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Default Extension="gif" ContentType="image/gif"/>
  <Default Extension="svg" ContentType="image/svg+xml"/>
  <Default Extension="bmp" ContentType="image/bmp"/>
  <Default Extension="wmf" ContentType="image/x-wmf"/>
  <Default Extension="tiff" ContentType="image/tiff"/>
  <Default Extension="jpg" ContentType="application/octet-stream"/>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Types>
</file>

<file path=_rels/.rels><?xml version="1.0" encoding="UTF-8" standalone="yes"?>

<Relationships  xmlns="http://schemas.openxmlformats.org/package/2006/relationships">
<Relationship Id="rId3" Type="http://schemas.openxmlformats.org/package/2006/relationships/metadata/core-properties" Target="docProps/core.xml"/>
<Relationship Id="rId2" Type="http://schemas.openxmlformats.org/package/2006/relationships/metadata/thumbnail" Target="docProps/thumbnail.jpeg"/>
<Relationship Id="rId1" Type="http://schemas.openxmlformats.org/officeDocument/2006/relationships/officeDocument" Target="ppt/presentation.xml"/>
<Relationship Id="rId5" Type="http://schemas.openxmlformats.org/officeDocument/2006/relationships/custom-properties" Target="docProps/custom.xml"/>
<Relationship Id="rId4" Type="http://schemas.openxmlformats.org/officeDocument/2006/relationships/extended-properties" Target="docProps/app.xml"/>
</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5"/>
  </p:sldMasterIdLst>
  <p:sldIdLst>
    <p:sldId id="257" r:id="rId13"/>
    <p:sldId id="258" r:id="rId14"/>
    <p:sldId id="259" r:id="rId15"/>
    <p:sldId id="260" r:id="rId16"/>
    <p:sldId id="261" r:id="rId17"/>
    <p:sldId id="262" r:id="rId18"/>
    <p:sldId id="263" r:id="rId19"/>
    <p:sldId id="264" r:id="rId20"/>
    <p:sldId id="265" r:id="rId21"/>
    <p:sldId id="266" r:id="rId22"/>
    <p:sldId id="267" r:id="rId23"/>
    <p:sldId id="268" r:id="rId24"/>
    <p:sldId id="269" r:id="rId25"/>
    <p:sldId id="270" r:id="rId26"/>
    <p:sldId id="271" r:id="rId27"/>
    <p:sldId id="272" r:id="rId28"/>
    <p:sldId id="273" r:id="rId29"/>
    <p:sldId id="274" r:id="rId30"/>
    <p:sldId id="275" r:id="rId31"/>
    <p:sldId id="276" r:id="rId32"/>
    <p:sldId id="277" r:id="rId33"/>
    <p:sldId id="278" r:id="rId34"/>
    <p:sldId id="279" r:id="rId35"/>
    <p:sldId id="280" r:id="rId36"/>
    <p:sldId id="281" r:id="rId37"/>
    <p:sldId id="282" r:id="rId38"/>
    <p:sldId id="283" r:id="rId39"/>
    <p:sldId id="284" r:id="rId40"/>
    <p:sldId id="285" r:id="rId41"/>
    <p:sldId id="286" r:id="rId42"/>
    <p:sldId id="287" r:id="rId43"/>
    <p:sldId id="288" r:id="rId44"/>
    <p:sldId id="289" r:id="rId45"/>
    <p:sldId id="290" r:id="rId46"/>
    <p:sldId id="291" r:id="rId47"/>
    <p:sldId id="292" r:id="rId48"/>
    <p:sldId id="293" r:id="rId49"/>
    <p:sldId id="294" r:id="rId50"/>
    <p:sldId id="295" r:id="rId51"/>
    <p:sldId id="296" r:id="rId52"/>
    <p:sldId id="297" r:id="rId53"/>
    <p:sldId id="298" r:id="rId54"/>
    <p:sldId id="299" r:id="rId55"/>
    <p:sldId id="300" r:id="rId56"/>
    <p:sldId id="301" r:id="rId57"/>
    <p:sldId id="302" r:id="rId58"/>
    <p:sldId id="303" r:id="rId59"/>
    <p:sldId id="304" r:id="rId60"/>
    <p:sldId id="305" r:id="rId61"/>
    <p:sldId id="306" r:id="rId6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3864"/>
    <a:srgbClr val="15608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BBEDE7F-9734-419C-ADEB-8159F2185F5E}" v="19" dt="2024-07-07T13:52:56.982"/>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9028" autoAdjust="0"/>
    <p:restoredTop sz="94660"/>
  </p:normalViewPr>
  <p:slideViewPr>
    <p:cSldViewPr snapToGrid="0">
      <p:cViewPr varScale="1">
        <p:scale>
          <a:sx n="74" d="100"/>
          <a:sy n="74" d="100"/>
        </p:scale>
        <p:origin x="378" y="7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
<Relationship Id="rId8" Type="http://schemas.openxmlformats.org/officeDocument/2006/relationships/viewProps" Target="viewProps.xml"/>
<Relationship Id="rId3" Type="http://schemas.openxmlformats.org/officeDocument/2006/relationships/customXml" Target="../customXml/item3.xml"/>
<Relationship Id="rId7" Type="http://schemas.openxmlformats.org/officeDocument/2006/relationships/presProps" Target="presProps.xml"/>
<Relationship Id="rId12" Type="http://schemas.microsoft.com/office/2015/10/relationships/revisionInfo" Target="revisionInfo.xml"/>
<Relationship Id="rId2" Type="http://schemas.openxmlformats.org/officeDocument/2006/relationships/customXml" Target="../customXml/item2.xml"/>
<Relationship Id="rId1" Type="http://schemas.openxmlformats.org/officeDocument/2006/relationships/customXml" Target="../customXml/item1.xml"/>
<Relationship Id="rId11" Type="http://schemas.microsoft.com/office/2016/11/relationships/changesInfo" Target="changesInfos/changesInfo1.xml"/>
<Relationship Id="rId5" Type="http://schemas.openxmlformats.org/officeDocument/2006/relationships/slideMaster" Target="slideMasters/slideMaster1.xml"/>
<Relationship Id="rId10" Type="http://schemas.openxmlformats.org/officeDocument/2006/relationships/tableStyles" Target="tableStyles.xml"/>
<Relationship Id="rId4" Type="http://schemas.openxmlformats.org/officeDocument/2006/relationships/customXml" Target="../customXml/item4.xml"/>
<Relationship Id="rId9" Type="http://schemas.openxmlformats.org/officeDocument/2006/relationships/theme" Target="theme/theme1.xml"/>
<Relationship Id="rId13" Type="http://schemas.openxmlformats.org/officeDocument/2006/relationships/slide" Target="slides/slide2.xml"/>
<Relationship Id="rId14" Type="http://schemas.openxmlformats.org/officeDocument/2006/relationships/slide" Target="slides/slide3.xml"/>
<Relationship Id="rId15" Type="http://schemas.openxmlformats.org/officeDocument/2006/relationships/slide" Target="slides/slide4.xml"/>
<Relationship Id="rId16" Type="http://schemas.openxmlformats.org/officeDocument/2006/relationships/slide" Target="slides/slide5.xml"/>
<Relationship Id="rId17" Type="http://schemas.openxmlformats.org/officeDocument/2006/relationships/slide" Target="slides/slide6.xml"/>
<Relationship Id="rId18" Type="http://schemas.openxmlformats.org/officeDocument/2006/relationships/slide" Target="slides/slide7.xml"/>
<Relationship Id="rId19" Type="http://schemas.openxmlformats.org/officeDocument/2006/relationships/slide" Target="slides/slide8.xml"/>
<Relationship Id="rId20" Type="http://schemas.openxmlformats.org/officeDocument/2006/relationships/slide" Target="slides/slide9.xml"/>
<Relationship Id="rId21" Type="http://schemas.openxmlformats.org/officeDocument/2006/relationships/slide" Target="slides/slide10.xml"/>
<Relationship Id="rId22" Type="http://schemas.openxmlformats.org/officeDocument/2006/relationships/slide" Target="slides/slide11.xml"/>
<Relationship Id="rId23" Type="http://schemas.openxmlformats.org/officeDocument/2006/relationships/slide" Target="slides/slide12.xml"/>
<Relationship Id="rId24" Type="http://schemas.openxmlformats.org/officeDocument/2006/relationships/slide" Target="slides/slide13.xml"/>
<Relationship Id="rId25" Type="http://schemas.openxmlformats.org/officeDocument/2006/relationships/slide" Target="slides/slide14.xml"/>
<Relationship Id="rId26" Type="http://schemas.openxmlformats.org/officeDocument/2006/relationships/slide" Target="slides/slide15.xml"/>
<Relationship Id="rId27" Type="http://schemas.openxmlformats.org/officeDocument/2006/relationships/slide" Target="slides/slide16.xml"/>
<Relationship Id="rId28" Type="http://schemas.openxmlformats.org/officeDocument/2006/relationships/slide" Target="slides/slide17.xml"/>
<Relationship Id="rId29" Type="http://schemas.openxmlformats.org/officeDocument/2006/relationships/slide" Target="slides/slide18.xml"/>
<Relationship Id="rId30" Type="http://schemas.openxmlformats.org/officeDocument/2006/relationships/slide" Target="slides/slide19.xml"/>
<Relationship Id="rId31" Type="http://schemas.openxmlformats.org/officeDocument/2006/relationships/slide" Target="slides/slide20.xml"/>
<Relationship Id="rId32" Type="http://schemas.openxmlformats.org/officeDocument/2006/relationships/slide" Target="slides/slide21.xml"/>
<Relationship Id="rId33" Type="http://schemas.openxmlformats.org/officeDocument/2006/relationships/slide" Target="slides/slide22.xml"/>
<Relationship Id="rId34" Type="http://schemas.openxmlformats.org/officeDocument/2006/relationships/slide" Target="slides/slide23.xml"/>
<Relationship Id="rId35" Type="http://schemas.openxmlformats.org/officeDocument/2006/relationships/slide" Target="slides/slide24.xml"/>
<Relationship Id="rId36" Type="http://schemas.openxmlformats.org/officeDocument/2006/relationships/slide" Target="slides/slide25.xml"/>
<Relationship Id="rId37" Type="http://schemas.openxmlformats.org/officeDocument/2006/relationships/slide" Target="slides/slide26.xml"/>
<Relationship Id="rId38" Type="http://schemas.openxmlformats.org/officeDocument/2006/relationships/slide" Target="slides/slide27.xml"/>
<Relationship Id="rId39" Type="http://schemas.openxmlformats.org/officeDocument/2006/relationships/slide" Target="slides/slide28.xml"/>
<Relationship Id="rId40" Type="http://schemas.openxmlformats.org/officeDocument/2006/relationships/slide" Target="slides/slide29.xml"/>
<Relationship Id="rId41" Type="http://schemas.openxmlformats.org/officeDocument/2006/relationships/slide" Target="slides/slide30.xml"/>
<Relationship Id="rId42" Type="http://schemas.openxmlformats.org/officeDocument/2006/relationships/slide" Target="slides/slide31.xml"/>
<Relationship Id="rId43" Type="http://schemas.openxmlformats.org/officeDocument/2006/relationships/slide" Target="slides/slide32.xml"/>
<Relationship Id="rId44" Type="http://schemas.openxmlformats.org/officeDocument/2006/relationships/slide" Target="slides/slide33.xml"/>
<Relationship Id="rId45" Type="http://schemas.openxmlformats.org/officeDocument/2006/relationships/slide" Target="slides/slide34.xml"/>
<Relationship Id="rId46" Type="http://schemas.openxmlformats.org/officeDocument/2006/relationships/slide" Target="slides/slide35.xml"/>
<Relationship Id="rId47" Type="http://schemas.openxmlformats.org/officeDocument/2006/relationships/slide" Target="slides/slide36.xml"/>
<Relationship Id="rId48" Type="http://schemas.openxmlformats.org/officeDocument/2006/relationships/slide" Target="slides/slide37.xml"/>
<Relationship Id="rId49" Type="http://schemas.openxmlformats.org/officeDocument/2006/relationships/slide" Target="slides/slide38.xml"/>
<Relationship Id="rId50" Type="http://schemas.openxmlformats.org/officeDocument/2006/relationships/slide" Target="slides/slide39.xml"/>
<Relationship Id="rId51" Type="http://schemas.openxmlformats.org/officeDocument/2006/relationships/slide" Target="slides/slide40.xml"/>
<Relationship Id="rId52" Type="http://schemas.openxmlformats.org/officeDocument/2006/relationships/slide" Target="slides/slide41.xml"/>
<Relationship Id="rId53" Type="http://schemas.openxmlformats.org/officeDocument/2006/relationships/slide" Target="slides/slide42.xml"/>
<Relationship Id="rId54" Type="http://schemas.openxmlformats.org/officeDocument/2006/relationships/slide" Target="slides/slide43.xml"/>
<Relationship Id="rId55" Type="http://schemas.openxmlformats.org/officeDocument/2006/relationships/slide" Target="slides/slide44.xml"/>
<Relationship Id="rId56" Type="http://schemas.openxmlformats.org/officeDocument/2006/relationships/slide" Target="slides/slide45.xml"/>
<Relationship Id="rId57" Type="http://schemas.openxmlformats.org/officeDocument/2006/relationships/slide" Target="slides/slide46.xml"/>
<Relationship Id="rId58" Type="http://schemas.openxmlformats.org/officeDocument/2006/relationships/slide" Target="slides/slide47.xml"/>
<Relationship Id="rId59" Type="http://schemas.openxmlformats.org/officeDocument/2006/relationships/slide" Target="slides/slide48.xml"/>
<Relationship Id="rId60" Type="http://schemas.openxmlformats.org/officeDocument/2006/relationships/slide" Target="slides/slide49.xml"/>
<Relationship Id="rId61" Type="http://schemas.openxmlformats.org/officeDocument/2006/relationships/slide" Target="slides/slide50.xml"/>
<Relationship Id="rId62" Type="http://schemas.openxmlformats.org/officeDocument/2006/relationships/slide" Target="slides/slide51.xml"/>
</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auren Francis" userId="b7c8c318-11b6-44df-a20d-cbfd05c86935" providerId="ADAL" clId="{4BBEDE7F-9734-419C-ADEB-8159F2185F5E}"/>
    <pc:docChg chg="undo custSel modMainMaster">
      <pc:chgData name="Lauren Francis" userId="b7c8c318-11b6-44df-a20d-cbfd05c86935" providerId="ADAL" clId="{4BBEDE7F-9734-419C-ADEB-8159F2185F5E}" dt="2024-07-07T14:56:33.865" v="818" actId="208"/>
      <pc:docMkLst>
        <pc:docMk/>
      </pc:docMkLst>
      <pc:sldMasterChg chg="delSldLayout modSldLayout">
        <pc:chgData name="Lauren Francis" userId="b7c8c318-11b6-44df-a20d-cbfd05c86935" providerId="ADAL" clId="{4BBEDE7F-9734-419C-ADEB-8159F2185F5E}" dt="2024-07-07T14:56:33.865" v="818" actId="208"/>
        <pc:sldMasterMkLst>
          <pc:docMk/>
          <pc:sldMasterMk cId="783407565" sldId="2147483648"/>
        </pc:sldMasterMkLst>
        <pc:sldLayoutChg chg="addSp delSp modSp mod">
          <pc:chgData name="Lauren Francis" userId="b7c8c318-11b6-44df-a20d-cbfd05c86935" providerId="ADAL" clId="{4BBEDE7F-9734-419C-ADEB-8159F2185F5E}" dt="2024-07-07T14:56:33.865" v="818" actId="208"/>
          <pc:sldLayoutMkLst>
            <pc:docMk/>
            <pc:sldMasterMk cId="783407565" sldId="2147483648"/>
            <pc:sldLayoutMk cId="294763625" sldId="2147483659"/>
          </pc:sldLayoutMkLst>
          <pc:spChg chg="mod">
            <ac:chgData name="Lauren Francis" userId="b7c8c318-11b6-44df-a20d-cbfd05c86935" providerId="ADAL" clId="{4BBEDE7F-9734-419C-ADEB-8159F2185F5E}" dt="2024-07-05T15:21:10.837" v="539" actId="20577"/>
            <ac:spMkLst>
              <pc:docMk/>
              <pc:sldMasterMk cId="783407565" sldId="2147483648"/>
              <pc:sldLayoutMk cId="294763625" sldId="2147483659"/>
              <ac:spMk id="14" creationId="{49B9043E-4280-904D-D697-3E0FE566A506}"/>
            </ac:spMkLst>
          </pc:spChg>
          <pc:picChg chg="add del mod">
            <ac:chgData name="Lauren Francis" userId="b7c8c318-11b6-44df-a20d-cbfd05c86935" providerId="ADAL" clId="{4BBEDE7F-9734-419C-ADEB-8159F2185F5E}" dt="2024-07-07T14:56:24.647" v="814" actId="478"/>
            <ac:picMkLst>
              <pc:docMk/>
              <pc:sldMasterMk cId="783407565" sldId="2147483648"/>
              <pc:sldLayoutMk cId="294763625" sldId="2147483659"/>
              <ac:picMk id="3" creationId="{B3D53FE9-BAEA-9BC6-6860-06B36151B6DF}"/>
            </ac:picMkLst>
          </pc:picChg>
          <pc:picChg chg="add del mod ord">
            <ac:chgData name="Lauren Francis" userId="b7c8c318-11b6-44df-a20d-cbfd05c86935" providerId="ADAL" clId="{4BBEDE7F-9734-419C-ADEB-8159F2185F5E}" dt="2024-07-07T14:44:13.884" v="653" actId="478"/>
            <ac:picMkLst>
              <pc:docMk/>
              <pc:sldMasterMk cId="783407565" sldId="2147483648"/>
              <pc:sldLayoutMk cId="294763625" sldId="2147483659"/>
              <ac:picMk id="5" creationId="{206A64E6-3D44-77B8-D0AD-2F7CC861EE39}"/>
            </ac:picMkLst>
          </pc:picChg>
          <pc:picChg chg="add mod ord">
            <ac:chgData name="Lauren Francis" userId="b7c8c318-11b6-44df-a20d-cbfd05c86935" providerId="ADAL" clId="{4BBEDE7F-9734-419C-ADEB-8159F2185F5E}" dt="2024-07-07T14:48:08.205" v="710" actId="1076"/>
            <ac:picMkLst>
              <pc:docMk/>
              <pc:sldMasterMk cId="783407565" sldId="2147483648"/>
              <pc:sldLayoutMk cId="294763625" sldId="2147483659"/>
              <ac:picMk id="7" creationId="{8AECD395-CB05-514A-5925-838F840F123E}"/>
            </ac:picMkLst>
          </pc:picChg>
          <pc:picChg chg="add mod ord">
            <ac:chgData name="Lauren Francis" userId="b7c8c318-11b6-44df-a20d-cbfd05c86935" providerId="ADAL" clId="{4BBEDE7F-9734-419C-ADEB-8159F2185F5E}" dt="2024-07-07T14:48:04.636" v="708" actId="1076"/>
            <ac:picMkLst>
              <pc:docMk/>
              <pc:sldMasterMk cId="783407565" sldId="2147483648"/>
              <pc:sldLayoutMk cId="294763625" sldId="2147483659"/>
              <ac:picMk id="13" creationId="{305D251E-FEA7-9EDB-1D51-6CCFE05C2F69}"/>
            </ac:picMkLst>
          </pc:picChg>
          <pc:picChg chg="del">
            <ac:chgData name="Lauren Francis" userId="b7c8c318-11b6-44df-a20d-cbfd05c86935" providerId="ADAL" clId="{4BBEDE7F-9734-419C-ADEB-8159F2185F5E}" dt="2024-07-07T14:43:25.901" v="642" actId="478"/>
            <ac:picMkLst>
              <pc:docMk/>
              <pc:sldMasterMk cId="783407565" sldId="2147483648"/>
              <pc:sldLayoutMk cId="294763625" sldId="2147483659"/>
              <ac:picMk id="16" creationId="{F8A99FF6-4126-B0D8-9825-9FB1EBB5EB54}"/>
            </ac:picMkLst>
          </pc:picChg>
          <pc:picChg chg="del">
            <ac:chgData name="Lauren Francis" userId="b7c8c318-11b6-44df-a20d-cbfd05c86935" providerId="ADAL" clId="{4BBEDE7F-9734-419C-ADEB-8159F2185F5E}" dt="2024-07-07T14:43:26.356" v="643" actId="478"/>
            <ac:picMkLst>
              <pc:docMk/>
              <pc:sldMasterMk cId="783407565" sldId="2147483648"/>
              <pc:sldLayoutMk cId="294763625" sldId="2147483659"/>
              <ac:picMk id="17" creationId="{AE5A17BD-631D-3156-6AAA-4FAC1ADA8054}"/>
            </ac:picMkLst>
          </pc:picChg>
          <pc:picChg chg="del">
            <ac:chgData name="Lauren Francis" userId="b7c8c318-11b6-44df-a20d-cbfd05c86935" providerId="ADAL" clId="{4BBEDE7F-9734-419C-ADEB-8159F2185F5E}" dt="2024-07-07T14:43:25.356" v="641" actId="478"/>
            <ac:picMkLst>
              <pc:docMk/>
              <pc:sldMasterMk cId="783407565" sldId="2147483648"/>
              <pc:sldLayoutMk cId="294763625" sldId="2147483659"/>
              <ac:picMk id="18" creationId="{09838414-E636-4B21-01DA-DCF19E1F973C}"/>
            </ac:picMkLst>
          </pc:picChg>
          <pc:picChg chg="add mod">
            <ac:chgData name="Lauren Francis" userId="b7c8c318-11b6-44df-a20d-cbfd05c86935" providerId="ADAL" clId="{4BBEDE7F-9734-419C-ADEB-8159F2185F5E}" dt="2024-07-07T14:56:33.865" v="818" actId="208"/>
            <ac:picMkLst>
              <pc:docMk/>
              <pc:sldMasterMk cId="783407565" sldId="2147483648"/>
              <pc:sldLayoutMk cId="294763625" sldId="2147483659"/>
              <ac:picMk id="20" creationId="{710340CC-7906-F20C-4CCA-10F264B2A596}"/>
            </ac:picMkLst>
          </pc:picChg>
        </pc:sldLayoutChg>
        <pc:sldLayoutChg chg="addSp delSp modSp mod">
          <pc:chgData name="Lauren Francis" userId="b7c8c318-11b6-44df-a20d-cbfd05c86935" providerId="ADAL" clId="{4BBEDE7F-9734-419C-ADEB-8159F2185F5E}" dt="2024-07-07T14:48:19.283" v="712" actId="14100"/>
          <pc:sldLayoutMkLst>
            <pc:docMk/>
            <pc:sldMasterMk cId="783407565" sldId="2147483648"/>
            <pc:sldLayoutMk cId="2728238326" sldId="2147483660"/>
          </pc:sldLayoutMkLst>
          <pc:spChg chg="add mod">
            <ac:chgData name="Lauren Francis" userId="b7c8c318-11b6-44df-a20d-cbfd05c86935" providerId="ADAL" clId="{4BBEDE7F-9734-419C-ADEB-8159F2185F5E}" dt="2024-07-05T15:21:08.309" v="538" actId="20577"/>
            <ac:spMkLst>
              <pc:docMk/>
              <pc:sldMasterMk cId="783407565" sldId="2147483648"/>
              <pc:sldLayoutMk cId="2728238326" sldId="2147483660"/>
              <ac:spMk id="2" creationId="{CAA0BBFD-2057-33CB-0BDE-A738B3CD75D1}"/>
            </ac:spMkLst>
          </pc:spChg>
          <pc:spChg chg="del mod">
            <ac:chgData name="Lauren Francis" userId="b7c8c318-11b6-44df-a20d-cbfd05c86935" providerId="ADAL" clId="{4BBEDE7F-9734-419C-ADEB-8159F2185F5E}" dt="2024-07-05T15:16:04.845" v="520" actId="478"/>
            <ac:spMkLst>
              <pc:docMk/>
              <pc:sldMasterMk cId="783407565" sldId="2147483648"/>
              <pc:sldLayoutMk cId="2728238326" sldId="2147483660"/>
              <ac:spMk id="10" creationId="{38F0F942-CF92-6FD1-4E02-E7ED63F8B0D6}"/>
            </ac:spMkLst>
          </pc:spChg>
          <pc:picChg chg="del">
            <ac:chgData name="Lauren Francis" userId="b7c8c318-11b6-44df-a20d-cbfd05c86935" providerId="ADAL" clId="{4BBEDE7F-9734-419C-ADEB-8159F2185F5E}" dt="2024-07-07T14:46:29.912" v="682" actId="478"/>
            <ac:picMkLst>
              <pc:docMk/>
              <pc:sldMasterMk cId="783407565" sldId="2147483648"/>
              <pc:sldLayoutMk cId="2728238326" sldId="2147483660"/>
              <ac:picMk id="3" creationId="{2E3E0BFC-C5E1-4E29-51A7-06E97C9CDB2F}"/>
            </ac:picMkLst>
          </pc:picChg>
          <pc:picChg chg="del">
            <ac:chgData name="Lauren Francis" userId="b7c8c318-11b6-44df-a20d-cbfd05c86935" providerId="ADAL" clId="{4BBEDE7F-9734-419C-ADEB-8159F2185F5E}" dt="2024-07-07T14:46:29.912" v="682" actId="478"/>
            <ac:picMkLst>
              <pc:docMk/>
              <pc:sldMasterMk cId="783407565" sldId="2147483648"/>
              <pc:sldLayoutMk cId="2728238326" sldId="2147483660"/>
              <ac:picMk id="4" creationId="{2D65887D-3A67-551B-C715-BB419F344AC8}"/>
            </ac:picMkLst>
          </pc:picChg>
          <pc:picChg chg="del">
            <ac:chgData name="Lauren Francis" userId="b7c8c318-11b6-44df-a20d-cbfd05c86935" providerId="ADAL" clId="{4BBEDE7F-9734-419C-ADEB-8159F2185F5E}" dt="2024-07-07T14:46:29.912" v="682" actId="478"/>
            <ac:picMkLst>
              <pc:docMk/>
              <pc:sldMasterMk cId="783407565" sldId="2147483648"/>
              <pc:sldLayoutMk cId="2728238326" sldId="2147483660"/>
              <ac:picMk id="5" creationId="{E776905D-1D7E-5460-CBB1-BA8B67DC593F}"/>
            </ac:picMkLst>
          </pc:picChg>
          <pc:picChg chg="add mod">
            <ac:chgData name="Lauren Francis" userId="b7c8c318-11b6-44df-a20d-cbfd05c86935" providerId="ADAL" clId="{4BBEDE7F-9734-419C-ADEB-8159F2185F5E}" dt="2024-07-07T14:48:19.283" v="712" actId="14100"/>
            <ac:picMkLst>
              <pc:docMk/>
              <pc:sldMasterMk cId="783407565" sldId="2147483648"/>
              <pc:sldLayoutMk cId="2728238326" sldId="2147483660"/>
              <ac:picMk id="12" creationId="{44009942-AB20-D0DC-8D2B-65A38061DCB5}"/>
            </ac:picMkLst>
          </pc:picChg>
          <pc:picChg chg="add mod ord">
            <ac:chgData name="Lauren Francis" userId="b7c8c318-11b6-44df-a20d-cbfd05c86935" providerId="ADAL" clId="{4BBEDE7F-9734-419C-ADEB-8159F2185F5E}" dt="2024-07-07T14:47:52.402" v="704" actId="1076"/>
            <ac:picMkLst>
              <pc:docMk/>
              <pc:sldMasterMk cId="783407565" sldId="2147483648"/>
              <pc:sldLayoutMk cId="2728238326" sldId="2147483660"/>
              <ac:picMk id="14" creationId="{E98FD6BA-F5D7-2CCE-669B-5979C600F0DE}"/>
            </ac:picMkLst>
          </pc:picChg>
          <pc:picChg chg="add mod ord">
            <ac:chgData name="Lauren Francis" userId="b7c8c318-11b6-44df-a20d-cbfd05c86935" providerId="ADAL" clId="{4BBEDE7F-9734-419C-ADEB-8159F2185F5E}" dt="2024-07-07T14:47:55.395" v="705" actId="1076"/>
            <ac:picMkLst>
              <pc:docMk/>
              <pc:sldMasterMk cId="783407565" sldId="2147483648"/>
              <pc:sldLayoutMk cId="2728238326" sldId="2147483660"/>
              <ac:picMk id="16" creationId="{4397BBB3-97A6-5D33-CE32-6F89DCC9F802}"/>
            </ac:picMkLst>
          </pc:picChg>
        </pc:sldLayoutChg>
        <pc:sldLayoutChg chg="addSp delSp modSp mod">
          <pc:chgData name="Lauren Francis" userId="b7c8c318-11b6-44df-a20d-cbfd05c86935" providerId="ADAL" clId="{4BBEDE7F-9734-419C-ADEB-8159F2185F5E}" dt="2024-07-07T14:49:59.672" v="732" actId="1076"/>
          <pc:sldLayoutMkLst>
            <pc:docMk/>
            <pc:sldMasterMk cId="783407565" sldId="2147483648"/>
            <pc:sldLayoutMk cId="392758585" sldId="2147483661"/>
          </pc:sldLayoutMkLst>
          <pc:spChg chg="add mod">
            <ac:chgData name="Lauren Francis" userId="b7c8c318-11b6-44df-a20d-cbfd05c86935" providerId="ADAL" clId="{4BBEDE7F-9734-419C-ADEB-8159F2185F5E}" dt="2024-07-05T15:21:05.933" v="537" actId="20577"/>
            <ac:spMkLst>
              <pc:docMk/>
              <pc:sldMasterMk cId="783407565" sldId="2147483648"/>
              <pc:sldLayoutMk cId="392758585" sldId="2147483661"/>
              <ac:spMk id="2" creationId="{E5F2A43C-0EC9-C0C3-D78D-6FFF22E15934}"/>
            </ac:spMkLst>
          </pc:spChg>
          <pc:spChg chg="del mod">
            <ac:chgData name="Lauren Francis" userId="b7c8c318-11b6-44df-a20d-cbfd05c86935" providerId="ADAL" clId="{4BBEDE7F-9734-419C-ADEB-8159F2185F5E}" dt="2024-07-05T15:16:09.575" v="522" actId="478"/>
            <ac:spMkLst>
              <pc:docMk/>
              <pc:sldMasterMk cId="783407565" sldId="2147483648"/>
              <pc:sldLayoutMk cId="392758585" sldId="2147483661"/>
              <ac:spMk id="10" creationId="{AC4531A2-C0EB-FBAF-BC3F-0E4D8432C1D4}"/>
            </ac:spMkLst>
          </pc:spChg>
          <pc:picChg chg="del">
            <ac:chgData name="Lauren Francis" userId="b7c8c318-11b6-44df-a20d-cbfd05c86935" providerId="ADAL" clId="{4BBEDE7F-9734-419C-ADEB-8159F2185F5E}" dt="2024-07-07T14:48:34.997" v="713" actId="478"/>
            <ac:picMkLst>
              <pc:docMk/>
              <pc:sldMasterMk cId="783407565" sldId="2147483648"/>
              <pc:sldLayoutMk cId="392758585" sldId="2147483661"/>
              <ac:picMk id="3" creationId="{112C7AC1-3988-7C1E-0569-4C7364BAD9A6}"/>
            </ac:picMkLst>
          </pc:picChg>
          <pc:picChg chg="del">
            <ac:chgData name="Lauren Francis" userId="b7c8c318-11b6-44df-a20d-cbfd05c86935" providerId="ADAL" clId="{4BBEDE7F-9734-419C-ADEB-8159F2185F5E}" dt="2024-07-07T14:48:34.997" v="713" actId="478"/>
            <ac:picMkLst>
              <pc:docMk/>
              <pc:sldMasterMk cId="783407565" sldId="2147483648"/>
              <pc:sldLayoutMk cId="392758585" sldId="2147483661"/>
              <ac:picMk id="4" creationId="{FF84EA3F-D675-CCCF-F49A-F03BA84DADDB}"/>
            </ac:picMkLst>
          </pc:picChg>
          <pc:picChg chg="del">
            <ac:chgData name="Lauren Francis" userId="b7c8c318-11b6-44df-a20d-cbfd05c86935" providerId="ADAL" clId="{4BBEDE7F-9734-419C-ADEB-8159F2185F5E}" dt="2024-07-07T14:48:34.997" v="713" actId="478"/>
            <ac:picMkLst>
              <pc:docMk/>
              <pc:sldMasterMk cId="783407565" sldId="2147483648"/>
              <pc:sldLayoutMk cId="392758585" sldId="2147483661"/>
              <ac:picMk id="5" creationId="{EBD6AFE3-9B7C-3462-FA7A-4E2ED060ABF2}"/>
            </ac:picMkLst>
          </pc:picChg>
          <pc:picChg chg="add mod">
            <ac:chgData name="Lauren Francis" userId="b7c8c318-11b6-44df-a20d-cbfd05c86935" providerId="ADAL" clId="{4BBEDE7F-9734-419C-ADEB-8159F2185F5E}" dt="2024-07-07T14:49:47.387" v="728" actId="208"/>
            <ac:picMkLst>
              <pc:docMk/>
              <pc:sldMasterMk cId="783407565" sldId="2147483648"/>
              <pc:sldLayoutMk cId="392758585" sldId="2147483661"/>
              <ac:picMk id="12" creationId="{242EA42C-DB0F-9E22-8666-A381D588B382}"/>
            </ac:picMkLst>
          </pc:picChg>
          <pc:picChg chg="add mod ord">
            <ac:chgData name="Lauren Francis" userId="b7c8c318-11b6-44df-a20d-cbfd05c86935" providerId="ADAL" clId="{4BBEDE7F-9734-419C-ADEB-8159F2185F5E}" dt="2024-07-07T14:49:51.017" v="730" actId="208"/>
            <ac:picMkLst>
              <pc:docMk/>
              <pc:sldMasterMk cId="783407565" sldId="2147483648"/>
              <pc:sldLayoutMk cId="392758585" sldId="2147483661"/>
              <ac:picMk id="14" creationId="{98E18356-F51B-2718-E15B-FDF87F1CA0A3}"/>
            </ac:picMkLst>
          </pc:picChg>
          <pc:picChg chg="add mod ord">
            <ac:chgData name="Lauren Francis" userId="b7c8c318-11b6-44df-a20d-cbfd05c86935" providerId="ADAL" clId="{4BBEDE7F-9734-419C-ADEB-8159F2185F5E}" dt="2024-07-07T14:49:59.672" v="732" actId="1076"/>
            <ac:picMkLst>
              <pc:docMk/>
              <pc:sldMasterMk cId="783407565" sldId="2147483648"/>
              <pc:sldLayoutMk cId="392758585" sldId="2147483661"/>
              <ac:picMk id="16" creationId="{665B2219-A656-939E-271E-90682A960784}"/>
            </ac:picMkLst>
          </pc:picChg>
        </pc:sldLayoutChg>
        <pc:sldLayoutChg chg="addSp delSp modSp mod">
          <pc:chgData name="Lauren Francis" userId="b7c8c318-11b6-44df-a20d-cbfd05c86935" providerId="ADAL" clId="{4BBEDE7F-9734-419C-ADEB-8159F2185F5E}" dt="2024-07-07T14:51:39.903" v="752" actId="1076"/>
          <pc:sldLayoutMkLst>
            <pc:docMk/>
            <pc:sldMasterMk cId="783407565" sldId="2147483648"/>
            <pc:sldLayoutMk cId="2364423304" sldId="2147483662"/>
          </pc:sldLayoutMkLst>
          <pc:spChg chg="add mod">
            <ac:chgData name="Lauren Francis" userId="b7c8c318-11b6-44df-a20d-cbfd05c86935" providerId="ADAL" clId="{4BBEDE7F-9734-419C-ADEB-8159F2185F5E}" dt="2024-07-05T15:21:03.370" v="536" actId="20577"/>
            <ac:spMkLst>
              <pc:docMk/>
              <pc:sldMasterMk cId="783407565" sldId="2147483648"/>
              <pc:sldLayoutMk cId="2364423304" sldId="2147483662"/>
              <ac:spMk id="2" creationId="{0FF861A2-B94D-AD35-5E4C-F181B15E7E06}"/>
            </ac:spMkLst>
          </pc:spChg>
          <pc:spChg chg="del mod">
            <ac:chgData name="Lauren Francis" userId="b7c8c318-11b6-44df-a20d-cbfd05c86935" providerId="ADAL" clId="{4BBEDE7F-9734-419C-ADEB-8159F2185F5E}" dt="2024-07-05T15:16:13.915" v="524" actId="478"/>
            <ac:spMkLst>
              <pc:docMk/>
              <pc:sldMasterMk cId="783407565" sldId="2147483648"/>
              <pc:sldLayoutMk cId="2364423304" sldId="2147483662"/>
              <ac:spMk id="10" creationId="{85A94DC4-AAF3-B465-5804-0123938A91AF}"/>
            </ac:spMkLst>
          </pc:spChg>
          <pc:picChg chg="del">
            <ac:chgData name="Lauren Francis" userId="b7c8c318-11b6-44df-a20d-cbfd05c86935" providerId="ADAL" clId="{4BBEDE7F-9734-419C-ADEB-8159F2185F5E}" dt="2024-07-07T14:50:07.967" v="733" actId="478"/>
            <ac:picMkLst>
              <pc:docMk/>
              <pc:sldMasterMk cId="783407565" sldId="2147483648"/>
              <pc:sldLayoutMk cId="2364423304" sldId="2147483662"/>
              <ac:picMk id="3" creationId="{619397AC-991B-256F-92C7-697645C7AF68}"/>
            </ac:picMkLst>
          </pc:picChg>
          <pc:picChg chg="del">
            <ac:chgData name="Lauren Francis" userId="b7c8c318-11b6-44df-a20d-cbfd05c86935" providerId="ADAL" clId="{4BBEDE7F-9734-419C-ADEB-8159F2185F5E}" dt="2024-07-07T14:50:07.967" v="733" actId="478"/>
            <ac:picMkLst>
              <pc:docMk/>
              <pc:sldMasterMk cId="783407565" sldId="2147483648"/>
              <pc:sldLayoutMk cId="2364423304" sldId="2147483662"/>
              <ac:picMk id="4" creationId="{FD9C278B-A320-9013-9D86-B525B3EFDECA}"/>
            </ac:picMkLst>
          </pc:picChg>
          <pc:picChg chg="del">
            <ac:chgData name="Lauren Francis" userId="b7c8c318-11b6-44df-a20d-cbfd05c86935" providerId="ADAL" clId="{4BBEDE7F-9734-419C-ADEB-8159F2185F5E}" dt="2024-07-07T14:50:07.967" v="733" actId="478"/>
            <ac:picMkLst>
              <pc:docMk/>
              <pc:sldMasterMk cId="783407565" sldId="2147483648"/>
              <pc:sldLayoutMk cId="2364423304" sldId="2147483662"/>
              <ac:picMk id="5" creationId="{E0CA8ABB-8F38-F87B-ECBE-BEFEECAA9955}"/>
            </ac:picMkLst>
          </pc:picChg>
          <pc:picChg chg="add mod">
            <ac:chgData name="Lauren Francis" userId="b7c8c318-11b6-44df-a20d-cbfd05c86935" providerId="ADAL" clId="{4BBEDE7F-9734-419C-ADEB-8159F2185F5E}" dt="2024-07-07T14:51:30.641" v="747" actId="208"/>
            <ac:picMkLst>
              <pc:docMk/>
              <pc:sldMasterMk cId="783407565" sldId="2147483648"/>
              <pc:sldLayoutMk cId="2364423304" sldId="2147483662"/>
              <ac:picMk id="12" creationId="{C6A88207-7F7E-88DD-B3FD-79FCABD503DF}"/>
            </ac:picMkLst>
          </pc:picChg>
          <pc:picChg chg="add mod ord">
            <ac:chgData name="Lauren Francis" userId="b7c8c318-11b6-44df-a20d-cbfd05c86935" providerId="ADAL" clId="{4BBEDE7F-9734-419C-ADEB-8159F2185F5E}" dt="2024-07-07T14:51:36.313" v="750" actId="14100"/>
            <ac:picMkLst>
              <pc:docMk/>
              <pc:sldMasterMk cId="783407565" sldId="2147483648"/>
              <pc:sldLayoutMk cId="2364423304" sldId="2147483662"/>
              <ac:picMk id="14" creationId="{D919B080-643F-94EF-7210-0542A2DD7FCA}"/>
            </ac:picMkLst>
          </pc:picChg>
          <pc:picChg chg="add mod ord">
            <ac:chgData name="Lauren Francis" userId="b7c8c318-11b6-44df-a20d-cbfd05c86935" providerId="ADAL" clId="{4BBEDE7F-9734-419C-ADEB-8159F2185F5E}" dt="2024-07-07T14:51:39.903" v="752" actId="1076"/>
            <ac:picMkLst>
              <pc:docMk/>
              <pc:sldMasterMk cId="783407565" sldId="2147483648"/>
              <pc:sldLayoutMk cId="2364423304" sldId="2147483662"/>
              <ac:picMk id="16" creationId="{F05EC6E2-69C6-BC88-A898-8BA2F5D17299}"/>
            </ac:picMkLst>
          </pc:picChg>
        </pc:sldLayoutChg>
        <pc:sldLayoutChg chg="addSp delSp modSp mod">
          <pc:chgData name="Lauren Francis" userId="b7c8c318-11b6-44df-a20d-cbfd05c86935" providerId="ADAL" clId="{4BBEDE7F-9734-419C-ADEB-8159F2185F5E}" dt="2024-07-07T14:53:20.749" v="778" actId="1076"/>
          <pc:sldLayoutMkLst>
            <pc:docMk/>
            <pc:sldMasterMk cId="783407565" sldId="2147483648"/>
            <pc:sldLayoutMk cId="2006673658" sldId="2147483663"/>
          </pc:sldLayoutMkLst>
          <pc:spChg chg="add mod">
            <ac:chgData name="Lauren Francis" userId="b7c8c318-11b6-44df-a20d-cbfd05c86935" providerId="ADAL" clId="{4BBEDE7F-9734-419C-ADEB-8159F2185F5E}" dt="2024-07-05T15:21:01.463" v="535" actId="20577"/>
            <ac:spMkLst>
              <pc:docMk/>
              <pc:sldMasterMk cId="783407565" sldId="2147483648"/>
              <pc:sldLayoutMk cId="2006673658" sldId="2147483663"/>
              <ac:spMk id="2" creationId="{096A09CB-4F96-2217-27F8-CF436EB271A1}"/>
            </ac:spMkLst>
          </pc:spChg>
          <pc:spChg chg="del mod">
            <ac:chgData name="Lauren Francis" userId="b7c8c318-11b6-44df-a20d-cbfd05c86935" providerId="ADAL" clId="{4BBEDE7F-9734-419C-ADEB-8159F2185F5E}" dt="2024-07-05T15:16:16.991" v="526" actId="478"/>
            <ac:spMkLst>
              <pc:docMk/>
              <pc:sldMasterMk cId="783407565" sldId="2147483648"/>
              <pc:sldLayoutMk cId="2006673658" sldId="2147483663"/>
              <ac:spMk id="10" creationId="{C2B2B5FE-9E18-9E62-35EB-F252E22ED5F6}"/>
            </ac:spMkLst>
          </pc:spChg>
          <pc:picChg chg="del">
            <ac:chgData name="Lauren Francis" userId="b7c8c318-11b6-44df-a20d-cbfd05c86935" providerId="ADAL" clId="{4BBEDE7F-9734-419C-ADEB-8159F2185F5E}" dt="2024-07-07T14:51:46.510" v="753" actId="478"/>
            <ac:picMkLst>
              <pc:docMk/>
              <pc:sldMasterMk cId="783407565" sldId="2147483648"/>
              <pc:sldLayoutMk cId="2006673658" sldId="2147483663"/>
              <ac:picMk id="3" creationId="{F0F1D36C-2FD0-2725-9029-03CB83D5F9A4}"/>
            </ac:picMkLst>
          </pc:picChg>
          <pc:picChg chg="del">
            <ac:chgData name="Lauren Francis" userId="b7c8c318-11b6-44df-a20d-cbfd05c86935" providerId="ADAL" clId="{4BBEDE7F-9734-419C-ADEB-8159F2185F5E}" dt="2024-07-07T14:51:46.510" v="753" actId="478"/>
            <ac:picMkLst>
              <pc:docMk/>
              <pc:sldMasterMk cId="783407565" sldId="2147483648"/>
              <pc:sldLayoutMk cId="2006673658" sldId="2147483663"/>
              <ac:picMk id="4" creationId="{DD0422A4-9B64-C19E-6C20-B78EB6C37F86}"/>
            </ac:picMkLst>
          </pc:picChg>
          <pc:picChg chg="del">
            <ac:chgData name="Lauren Francis" userId="b7c8c318-11b6-44df-a20d-cbfd05c86935" providerId="ADAL" clId="{4BBEDE7F-9734-419C-ADEB-8159F2185F5E}" dt="2024-07-07T14:51:46.510" v="753" actId="478"/>
            <ac:picMkLst>
              <pc:docMk/>
              <pc:sldMasterMk cId="783407565" sldId="2147483648"/>
              <pc:sldLayoutMk cId="2006673658" sldId="2147483663"/>
              <ac:picMk id="5" creationId="{3EB43EA3-DB11-705D-E970-4D36395EF928}"/>
            </ac:picMkLst>
          </pc:picChg>
          <pc:picChg chg="add mod">
            <ac:chgData name="Lauren Francis" userId="b7c8c318-11b6-44df-a20d-cbfd05c86935" providerId="ADAL" clId="{4BBEDE7F-9734-419C-ADEB-8159F2185F5E}" dt="2024-07-07T14:53:11.443" v="773" actId="208"/>
            <ac:picMkLst>
              <pc:docMk/>
              <pc:sldMasterMk cId="783407565" sldId="2147483648"/>
              <pc:sldLayoutMk cId="2006673658" sldId="2147483663"/>
              <ac:picMk id="12" creationId="{B04E43BE-045F-12F7-EEA1-86CE91C1C81C}"/>
            </ac:picMkLst>
          </pc:picChg>
          <pc:picChg chg="add mod ord">
            <ac:chgData name="Lauren Francis" userId="b7c8c318-11b6-44df-a20d-cbfd05c86935" providerId="ADAL" clId="{4BBEDE7F-9734-419C-ADEB-8159F2185F5E}" dt="2024-07-07T14:53:19.575" v="777" actId="1076"/>
            <ac:picMkLst>
              <pc:docMk/>
              <pc:sldMasterMk cId="783407565" sldId="2147483648"/>
              <pc:sldLayoutMk cId="2006673658" sldId="2147483663"/>
              <ac:picMk id="14" creationId="{4A9E9BEB-2C49-0858-FA0C-9155AAC8EF63}"/>
            </ac:picMkLst>
          </pc:picChg>
          <pc:picChg chg="add mod ord">
            <ac:chgData name="Lauren Francis" userId="b7c8c318-11b6-44df-a20d-cbfd05c86935" providerId="ADAL" clId="{4BBEDE7F-9734-419C-ADEB-8159F2185F5E}" dt="2024-07-07T14:53:20.749" v="778" actId="1076"/>
            <ac:picMkLst>
              <pc:docMk/>
              <pc:sldMasterMk cId="783407565" sldId="2147483648"/>
              <pc:sldLayoutMk cId="2006673658" sldId="2147483663"/>
              <ac:picMk id="16" creationId="{F0DC1EEC-8956-4339-1290-D73E9CD50383}"/>
            </ac:picMkLst>
          </pc:picChg>
        </pc:sldLayoutChg>
        <pc:sldLayoutChg chg="addSp delSp modSp mod">
          <pc:chgData name="Lauren Francis" userId="b7c8c318-11b6-44df-a20d-cbfd05c86935" providerId="ADAL" clId="{4BBEDE7F-9734-419C-ADEB-8159F2185F5E}" dt="2024-07-07T14:54:58.985" v="795" actId="208"/>
          <pc:sldLayoutMkLst>
            <pc:docMk/>
            <pc:sldMasterMk cId="783407565" sldId="2147483648"/>
            <pc:sldLayoutMk cId="1105485309" sldId="2147483664"/>
          </pc:sldLayoutMkLst>
          <pc:spChg chg="add mod">
            <ac:chgData name="Lauren Francis" userId="b7c8c318-11b6-44df-a20d-cbfd05c86935" providerId="ADAL" clId="{4BBEDE7F-9734-419C-ADEB-8159F2185F5E}" dt="2024-07-05T15:20:58.233" v="534" actId="20577"/>
            <ac:spMkLst>
              <pc:docMk/>
              <pc:sldMasterMk cId="783407565" sldId="2147483648"/>
              <pc:sldLayoutMk cId="1105485309" sldId="2147483664"/>
              <ac:spMk id="2" creationId="{40DD98CC-C3F4-FFAE-BBE7-2E6976BFDFC6}"/>
            </ac:spMkLst>
          </pc:spChg>
          <pc:spChg chg="del mod">
            <ac:chgData name="Lauren Francis" userId="b7c8c318-11b6-44df-a20d-cbfd05c86935" providerId="ADAL" clId="{4BBEDE7F-9734-419C-ADEB-8159F2185F5E}" dt="2024-07-05T15:16:20.304" v="528" actId="478"/>
            <ac:spMkLst>
              <pc:docMk/>
              <pc:sldMasterMk cId="783407565" sldId="2147483648"/>
              <pc:sldLayoutMk cId="1105485309" sldId="2147483664"/>
              <ac:spMk id="7" creationId="{64DAFAF8-BB64-FEB1-88AE-9F0D9EF307F0}"/>
            </ac:spMkLst>
          </pc:spChg>
          <pc:picChg chg="del">
            <ac:chgData name="Lauren Francis" userId="b7c8c318-11b6-44df-a20d-cbfd05c86935" providerId="ADAL" clId="{4BBEDE7F-9734-419C-ADEB-8159F2185F5E}" dt="2024-07-07T14:54:11.844" v="779" actId="478"/>
            <ac:picMkLst>
              <pc:docMk/>
              <pc:sldMasterMk cId="783407565" sldId="2147483648"/>
              <pc:sldLayoutMk cId="1105485309" sldId="2147483664"/>
              <ac:picMk id="9" creationId="{66FA7975-C279-C4F1-8F27-3395E7A19AEC}"/>
            </ac:picMkLst>
          </pc:picChg>
          <pc:picChg chg="del">
            <ac:chgData name="Lauren Francis" userId="b7c8c318-11b6-44df-a20d-cbfd05c86935" providerId="ADAL" clId="{4BBEDE7F-9734-419C-ADEB-8159F2185F5E}" dt="2024-07-07T14:54:11.844" v="779" actId="478"/>
            <ac:picMkLst>
              <pc:docMk/>
              <pc:sldMasterMk cId="783407565" sldId="2147483648"/>
              <pc:sldLayoutMk cId="1105485309" sldId="2147483664"/>
              <ac:picMk id="10" creationId="{DAAA3903-B227-235E-BB16-015068685A61}"/>
            </ac:picMkLst>
          </pc:picChg>
          <pc:picChg chg="del">
            <ac:chgData name="Lauren Francis" userId="b7c8c318-11b6-44df-a20d-cbfd05c86935" providerId="ADAL" clId="{4BBEDE7F-9734-419C-ADEB-8159F2185F5E}" dt="2024-07-07T14:54:11.844" v="779" actId="478"/>
            <ac:picMkLst>
              <pc:docMk/>
              <pc:sldMasterMk cId="783407565" sldId="2147483648"/>
              <pc:sldLayoutMk cId="1105485309" sldId="2147483664"/>
              <ac:picMk id="11" creationId="{05201A29-085B-C847-A2DD-3D13D8D3AA95}"/>
            </ac:picMkLst>
          </pc:picChg>
          <pc:picChg chg="add mod">
            <ac:chgData name="Lauren Francis" userId="b7c8c318-11b6-44df-a20d-cbfd05c86935" providerId="ADAL" clId="{4BBEDE7F-9734-419C-ADEB-8159F2185F5E}" dt="2024-07-07T14:54:57.411" v="794" actId="208"/>
            <ac:picMkLst>
              <pc:docMk/>
              <pc:sldMasterMk cId="783407565" sldId="2147483648"/>
              <pc:sldLayoutMk cId="1105485309" sldId="2147483664"/>
              <ac:picMk id="12" creationId="{6A74A302-1750-767F-EF10-3C573F2C691A}"/>
            </ac:picMkLst>
          </pc:picChg>
          <pc:picChg chg="add mod ord">
            <ac:chgData name="Lauren Francis" userId="b7c8c318-11b6-44df-a20d-cbfd05c86935" providerId="ADAL" clId="{4BBEDE7F-9734-419C-ADEB-8159F2185F5E}" dt="2024-07-07T14:54:58.985" v="795" actId="208"/>
            <ac:picMkLst>
              <pc:docMk/>
              <pc:sldMasterMk cId="783407565" sldId="2147483648"/>
              <pc:sldLayoutMk cId="1105485309" sldId="2147483664"/>
              <ac:picMk id="14" creationId="{F1BC84C8-1C67-5303-29A1-4E6E3C7B0449}"/>
            </ac:picMkLst>
          </pc:picChg>
          <pc:picChg chg="add mod ord">
            <ac:chgData name="Lauren Francis" userId="b7c8c318-11b6-44df-a20d-cbfd05c86935" providerId="ADAL" clId="{4BBEDE7F-9734-419C-ADEB-8159F2185F5E}" dt="2024-07-07T14:54:54.766" v="793" actId="208"/>
            <ac:picMkLst>
              <pc:docMk/>
              <pc:sldMasterMk cId="783407565" sldId="2147483648"/>
              <pc:sldLayoutMk cId="1105485309" sldId="2147483664"/>
              <ac:picMk id="16" creationId="{21EA6A10-94F9-12D8-6A40-3FD8B895CA7C}"/>
            </ac:picMkLst>
          </pc:picChg>
        </pc:sldLayoutChg>
        <pc:sldLayoutChg chg="addSp delSp modSp mod">
          <pc:chgData name="Lauren Francis" userId="b7c8c318-11b6-44df-a20d-cbfd05c86935" providerId="ADAL" clId="{4BBEDE7F-9734-419C-ADEB-8159F2185F5E}" dt="2024-07-07T14:56:04.502" v="813" actId="208"/>
          <pc:sldLayoutMkLst>
            <pc:docMk/>
            <pc:sldMasterMk cId="783407565" sldId="2147483648"/>
            <pc:sldLayoutMk cId="2902913774" sldId="2147483665"/>
          </pc:sldLayoutMkLst>
          <pc:spChg chg="add mod">
            <ac:chgData name="Lauren Francis" userId="b7c8c318-11b6-44df-a20d-cbfd05c86935" providerId="ADAL" clId="{4BBEDE7F-9734-419C-ADEB-8159F2185F5E}" dt="2024-07-05T15:20:54.311" v="533" actId="20577"/>
            <ac:spMkLst>
              <pc:docMk/>
              <pc:sldMasterMk cId="783407565" sldId="2147483648"/>
              <pc:sldLayoutMk cId="2902913774" sldId="2147483665"/>
              <ac:spMk id="2" creationId="{A709A2EB-43E8-E88F-504B-014E12DA2246}"/>
            </ac:spMkLst>
          </pc:spChg>
          <pc:spChg chg="del mod">
            <ac:chgData name="Lauren Francis" userId="b7c8c318-11b6-44df-a20d-cbfd05c86935" providerId="ADAL" clId="{4BBEDE7F-9734-419C-ADEB-8159F2185F5E}" dt="2024-07-05T15:16:24.395" v="530" actId="478"/>
            <ac:spMkLst>
              <pc:docMk/>
              <pc:sldMasterMk cId="783407565" sldId="2147483648"/>
              <pc:sldLayoutMk cId="2902913774" sldId="2147483665"/>
              <ac:spMk id="10" creationId="{E8F98A27-81A1-A4DC-8788-7DEFF4C540EC}"/>
            </ac:spMkLst>
          </pc:spChg>
          <pc:picChg chg="del">
            <ac:chgData name="Lauren Francis" userId="b7c8c318-11b6-44df-a20d-cbfd05c86935" providerId="ADAL" clId="{4BBEDE7F-9734-419C-ADEB-8159F2185F5E}" dt="2024-07-07T14:55:03.807" v="796" actId="478"/>
            <ac:picMkLst>
              <pc:docMk/>
              <pc:sldMasterMk cId="783407565" sldId="2147483648"/>
              <pc:sldLayoutMk cId="2902913774" sldId="2147483665"/>
              <ac:picMk id="3" creationId="{6A29406C-8919-74D3-B66C-51CE55529DED}"/>
            </ac:picMkLst>
          </pc:picChg>
          <pc:picChg chg="del">
            <ac:chgData name="Lauren Francis" userId="b7c8c318-11b6-44df-a20d-cbfd05c86935" providerId="ADAL" clId="{4BBEDE7F-9734-419C-ADEB-8159F2185F5E}" dt="2024-07-07T14:55:03.807" v="796" actId="478"/>
            <ac:picMkLst>
              <pc:docMk/>
              <pc:sldMasterMk cId="783407565" sldId="2147483648"/>
              <pc:sldLayoutMk cId="2902913774" sldId="2147483665"/>
              <ac:picMk id="4" creationId="{914E38EF-FE60-C329-0FA9-06F9754099AF}"/>
            </ac:picMkLst>
          </pc:picChg>
          <pc:picChg chg="del">
            <ac:chgData name="Lauren Francis" userId="b7c8c318-11b6-44df-a20d-cbfd05c86935" providerId="ADAL" clId="{4BBEDE7F-9734-419C-ADEB-8159F2185F5E}" dt="2024-07-07T14:55:03.807" v="796" actId="478"/>
            <ac:picMkLst>
              <pc:docMk/>
              <pc:sldMasterMk cId="783407565" sldId="2147483648"/>
              <pc:sldLayoutMk cId="2902913774" sldId="2147483665"/>
              <ac:picMk id="5" creationId="{97320C8E-E14D-7E28-472F-F66430C54D45}"/>
            </ac:picMkLst>
          </pc:picChg>
          <pc:picChg chg="add mod">
            <ac:chgData name="Lauren Francis" userId="b7c8c318-11b6-44df-a20d-cbfd05c86935" providerId="ADAL" clId="{4BBEDE7F-9734-419C-ADEB-8159F2185F5E}" dt="2024-07-07T14:56:04.502" v="813" actId="208"/>
            <ac:picMkLst>
              <pc:docMk/>
              <pc:sldMasterMk cId="783407565" sldId="2147483648"/>
              <pc:sldLayoutMk cId="2902913774" sldId="2147483665"/>
              <ac:picMk id="12" creationId="{3E286448-CC1E-A3C3-69F3-827B19A96BF6}"/>
            </ac:picMkLst>
          </pc:picChg>
          <pc:picChg chg="add mod ord">
            <ac:chgData name="Lauren Francis" userId="b7c8c318-11b6-44df-a20d-cbfd05c86935" providerId="ADAL" clId="{4BBEDE7F-9734-419C-ADEB-8159F2185F5E}" dt="2024-07-07T14:56:03.101" v="812" actId="208"/>
            <ac:picMkLst>
              <pc:docMk/>
              <pc:sldMasterMk cId="783407565" sldId="2147483648"/>
              <pc:sldLayoutMk cId="2902913774" sldId="2147483665"/>
              <ac:picMk id="14" creationId="{1DB0824E-24E4-DFF2-AD2F-0E140E2ABC37}"/>
            </ac:picMkLst>
          </pc:picChg>
          <pc:picChg chg="add mod ord">
            <ac:chgData name="Lauren Francis" userId="b7c8c318-11b6-44df-a20d-cbfd05c86935" providerId="ADAL" clId="{4BBEDE7F-9734-419C-ADEB-8159F2185F5E}" dt="2024-07-07T14:56:01.472" v="811" actId="208"/>
            <ac:picMkLst>
              <pc:docMk/>
              <pc:sldMasterMk cId="783407565" sldId="2147483648"/>
              <pc:sldLayoutMk cId="2902913774" sldId="2147483665"/>
              <ac:picMk id="16" creationId="{4BA8A8B3-BA36-C301-C3B3-5008B7F25906}"/>
            </ac:picMkLst>
          </pc:picChg>
        </pc:sldLayoutChg>
        <pc:sldLayoutChg chg="del">
          <pc:chgData name="Lauren Francis" userId="b7c8c318-11b6-44df-a20d-cbfd05c86935" providerId="ADAL" clId="{4BBEDE7F-9734-419C-ADEB-8159F2185F5E}" dt="2024-07-07T13:44:40.431" v="540" actId="2696"/>
          <pc:sldLayoutMkLst>
            <pc:docMk/>
            <pc:sldMasterMk cId="783407565" sldId="2147483648"/>
            <pc:sldLayoutMk cId="4083002021" sldId="2147483666"/>
          </pc:sldLayoutMkLst>
        </pc:sldLayoutChg>
        <pc:sldLayoutChg chg="modSp mod">
          <pc:chgData name="Lauren Francis" userId="b7c8c318-11b6-44df-a20d-cbfd05c86935" providerId="ADAL" clId="{4BBEDE7F-9734-419C-ADEB-8159F2185F5E}" dt="2024-07-07T13:50:11.760" v="606" actId="1076"/>
          <pc:sldLayoutMkLst>
            <pc:docMk/>
            <pc:sldMasterMk cId="783407565" sldId="2147483648"/>
            <pc:sldLayoutMk cId="3451759316" sldId="2147483671"/>
          </pc:sldLayoutMkLst>
          <pc:spChg chg="mod">
            <ac:chgData name="Lauren Francis" userId="b7c8c318-11b6-44df-a20d-cbfd05c86935" providerId="ADAL" clId="{4BBEDE7F-9734-419C-ADEB-8159F2185F5E}" dt="2024-07-07T13:50:11.760" v="606" actId="1076"/>
            <ac:spMkLst>
              <pc:docMk/>
              <pc:sldMasterMk cId="783407565" sldId="2147483648"/>
              <pc:sldLayoutMk cId="3451759316" sldId="2147483671"/>
              <ac:spMk id="19" creationId="{00608F6B-0818-8C97-2AA3-955405B8FBCA}"/>
            </ac:spMkLst>
          </pc:spChg>
        </pc:sldLayoutChg>
        <pc:sldLayoutChg chg="modSp mod">
          <pc:chgData name="Lauren Francis" userId="b7c8c318-11b6-44df-a20d-cbfd05c86935" providerId="ADAL" clId="{4BBEDE7F-9734-419C-ADEB-8159F2185F5E}" dt="2024-07-07T13:49:39.398" v="599" actId="1076"/>
          <pc:sldLayoutMkLst>
            <pc:docMk/>
            <pc:sldMasterMk cId="783407565" sldId="2147483648"/>
            <pc:sldLayoutMk cId="2839592603" sldId="2147483674"/>
          </pc:sldLayoutMkLst>
          <pc:spChg chg="mod">
            <ac:chgData name="Lauren Francis" userId="b7c8c318-11b6-44df-a20d-cbfd05c86935" providerId="ADAL" clId="{4BBEDE7F-9734-419C-ADEB-8159F2185F5E}" dt="2024-07-07T13:49:39.398" v="599" actId="1076"/>
            <ac:spMkLst>
              <pc:docMk/>
              <pc:sldMasterMk cId="783407565" sldId="2147483648"/>
              <pc:sldLayoutMk cId="2839592603" sldId="2147483674"/>
              <ac:spMk id="11" creationId="{D467AB6F-5056-5571-6A53-4276B6678E81}"/>
            </ac:spMkLst>
          </pc:spChg>
        </pc:sldLayoutChg>
        <pc:sldLayoutChg chg="addSp modSp mod">
          <pc:chgData name="Lauren Francis" userId="b7c8c318-11b6-44df-a20d-cbfd05c86935" providerId="ADAL" clId="{4BBEDE7F-9734-419C-ADEB-8159F2185F5E}" dt="2024-07-04T21:35:33.381" v="448" actId="1035"/>
          <pc:sldLayoutMkLst>
            <pc:docMk/>
            <pc:sldMasterMk cId="783407565" sldId="2147483648"/>
            <pc:sldLayoutMk cId="753425887" sldId="2147483676"/>
          </pc:sldLayoutMkLst>
          <pc:spChg chg="add mod">
            <ac:chgData name="Lauren Francis" userId="b7c8c318-11b6-44df-a20d-cbfd05c86935" providerId="ADAL" clId="{4BBEDE7F-9734-419C-ADEB-8159F2185F5E}" dt="2024-07-04T21:35:22.835" v="442" actId="1035"/>
            <ac:spMkLst>
              <pc:docMk/>
              <pc:sldMasterMk cId="783407565" sldId="2147483648"/>
              <pc:sldLayoutMk cId="753425887" sldId="2147483676"/>
              <ac:spMk id="2" creationId="{B4BB6C55-EFB0-B13C-453D-644DC4282242}"/>
            </ac:spMkLst>
          </pc:spChg>
          <pc:spChg chg="mod">
            <ac:chgData name="Lauren Francis" userId="b7c8c318-11b6-44df-a20d-cbfd05c86935" providerId="ADAL" clId="{4BBEDE7F-9734-419C-ADEB-8159F2185F5E}" dt="2024-07-04T21:35:33.381" v="448" actId="1035"/>
            <ac:spMkLst>
              <pc:docMk/>
              <pc:sldMasterMk cId="783407565" sldId="2147483648"/>
              <pc:sldLayoutMk cId="753425887" sldId="2147483676"/>
              <ac:spMk id="5" creationId="{24EAF092-EEE0-8503-C501-1FD8B47F4494}"/>
            </ac:spMkLst>
          </pc:spChg>
        </pc:sldLayoutChg>
        <pc:sldLayoutChg chg="delSp mod">
          <pc:chgData name="Lauren Francis" userId="b7c8c318-11b6-44df-a20d-cbfd05c86935" providerId="ADAL" clId="{4BBEDE7F-9734-419C-ADEB-8159F2185F5E}" dt="2024-07-05T13:36:20.329" v="451" actId="6014"/>
          <pc:sldLayoutMkLst>
            <pc:docMk/>
            <pc:sldMasterMk cId="783407565" sldId="2147483648"/>
            <pc:sldLayoutMk cId="3920694061" sldId="2147483677"/>
          </pc:sldLayoutMkLst>
          <pc:spChg chg="del">
            <ac:chgData name="Lauren Francis" userId="b7c8c318-11b6-44df-a20d-cbfd05c86935" providerId="ADAL" clId="{4BBEDE7F-9734-419C-ADEB-8159F2185F5E}" dt="2024-07-05T13:36:12.467" v="449" actId="478"/>
            <ac:spMkLst>
              <pc:docMk/>
              <pc:sldMasterMk cId="783407565" sldId="2147483648"/>
              <pc:sldLayoutMk cId="3920694061" sldId="2147483677"/>
              <ac:spMk id="3" creationId="{6E6B2815-9F97-329C-3782-EE06EFD316C9}"/>
            </ac:spMkLst>
          </pc:spChg>
          <pc:spChg chg="del">
            <ac:chgData name="Lauren Francis" userId="b7c8c318-11b6-44df-a20d-cbfd05c86935" providerId="ADAL" clId="{4BBEDE7F-9734-419C-ADEB-8159F2185F5E}" dt="2024-07-05T13:36:14.048" v="450" actId="478"/>
            <ac:spMkLst>
              <pc:docMk/>
              <pc:sldMasterMk cId="783407565" sldId="2147483648"/>
              <pc:sldLayoutMk cId="3920694061" sldId="2147483677"/>
              <ac:spMk id="5" creationId="{24EAF092-EEE0-8503-C501-1FD8B47F4494}"/>
            </ac:spMkLst>
          </pc:spChg>
        </pc:sldLayoutChg>
        <pc:sldLayoutChg chg="addSp delSp modSp mod">
          <pc:chgData name="Lauren Francis" userId="b7c8c318-11b6-44df-a20d-cbfd05c86935" providerId="ADAL" clId="{4BBEDE7F-9734-419C-ADEB-8159F2185F5E}" dt="2024-07-07T13:57:08.424" v="640" actId="6014"/>
          <pc:sldLayoutMkLst>
            <pc:docMk/>
            <pc:sldMasterMk cId="783407565" sldId="2147483648"/>
            <pc:sldLayoutMk cId="3049626277" sldId="2147483678"/>
          </pc:sldLayoutMkLst>
          <pc:spChg chg="del">
            <ac:chgData name="Lauren Francis" userId="b7c8c318-11b6-44df-a20d-cbfd05c86935" providerId="ADAL" clId="{4BBEDE7F-9734-419C-ADEB-8159F2185F5E}" dt="2024-07-07T13:44:45.675" v="541" actId="478"/>
            <ac:spMkLst>
              <pc:docMk/>
              <pc:sldMasterMk cId="783407565" sldId="2147483648"/>
              <pc:sldLayoutMk cId="3049626277" sldId="2147483678"/>
              <ac:spMk id="6" creationId="{A0E1ECE0-07AB-EED7-43AF-6A65242F3022}"/>
            </ac:spMkLst>
          </pc:spChg>
          <pc:spChg chg="add del mod">
            <ac:chgData name="Lauren Francis" userId="b7c8c318-11b6-44df-a20d-cbfd05c86935" providerId="ADAL" clId="{4BBEDE7F-9734-419C-ADEB-8159F2185F5E}" dt="2024-07-07T13:52:50.595" v="636" actId="478"/>
            <ac:spMkLst>
              <pc:docMk/>
              <pc:sldMasterMk cId="783407565" sldId="2147483648"/>
              <pc:sldLayoutMk cId="3049626277" sldId="2147483678"/>
              <ac:spMk id="7" creationId="{75436EFE-19C3-C680-68BC-967B0E2C40CC}"/>
            </ac:spMkLst>
          </pc:spChg>
          <pc:spChg chg="add del mod">
            <ac:chgData name="Lauren Francis" userId="b7c8c318-11b6-44df-a20d-cbfd05c86935" providerId="ADAL" clId="{4BBEDE7F-9734-419C-ADEB-8159F2185F5E}" dt="2024-07-07T13:52:50.595" v="636" actId="478"/>
            <ac:spMkLst>
              <pc:docMk/>
              <pc:sldMasterMk cId="783407565" sldId="2147483648"/>
              <pc:sldLayoutMk cId="3049626277" sldId="2147483678"/>
              <ac:spMk id="9" creationId="{8822E159-1B24-1D06-967A-B79D2BE50A4D}"/>
            </ac:spMkLst>
          </pc:spChg>
          <pc:spChg chg="del">
            <ac:chgData name="Lauren Francis" userId="b7c8c318-11b6-44df-a20d-cbfd05c86935" providerId="ADAL" clId="{4BBEDE7F-9734-419C-ADEB-8159F2185F5E}" dt="2024-07-07T13:52:37.530" v="635" actId="478"/>
            <ac:spMkLst>
              <pc:docMk/>
              <pc:sldMasterMk cId="783407565" sldId="2147483648"/>
              <pc:sldLayoutMk cId="3049626277" sldId="2147483678"/>
              <ac:spMk id="12" creationId="{B11C40C4-CCE7-FF1C-9907-835950ED1229}"/>
            </ac:spMkLst>
          </pc:spChg>
          <pc:spChg chg="del">
            <ac:chgData name="Lauren Francis" userId="b7c8c318-11b6-44df-a20d-cbfd05c86935" providerId="ADAL" clId="{4BBEDE7F-9734-419C-ADEB-8159F2185F5E}" dt="2024-07-07T13:44:54.470" v="546" actId="478"/>
            <ac:spMkLst>
              <pc:docMk/>
              <pc:sldMasterMk cId="783407565" sldId="2147483648"/>
              <pc:sldLayoutMk cId="3049626277" sldId="2147483678"/>
              <ac:spMk id="19" creationId="{00608F6B-0818-8C97-2AA3-955405B8FBCA}"/>
            </ac:spMkLst>
          </pc:spChg>
          <pc:spChg chg="del mod">
            <ac:chgData name="Lauren Francis" userId="b7c8c318-11b6-44df-a20d-cbfd05c86935" providerId="ADAL" clId="{4BBEDE7F-9734-419C-ADEB-8159F2185F5E}" dt="2024-07-07T13:44:47.775" v="543" actId="478"/>
            <ac:spMkLst>
              <pc:docMk/>
              <pc:sldMasterMk cId="783407565" sldId="2147483648"/>
              <pc:sldLayoutMk cId="3049626277" sldId="2147483678"/>
              <ac:spMk id="22" creationId="{6E3B0B49-027D-8F06-5A33-6EAC6E5D5BF6}"/>
            </ac:spMkLst>
          </pc:spChg>
          <pc:spChg chg="add mod">
            <ac:chgData name="Lauren Francis" userId="b7c8c318-11b6-44df-a20d-cbfd05c86935" providerId="ADAL" clId="{4BBEDE7F-9734-419C-ADEB-8159F2185F5E}" dt="2024-07-07T13:52:52.039" v="637"/>
            <ac:spMkLst>
              <pc:docMk/>
              <pc:sldMasterMk cId="783407565" sldId="2147483648"/>
              <pc:sldLayoutMk cId="3049626277" sldId="2147483678"/>
              <ac:spMk id="23" creationId="{C345A233-A48B-40D0-205A-51BF78B79F83}"/>
            </ac:spMkLst>
          </pc:spChg>
          <pc:spChg chg="add mod">
            <ac:chgData name="Lauren Francis" userId="b7c8c318-11b6-44df-a20d-cbfd05c86935" providerId="ADAL" clId="{4BBEDE7F-9734-419C-ADEB-8159F2185F5E}" dt="2024-07-07T13:52:56.982" v="638"/>
            <ac:spMkLst>
              <pc:docMk/>
              <pc:sldMasterMk cId="783407565" sldId="2147483648"/>
              <pc:sldLayoutMk cId="3049626277" sldId="2147483678"/>
              <ac:spMk id="24" creationId="{28AD9568-2078-99EC-FA55-A933A0D183B2}"/>
            </ac:spMkLst>
          </pc:spChg>
          <pc:spChg chg="add mod">
            <ac:chgData name="Lauren Francis" userId="b7c8c318-11b6-44df-a20d-cbfd05c86935" providerId="ADAL" clId="{4BBEDE7F-9734-419C-ADEB-8159F2185F5E}" dt="2024-07-07T13:52:56.982" v="638"/>
            <ac:spMkLst>
              <pc:docMk/>
              <pc:sldMasterMk cId="783407565" sldId="2147483648"/>
              <pc:sldLayoutMk cId="3049626277" sldId="2147483678"/>
              <ac:spMk id="26" creationId="{B50BE3C3-33AE-F99E-55F0-DC091B974F67}"/>
            </ac:spMkLst>
          </pc:spChg>
          <pc:picChg chg="mod ord">
            <ac:chgData name="Lauren Francis" userId="b7c8c318-11b6-44df-a20d-cbfd05c86935" providerId="ADAL" clId="{4BBEDE7F-9734-419C-ADEB-8159F2185F5E}" dt="2024-07-07T13:49:08.693" v="595" actId="167"/>
            <ac:picMkLst>
              <pc:docMk/>
              <pc:sldMasterMk cId="783407565" sldId="2147483648"/>
              <pc:sldLayoutMk cId="3049626277" sldId="2147483678"/>
              <ac:picMk id="2" creationId="{D8F3C0BD-298D-F51E-B324-4A74A9C0ABC5}"/>
            </ac:picMkLst>
          </pc:picChg>
          <pc:picChg chg="mod">
            <ac:chgData name="Lauren Francis" userId="b7c8c318-11b6-44df-a20d-cbfd05c86935" providerId="ADAL" clId="{4BBEDE7F-9734-419C-ADEB-8159F2185F5E}" dt="2024-07-07T13:47:01.333" v="567" actId="1076"/>
            <ac:picMkLst>
              <pc:docMk/>
              <pc:sldMasterMk cId="783407565" sldId="2147483648"/>
              <pc:sldLayoutMk cId="3049626277" sldId="2147483678"/>
              <ac:picMk id="3" creationId="{741188A5-8A9C-86DC-29A5-E40F76168104}"/>
            </ac:picMkLst>
          </pc:picChg>
          <pc:picChg chg="mod ord modCrop">
            <ac:chgData name="Lauren Francis" userId="b7c8c318-11b6-44df-a20d-cbfd05c86935" providerId="ADAL" clId="{4BBEDE7F-9734-419C-ADEB-8159F2185F5E}" dt="2024-07-07T13:48:20.192" v="585" actId="167"/>
            <ac:picMkLst>
              <pc:docMk/>
              <pc:sldMasterMk cId="783407565" sldId="2147483648"/>
              <pc:sldLayoutMk cId="3049626277" sldId="2147483678"/>
              <ac:picMk id="4" creationId="{6A977FE2-8A2E-6FD2-91C7-70807858A447}"/>
            </ac:picMkLst>
          </pc:picChg>
          <pc:picChg chg="mod modCrop">
            <ac:chgData name="Lauren Francis" userId="b7c8c318-11b6-44df-a20d-cbfd05c86935" providerId="ADAL" clId="{4BBEDE7F-9734-419C-ADEB-8159F2185F5E}" dt="2024-07-07T13:48:58.038" v="593" actId="1076"/>
            <ac:picMkLst>
              <pc:docMk/>
              <pc:sldMasterMk cId="783407565" sldId="2147483648"/>
              <pc:sldLayoutMk cId="3049626277" sldId="2147483678"/>
              <ac:picMk id="5" creationId="{6BEB3AFE-1F41-611F-CC78-52C2062A0A97}"/>
            </ac:picMkLst>
          </pc:picChg>
          <pc:picChg chg="del mod">
            <ac:chgData name="Lauren Francis" userId="b7c8c318-11b6-44df-a20d-cbfd05c86935" providerId="ADAL" clId="{4BBEDE7F-9734-419C-ADEB-8159F2185F5E}" dt="2024-07-07T13:46:50.459" v="564" actId="478"/>
            <ac:picMkLst>
              <pc:docMk/>
              <pc:sldMasterMk cId="783407565" sldId="2147483648"/>
              <pc:sldLayoutMk cId="3049626277" sldId="2147483678"/>
              <ac:picMk id="8" creationId="{F5290273-5C3F-27E5-CF91-750453FF512A}"/>
            </ac:picMkLst>
          </pc:picChg>
          <pc:picChg chg="add 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0" creationId="{312B5C7A-0F74-CF44-D33B-9F4387BFFB47}"/>
            </ac:picMkLst>
          </pc:picChg>
          <pc:picChg chg="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1" creationId="{6B09F921-E4C1-067D-C21B-733A2279B8F3}"/>
            </ac:picMkLst>
          </pc:picChg>
          <pc:picChg chg="add 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3" creationId="{E38446FD-4C9F-8B09-4647-B465E5B66E77}"/>
            </ac:picMkLst>
          </pc:picChg>
          <pc:picChg chg="mod modCrop">
            <ac:chgData name="Lauren Francis" userId="b7c8c318-11b6-44df-a20d-cbfd05c86935" providerId="ADAL" clId="{4BBEDE7F-9734-419C-ADEB-8159F2185F5E}" dt="2024-07-07T13:50:27.863" v="611" actId="1076"/>
            <ac:picMkLst>
              <pc:docMk/>
              <pc:sldMasterMk cId="783407565" sldId="2147483648"/>
              <pc:sldLayoutMk cId="3049626277" sldId="2147483678"/>
              <ac:picMk id="14" creationId="{8AE5FAA1-D4EF-D64A-3DE1-93B5747A66E4}"/>
            </ac:picMkLst>
          </pc:picChg>
          <pc:picChg chg="add del mod modCrop">
            <ac:chgData name="Lauren Francis" userId="b7c8c318-11b6-44df-a20d-cbfd05c86935" providerId="ADAL" clId="{4BBEDE7F-9734-419C-ADEB-8159F2185F5E}" dt="2024-07-07T13:50:03.980" v="604" actId="478"/>
            <ac:picMkLst>
              <pc:docMk/>
              <pc:sldMasterMk cId="783407565" sldId="2147483648"/>
              <pc:sldLayoutMk cId="3049626277" sldId="2147483678"/>
              <ac:picMk id="15" creationId="{6EE45D72-5300-FADE-BB60-6AA340A798D1}"/>
            </ac:picMkLst>
          </pc:picChg>
          <pc:picChg chg="add mod ord modCrop">
            <ac:chgData name="Lauren Francis" userId="b7c8c318-11b6-44df-a20d-cbfd05c86935" providerId="ADAL" clId="{4BBEDE7F-9734-419C-ADEB-8159F2185F5E}" dt="2024-07-07T13:52:32.665" v="634" actId="732"/>
            <ac:picMkLst>
              <pc:docMk/>
              <pc:sldMasterMk cId="783407565" sldId="2147483648"/>
              <pc:sldLayoutMk cId="3049626277" sldId="2147483678"/>
              <ac:picMk id="16" creationId="{702EBF41-7F75-25E5-9B64-A82CF5D3ACFE}"/>
            </ac:picMkLst>
          </pc:picChg>
          <pc:picChg chg="del mod ord">
            <ac:chgData name="Lauren Francis" userId="b7c8c318-11b6-44df-a20d-cbfd05c86935" providerId="ADAL" clId="{4BBEDE7F-9734-419C-ADEB-8159F2185F5E}" dt="2024-07-07T13:52:22.847" v="632" actId="478"/>
            <ac:picMkLst>
              <pc:docMk/>
              <pc:sldMasterMk cId="783407565" sldId="2147483648"/>
              <pc:sldLayoutMk cId="3049626277" sldId="2147483678"/>
              <ac:picMk id="17" creationId="{1FA245F2-5403-DC60-6EB6-E8AD80C5D232}"/>
            </ac:picMkLst>
          </pc:picChg>
          <pc:picChg chg="del mod">
            <ac:chgData name="Lauren Francis" userId="b7c8c318-11b6-44df-a20d-cbfd05c86935" providerId="ADAL" clId="{4BBEDE7F-9734-419C-ADEB-8159F2185F5E}" dt="2024-07-07T13:52:50.595" v="636" actId="478"/>
            <ac:picMkLst>
              <pc:docMk/>
              <pc:sldMasterMk cId="783407565" sldId="2147483648"/>
              <pc:sldLayoutMk cId="3049626277" sldId="2147483678"/>
              <ac:picMk id="18" creationId="{6A892379-7F99-9D0C-09EB-4569EB8BF149}"/>
            </ac:picMkLst>
          </pc:picChg>
          <pc:picChg chg="del mod ord">
            <ac:chgData name="Lauren Francis" userId="b7c8c318-11b6-44df-a20d-cbfd05c86935" providerId="ADAL" clId="{4BBEDE7F-9734-419C-ADEB-8159F2185F5E}" dt="2024-07-07T13:46:39.645" v="562" actId="478"/>
            <ac:picMkLst>
              <pc:docMk/>
              <pc:sldMasterMk cId="783407565" sldId="2147483648"/>
              <pc:sldLayoutMk cId="3049626277" sldId="2147483678"/>
              <ac:picMk id="20" creationId="{419F3F17-6E6C-684E-5FFD-3B7AE0705273}"/>
            </ac:picMkLst>
          </pc:picChg>
          <pc:picChg chg="del">
            <ac:chgData name="Lauren Francis" userId="b7c8c318-11b6-44df-a20d-cbfd05c86935" providerId="ADAL" clId="{4BBEDE7F-9734-419C-ADEB-8159F2185F5E}" dt="2024-07-07T13:44:50.268" v="545" actId="478"/>
            <ac:picMkLst>
              <pc:docMk/>
              <pc:sldMasterMk cId="783407565" sldId="2147483648"/>
              <pc:sldLayoutMk cId="3049626277" sldId="2147483678"/>
              <ac:picMk id="21" creationId="{4BD1E55C-E0AB-3F84-B803-637DF3562C03}"/>
            </ac:picMkLst>
          </pc:picChg>
          <pc:picChg chg="del">
            <ac:chgData name="Lauren Francis" userId="b7c8c318-11b6-44df-a20d-cbfd05c86935" providerId="ADAL" clId="{4BBEDE7F-9734-419C-ADEB-8159F2185F5E}" dt="2024-07-07T13:44:49.772" v="544" actId="478"/>
            <ac:picMkLst>
              <pc:docMk/>
              <pc:sldMasterMk cId="783407565" sldId="2147483648"/>
              <pc:sldLayoutMk cId="3049626277" sldId="2147483678"/>
              <ac:picMk id="25" creationId="{A756EF23-522F-AF76-A5DD-EC0267C20AB8}"/>
            </ac:picMkLst>
          </pc:picChg>
          <pc:picChg chg="add mod">
            <ac:chgData name="Lauren Francis" userId="b7c8c318-11b6-44df-a20d-cbfd05c86935" providerId="ADAL" clId="{4BBEDE7F-9734-419C-ADEB-8159F2185F5E}" dt="2024-07-07T13:52:56.982" v="638"/>
            <ac:picMkLst>
              <pc:docMk/>
              <pc:sldMasterMk cId="783407565" sldId="2147483648"/>
              <pc:sldLayoutMk cId="3049626277" sldId="2147483678"/>
              <ac:picMk id="27" creationId="{EC8C28DE-8CE5-325E-5115-51DA8A366623}"/>
            </ac:picMkLst>
          </pc:picChg>
          <pc:picChg chg="add mod">
            <ac:chgData name="Lauren Francis" userId="b7c8c318-11b6-44df-a20d-cbfd05c86935" providerId="ADAL" clId="{4BBEDE7F-9734-419C-ADEB-8159F2185F5E}" dt="2024-07-07T13:52:56.982" v="638"/>
            <ac:picMkLst>
              <pc:docMk/>
              <pc:sldMasterMk cId="783407565" sldId="2147483648"/>
              <pc:sldLayoutMk cId="3049626277" sldId="2147483678"/>
              <ac:picMk id="28" creationId="{6CC1C0AD-4010-8FF4-B455-2FCA74BA523A}"/>
            </ac:picMkLst>
          </pc:picChg>
        </pc:sldLayoutChg>
      </pc:sldMasterChg>
    </pc:docChg>
  </pc:docChgLst>
  <pc:docChgLst>
    <pc:chgData name="Lauren Francis" userId="b7c8c318-11b6-44df-a20d-cbfd05c86935" providerId="ADAL" clId="{C38C7FE3-EEFC-4541-A9F6-30EA223E2397}"/>
    <pc:docChg chg="undo custSel addMainMaster delMainMaster modMainMaster">
      <pc:chgData name="Lauren Francis" userId="b7c8c318-11b6-44df-a20d-cbfd05c86935" providerId="ADAL" clId="{C38C7FE3-EEFC-4541-A9F6-30EA223E2397}" dt="2024-04-09T23:03:39.216" v="104" actId="6014"/>
      <pc:docMkLst>
        <pc:docMk/>
      </pc:docMkLst>
      <pc:sldMasterChg chg="modSp mod addSldLayout modSldLayout">
        <pc:chgData name="Lauren Francis" userId="b7c8c318-11b6-44df-a20d-cbfd05c86935" providerId="ADAL" clId="{C38C7FE3-EEFC-4541-A9F6-30EA223E2397}" dt="2024-04-09T23:03:39.216" v="104" actId="6014"/>
        <pc:sldMasterMkLst>
          <pc:docMk/>
          <pc:sldMasterMk cId="783407565" sldId="2147483648"/>
        </pc:sldMasterMkLst>
        <pc:spChg chg="mod">
          <ac:chgData name="Lauren Francis" userId="b7c8c318-11b6-44df-a20d-cbfd05c86935" providerId="ADAL" clId="{C38C7FE3-EEFC-4541-A9F6-30EA223E2397}" dt="2024-04-09T22:52:35.891" v="34" actId="122"/>
          <ac:spMkLst>
            <pc:docMk/>
            <pc:sldMasterMk cId="783407565" sldId="2147483648"/>
            <ac:spMk id="2" creationId="{7DC530BC-E96F-A655-74F4-F47880701A39}"/>
          </ac:spMkLst>
        </pc:spChg>
        <pc:sldLayoutChg chg="addSp delSp modSp mod">
          <pc:chgData name="Lauren Francis" userId="b7c8c318-11b6-44df-a20d-cbfd05c86935" providerId="ADAL" clId="{C38C7FE3-EEFC-4541-A9F6-30EA223E2397}" dt="2024-04-09T22:59:07.055" v="60" actId="14100"/>
          <pc:sldLayoutMkLst>
            <pc:docMk/>
            <pc:sldMasterMk cId="783407565" sldId="2147483648"/>
            <pc:sldLayoutMk cId="1462231767" sldId="2147483649"/>
          </pc:sldLayoutMkLst>
          <pc:spChg chg="add mod ord">
            <ac:chgData name="Lauren Francis" userId="b7c8c318-11b6-44df-a20d-cbfd05c86935" providerId="ADAL" clId="{C38C7FE3-EEFC-4541-A9F6-30EA223E2397}" dt="2024-04-09T22:51:41.630" v="21" actId="207"/>
            <ac:spMkLst>
              <pc:docMk/>
              <pc:sldMasterMk cId="783407565" sldId="2147483648"/>
              <pc:sldLayoutMk cId="1462231767" sldId="2147483649"/>
              <ac:spMk id="2" creationId="{D795ED70-1292-CD30-5013-47BC9058BBE7}"/>
            </ac:spMkLst>
          </pc:spChg>
          <pc:spChg chg="del mod">
            <ac:chgData name="Lauren Francis" userId="b7c8c318-11b6-44df-a20d-cbfd05c86935" providerId="ADAL" clId="{C38C7FE3-EEFC-4541-A9F6-30EA223E2397}" dt="2024-04-09T22:51:23.537" v="18" actId="478"/>
            <ac:spMkLst>
              <pc:docMk/>
              <pc:sldMasterMk cId="783407565" sldId="2147483648"/>
              <pc:sldLayoutMk cId="1462231767" sldId="2147483649"/>
              <ac:spMk id="7" creationId="{67974EA7-E98A-F6FC-D6F9-6C01A4BDE7EC}"/>
            </ac:spMkLst>
          </pc:spChg>
          <pc:spChg chg="mod">
            <ac:chgData name="Lauren Francis" userId="b7c8c318-11b6-44df-a20d-cbfd05c86935" providerId="ADAL" clId="{C38C7FE3-EEFC-4541-A9F6-30EA223E2397}" dt="2024-04-09T22:59:07.055" v="60" actId="14100"/>
            <ac:spMkLst>
              <pc:docMk/>
              <pc:sldMasterMk cId="783407565" sldId="2147483648"/>
              <pc:sldLayoutMk cId="1462231767" sldId="2147483649"/>
              <ac:spMk id="11" creationId="{9EB5AE9F-4287-A334-4516-24BC8782E828}"/>
            </ac:spMkLst>
          </pc:spChg>
        </pc:sldLayoutChg>
        <pc:sldLayoutChg chg="addSp delSp modSp mod">
          <pc:chgData name="Lauren Francis" userId="b7c8c318-11b6-44df-a20d-cbfd05c86935" providerId="ADAL" clId="{C38C7FE3-EEFC-4541-A9F6-30EA223E2397}" dt="2024-04-09T22:59:15.986" v="63" actId="1076"/>
          <pc:sldLayoutMkLst>
            <pc:docMk/>
            <pc:sldMasterMk cId="783407565" sldId="2147483648"/>
            <pc:sldLayoutMk cId="347735146" sldId="2147483650"/>
          </pc:sldLayoutMkLst>
          <pc:spChg chg="add mod ord">
            <ac:chgData name="Lauren Francis" userId="b7c8c318-11b6-44df-a20d-cbfd05c86935" providerId="ADAL" clId="{C38C7FE3-EEFC-4541-A9F6-30EA223E2397}" dt="2024-04-09T22:52:04.099" v="25" actId="207"/>
            <ac:spMkLst>
              <pc:docMk/>
              <pc:sldMasterMk cId="783407565" sldId="2147483648"/>
              <pc:sldLayoutMk cId="347735146" sldId="2147483650"/>
              <ac:spMk id="2" creationId="{5CAC93C0-C36A-F527-BF02-80463FF3DFBE}"/>
            </ac:spMkLst>
          </pc:spChg>
          <pc:spChg chg="add mod">
            <ac:chgData name="Lauren Francis" userId="b7c8c318-11b6-44df-a20d-cbfd05c86935" providerId="ADAL" clId="{C38C7FE3-EEFC-4541-A9F6-30EA223E2397}" dt="2024-04-09T22:59:15.986" v="63" actId="1076"/>
            <ac:spMkLst>
              <pc:docMk/>
              <pc:sldMasterMk cId="783407565" sldId="2147483648"/>
              <pc:sldLayoutMk cId="347735146" sldId="2147483650"/>
              <ac:spMk id="3" creationId="{778DF02C-1EBA-1328-DD96-1CAA7B82F88C}"/>
            </ac:spMkLst>
          </pc:spChg>
          <pc:spChg chg="del mod">
            <ac:chgData name="Lauren Francis" userId="b7c8c318-11b6-44df-a20d-cbfd05c86935" providerId="ADAL" clId="{C38C7FE3-EEFC-4541-A9F6-30EA223E2397}" dt="2024-04-09T22:51:53.685" v="22" actId="478"/>
            <ac:spMkLst>
              <pc:docMk/>
              <pc:sldMasterMk cId="783407565" sldId="2147483648"/>
              <pc:sldLayoutMk cId="347735146" sldId="2147483650"/>
              <ac:spMk id="6" creationId="{41F5C69E-B735-DD22-B9AA-9F8484C8D7AF}"/>
            </ac:spMkLst>
          </pc:spChg>
          <pc:spChg chg="del">
            <ac:chgData name="Lauren Francis" userId="b7c8c318-11b6-44df-a20d-cbfd05c86935" providerId="ADAL" clId="{C38C7FE3-EEFC-4541-A9F6-30EA223E2397}" dt="2024-04-09T22:59:11.870" v="61" actId="478"/>
            <ac:spMkLst>
              <pc:docMk/>
              <pc:sldMasterMk cId="783407565" sldId="2147483648"/>
              <pc:sldLayoutMk cId="347735146" sldId="2147483650"/>
              <ac:spMk id="10" creationId="{4D3782F3-C3EA-163C-CCC1-D7800BCF412F}"/>
            </ac:spMkLst>
          </pc:spChg>
        </pc:sldLayoutChg>
        <pc:sldLayoutChg chg="addSp delSp modSp mod">
          <pc:chgData name="Lauren Francis" userId="b7c8c318-11b6-44df-a20d-cbfd05c86935" providerId="ADAL" clId="{C38C7FE3-EEFC-4541-A9F6-30EA223E2397}" dt="2024-04-09T22:59:22.753" v="65" actId="478"/>
          <pc:sldLayoutMkLst>
            <pc:docMk/>
            <pc:sldMasterMk cId="783407565" sldId="2147483648"/>
            <pc:sldLayoutMk cId="3249202066" sldId="2147483651"/>
          </pc:sldLayoutMkLst>
          <pc:spChg chg="add del mod">
            <ac:chgData name="Lauren Francis" userId="b7c8c318-11b6-44df-a20d-cbfd05c86935" providerId="ADAL" clId="{C38C7FE3-EEFC-4541-A9F6-30EA223E2397}" dt="2024-04-09T22:59:22.753" v="65" actId="478"/>
            <ac:spMkLst>
              <pc:docMk/>
              <pc:sldMasterMk cId="783407565" sldId="2147483648"/>
              <pc:sldLayoutMk cId="3249202066" sldId="2147483651"/>
              <ac:spMk id="2" creationId="{C7482411-A33C-9D1C-FFF3-E13310F82D04}"/>
            </ac:spMkLst>
          </pc:spChg>
          <pc:spChg chg="add del mod">
            <ac:chgData name="Lauren Francis" userId="b7c8c318-11b6-44df-a20d-cbfd05c86935" providerId="ADAL" clId="{C38C7FE3-EEFC-4541-A9F6-30EA223E2397}" dt="2024-04-09T22:52:14.859" v="27" actId="478"/>
            <ac:spMkLst>
              <pc:docMk/>
              <pc:sldMasterMk cId="783407565" sldId="2147483648"/>
              <pc:sldLayoutMk cId="3249202066" sldId="2147483651"/>
              <ac:spMk id="2" creationId="{E87F3631-982D-2DA0-73B9-8CE30B49D7A8}"/>
            </ac:spMkLst>
          </pc:spChg>
          <pc:spChg chg="add mod ord">
            <ac:chgData name="Lauren Francis" userId="b7c8c318-11b6-44df-a20d-cbfd05c86935" providerId="ADAL" clId="{C38C7FE3-EEFC-4541-A9F6-30EA223E2397}" dt="2024-04-09T22:52:23.463" v="31" actId="207"/>
            <ac:spMkLst>
              <pc:docMk/>
              <pc:sldMasterMk cId="783407565" sldId="2147483648"/>
              <pc:sldLayoutMk cId="3249202066" sldId="2147483651"/>
              <ac:spMk id="3" creationId="{FC3A3DCC-B4A1-1548-61FE-0D38A75AF36C}"/>
            </ac:spMkLst>
          </pc:spChg>
          <pc:spChg chg="del mod">
            <ac:chgData name="Lauren Francis" userId="b7c8c318-11b6-44df-a20d-cbfd05c86935" providerId="ADAL" clId="{C38C7FE3-EEFC-4541-A9F6-30EA223E2397}" dt="2024-04-09T22:52:16.795" v="28" actId="478"/>
            <ac:spMkLst>
              <pc:docMk/>
              <pc:sldMasterMk cId="783407565" sldId="2147483648"/>
              <pc:sldLayoutMk cId="3249202066" sldId="2147483651"/>
              <ac:spMk id="6" creationId="{28ECAA5C-4799-27E6-F308-9E2EA744B518}"/>
            </ac:spMkLst>
          </pc:spChg>
        </pc:sldLayoutChg>
        <pc:sldLayoutChg chg="addSp delSp modSp mod">
          <pc:chgData name="Lauren Francis" userId="b7c8c318-11b6-44df-a20d-cbfd05c86935" providerId="ADAL" clId="{C38C7FE3-EEFC-4541-A9F6-30EA223E2397}" dt="2024-04-09T22:54:01.932" v="42" actId="207"/>
          <pc:sldLayoutMkLst>
            <pc:docMk/>
            <pc:sldMasterMk cId="783407565" sldId="2147483648"/>
            <pc:sldLayoutMk cId="1756085151" sldId="2147483652"/>
          </pc:sldLayoutMkLst>
          <pc:spChg chg="add del mod">
            <ac:chgData name="Lauren Francis" userId="b7c8c318-11b6-44df-a20d-cbfd05c86935" providerId="ADAL" clId="{C38C7FE3-EEFC-4541-A9F6-30EA223E2397}" dt="2024-04-09T22:53:44.634" v="37" actId="478"/>
            <ac:spMkLst>
              <pc:docMk/>
              <pc:sldMasterMk cId="783407565" sldId="2147483648"/>
              <pc:sldLayoutMk cId="1756085151" sldId="2147483652"/>
              <ac:spMk id="2" creationId="{81AF0803-336A-339D-826B-968D6555CE9A}"/>
            </ac:spMkLst>
          </pc:spChg>
          <pc:spChg chg="add mod">
            <ac:chgData name="Lauren Francis" userId="b7c8c318-11b6-44df-a20d-cbfd05c86935" providerId="ADAL" clId="{C38C7FE3-EEFC-4541-A9F6-30EA223E2397}" dt="2024-04-09T22:54:01.932" v="42" actId="207"/>
            <ac:spMkLst>
              <pc:docMk/>
              <pc:sldMasterMk cId="783407565" sldId="2147483648"/>
              <pc:sldLayoutMk cId="1756085151" sldId="2147483652"/>
              <ac:spMk id="3" creationId="{157BCFB4-E32A-E84D-FE4A-2ECE084CD541}"/>
            </ac:spMkLst>
          </pc:spChg>
          <pc:spChg chg="del">
            <ac:chgData name="Lauren Francis" userId="b7c8c318-11b6-44df-a20d-cbfd05c86935" providerId="ADAL" clId="{C38C7FE3-EEFC-4541-A9F6-30EA223E2397}" dt="2024-04-09T18:09:02.823" v="5" actId="478"/>
            <ac:spMkLst>
              <pc:docMk/>
              <pc:sldMasterMk cId="783407565" sldId="2147483648"/>
              <pc:sldLayoutMk cId="1756085151" sldId="2147483652"/>
              <ac:spMk id="7" creationId="{AC659F81-41D5-BE74-12A3-A7D409F5CD60}"/>
            </ac:spMkLst>
          </pc:spChg>
          <pc:spChg chg="add mod ord">
            <ac:chgData name="Lauren Francis" userId="b7c8c318-11b6-44df-a20d-cbfd05c86935" providerId="ADAL" clId="{C38C7FE3-EEFC-4541-A9F6-30EA223E2397}" dt="2024-04-09T18:09:16.727" v="9" actId="207"/>
            <ac:spMkLst>
              <pc:docMk/>
              <pc:sldMasterMk cId="783407565" sldId="2147483648"/>
              <pc:sldLayoutMk cId="1756085151" sldId="2147483652"/>
              <ac:spMk id="11" creationId="{D467AB6F-5056-5571-6A53-4276B6678E81}"/>
            </ac:spMkLst>
          </pc:spChg>
          <pc:picChg chg="ord">
            <ac:chgData name="Lauren Francis" userId="b7c8c318-11b6-44df-a20d-cbfd05c86935" providerId="ADAL" clId="{C38C7FE3-EEFC-4541-A9F6-30EA223E2397}" dt="2024-04-09T18:09:07.609" v="8" actId="167"/>
            <ac:picMkLst>
              <pc:docMk/>
              <pc:sldMasterMk cId="783407565" sldId="2147483648"/>
              <pc:sldLayoutMk cId="1756085151" sldId="2147483652"/>
              <ac:picMk id="6" creationId="{B1839FCA-ED11-DB80-A874-B0F3613C6EF6}"/>
            </ac:picMkLst>
          </pc:picChg>
        </pc:sldLayoutChg>
        <pc:sldLayoutChg chg="addSp delSp modSp mod">
          <pc:chgData name="Lauren Francis" userId="b7c8c318-11b6-44df-a20d-cbfd05c86935" providerId="ADAL" clId="{C38C7FE3-EEFC-4541-A9F6-30EA223E2397}" dt="2024-04-09T18:08:57.891" v="4" actId="167"/>
          <pc:sldLayoutMkLst>
            <pc:docMk/>
            <pc:sldMasterMk cId="783407565" sldId="2147483648"/>
            <pc:sldLayoutMk cId="3339540598" sldId="2147483653"/>
          </pc:sldLayoutMkLst>
          <pc:spChg chg="del">
            <ac:chgData name="Lauren Francis" userId="b7c8c318-11b6-44df-a20d-cbfd05c86935" providerId="ADAL" clId="{C38C7FE3-EEFC-4541-A9F6-30EA223E2397}" dt="2024-04-09T18:08:51.343" v="0" actId="478"/>
            <ac:spMkLst>
              <pc:docMk/>
              <pc:sldMasterMk cId="783407565" sldId="2147483648"/>
              <pc:sldLayoutMk cId="3339540598" sldId="2147483653"/>
              <ac:spMk id="8" creationId="{252B01E0-780B-CD8D-39C3-90E87D26713D}"/>
            </ac:spMkLst>
          </pc:spChg>
          <pc:spChg chg="add mod ord">
            <ac:chgData name="Lauren Francis" userId="b7c8c318-11b6-44df-a20d-cbfd05c86935" providerId="ADAL" clId="{C38C7FE3-EEFC-4541-A9F6-30EA223E2397}" dt="2024-04-09T18:08:55.725" v="3" actId="167"/>
            <ac:spMkLst>
              <pc:docMk/>
              <pc:sldMasterMk cId="783407565" sldId="2147483648"/>
              <pc:sldLayoutMk cId="3339540598" sldId="2147483653"/>
              <ac:spMk id="13" creationId="{51771CE8-4371-D8D6-1C7A-A267D2CF504A}"/>
            </ac:spMkLst>
          </pc:spChg>
          <pc:picChg chg="ord">
            <ac:chgData name="Lauren Francis" userId="b7c8c318-11b6-44df-a20d-cbfd05c86935" providerId="ADAL" clId="{C38C7FE3-EEFC-4541-A9F6-30EA223E2397}" dt="2024-04-09T18:08:57.891" v="4" actId="167"/>
            <ac:picMkLst>
              <pc:docMk/>
              <pc:sldMasterMk cId="783407565" sldId="2147483648"/>
              <pc:sldLayoutMk cId="3339540598" sldId="2147483653"/>
              <ac:picMk id="7" creationId="{AF9E4685-1C39-1676-E912-1F2868A837A0}"/>
            </ac:picMkLst>
          </pc:picChg>
        </pc:sldLayoutChg>
        <pc:sldLayoutChg chg="addSp delSp modSp new mod">
          <pc:chgData name="Lauren Francis" userId="b7c8c318-11b6-44df-a20d-cbfd05c86935" providerId="ADAL" clId="{C38C7FE3-EEFC-4541-A9F6-30EA223E2397}" dt="2024-04-09T23:00:05.708" v="69" actId="6014"/>
          <pc:sldLayoutMkLst>
            <pc:docMk/>
            <pc:sldMasterMk cId="783407565" sldId="2147483648"/>
            <pc:sldLayoutMk cId="294763625" sldId="2147483659"/>
          </pc:sldLayoutMkLst>
          <pc:spChg chg="del">
            <ac:chgData name="Lauren Francis" userId="b7c8c318-11b6-44df-a20d-cbfd05c86935" providerId="ADAL" clId="{C38C7FE3-EEFC-4541-A9F6-30EA223E2397}" dt="2024-04-09T22:58:10.333" v="44" actId="478"/>
            <ac:spMkLst>
              <pc:docMk/>
              <pc:sldMasterMk cId="783407565" sldId="2147483648"/>
              <pc:sldLayoutMk cId="294763625" sldId="2147483659"/>
              <ac:spMk id="2" creationId="{C227FD4A-15F1-D92D-4E9F-0F1DDDBA2087}"/>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3" creationId="{6CF933CF-601C-1260-66AA-D891F71B1070}"/>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6" creationId="{5691A99D-61BE-3D51-2709-5CD3ADAF5E8E}"/>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7" creationId="{9BA21959-C0B4-8061-1793-BD5C727C6C4E}"/>
            </ac:spMkLst>
          </pc:spChg>
          <pc:spChg chg="add del mod">
            <ac:chgData name="Lauren Francis" userId="b7c8c318-11b6-44df-a20d-cbfd05c86935" providerId="ADAL" clId="{C38C7FE3-EEFC-4541-A9F6-30EA223E2397}" dt="2024-04-09T22:58:58.989" v="50" actId="478"/>
            <ac:spMkLst>
              <pc:docMk/>
              <pc:sldMasterMk cId="783407565" sldId="2147483648"/>
              <pc:sldLayoutMk cId="294763625" sldId="2147483659"/>
              <ac:spMk id="8" creationId="{84421EA4-4635-06EE-B76F-667C7B5EA638}"/>
            </ac:spMkLst>
          </pc:spChg>
          <pc:spChg chg="add mod">
            <ac:chgData name="Lauren Francis" userId="b7c8c318-11b6-44df-a20d-cbfd05c86935" providerId="ADAL" clId="{C38C7FE3-EEFC-4541-A9F6-30EA223E2397}" dt="2024-04-09T22:58:39.522" v="47"/>
            <ac:spMkLst>
              <pc:docMk/>
              <pc:sldMasterMk cId="783407565" sldId="2147483648"/>
              <pc:sldLayoutMk cId="294763625" sldId="2147483659"/>
              <ac:spMk id="9" creationId="{07214D5E-0291-DA4B-19E7-2D1E7A3B884E}"/>
            </ac:spMkLst>
          </pc:spChg>
          <pc:spChg chg="add del mod">
            <ac:chgData name="Lauren Francis" userId="b7c8c318-11b6-44df-a20d-cbfd05c86935" providerId="ADAL" clId="{C38C7FE3-EEFC-4541-A9F6-30EA223E2397}" dt="2024-04-09T22:59:26.849" v="66" actId="478"/>
            <ac:spMkLst>
              <pc:docMk/>
              <pc:sldMasterMk cId="783407565" sldId="2147483648"/>
              <pc:sldLayoutMk cId="294763625" sldId="2147483659"/>
              <ac:spMk id="13" creationId="{3D1EC411-FEF3-DBB6-CBFD-0DBAEC08939B}"/>
            </ac:spMkLst>
          </pc:spChg>
          <pc:spChg chg="add mod">
            <ac:chgData name="Lauren Francis" userId="b7c8c318-11b6-44df-a20d-cbfd05c86935" providerId="ADAL" clId="{C38C7FE3-EEFC-4541-A9F6-30EA223E2397}" dt="2024-04-09T22:58:52.011" v="49" actId="1076"/>
            <ac:spMkLst>
              <pc:docMk/>
              <pc:sldMasterMk cId="783407565" sldId="2147483648"/>
              <pc:sldLayoutMk cId="294763625" sldId="2147483659"/>
              <ac:spMk id="14" creationId="{49B9043E-4280-904D-D697-3E0FE566A506}"/>
            </ac:spMkLst>
          </pc:spChg>
          <pc:spChg chg="add mod">
            <ac:chgData name="Lauren Francis" userId="b7c8c318-11b6-44df-a20d-cbfd05c86935" providerId="ADAL" clId="{C38C7FE3-EEFC-4541-A9F6-30EA223E2397}" dt="2024-04-09T22:59:27.425" v="67"/>
            <ac:spMkLst>
              <pc:docMk/>
              <pc:sldMasterMk cId="783407565" sldId="2147483648"/>
              <pc:sldLayoutMk cId="294763625" sldId="2147483659"/>
              <ac:spMk id="15" creationId="{F219940B-2638-94F1-291C-E7FAF8615CF2}"/>
            </ac:spMkLst>
          </pc:spChg>
          <pc:picChg chg="add del mod">
            <ac:chgData name="Lauren Francis" userId="b7c8c318-11b6-44df-a20d-cbfd05c86935" providerId="ADAL" clId="{C38C7FE3-EEFC-4541-A9F6-30EA223E2397}" dt="2024-04-09T22:58:58.989" v="50" actId="478"/>
            <ac:picMkLst>
              <pc:docMk/>
              <pc:sldMasterMk cId="783407565" sldId="2147483648"/>
              <pc:sldLayoutMk cId="294763625" sldId="2147483659"/>
              <ac:picMk id="4" creationId="{3698F6DC-A0A8-2F3B-93FC-1BFE5DE625DB}"/>
            </ac:picMkLst>
          </pc:picChg>
          <pc:picChg chg="add mod">
            <ac:chgData name="Lauren Francis" userId="b7c8c318-11b6-44df-a20d-cbfd05c86935" providerId="ADAL" clId="{C38C7FE3-EEFC-4541-A9F6-30EA223E2397}" dt="2024-04-09T22:58:39.522" v="47"/>
            <ac:picMkLst>
              <pc:docMk/>
              <pc:sldMasterMk cId="783407565" sldId="2147483648"/>
              <pc:sldLayoutMk cId="294763625" sldId="2147483659"/>
              <ac:picMk id="10" creationId="{C8ADB860-58E2-47D0-F878-906BDEF57A02}"/>
            </ac:picMkLst>
          </pc:picChg>
          <pc:picChg chg="add mod">
            <ac:chgData name="Lauren Francis" userId="b7c8c318-11b6-44df-a20d-cbfd05c86935" providerId="ADAL" clId="{C38C7FE3-EEFC-4541-A9F6-30EA223E2397}" dt="2024-04-09T22:58:39.522" v="47"/>
            <ac:picMkLst>
              <pc:docMk/>
              <pc:sldMasterMk cId="783407565" sldId="2147483648"/>
              <pc:sldLayoutMk cId="294763625" sldId="2147483659"/>
              <ac:picMk id="11" creationId="{6442C20E-CFF8-E424-D3D4-82CDD85A3A2C}"/>
            </ac:picMkLst>
          </pc:picChg>
          <pc:picChg chg="add mod">
            <ac:chgData name="Lauren Francis" userId="b7c8c318-11b6-44df-a20d-cbfd05c86935" providerId="ADAL" clId="{C38C7FE3-EEFC-4541-A9F6-30EA223E2397}" dt="2024-04-09T22:59:53.526" v="68"/>
            <ac:picMkLst>
              <pc:docMk/>
              <pc:sldMasterMk cId="783407565" sldId="2147483648"/>
              <pc:sldLayoutMk cId="294763625" sldId="2147483659"/>
              <ac:picMk id="16" creationId="{F8A99FF6-4126-B0D8-9825-9FB1EBB5EB54}"/>
            </ac:picMkLst>
          </pc:picChg>
          <pc:picChg chg="add mod">
            <ac:chgData name="Lauren Francis" userId="b7c8c318-11b6-44df-a20d-cbfd05c86935" providerId="ADAL" clId="{C38C7FE3-EEFC-4541-A9F6-30EA223E2397}" dt="2024-04-09T22:59:53.526" v="68"/>
            <ac:picMkLst>
              <pc:docMk/>
              <pc:sldMasterMk cId="783407565" sldId="2147483648"/>
              <pc:sldLayoutMk cId="294763625" sldId="2147483659"/>
              <ac:picMk id="17" creationId="{AE5A17BD-631D-3156-6AAA-4FAC1ADA8054}"/>
            </ac:picMkLst>
          </pc:picChg>
          <pc:picChg chg="add mod">
            <ac:chgData name="Lauren Francis" userId="b7c8c318-11b6-44df-a20d-cbfd05c86935" providerId="ADAL" clId="{C38C7FE3-EEFC-4541-A9F6-30EA223E2397}" dt="2024-04-09T22:59:53.526" v="68"/>
            <ac:picMkLst>
              <pc:docMk/>
              <pc:sldMasterMk cId="783407565" sldId="2147483648"/>
              <pc:sldLayoutMk cId="294763625" sldId="2147483659"/>
              <ac:picMk id="18" creationId="{09838414-E636-4B21-01DA-DCF19E1F973C}"/>
            </ac:picMkLst>
          </pc:picChg>
          <pc:cxnChg chg="add del mod">
            <ac:chgData name="Lauren Francis" userId="b7c8c318-11b6-44df-a20d-cbfd05c86935" providerId="ADAL" clId="{C38C7FE3-EEFC-4541-A9F6-30EA223E2397}" dt="2024-04-09T22:58:58.989" v="50" actId="478"/>
            <ac:cxnSpMkLst>
              <pc:docMk/>
              <pc:sldMasterMk cId="783407565" sldId="2147483648"/>
              <pc:sldLayoutMk cId="294763625" sldId="2147483659"/>
              <ac:cxnSpMk id="5" creationId="{CBECBE1C-6858-885B-D348-848EEBA469C2}"/>
            </ac:cxnSpMkLst>
          </pc:cxnChg>
          <pc:cxnChg chg="add mod">
            <ac:chgData name="Lauren Francis" userId="b7c8c318-11b6-44df-a20d-cbfd05c86935" providerId="ADAL" clId="{C38C7FE3-EEFC-4541-A9F6-30EA223E2397}" dt="2024-04-09T22:58:39.522" v="47"/>
            <ac:cxnSpMkLst>
              <pc:docMk/>
              <pc:sldMasterMk cId="783407565" sldId="2147483648"/>
              <pc:sldLayoutMk cId="294763625" sldId="2147483659"/>
              <ac:cxnSpMk id="12" creationId="{21FA5F04-B8D6-F4D3-8CAE-F93BC1D6F725}"/>
            </ac:cxnSpMkLst>
          </pc:cxnChg>
        </pc:sldLayoutChg>
        <pc:sldLayoutChg chg="addSp delSp modSp new mod">
          <pc:chgData name="Lauren Francis" userId="b7c8c318-11b6-44df-a20d-cbfd05c86935" providerId="ADAL" clId="{C38C7FE3-EEFC-4541-A9F6-30EA223E2397}" dt="2024-04-09T23:01:15.557" v="76" actId="6014"/>
          <pc:sldLayoutMkLst>
            <pc:docMk/>
            <pc:sldMasterMk cId="783407565" sldId="2147483648"/>
            <pc:sldLayoutMk cId="2728238326" sldId="2147483660"/>
          </pc:sldLayoutMkLst>
          <pc:spChg chg="del">
            <ac:chgData name="Lauren Francis" userId="b7c8c318-11b6-44df-a20d-cbfd05c86935" providerId="ADAL" clId="{C38C7FE3-EEFC-4541-A9F6-30EA223E2397}" dt="2024-04-09T23:00:28.470" v="73" actId="478"/>
            <ac:spMkLst>
              <pc:docMk/>
              <pc:sldMasterMk cId="783407565" sldId="2147483648"/>
              <pc:sldLayoutMk cId="2728238326" sldId="2147483660"/>
              <ac:spMk id="2" creationId="{B40C42EF-7677-70B5-D9C1-C8FFA759D5E5}"/>
            </ac:spMkLst>
          </pc:spChg>
          <pc:spChg chg="add mod">
            <ac:chgData name="Lauren Francis" userId="b7c8c318-11b6-44df-a20d-cbfd05c86935" providerId="ADAL" clId="{C38C7FE3-EEFC-4541-A9F6-30EA223E2397}" dt="2024-04-09T23:00:53.817" v="75"/>
            <ac:spMkLst>
              <pc:docMk/>
              <pc:sldMasterMk cId="783407565" sldId="2147483648"/>
              <pc:sldLayoutMk cId="2728238326" sldId="2147483660"/>
              <ac:spMk id="6" creationId="{3A94A2CA-E548-F1FF-277D-55EF096A1C9B}"/>
            </ac:spMkLst>
          </pc:spChg>
          <pc:spChg chg="add mod">
            <ac:chgData name="Lauren Francis" userId="b7c8c318-11b6-44df-a20d-cbfd05c86935" providerId="ADAL" clId="{C38C7FE3-EEFC-4541-A9F6-30EA223E2397}" dt="2024-04-09T23:00:53.817" v="75"/>
            <ac:spMkLst>
              <pc:docMk/>
              <pc:sldMasterMk cId="783407565" sldId="2147483648"/>
              <pc:sldLayoutMk cId="2728238326" sldId="2147483660"/>
              <ac:spMk id="10" creationId="{38F0F942-CF92-6FD1-4E02-E7ED63F8B0D6}"/>
            </ac:spMkLst>
          </pc:spChg>
          <pc:spChg chg="add mod">
            <ac:chgData name="Lauren Francis" userId="b7c8c318-11b6-44df-a20d-cbfd05c86935" providerId="ADAL" clId="{C38C7FE3-EEFC-4541-A9F6-30EA223E2397}" dt="2024-04-09T23:00:53.817" v="75"/>
            <ac:spMkLst>
              <pc:docMk/>
              <pc:sldMasterMk cId="783407565" sldId="2147483648"/>
              <pc:sldLayoutMk cId="2728238326" sldId="2147483660"/>
              <ac:spMk id="11" creationId="{4BF5A9A2-96E9-DF35-F3A2-EC9593C3F8ED}"/>
            </ac:spMkLst>
          </pc:spChg>
          <pc:picChg chg="add mod">
            <ac:chgData name="Lauren Francis" userId="b7c8c318-11b6-44df-a20d-cbfd05c86935" providerId="ADAL" clId="{C38C7FE3-EEFC-4541-A9F6-30EA223E2397}" dt="2024-04-09T23:00:43.939" v="74"/>
            <ac:picMkLst>
              <pc:docMk/>
              <pc:sldMasterMk cId="783407565" sldId="2147483648"/>
              <pc:sldLayoutMk cId="2728238326" sldId="2147483660"/>
              <ac:picMk id="3" creationId="{2E3E0BFC-C5E1-4E29-51A7-06E97C9CDB2F}"/>
            </ac:picMkLst>
          </pc:picChg>
          <pc:picChg chg="add mod">
            <ac:chgData name="Lauren Francis" userId="b7c8c318-11b6-44df-a20d-cbfd05c86935" providerId="ADAL" clId="{C38C7FE3-EEFC-4541-A9F6-30EA223E2397}" dt="2024-04-09T23:00:43.939" v="74"/>
            <ac:picMkLst>
              <pc:docMk/>
              <pc:sldMasterMk cId="783407565" sldId="2147483648"/>
              <pc:sldLayoutMk cId="2728238326" sldId="2147483660"/>
              <ac:picMk id="4" creationId="{2D65887D-3A67-551B-C715-BB419F344AC8}"/>
            </ac:picMkLst>
          </pc:picChg>
          <pc:picChg chg="add mod">
            <ac:chgData name="Lauren Francis" userId="b7c8c318-11b6-44df-a20d-cbfd05c86935" providerId="ADAL" clId="{C38C7FE3-EEFC-4541-A9F6-30EA223E2397}" dt="2024-04-09T23:00:43.939" v="74"/>
            <ac:picMkLst>
              <pc:docMk/>
              <pc:sldMasterMk cId="783407565" sldId="2147483648"/>
              <pc:sldLayoutMk cId="2728238326" sldId="2147483660"/>
              <ac:picMk id="5" creationId="{E776905D-1D7E-5460-CBB1-BA8B67DC593F}"/>
            </ac:picMkLst>
          </pc:picChg>
          <pc:picChg chg="add mod">
            <ac:chgData name="Lauren Francis" userId="b7c8c318-11b6-44df-a20d-cbfd05c86935" providerId="ADAL" clId="{C38C7FE3-EEFC-4541-A9F6-30EA223E2397}" dt="2024-04-09T23:00:53.817" v="75"/>
            <ac:picMkLst>
              <pc:docMk/>
              <pc:sldMasterMk cId="783407565" sldId="2147483648"/>
              <pc:sldLayoutMk cId="2728238326" sldId="2147483660"/>
              <ac:picMk id="7" creationId="{995B041F-0AD6-48B0-E873-42F569743988}"/>
            </ac:picMkLst>
          </pc:picChg>
          <pc:picChg chg="add mod">
            <ac:chgData name="Lauren Francis" userId="b7c8c318-11b6-44df-a20d-cbfd05c86935" providerId="ADAL" clId="{C38C7FE3-EEFC-4541-A9F6-30EA223E2397}" dt="2024-04-09T23:00:53.817" v="75"/>
            <ac:picMkLst>
              <pc:docMk/>
              <pc:sldMasterMk cId="783407565" sldId="2147483648"/>
              <pc:sldLayoutMk cId="2728238326" sldId="2147483660"/>
              <ac:picMk id="8" creationId="{E607F22F-DAAC-E1D6-617A-5E46E8B3EE68}"/>
            </ac:picMkLst>
          </pc:picChg>
          <pc:cxnChg chg="add mod">
            <ac:chgData name="Lauren Francis" userId="b7c8c318-11b6-44df-a20d-cbfd05c86935" providerId="ADAL" clId="{C38C7FE3-EEFC-4541-A9F6-30EA223E2397}" dt="2024-04-09T23:00:53.817" v="75"/>
            <ac:cxnSpMkLst>
              <pc:docMk/>
              <pc:sldMasterMk cId="783407565" sldId="2147483648"/>
              <pc:sldLayoutMk cId="2728238326" sldId="2147483660"/>
              <ac:cxnSpMk id="9" creationId="{B00DAF1A-A16C-CC7E-F880-B2858B11F043}"/>
            </ac:cxnSpMkLst>
          </pc:cxnChg>
        </pc:sldLayoutChg>
        <pc:sldLayoutChg chg="addSp delSp modSp new mod">
          <pc:chgData name="Lauren Francis" userId="b7c8c318-11b6-44df-a20d-cbfd05c86935" providerId="ADAL" clId="{C38C7FE3-EEFC-4541-A9F6-30EA223E2397}" dt="2024-04-09T23:01:46.775" v="81" actId="6014"/>
          <pc:sldLayoutMkLst>
            <pc:docMk/>
            <pc:sldMasterMk cId="783407565" sldId="2147483648"/>
            <pc:sldLayoutMk cId="392758585" sldId="2147483661"/>
          </pc:sldLayoutMkLst>
          <pc:spChg chg="del">
            <ac:chgData name="Lauren Francis" userId="b7c8c318-11b6-44df-a20d-cbfd05c86935" providerId="ADAL" clId="{C38C7FE3-EEFC-4541-A9F6-30EA223E2397}" dt="2024-04-09T23:01:21.547" v="78" actId="478"/>
            <ac:spMkLst>
              <pc:docMk/>
              <pc:sldMasterMk cId="783407565" sldId="2147483648"/>
              <pc:sldLayoutMk cId="392758585" sldId="2147483661"/>
              <ac:spMk id="2" creationId="{75AB9297-BEF8-F8F9-D220-2A7C36B0732B}"/>
            </ac:spMkLst>
          </pc:spChg>
          <pc:spChg chg="add mod">
            <ac:chgData name="Lauren Francis" userId="b7c8c318-11b6-44df-a20d-cbfd05c86935" providerId="ADAL" clId="{C38C7FE3-EEFC-4541-A9F6-30EA223E2397}" dt="2024-04-09T23:01:39.577" v="80"/>
            <ac:spMkLst>
              <pc:docMk/>
              <pc:sldMasterMk cId="783407565" sldId="2147483648"/>
              <pc:sldLayoutMk cId="392758585" sldId="2147483661"/>
              <ac:spMk id="6" creationId="{7DDB053D-6033-9B0A-D481-C3C1ED994CA8}"/>
            </ac:spMkLst>
          </pc:spChg>
          <pc:spChg chg="add mod">
            <ac:chgData name="Lauren Francis" userId="b7c8c318-11b6-44df-a20d-cbfd05c86935" providerId="ADAL" clId="{C38C7FE3-EEFC-4541-A9F6-30EA223E2397}" dt="2024-04-09T23:01:39.577" v="80"/>
            <ac:spMkLst>
              <pc:docMk/>
              <pc:sldMasterMk cId="783407565" sldId="2147483648"/>
              <pc:sldLayoutMk cId="392758585" sldId="2147483661"/>
              <ac:spMk id="10" creationId="{AC4531A2-C0EB-FBAF-BC3F-0E4D8432C1D4}"/>
            </ac:spMkLst>
          </pc:spChg>
          <pc:spChg chg="add mod">
            <ac:chgData name="Lauren Francis" userId="b7c8c318-11b6-44df-a20d-cbfd05c86935" providerId="ADAL" clId="{C38C7FE3-EEFC-4541-A9F6-30EA223E2397}" dt="2024-04-09T23:01:39.577" v="80"/>
            <ac:spMkLst>
              <pc:docMk/>
              <pc:sldMasterMk cId="783407565" sldId="2147483648"/>
              <pc:sldLayoutMk cId="392758585" sldId="2147483661"/>
              <ac:spMk id="11" creationId="{8B3E239C-881A-0DF8-A345-67A88FFA69E6}"/>
            </ac:spMkLst>
          </pc:spChg>
          <pc:picChg chg="add mod">
            <ac:chgData name="Lauren Francis" userId="b7c8c318-11b6-44df-a20d-cbfd05c86935" providerId="ADAL" clId="{C38C7FE3-EEFC-4541-A9F6-30EA223E2397}" dt="2024-04-09T23:01:35.666" v="79"/>
            <ac:picMkLst>
              <pc:docMk/>
              <pc:sldMasterMk cId="783407565" sldId="2147483648"/>
              <pc:sldLayoutMk cId="392758585" sldId="2147483661"/>
              <ac:picMk id="3" creationId="{112C7AC1-3988-7C1E-0569-4C7364BAD9A6}"/>
            </ac:picMkLst>
          </pc:picChg>
          <pc:picChg chg="add mod">
            <ac:chgData name="Lauren Francis" userId="b7c8c318-11b6-44df-a20d-cbfd05c86935" providerId="ADAL" clId="{C38C7FE3-EEFC-4541-A9F6-30EA223E2397}" dt="2024-04-09T23:01:35.666" v="79"/>
            <ac:picMkLst>
              <pc:docMk/>
              <pc:sldMasterMk cId="783407565" sldId="2147483648"/>
              <pc:sldLayoutMk cId="392758585" sldId="2147483661"/>
              <ac:picMk id="4" creationId="{FF84EA3F-D675-CCCF-F49A-F03BA84DADDB}"/>
            </ac:picMkLst>
          </pc:picChg>
          <pc:picChg chg="add mod">
            <ac:chgData name="Lauren Francis" userId="b7c8c318-11b6-44df-a20d-cbfd05c86935" providerId="ADAL" clId="{C38C7FE3-EEFC-4541-A9F6-30EA223E2397}" dt="2024-04-09T23:01:35.666" v="79"/>
            <ac:picMkLst>
              <pc:docMk/>
              <pc:sldMasterMk cId="783407565" sldId="2147483648"/>
              <pc:sldLayoutMk cId="392758585" sldId="2147483661"/>
              <ac:picMk id="5" creationId="{EBD6AFE3-9B7C-3462-FA7A-4E2ED060ABF2}"/>
            </ac:picMkLst>
          </pc:picChg>
          <pc:picChg chg="add mod">
            <ac:chgData name="Lauren Francis" userId="b7c8c318-11b6-44df-a20d-cbfd05c86935" providerId="ADAL" clId="{C38C7FE3-EEFC-4541-A9F6-30EA223E2397}" dt="2024-04-09T23:01:39.577" v="80"/>
            <ac:picMkLst>
              <pc:docMk/>
              <pc:sldMasterMk cId="783407565" sldId="2147483648"/>
              <pc:sldLayoutMk cId="392758585" sldId="2147483661"/>
              <ac:picMk id="7" creationId="{6DAE41DF-3286-9531-63BB-FD01A4BD7494}"/>
            </ac:picMkLst>
          </pc:picChg>
          <pc:picChg chg="add mod">
            <ac:chgData name="Lauren Francis" userId="b7c8c318-11b6-44df-a20d-cbfd05c86935" providerId="ADAL" clId="{C38C7FE3-EEFC-4541-A9F6-30EA223E2397}" dt="2024-04-09T23:01:39.577" v="80"/>
            <ac:picMkLst>
              <pc:docMk/>
              <pc:sldMasterMk cId="783407565" sldId="2147483648"/>
              <pc:sldLayoutMk cId="392758585" sldId="2147483661"/>
              <ac:picMk id="8" creationId="{D3CB52BA-FAE6-4D2E-5271-2DBD9BB647D6}"/>
            </ac:picMkLst>
          </pc:picChg>
          <pc:cxnChg chg="add mod">
            <ac:chgData name="Lauren Francis" userId="b7c8c318-11b6-44df-a20d-cbfd05c86935" providerId="ADAL" clId="{C38C7FE3-EEFC-4541-A9F6-30EA223E2397}" dt="2024-04-09T23:01:39.577" v="80"/>
            <ac:cxnSpMkLst>
              <pc:docMk/>
              <pc:sldMasterMk cId="783407565" sldId="2147483648"/>
              <pc:sldLayoutMk cId="392758585" sldId="2147483661"/>
              <ac:cxnSpMk id="9" creationId="{314F8C88-DD70-ECEB-E16D-33CC3884E2A3}"/>
            </ac:cxnSpMkLst>
          </pc:cxnChg>
        </pc:sldLayoutChg>
        <pc:sldLayoutChg chg="addSp delSp modSp new mod">
          <pc:chgData name="Lauren Francis" userId="b7c8c318-11b6-44df-a20d-cbfd05c86935" providerId="ADAL" clId="{C38C7FE3-EEFC-4541-A9F6-30EA223E2397}" dt="2024-04-09T23:02:14.864" v="86" actId="6014"/>
          <pc:sldLayoutMkLst>
            <pc:docMk/>
            <pc:sldMasterMk cId="783407565" sldId="2147483648"/>
            <pc:sldLayoutMk cId="2364423304" sldId="2147483662"/>
          </pc:sldLayoutMkLst>
          <pc:spChg chg="del">
            <ac:chgData name="Lauren Francis" userId="b7c8c318-11b6-44df-a20d-cbfd05c86935" providerId="ADAL" clId="{C38C7FE3-EEFC-4541-A9F6-30EA223E2397}" dt="2024-04-09T23:02:01.854" v="83" actId="478"/>
            <ac:spMkLst>
              <pc:docMk/>
              <pc:sldMasterMk cId="783407565" sldId="2147483648"/>
              <pc:sldLayoutMk cId="2364423304" sldId="2147483662"/>
              <ac:spMk id="2" creationId="{21D5FB38-CB84-37B8-EC84-7D1B59B84605}"/>
            </ac:spMkLst>
          </pc:spChg>
          <pc:spChg chg="add mod">
            <ac:chgData name="Lauren Francis" userId="b7c8c318-11b6-44df-a20d-cbfd05c86935" providerId="ADAL" clId="{C38C7FE3-EEFC-4541-A9F6-30EA223E2397}" dt="2024-04-09T23:02:06.313" v="85"/>
            <ac:spMkLst>
              <pc:docMk/>
              <pc:sldMasterMk cId="783407565" sldId="2147483648"/>
              <pc:sldLayoutMk cId="2364423304" sldId="2147483662"/>
              <ac:spMk id="6" creationId="{2A6CC2E3-1D0E-FE60-279E-0C8A364EF846}"/>
            </ac:spMkLst>
          </pc:spChg>
          <pc:spChg chg="add mod">
            <ac:chgData name="Lauren Francis" userId="b7c8c318-11b6-44df-a20d-cbfd05c86935" providerId="ADAL" clId="{C38C7FE3-EEFC-4541-A9F6-30EA223E2397}" dt="2024-04-09T23:02:06.313" v="85"/>
            <ac:spMkLst>
              <pc:docMk/>
              <pc:sldMasterMk cId="783407565" sldId="2147483648"/>
              <pc:sldLayoutMk cId="2364423304" sldId="2147483662"/>
              <ac:spMk id="10" creationId="{85A94DC4-AAF3-B465-5804-0123938A91AF}"/>
            </ac:spMkLst>
          </pc:spChg>
          <pc:spChg chg="add mod">
            <ac:chgData name="Lauren Francis" userId="b7c8c318-11b6-44df-a20d-cbfd05c86935" providerId="ADAL" clId="{C38C7FE3-EEFC-4541-A9F6-30EA223E2397}" dt="2024-04-09T23:02:06.313" v="85"/>
            <ac:spMkLst>
              <pc:docMk/>
              <pc:sldMasterMk cId="783407565" sldId="2147483648"/>
              <pc:sldLayoutMk cId="2364423304" sldId="2147483662"/>
              <ac:spMk id="11" creationId="{6883C858-39F8-502E-872E-5FBCD1880B5D}"/>
            </ac:spMkLst>
          </pc:spChg>
          <pc:picChg chg="add mod">
            <ac:chgData name="Lauren Francis" userId="b7c8c318-11b6-44df-a20d-cbfd05c86935" providerId="ADAL" clId="{C38C7FE3-EEFC-4541-A9F6-30EA223E2397}" dt="2024-04-09T23:02:02.121" v="84"/>
            <ac:picMkLst>
              <pc:docMk/>
              <pc:sldMasterMk cId="783407565" sldId="2147483648"/>
              <pc:sldLayoutMk cId="2364423304" sldId="2147483662"/>
              <ac:picMk id="3" creationId="{619397AC-991B-256F-92C7-697645C7AF68}"/>
            </ac:picMkLst>
          </pc:picChg>
          <pc:picChg chg="add mod">
            <ac:chgData name="Lauren Francis" userId="b7c8c318-11b6-44df-a20d-cbfd05c86935" providerId="ADAL" clId="{C38C7FE3-EEFC-4541-A9F6-30EA223E2397}" dt="2024-04-09T23:02:02.121" v="84"/>
            <ac:picMkLst>
              <pc:docMk/>
              <pc:sldMasterMk cId="783407565" sldId="2147483648"/>
              <pc:sldLayoutMk cId="2364423304" sldId="2147483662"/>
              <ac:picMk id="4" creationId="{FD9C278B-A320-9013-9D86-B525B3EFDECA}"/>
            </ac:picMkLst>
          </pc:picChg>
          <pc:picChg chg="add mod">
            <ac:chgData name="Lauren Francis" userId="b7c8c318-11b6-44df-a20d-cbfd05c86935" providerId="ADAL" clId="{C38C7FE3-EEFC-4541-A9F6-30EA223E2397}" dt="2024-04-09T23:02:02.121" v="84"/>
            <ac:picMkLst>
              <pc:docMk/>
              <pc:sldMasterMk cId="783407565" sldId="2147483648"/>
              <pc:sldLayoutMk cId="2364423304" sldId="2147483662"/>
              <ac:picMk id="5" creationId="{E0CA8ABB-8F38-F87B-ECBE-BEFEECAA9955}"/>
            </ac:picMkLst>
          </pc:picChg>
          <pc:picChg chg="add mod">
            <ac:chgData name="Lauren Francis" userId="b7c8c318-11b6-44df-a20d-cbfd05c86935" providerId="ADAL" clId="{C38C7FE3-EEFC-4541-A9F6-30EA223E2397}" dt="2024-04-09T23:02:06.313" v="85"/>
            <ac:picMkLst>
              <pc:docMk/>
              <pc:sldMasterMk cId="783407565" sldId="2147483648"/>
              <pc:sldLayoutMk cId="2364423304" sldId="2147483662"/>
              <ac:picMk id="7" creationId="{3D2EA53C-6146-A5D4-3484-2EA4F3C88FED}"/>
            </ac:picMkLst>
          </pc:picChg>
          <pc:picChg chg="add mod">
            <ac:chgData name="Lauren Francis" userId="b7c8c318-11b6-44df-a20d-cbfd05c86935" providerId="ADAL" clId="{C38C7FE3-EEFC-4541-A9F6-30EA223E2397}" dt="2024-04-09T23:02:06.313" v="85"/>
            <ac:picMkLst>
              <pc:docMk/>
              <pc:sldMasterMk cId="783407565" sldId="2147483648"/>
              <pc:sldLayoutMk cId="2364423304" sldId="2147483662"/>
              <ac:picMk id="8" creationId="{18FABE87-C173-6CB3-7337-4A82E314DC4F}"/>
            </ac:picMkLst>
          </pc:picChg>
          <pc:cxnChg chg="add mod">
            <ac:chgData name="Lauren Francis" userId="b7c8c318-11b6-44df-a20d-cbfd05c86935" providerId="ADAL" clId="{C38C7FE3-EEFC-4541-A9F6-30EA223E2397}" dt="2024-04-09T23:02:06.313" v="85"/>
            <ac:cxnSpMkLst>
              <pc:docMk/>
              <pc:sldMasterMk cId="783407565" sldId="2147483648"/>
              <pc:sldLayoutMk cId="2364423304" sldId="2147483662"/>
              <ac:cxnSpMk id="9" creationId="{D1820A3A-362E-E0FE-52D2-69E30C23DB80}"/>
            </ac:cxnSpMkLst>
          </pc:cxnChg>
        </pc:sldLayoutChg>
        <pc:sldLayoutChg chg="addSp delSp modSp new mod">
          <pc:chgData name="Lauren Francis" userId="b7c8c318-11b6-44df-a20d-cbfd05c86935" providerId="ADAL" clId="{C38C7FE3-EEFC-4541-A9F6-30EA223E2397}" dt="2024-04-09T23:02:35.847" v="91"/>
          <pc:sldLayoutMkLst>
            <pc:docMk/>
            <pc:sldMasterMk cId="783407565" sldId="2147483648"/>
            <pc:sldLayoutMk cId="2006673658" sldId="2147483663"/>
          </pc:sldLayoutMkLst>
          <pc:spChg chg="del">
            <ac:chgData name="Lauren Francis" userId="b7c8c318-11b6-44df-a20d-cbfd05c86935" providerId="ADAL" clId="{C38C7FE3-EEFC-4541-A9F6-30EA223E2397}" dt="2024-04-09T23:02:18.628" v="88" actId="478"/>
            <ac:spMkLst>
              <pc:docMk/>
              <pc:sldMasterMk cId="783407565" sldId="2147483648"/>
              <pc:sldLayoutMk cId="2006673658" sldId="2147483663"/>
              <ac:spMk id="2" creationId="{35A6843B-02A7-1ECA-B6BD-C93DC1921E72}"/>
            </ac:spMkLst>
          </pc:spChg>
          <pc:spChg chg="add mod">
            <ac:chgData name="Lauren Francis" userId="b7c8c318-11b6-44df-a20d-cbfd05c86935" providerId="ADAL" clId="{C38C7FE3-EEFC-4541-A9F6-30EA223E2397}" dt="2024-04-09T23:02:35.847" v="91"/>
            <ac:spMkLst>
              <pc:docMk/>
              <pc:sldMasterMk cId="783407565" sldId="2147483648"/>
              <pc:sldLayoutMk cId="2006673658" sldId="2147483663"/>
              <ac:spMk id="6" creationId="{FB1561EC-8FD1-9C2A-B8B6-A311EFC6FC4C}"/>
            </ac:spMkLst>
          </pc:spChg>
          <pc:spChg chg="add mod">
            <ac:chgData name="Lauren Francis" userId="b7c8c318-11b6-44df-a20d-cbfd05c86935" providerId="ADAL" clId="{C38C7FE3-EEFC-4541-A9F6-30EA223E2397}" dt="2024-04-09T23:02:35.847" v="91"/>
            <ac:spMkLst>
              <pc:docMk/>
              <pc:sldMasterMk cId="783407565" sldId="2147483648"/>
              <pc:sldLayoutMk cId="2006673658" sldId="2147483663"/>
              <ac:spMk id="10" creationId="{C2B2B5FE-9E18-9E62-35EB-F252E22ED5F6}"/>
            </ac:spMkLst>
          </pc:spChg>
          <pc:spChg chg="add mod">
            <ac:chgData name="Lauren Francis" userId="b7c8c318-11b6-44df-a20d-cbfd05c86935" providerId="ADAL" clId="{C38C7FE3-EEFC-4541-A9F6-30EA223E2397}" dt="2024-04-09T23:02:35.847" v="91"/>
            <ac:spMkLst>
              <pc:docMk/>
              <pc:sldMasterMk cId="783407565" sldId="2147483648"/>
              <pc:sldLayoutMk cId="2006673658" sldId="2147483663"/>
              <ac:spMk id="11" creationId="{3B950337-2A6E-0EB5-AF90-63D4474C0DBA}"/>
            </ac:spMkLst>
          </pc:spChg>
          <pc:picChg chg="add mod">
            <ac:chgData name="Lauren Francis" userId="b7c8c318-11b6-44df-a20d-cbfd05c86935" providerId="ADAL" clId="{C38C7FE3-EEFC-4541-A9F6-30EA223E2397}" dt="2024-04-09T23:02:31.708" v="90" actId="1076"/>
            <ac:picMkLst>
              <pc:docMk/>
              <pc:sldMasterMk cId="783407565" sldId="2147483648"/>
              <pc:sldLayoutMk cId="2006673658" sldId="2147483663"/>
              <ac:picMk id="3" creationId="{F0F1D36C-2FD0-2725-9029-03CB83D5F9A4}"/>
            </ac:picMkLst>
          </pc:picChg>
          <pc:picChg chg="add mod">
            <ac:chgData name="Lauren Francis" userId="b7c8c318-11b6-44df-a20d-cbfd05c86935" providerId="ADAL" clId="{C38C7FE3-EEFC-4541-A9F6-30EA223E2397}" dt="2024-04-09T23:02:31.708" v="90" actId="1076"/>
            <ac:picMkLst>
              <pc:docMk/>
              <pc:sldMasterMk cId="783407565" sldId="2147483648"/>
              <pc:sldLayoutMk cId="2006673658" sldId="2147483663"/>
              <ac:picMk id="4" creationId="{DD0422A4-9B64-C19E-6C20-B78EB6C37F86}"/>
            </ac:picMkLst>
          </pc:picChg>
          <pc:picChg chg="add mod">
            <ac:chgData name="Lauren Francis" userId="b7c8c318-11b6-44df-a20d-cbfd05c86935" providerId="ADAL" clId="{C38C7FE3-EEFC-4541-A9F6-30EA223E2397}" dt="2024-04-09T23:02:31.708" v="90" actId="1076"/>
            <ac:picMkLst>
              <pc:docMk/>
              <pc:sldMasterMk cId="783407565" sldId="2147483648"/>
              <pc:sldLayoutMk cId="2006673658" sldId="2147483663"/>
              <ac:picMk id="5" creationId="{3EB43EA3-DB11-705D-E970-4D36395EF928}"/>
            </ac:picMkLst>
          </pc:picChg>
          <pc:picChg chg="add mod">
            <ac:chgData name="Lauren Francis" userId="b7c8c318-11b6-44df-a20d-cbfd05c86935" providerId="ADAL" clId="{C38C7FE3-EEFC-4541-A9F6-30EA223E2397}" dt="2024-04-09T23:02:35.847" v="91"/>
            <ac:picMkLst>
              <pc:docMk/>
              <pc:sldMasterMk cId="783407565" sldId="2147483648"/>
              <pc:sldLayoutMk cId="2006673658" sldId="2147483663"/>
              <ac:picMk id="7" creationId="{FC43404A-A772-9CA1-02CF-652CA480582C}"/>
            </ac:picMkLst>
          </pc:picChg>
          <pc:picChg chg="add mod">
            <ac:chgData name="Lauren Francis" userId="b7c8c318-11b6-44df-a20d-cbfd05c86935" providerId="ADAL" clId="{C38C7FE3-EEFC-4541-A9F6-30EA223E2397}" dt="2024-04-09T23:02:35.847" v="91"/>
            <ac:picMkLst>
              <pc:docMk/>
              <pc:sldMasterMk cId="783407565" sldId="2147483648"/>
              <pc:sldLayoutMk cId="2006673658" sldId="2147483663"/>
              <ac:picMk id="8" creationId="{BA6734B9-29B9-C437-3F2A-7ADBE89D7DDC}"/>
            </ac:picMkLst>
          </pc:picChg>
          <pc:cxnChg chg="add mod">
            <ac:chgData name="Lauren Francis" userId="b7c8c318-11b6-44df-a20d-cbfd05c86935" providerId="ADAL" clId="{C38C7FE3-EEFC-4541-A9F6-30EA223E2397}" dt="2024-04-09T23:02:35.847" v="91"/>
            <ac:cxnSpMkLst>
              <pc:docMk/>
              <pc:sldMasterMk cId="783407565" sldId="2147483648"/>
              <pc:sldLayoutMk cId="2006673658" sldId="2147483663"/>
              <ac:cxnSpMk id="9" creationId="{44A4FC71-B237-62B1-4B96-B6CD09CF949D}"/>
            </ac:cxnSpMkLst>
          </pc:cxnChg>
        </pc:sldLayoutChg>
        <pc:sldLayoutChg chg="addSp delSp modSp new mod">
          <pc:chgData name="Lauren Francis" userId="b7c8c318-11b6-44df-a20d-cbfd05c86935" providerId="ADAL" clId="{C38C7FE3-EEFC-4541-A9F6-30EA223E2397}" dt="2024-04-09T23:03:06.020" v="96" actId="6014"/>
          <pc:sldLayoutMkLst>
            <pc:docMk/>
            <pc:sldMasterMk cId="783407565" sldId="2147483648"/>
            <pc:sldLayoutMk cId="1105485309" sldId="2147483664"/>
          </pc:sldLayoutMkLst>
          <pc:spChg chg="del">
            <ac:chgData name="Lauren Francis" userId="b7c8c318-11b6-44df-a20d-cbfd05c86935" providerId="ADAL" clId="{C38C7FE3-EEFC-4541-A9F6-30EA223E2397}" dt="2024-04-09T23:02:40.132" v="93" actId="478"/>
            <ac:spMkLst>
              <pc:docMk/>
              <pc:sldMasterMk cId="783407565" sldId="2147483648"/>
              <pc:sldLayoutMk cId="1105485309" sldId="2147483664"/>
              <ac:spMk id="2" creationId="{EEC6388E-5EC1-C69E-0F62-21FDD31E1E08}"/>
            </ac:spMkLst>
          </pc:spChg>
          <pc:spChg chg="add mod">
            <ac:chgData name="Lauren Francis" userId="b7c8c318-11b6-44df-a20d-cbfd05c86935" providerId="ADAL" clId="{C38C7FE3-EEFC-4541-A9F6-30EA223E2397}" dt="2024-04-09T23:02:44.988" v="94"/>
            <ac:spMkLst>
              <pc:docMk/>
              <pc:sldMasterMk cId="783407565" sldId="2147483648"/>
              <pc:sldLayoutMk cId="1105485309" sldId="2147483664"/>
              <ac:spMk id="3" creationId="{2010E84C-6A94-3CB3-E539-6E8F108ABFCE}"/>
            </ac:spMkLst>
          </pc:spChg>
          <pc:spChg chg="add mod">
            <ac:chgData name="Lauren Francis" userId="b7c8c318-11b6-44df-a20d-cbfd05c86935" providerId="ADAL" clId="{C38C7FE3-EEFC-4541-A9F6-30EA223E2397}" dt="2024-04-09T23:02:44.988" v="94"/>
            <ac:spMkLst>
              <pc:docMk/>
              <pc:sldMasterMk cId="783407565" sldId="2147483648"/>
              <pc:sldLayoutMk cId="1105485309" sldId="2147483664"/>
              <ac:spMk id="7" creationId="{64DAFAF8-BB64-FEB1-88AE-9F0D9EF307F0}"/>
            </ac:spMkLst>
          </pc:spChg>
          <pc:spChg chg="add mod">
            <ac:chgData name="Lauren Francis" userId="b7c8c318-11b6-44df-a20d-cbfd05c86935" providerId="ADAL" clId="{C38C7FE3-EEFC-4541-A9F6-30EA223E2397}" dt="2024-04-09T23:02:44.988" v="94"/>
            <ac:spMkLst>
              <pc:docMk/>
              <pc:sldMasterMk cId="783407565" sldId="2147483648"/>
              <pc:sldLayoutMk cId="1105485309" sldId="2147483664"/>
              <ac:spMk id="8" creationId="{672252C6-1597-1A56-C8B5-21D5924C3DF3}"/>
            </ac:spMkLst>
          </pc:spChg>
          <pc:picChg chg="add mod">
            <ac:chgData name="Lauren Francis" userId="b7c8c318-11b6-44df-a20d-cbfd05c86935" providerId="ADAL" clId="{C38C7FE3-EEFC-4541-A9F6-30EA223E2397}" dt="2024-04-09T23:02:44.988" v="94"/>
            <ac:picMkLst>
              <pc:docMk/>
              <pc:sldMasterMk cId="783407565" sldId="2147483648"/>
              <pc:sldLayoutMk cId="1105485309" sldId="2147483664"/>
              <ac:picMk id="4" creationId="{BFAE86D9-64FB-3D34-20B2-7CBB1822766F}"/>
            </ac:picMkLst>
          </pc:picChg>
          <pc:picChg chg="add mod">
            <ac:chgData name="Lauren Francis" userId="b7c8c318-11b6-44df-a20d-cbfd05c86935" providerId="ADAL" clId="{C38C7FE3-EEFC-4541-A9F6-30EA223E2397}" dt="2024-04-09T23:02:44.988" v="94"/>
            <ac:picMkLst>
              <pc:docMk/>
              <pc:sldMasterMk cId="783407565" sldId="2147483648"/>
              <pc:sldLayoutMk cId="1105485309" sldId="2147483664"/>
              <ac:picMk id="5" creationId="{DA787029-0774-1A28-369A-60B8A83FDA8B}"/>
            </ac:picMkLst>
          </pc:picChg>
          <pc:picChg chg="add mod">
            <ac:chgData name="Lauren Francis" userId="b7c8c318-11b6-44df-a20d-cbfd05c86935" providerId="ADAL" clId="{C38C7FE3-EEFC-4541-A9F6-30EA223E2397}" dt="2024-04-09T23:02:58.741" v="95"/>
            <ac:picMkLst>
              <pc:docMk/>
              <pc:sldMasterMk cId="783407565" sldId="2147483648"/>
              <pc:sldLayoutMk cId="1105485309" sldId="2147483664"/>
              <ac:picMk id="9" creationId="{66FA7975-C279-C4F1-8F27-3395E7A19AEC}"/>
            </ac:picMkLst>
          </pc:picChg>
          <pc:picChg chg="add mod">
            <ac:chgData name="Lauren Francis" userId="b7c8c318-11b6-44df-a20d-cbfd05c86935" providerId="ADAL" clId="{C38C7FE3-EEFC-4541-A9F6-30EA223E2397}" dt="2024-04-09T23:02:58.741" v="95"/>
            <ac:picMkLst>
              <pc:docMk/>
              <pc:sldMasterMk cId="783407565" sldId="2147483648"/>
              <pc:sldLayoutMk cId="1105485309" sldId="2147483664"/>
              <ac:picMk id="10" creationId="{DAAA3903-B227-235E-BB16-015068685A61}"/>
            </ac:picMkLst>
          </pc:picChg>
          <pc:picChg chg="add mod">
            <ac:chgData name="Lauren Francis" userId="b7c8c318-11b6-44df-a20d-cbfd05c86935" providerId="ADAL" clId="{C38C7FE3-EEFC-4541-A9F6-30EA223E2397}" dt="2024-04-09T23:02:58.741" v="95"/>
            <ac:picMkLst>
              <pc:docMk/>
              <pc:sldMasterMk cId="783407565" sldId="2147483648"/>
              <pc:sldLayoutMk cId="1105485309" sldId="2147483664"/>
              <ac:picMk id="11" creationId="{05201A29-085B-C847-A2DD-3D13D8D3AA95}"/>
            </ac:picMkLst>
          </pc:picChg>
          <pc:cxnChg chg="add mod">
            <ac:chgData name="Lauren Francis" userId="b7c8c318-11b6-44df-a20d-cbfd05c86935" providerId="ADAL" clId="{C38C7FE3-EEFC-4541-A9F6-30EA223E2397}" dt="2024-04-09T23:02:44.988" v="94"/>
            <ac:cxnSpMkLst>
              <pc:docMk/>
              <pc:sldMasterMk cId="783407565" sldId="2147483648"/>
              <pc:sldLayoutMk cId="1105485309" sldId="2147483664"/>
              <ac:cxnSpMk id="6" creationId="{309175A1-CD93-FB14-2151-68FDF2831075}"/>
            </ac:cxnSpMkLst>
          </pc:cxnChg>
        </pc:sldLayoutChg>
        <pc:sldLayoutChg chg="addSp delSp modSp new mod">
          <pc:chgData name="Lauren Francis" userId="b7c8c318-11b6-44df-a20d-cbfd05c86935" providerId="ADAL" clId="{C38C7FE3-EEFC-4541-A9F6-30EA223E2397}" dt="2024-04-09T23:03:39.216" v="104" actId="6014"/>
          <pc:sldLayoutMkLst>
            <pc:docMk/>
            <pc:sldMasterMk cId="783407565" sldId="2147483648"/>
            <pc:sldLayoutMk cId="2902913774" sldId="2147483665"/>
          </pc:sldLayoutMkLst>
          <pc:spChg chg="del">
            <ac:chgData name="Lauren Francis" userId="b7c8c318-11b6-44df-a20d-cbfd05c86935" providerId="ADAL" clId="{C38C7FE3-EEFC-4541-A9F6-30EA223E2397}" dt="2024-04-09T23:03:10.646" v="98" actId="478"/>
            <ac:spMkLst>
              <pc:docMk/>
              <pc:sldMasterMk cId="783407565" sldId="2147483648"/>
              <pc:sldLayoutMk cId="2902913774" sldId="2147483665"/>
              <ac:spMk id="2" creationId="{49D47306-FE2C-BD5A-43D9-5A5E2DE3BACF}"/>
            </ac:spMkLst>
          </pc:spChg>
          <pc:spChg chg="add mod">
            <ac:chgData name="Lauren Francis" userId="b7c8c318-11b6-44df-a20d-cbfd05c86935" providerId="ADAL" clId="{C38C7FE3-EEFC-4541-A9F6-30EA223E2397}" dt="2024-04-09T23:03:30.010" v="103"/>
            <ac:spMkLst>
              <pc:docMk/>
              <pc:sldMasterMk cId="783407565" sldId="2147483648"/>
              <pc:sldLayoutMk cId="2902913774" sldId="2147483665"/>
              <ac:spMk id="6" creationId="{5D56488C-85C2-28D9-EFC4-602E0AFC96A3}"/>
            </ac:spMkLst>
          </pc:spChg>
          <pc:spChg chg="add mod">
            <ac:chgData name="Lauren Francis" userId="b7c8c318-11b6-44df-a20d-cbfd05c86935" providerId="ADAL" clId="{C38C7FE3-EEFC-4541-A9F6-30EA223E2397}" dt="2024-04-09T23:03:30.010" v="103"/>
            <ac:spMkLst>
              <pc:docMk/>
              <pc:sldMasterMk cId="783407565" sldId="2147483648"/>
              <pc:sldLayoutMk cId="2902913774" sldId="2147483665"/>
              <ac:spMk id="10" creationId="{E8F98A27-81A1-A4DC-8788-7DEFF4C540EC}"/>
            </ac:spMkLst>
          </pc:spChg>
          <pc:spChg chg="add mod">
            <ac:chgData name="Lauren Francis" userId="b7c8c318-11b6-44df-a20d-cbfd05c86935" providerId="ADAL" clId="{C38C7FE3-EEFC-4541-A9F6-30EA223E2397}" dt="2024-04-09T23:03:30.010" v="103"/>
            <ac:spMkLst>
              <pc:docMk/>
              <pc:sldMasterMk cId="783407565" sldId="2147483648"/>
              <pc:sldLayoutMk cId="2902913774" sldId="2147483665"/>
              <ac:spMk id="11" creationId="{ED69B491-6E68-455F-284B-45EE3C103ABB}"/>
            </ac:spMkLst>
          </pc:spChg>
          <pc:picChg chg="add mod">
            <ac:chgData name="Lauren Francis" userId="b7c8c318-11b6-44df-a20d-cbfd05c86935" providerId="ADAL" clId="{C38C7FE3-EEFC-4541-A9F6-30EA223E2397}" dt="2024-04-09T23:03:23.557" v="101" actId="1076"/>
            <ac:picMkLst>
              <pc:docMk/>
              <pc:sldMasterMk cId="783407565" sldId="2147483648"/>
              <pc:sldLayoutMk cId="2902913774" sldId="2147483665"/>
              <ac:picMk id="3" creationId="{6A29406C-8919-74D3-B66C-51CE55529DED}"/>
            </ac:picMkLst>
          </pc:picChg>
          <pc:picChg chg="add mod">
            <ac:chgData name="Lauren Francis" userId="b7c8c318-11b6-44df-a20d-cbfd05c86935" providerId="ADAL" clId="{C38C7FE3-EEFC-4541-A9F6-30EA223E2397}" dt="2024-04-09T23:03:25.949" v="102" actId="1076"/>
            <ac:picMkLst>
              <pc:docMk/>
              <pc:sldMasterMk cId="783407565" sldId="2147483648"/>
              <pc:sldLayoutMk cId="2902913774" sldId="2147483665"/>
              <ac:picMk id="4" creationId="{914E38EF-FE60-C329-0FA9-06F9754099AF}"/>
            </ac:picMkLst>
          </pc:picChg>
          <pc:picChg chg="add mod">
            <ac:chgData name="Lauren Francis" userId="b7c8c318-11b6-44df-a20d-cbfd05c86935" providerId="ADAL" clId="{C38C7FE3-EEFC-4541-A9F6-30EA223E2397}" dt="2024-04-09T23:03:23.557" v="101" actId="1076"/>
            <ac:picMkLst>
              <pc:docMk/>
              <pc:sldMasterMk cId="783407565" sldId="2147483648"/>
              <pc:sldLayoutMk cId="2902913774" sldId="2147483665"/>
              <ac:picMk id="5" creationId="{97320C8E-E14D-7E28-472F-F66430C54D45}"/>
            </ac:picMkLst>
          </pc:picChg>
          <pc:picChg chg="add mod">
            <ac:chgData name="Lauren Francis" userId="b7c8c318-11b6-44df-a20d-cbfd05c86935" providerId="ADAL" clId="{C38C7FE3-EEFC-4541-A9F6-30EA223E2397}" dt="2024-04-09T23:03:30.010" v="103"/>
            <ac:picMkLst>
              <pc:docMk/>
              <pc:sldMasterMk cId="783407565" sldId="2147483648"/>
              <pc:sldLayoutMk cId="2902913774" sldId="2147483665"/>
              <ac:picMk id="7" creationId="{7FB64564-EA92-52A7-DE67-D9CF906995C6}"/>
            </ac:picMkLst>
          </pc:picChg>
          <pc:picChg chg="add mod">
            <ac:chgData name="Lauren Francis" userId="b7c8c318-11b6-44df-a20d-cbfd05c86935" providerId="ADAL" clId="{C38C7FE3-EEFC-4541-A9F6-30EA223E2397}" dt="2024-04-09T23:03:30.010" v="103"/>
            <ac:picMkLst>
              <pc:docMk/>
              <pc:sldMasterMk cId="783407565" sldId="2147483648"/>
              <pc:sldLayoutMk cId="2902913774" sldId="2147483665"/>
              <ac:picMk id="8" creationId="{3CA231FA-9A14-DD2C-CE80-9949B580CA8B}"/>
            </ac:picMkLst>
          </pc:picChg>
          <pc:cxnChg chg="add mod">
            <ac:chgData name="Lauren Francis" userId="b7c8c318-11b6-44df-a20d-cbfd05c86935" providerId="ADAL" clId="{C38C7FE3-EEFC-4541-A9F6-30EA223E2397}" dt="2024-04-09T23:03:30.010" v="103"/>
            <ac:cxnSpMkLst>
              <pc:docMk/>
              <pc:sldMasterMk cId="783407565" sldId="2147483648"/>
              <pc:sldLayoutMk cId="2902913774" sldId="2147483665"/>
              <ac:cxnSpMk id="9" creationId="{D706DFEA-AB94-F76A-DD0C-C01B824176DB}"/>
            </ac:cxnSpMkLst>
          </pc:cxnChg>
        </pc:sldLayoutChg>
      </pc:sldMasterChg>
      <pc:sldMasterChg chg="new del mod addSldLayout delSldLayout">
        <pc:chgData name="Lauren Francis" userId="b7c8c318-11b6-44df-a20d-cbfd05c86935" providerId="ADAL" clId="{C38C7FE3-EEFC-4541-A9F6-30EA223E2397}" dt="2024-04-09T23:00:25.162" v="71" actId="6938"/>
        <pc:sldMasterMkLst>
          <pc:docMk/>
          <pc:sldMasterMk cId="1549515773" sldId="2147483660"/>
        </pc:sldMasterMkLst>
        <pc:sldLayoutChg chg="new del replId">
          <pc:chgData name="Lauren Francis" userId="b7c8c318-11b6-44df-a20d-cbfd05c86935" providerId="ADAL" clId="{C38C7FE3-EEFC-4541-A9F6-30EA223E2397}" dt="2024-04-09T23:00:25.162" v="71" actId="6938"/>
          <pc:sldLayoutMkLst>
            <pc:docMk/>
            <pc:sldMasterMk cId="1549515773" sldId="2147483660"/>
            <pc:sldLayoutMk cId="4186327070" sldId="2147483661"/>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3758311838" sldId="2147483662"/>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3576623558" sldId="2147483663"/>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1747026217" sldId="2147483664"/>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1985869912" sldId="2147483665"/>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2425921841" sldId="2147483666"/>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1146710751" sldId="2147483667"/>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2290143600" sldId="2147483668"/>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2164090362" sldId="2147483669"/>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3969207384" sldId="2147483670"/>
          </pc:sldLayoutMkLst>
        </pc:sldLayoutChg>
        <pc:sldLayoutChg chg="new del replId">
          <pc:chgData name="Lauren Francis" userId="b7c8c318-11b6-44df-a20d-cbfd05c86935" providerId="ADAL" clId="{C38C7FE3-EEFC-4541-A9F6-30EA223E2397}" dt="2024-04-09T23:00:25.162" v="71" actId="6938"/>
          <pc:sldLayoutMkLst>
            <pc:docMk/>
            <pc:sldMasterMk cId="1549515773" sldId="2147483660"/>
            <pc:sldLayoutMk cId="866610543" sldId="2147483671"/>
          </pc:sldLayoutMkLst>
        </pc:sldLayoutChg>
      </pc:sldMasterChg>
    </pc:docChg>
  </pc:docChgLst>
  <pc:docChgLst>
    <pc:chgData name="Lauren Francis" userId="b7c8c318-11b6-44df-a20d-cbfd05c86935" providerId="ADAL" clId="{65C9459A-0CE4-4905-8325-71C5D01DA6A3}"/>
    <pc:docChg chg="undo custSel addSld delSld modSld modMainMaster">
      <pc:chgData name="Lauren Francis" userId="b7c8c318-11b6-44df-a20d-cbfd05c86935" providerId="ADAL" clId="{65C9459A-0CE4-4905-8325-71C5D01DA6A3}" dt="2024-06-26T19:02:36.982" v="1125" actId="1037"/>
      <pc:docMkLst>
        <pc:docMk/>
      </pc:docMkLst>
      <pc:sldChg chg="new del">
        <pc:chgData name="Lauren Francis" userId="b7c8c318-11b6-44df-a20d-cbfd05c86935" providerId="ADAL" clId="{65C9459A-0CE4-4905-8325-71C5D01DA6A3}" dt="2024-06-14T20:41:25.748" v="625" actId="680"/>
        <pc:sldMkLst>
          <pc:docMk/>
          <pc:sldMk cId="228803490" sldId="257"/>
        </pc:sldMkLst>
      </pc:sldChg>
      <pc:sldChg chg="new del">
        <pc:chgData name="Lauren Francis" userId="b7c8c318-11b6-44df-a20d-cbfd05c86935" providerId="ADAL" clId="{65C9459A-0CE4-4905-8325-71C5D01DA6A3}" dt="2024-06-14T20:41:32.572" v="627" actId="680"/>
        <pc:sldMkLst>
          <pc:docMk/>
          <pc:sldMk cId="3736922193" sldId="257"/>
        </pc:sldMkLst>
      </pc:sldChg>
      <pc:sldChg chg="addSp delSp modSp add del mod">
        <pc:chgData name="Lauren Francis" userId="b7c8c318-11b6-44df-a20d-cbfd05c86935" providerId="ADAL" clId="{65C9459A-0CE4-4905-8325-71C5D01DA6A3}" dt="2024-06-14T20:43:20.859" v="651"/>
        <pc:sldMkLst>
          <pc:docMk/>
          <pc:sldMk cId="0" sldId="267"/>
        </pc:sldMkLst>
        <pc:spChg chg="add del">
          <ac:chgData name="Lauren Francis" userId="b7c8c318-11b6-44df-a20d-cbfd05c86935" providerId="ADAL" clId="{65C9459A-0CE4-4905-8325-71C5D01DA6A3}" dt="2024-06-14T20:43:20.522" v="650" actId="478"/>
          <ac:spMkLst>
            <pc:docMk/>
            <pc:sldMk cId="0" sldId="267"/>
            <ac:spMk id="2"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3"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7"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8" creationId="{00000000-0000-0000-0000-000000000000}"/>
          </ac:spMkLst>
        </pc:spChg>
        <pc:spChg chg="add del">
          <ac:chgData name="Lauren Francis" userId="b7c8c318-11b6-44df-a20d-cbfd05c86935" providerId="ADAL" clId="{65C9459A-0CE4-4905-8325-71C5D01DA6A3}" dt="2024-06-14T20:43:20.522" v="650" actId="478"/>
          <ac:spMkLst>
            <pc:docMk/>
            <pc:sldMk cId="0" sldId="267"/>
            <ac:spMk id="9" creationId="{00000000-0000-0000-0000-000000000000}"/>
          </ac:spMkLst>
        </pc:spChg>
        <pc:spChg chg="add del mod">
          <ac:chgData name="Lauren Francis" userId="b7c8c318-11b6-44df-a20d-cbfd05c86935" providerId="ADAL" clId="{65C9459A-0CE4-4905-8325-71C5D01DA6A3}" dt="2024-06-14T20:43:20.522" v="650" actId="478"/>
          <ac:spMkLst>
            <pc:docMk/>
            <pc:sldMk cId="0" sldId="267"/>
            <ac:spMk id="11" creationId="{02323191-E6EB-A458-8593-91E92FD11E58}"/>
          </ac:spMkLst>
        </pc:spChg>
        <pc:spChg chg="add del mod">
          <ac:chgData name="Lauren Francis" userId="b7c8c318-11b6-44df-a20d-cbfd05c86935" providerId="ADAL" clId="{65C9459A-0CE4-4905-8325-71C5D01DA6A3}" dt="2024-06-14T20:43:20.522" v="650" actId="478"/>
          <ac:spMkLst>
            <pc:docMk/>
            <pc:sldMk cId="0" sldId="267"/>
            <ac:spMk id="13" creationId="{6923FDDA-018D-EFB2-3C9B-F42A6C155CFD}"/>
          </ac:spMkLst>
        </pc:spChg>
        <pc:spChg chg="add del mod">
          <ac:chgData name="Lauren Francis" userId="b7c8c318-11b6-44df-a20d-cbfd05c86935" providerId="ADAL" clId="{65C9459A-0CE4-4905-8325-71C5D01DA6A3}" dt="2024-06-14T20:43:20.522" v="650" actId="478"/>
          <ac:spMkLst>
            <pc:docMk/>
            <pc:sldMk cId="0" sldId="267"/>
            <ac:spMk id="15" creationId="{E715CC48-0E5B-A53C-527B-FD63EE35C031}"/>
          </ac:spMkLst>
        </pc:spChg>
        <pc:spChg chg="add del mod">
          <ac:chgData name="Lauren Francis" userId="b7c8c318-11b6-44df-a20d-cbfd05c86935" providerId="ADAL" clId="{65C9459A-0CE4-4905-8325-71C5D01DA6A3}" dt="2024-06-14T20:43:20.522" v="650" actId="478"/>
          <ac:spMkLst>
            <pc:docMk/>
            <pc:sldMk cId="0" sldId="267"/>
            <ac:spMk id="17" creationId="{2850A090-C490-02C4-A0F8-53ACC28D5C43}"/>
          </ac:spMkLst>
        </pc:spChg>
        <pc:spChg chg="add del mod">
          <ac:chgData name="Lauren Francis" userId="b7c8c318-11b6-44df-a20d-cbfd05c86935" providerId="ADAL" clId="{65C9459A-0CE4-4905-8325-71C5D01DA6A3}" dt="2024-06-14T20:43:20.522" v="650" actId="478"/>
          <ac:spMkLst>
            <pc:docMk/>
            <pc:sldMk cId="0" sldId="267"/>
            <ac:spMk id="19" creationId="{623D2E1B-5D4C-28FE-DED5-F9C7B37154CF}"/>
          </ac:spMkLst>
        </pc:spChg>
        <pc:spChg chg="add del mod">
          <ac:chgData name="Lauren Francis" userId="b7c8c318-11b6-44df-a20d-cbfd05c86935" providerId="ADAL" clId="{65C9459A-0CE4-4905-8325-71C5D01DA6A3}" dt="2024-06-14T20:43:20.522" v="650" actId="478"/>
          <ac:spMkLst>
            <pc:docMk/>
            <pc:sldMk cId="0" sldId="267"/>
            <ac:spMk id="21" creationId="{FEA8F386-3E16-9ADA-FEDA-B1FB63768586}"/>
          </ac:spMkLst>
        </pc:spChg>
        <pc:graphicFrameChg chg="add del">
          <ac:chgData name="Lauren Francis" userId="b7c8c318-11b6-44df-a20d-cbfd05c86935" providerId="ADAL" clId="{65C9459A-0CE4-4905-8325-71C5D01DA6A3}" dt="2024-06-14T20:43:20.522" v="650" actId="478"/>
          <ac:graphicFrameMkLst>
            <pc:docMk/>
            <pc:sldMk cId="0" sldId="267"/>
            <ac:graphicFrameMk id="5" creationId="{00000000-0000-0000-0000-000000000000}"/>
          </ac:graphicFrameMkLst>
        </pc:graphicFrameChg>
        <pc:graphicFrameChg chg="add del">
          <ac:chgData name="Lauren Francis" userId="b7c8c318-11b6-44df-a20d-cbfd05c86935" providerId="ADAL" clId="{65C9459A-0CE4-4905-8325-71C5D01DA6A3}" dt="2024-06-14T20:43:20.522" v="650" actId="478"/>
          <ac:graphicFrameMkLst>
            <pc:docMk/>
            <pc:sldMk cId="0" sldId="267"/>
            <ac:graphicFrameMk id="6" creationId="{00000000-0000-0000-0000-000000000000}"/>
          </ac:graphicFrameMkLst>
        </pc:graphicFrameChg>
        <pc:picChg chg="add del">
          <ac:chgData name="Lauren Francis" userId="b7c8c318-11b6-44df-a20d-cbfd05c86935" providerId="ADAL" clId="{65C9459A-0CE4-4905-8325-71C5D01DA6A3}" dt="2024-06-14T20:43:20.522" v="650" actId="478"/>
          <ac:picMkLst>
            <pc:docMk/>
            <pc:sldMk cId="0" sldId="267"/>
            <ac:picMk id="4" creationId="{00000000-0000-0000-0000-000000000000}"/>
          </ac:picMkLst>
        </pc:picChg>
      </pc:sldChg>
      <pc:sldMasterChg chg="addSldLayout delSldLayout modSldLayout sldLayoutOrd">
        <pc:chgData name="Lauren Francis" userId="b7c8c318-11b6-44df-a20d-cbfd05c86935" providerId="ADAL" clId="{65C9459A-0CE4-4905-8325-71C5D01DA6A3}" dt="2024-06-26T19:02:36.982" v="1125" actId="1037"/>
        <pc:sldMasterMkLst>
          <pc:docMk/>
          <pc:sldMasterMk cId="783407565" sldId="2147483648"/>
        </pc:sldMasterMkLst>
        <pc:sldLayoutChg chg="modSp mod">
          <pc:chgData name="Lauren Francis" userId="b7c8c318-11b6-44df-a20d-cbfd05c86935" providerId="ADAL" clId="{65C9459A-0CE4-4905-8325-71C5D01DA6A3}" dt="2024-05-23T16:09:01.343" v="39" actId="1035"/>
          <pc:sldLayoutMkLst>
            <pc:docMk/>
            <pc:sldMasterMk cId="783407565" sldId="2147483648"/>
            <pc:sldLayoutMk cId="1462231767" sldId="2147483649"/>
          </pc:sldLayoutMkLst>
          <pc:picChg chg="mod">
            <ac:chgData name="Lauren Francis" userId="b7c8c318-11b6-44df-a20d-cbfd05c86935" providerId="ADAL" clId="{65C9459A-0CE4-4905-8325-71C5D01DA6A3}" dt="2024-05-23T16:09:01.343" v="39" actId="1035"/>
            <ac:picMkLst>
              <pc:docMk/>
              <pc:sldMasterMk cId="783407565" sldId="2147483648"/>
              <pc:sldLayoutMk cId="1462231767" sldId="2147483649"/>
              <ac:picMk id="8" creationId="{8412F8FB-319A-506A-9307-6134A89FF9BD}"/>
            </ac:picMkLst>
          </pc:picChg>
          <pc:picChg chg="mod">
            <ac:chgData name="Lauren Francis" userId="b7c8c318-11b6-44df-a20d-cbfd05c86935" providerId="ADAL" clId="{65C9459A-0CE4-4905-8325-71C5D01DA6A3}" dt="2024-05-23T16:09:01.343" v="39" actId="1035"/>
            <ac:picMkLst>
              <pc:docMk/>
              <pc:sldMasterMk cId="783407565" sldId="2147483648"/>
              <pc:sldLayoutMk cId="1462231767" sldId="2147483649"/>
              <ac:picMk id="9" creationId="{A59FB520-FC60-F42A-38AA-0134E49DA426}"/>
            </ac:picMkLst>
          </pc:picChg>
          <pc:cxnChg chg="mod">
            <ac:chgData name="Lauren Francis" userId="b7c8c318-11b6-44df-a20d-cbfd05c86935" providerId="ADAL" clId="{65C9459A-0CE4-4905-8325-71C5D01DA6A3}" dt="2024-05-23T16:09:01.343" v="39" actId="1035"/>
            <ac:cxnSpMkLst>
              <pc:docMk/>
              <pc:sldMasterMk cId="783407565" sldId="2147483648"/>
              <pc:sldLayoutMk cId="1462231767" sldId="2147483649"/>
              <ac:cxnSpMk id="10" creationId="{FBA22388-34CD-7440-9F59-61D346F7B5AB}"/>
            </ac:cxnSpMkLst>
          </pc:cxnChg>
        </pc:sldLayoutChg>
        <pc:sldLayoutChg chg="modSp mod">
          <pc:chgData name="Lauren Francis" userId="b7c8c318-11b6-44df-a20d-cbfd05c86935" providerId="ADAL" clId="{65C9459A-0CE4-4905-8325-71C5D01DA6A3}" dt="2024-05-30T17:35:22.531" v="65" actId="1036"/>
          <pc:sldLayoutMkLst>
            <pc:docMk/>
            <pc:sldMasterMk cId="783407565" sldId="2147483648"/>
            <pc:sldLayoutMk cId="3249202066" sldId="2147483651"/>
          </pc:sldLayoutMkLst>
          <pc:spChg chg="mod">
            <ac:chgData name="Lauren Francis" userId="b7c8c318-11b6-44df-a20d-cbfd05c86935" providerId="ADAL" clId="{65C9459A-0CE4-4905-8325-71C5D01DA6A3}" dt="2024-05-30T03:36:42.010" v="46" actId="14100"/>
            <ac:spMkLst>
              <pc:docMk/>
              <pc:sldMasterMk cId="783407565" sldId="2147483648"/>
              <pc:sldLayoutMk cId="3249202066" sldId="2147483651"/>
              <ac:spMk id="3" creationId="{FC3A3DCC-B4A1-1548-61FE-0D38A75AF36C}"/>
            </ac:spMkLst>
          </pc:spChg>
          <pc:picChg chg="mod">
            <ac:chgData name="Lauren Francis" userId="b7c8c318-11b6-44df-a20d-cbfd05c86935" providerId="ADAL" clId="{65C9459A-0CE4-4905-8325-71C5D01DA6A3}" dt="2024-05-30T17:35:18.394" v="59" actId="1036"/>
            <ac:picMkLst>
              <pc:docMk/>
              <pc:sldMasterMk cId="783407565" sldId="2147483648"/>
              <pc:sldLayoutMk cId="3249202066" sldId="2147483651"/>
              <ac:picMk id="7" creationId="{5A5E189D-701E-E09A-B402-2C20B031FCCC}"/>
            </ac:picMkLst>
          </pc:picChg>
          <pc:picChg chg="mod">
            <ac:chgData name="Lauren Francis" userId="b7c8c318-11b6-44df-a20d-cbfd05c86935" providerId="ADAL" clId="{65C9459A-0CE4-4905-8325-71C5D01DA6A3}" dt="2024-05-30T17:35:16.426" v="55" actId="1036"/>
            <ac:picMkLst>
              <pc:docMk/>
              <pc:sldMasterMk cId="783407565" sldId="2147483648"/>
              <pc:sldLayoutMk cId="3249202066" sldId="2147483651"/>
              <ac:picMk id="8" creationId="{6825B84C-B955-8FF6-387A-FA6210477779}"/>
            </ac:picMkLst>
          </pc:picChg>
          <pc:cxnChg chg="mod">
            <ac:chgData name="Lauren Francis" userId="b7c8c318-11b6-44df-a20d-cbfd05c86935" providerId="ADAL" clId="{65C9459A-0CE4-4905-8325-71C5D01DA6A3}" dt="2024-05-30T17:35:22.531" v="65" actId="1036"/>
            <ac:cxnSpMkLst>
              <pc:docMk/>
              <pc:sldMasterMk cId="783407565" sldId="2147483648"/>
              <pc:sldLayoutMk cId="3249202066" sldId="2147483651"/>
              <ac:cxnSpMk id="9" creationId="{6434DA2D-3C3E-913B-FF11-5B782E92E1CE}"/>
            </ac:cxnSpMkLst>
          </pc:cxnChg>
        </pc:sldLayoutChg>
        <pc:sldLayoutChg chg="del">
          <pc:chgData name="Lauren Francis" userId="b7c8c318-11b6-44df-a20d-cbfd05c86935" providerId="ADAL" clId="{65C9459A-0CE4-4905-8325-71C5D01DA6A3}" dt="2024-06-19T15:03:13.741" v="799" actId="2696"/>
          <pc:sldLayoutMkLst>
            <pc:docMk/>
            <pc:sldMasterMk cId="783407565" sldId="2147483648"/>
            <pc:sldLayoutMk cId="1756085151" sldId="2147483652"/>
          </pc:sldLayoutMkLst>
        </pc:sldLayoutChg>
        <pc:sldLayoutChg chg="addSp delSp modSp mod">
          <pc:chgData name="Lauren Francis" userId="b7c8c318-11b6-44df-a20d-cbfd05c86935" providerId="ADAL" clId="{65C9459A-0CE4-4905-8325-71C5D01DA6A3}" dt="2024-06-26T19:02:13.013" v="1124"/>
          <pc:sldLayoutMkLst>
            <pc:docMk/>
            <pc:sldMasterMk cId="783407565" sldId="2147483648"/>
            <pc:sldLayoutMk cId="3339540598" sldId="2147483653"/>
          </pc:sldLayoutMkLst>
          <pc:spChg chg="add mod ord">
            <ac:chgData name="Lauren Francis" userId="b7c8c318-11b6-44df-a20d-cbfd05c86935" providerId="ADAL" clId="{65C9459A-0CE4-4905-8325-71C5D01DA6A3}" dt="2024-06-26T19:02:04.329" v="1123" actId="1076"/>
            <ac:spMkLst>
              <pc:docMk/>
              <pc:sldMasterMk cId="783407565" sldId="2147483648"/>
              <pc:sldLayoutMk cId="3339540598" sldId="2147483653"/>
              <ac:spMk id="2" creationId="{621CEEF3-19FF-2A18-CE98-E9366301C3FE}"/>
            </ac:spMkLst>
          </pc:spChg>
          <pc:spChg chg="add mod">
            <ac:chgData name="Lauren Francis" userId="b7c8c318-11b6-44df-a20d-cbfd05c86935" providerId="ADAL" clId="{65C9459A-0CE4-4905-8325-71C5D01DA6A3}" dt="2024-06-26T19:02:13.013" v="1124"/>
            <ac:spMkLst>
              <pc:docMk/>
              <pc:sldMasterMk cId="783407565" sldId="2147483648"/>
              <pc:sldLayoutMk cId="3339540598" sldId="2147483653"/>
              <ac:spMk id="5" creationId="{3629638F-39EF-3E49-D034-4234E60B8C9C}"/>
            </ac:spMkLst>
          </pc:spChg>
          <pc:spChg chg="del">
            <ac:chgData name="Lauren Francis" userId="b7c8c318-11b6-44df-a20d-cbfd05c86935" providerId="ADAL" clId="{65C9459A-0CE4-4905-8325-71C5D01DA6A3}" dt="2024-06-26T19:01:42.017" v="1118" actId="478"/>
            <ac:spMkLst>
              <pc:docMk/>
              <pc:sldMasterMk cId="783407565" sldId="2147483648"/>
              <pc:sldLayoutMk cId="3339540598" sldId="2147483653"/>
              <ac:spMk id="9" creationId="{8615DD7E-BF14-146F-B0DA-80854A83A766}"/>
            </ac:spMkLst>
          </pc:spChg>
          <pc:spChg chg="mod ord">
            <ac:chgData name="Lauren Francis" userId="b7c8c318-11b6-44df-a20d-cbfd05c86935" providerId="ADAL" clId="{65C9459A-0CE4-4905-8325-71C5D01DA6A3}" dt="2024-06-26T19:01:31.543" v="1116" actId="167"/>
            <ac:spMkLst>
              <pc:docMk/>
              <pc:sldMasterMk cId="783407565" sldId="2147483648"/>
              <pc:sldLayoutMk cId="3339540598" sldId="2147483653"/>
              <ac:spMk id="13" creationId="{51771CE8-4371-D8D6-1C7A-A267D2CF504A}"/>
            </ac:spMkLst>
          </pc:spChg>
          <pc:picChg chg="add mod">
            <ac:chgData name="Lauren Francis" userId="b7c8c318-11b6-44df-a20d-cbfd05c86935" providerId="ADAL" clId="{65C9459A-0CE4-4905-8325-71C5D01DA6A3}" dt="2024-06-26T19:01:53.327" v="1121"/>
            <ac:picMkLst>
              <pc:docMk/>
              <pc:sldMasterMk cId="783407565" sldId="2147483648"/>
              <pc:sldLayoutMk cId="3339540598" sldId="2147483653"/>
              <ac:picMk id="3" creationId="{412FF3E4-4B01-6162-4666-0C80F5DD572C}"/>
            </ac:picMkLst>
          </pc:picChg>
          <pc:picChg chg="add mod">
            <ac:chgData name="Lauren Francis" userId="b7c8c318-11b6-44df-a20d-cbfd05c86935" providerId="ADAL" clId="{65C9459A-0CE4-4905-8325-71C5D01DA6A3}" dt="2024-06-26T19:01:53.327" v="1121"/>
            <ac:picMkLst>
              <pc:docMk/>
              <pc:sldMasterMk cId="783407565" sldId="2147483648"/>
              <pc:sldLayoutMk cId="3339540598" sldId="2147483653"/>
              <ac:picMk id="4" creationId="{E440AF53-66B9-8EB2-D2D2-BDDADDDBCA1F}"/>
            </ac:picMkLst>
          </pc:picChg>
          <pc:picChg chg="add mod">
            <ac:chgData name="Lauren Francis" userId="b7c8c318-11b6-44df-a20d-cbfd05c86935" providerId="ADAL" clId="{65C9459A-0CE4-4905-8325-71C5D01DA6A3}" dt="2024-06-26T19:02:13.013" v="1124"/>
            <ac:picMkLst>
              <pc:docMk/>
              <pc:sldMasterMk cId="783407565" sldId="2147483648"/>
              <pc:sldLayoutMk cId="3339540598" sldId="2147483653"/>
              <ac:picMk id="6" creationId="{9C26E5D0-BD3A-4088-9E5A-264A8DCFCFFF}"/>
            </ac:picMkLst>
          </pc:picChg>
          <pc:picChg chg="mod ord modCrop">
            <ac:chgData name="Lauren Francis" userId="b7c8c318-11b6-44df-a20d-cbfd05c86935" providerId="ADAL" clId="{65C9459A-0CE4-4905-8325-71C5D01DA6A3}" dt="2024-06-26T19:01:34.998" v="1117" actId="167"/>
            <ac:picMkLst>
              <pc:docMk/>
              <pc:sldMasterMk cId="783407565" sldId="2147483648"/>
              <pc:sldLayoutMk cId="3339540598" sldId="2147483653"/>
              <ac:picMk id="7" creationId="{AF9E4685-1C39-1676-E912-1F2868A837A0}"/>
            </ac:picMkLst>
          </pc:picChg>
          <pc:picChg chg="add mod">
            <ac:chgData name="Lauren Francis" userId="b7c8c318-11b6-44df-a20d-cbfd05c86935" providerId="ADAL" clId="{65C9459A-0CE4-4905-8325-71C5D01DA6A3}" dt="2024-06-26T19:02:13.013" v="1124"/>
            <ac:picMkLst>
              <pc:docMk/>
              <pc:sldMasterMk cId="783407565" sldId="2147483648"/>
              <pc:sldLayoutMk cId="3339540598" sldId="2147483653"/>
              <ac:picMk id="8" creationId="{F56E0BF5-6F68-A3B6-69CE-59B039178DDE}"/>
            </ac:picMkLst>
          </pc:picChg>
          <pc:picChg chg="del">
            <ac:chgData name="Lauren Francis" userId="b7c8c318-11b6-44df-a20d-cbfd05c86935" providerId="ADAL" clId="{65C9459A-0CE4-4905-8325-71C5D01DA6A3}" dt="2024-06-26T19:01:43.795" v="1119" actId="478"/>
            <ac:picMkLst>
              <pc:docMk/>
              <pc:sldMasterMk cId="783407565" sldId="2147483648"/>
              <pc:sldLayoutMk cId="3339540598" sldId="2147483653"/>
              <ac:picMk id="10" creationId="{1B33087D-5ED1-8C85-CC2E-45C58DC4B9EB}"/>
            </ac:picMkLst>
          </pc:picChg>
          <pc:picChg chg="del">
            <ac:chgData name="Lauren Francis" userId="b7c8c318-11b6-44df-a20d-cbfd05c86935" providerId="ADAL" clId="{65C9459A-0CE4-4905-8325-71C5D01DA6A3}" dt="2024-06-26T19:01:45.093" v="1120" actId="478"/>
            <ac:picMkLst>
              <pc:docMk/>
              <pc:sldMasterMk cId="783407565" sldId="2147483648"/>
              <pc:sldLayoutMk cId="3339540598" sldId="2147483653"/>
              <ac:picMk id="11" creationId="{4345177A-023F-E419-1983-BD59EC05F259}"/>
            </ac:picMkLst>
          </pc:picChg>
        </pc:sldLayoutChg>
        <pc:sldLayoutChg chg="addSp delSp modSp mod">
          <pc:chgData name="Lauren Francis" userId="b7c8c318-11b6-44df-a20d-cbfd05c86935" providerId="ADAL" clId="{65C9459A-0CE4-4905-8325-71C5D01DA6A3}" dt="2024-06-26T18:59:43.444" v="1100" actId="1582"/>
          <pc:sldLayoutMkLst>
            <pc:docMk/>
            <pc:sldMasterMk cId="783407565" sldId="2147483648"/>
            <pc:sldLayoutMk cId="1547160261" sldId="2147483654"/>
          </pc:sldLayoutMkLst>
          <pc:spChg chg="add mod">
            <ac:chgData name="Lauren Francis" userId="b7c8c318-11b6-44df-a20d-cbfd05c86935" providerId="ADAL" clId="{65C9459A-0CE4-4905-8325-71C5D01DA6A3}" dt="2024-06-26T18:59:43.444" v="1100" actId="1582"/>
            <ac:spMkLst>
              <pc:docMk/>
              <pc:sldMasterMk cId="783407565" sldId="2147483648"/>
              <pc:sldLayoutMk cId="1547160261" sldId="2147483654"/>
              <ac:spMk id="2" creationId="{B1632629-A546-52E1-E66F-33BC72149BEB}"/>
            </ac:spMkLst>
          </pc:spChg>
          <pc:spChg chg="add mod">
            <ac:chgData name="Lauren Francis" userId="b7c8c318-11b6-44df-a20d-cbfd05c86935" providerId="ADAL" clId="{65C9459A-0CE4-4905-8325-71C5D01DA6A3}" dt="2024-06-19T15:19:33.593" v="912"/>
            <ac:spMkLst>
              <pc:docMk/>
              <pc:sldMasterMk cId="783407565" sldId="2147483648"/>
              <pc:sldLayoutMk cId="1547160261" sldId="2147483654"/>
              <ac:spMk id="3" creationId="{6F92560A-AF42-0B84-8249-117DCC5B9825}"/>
            </ac:spMkLst>
          </pc:spChg>
          <pc:spChg chg="del mod">
            <ac:chgData name="Lauren Francis" userId="b7c8c318-11b6-44df-a20d-cbfd05c86935" providerId="ADAL" clId="{65C9459A-0CE4-4905-8325-71C5D01DA6A3}" dt="2024-06-19T15:19:19.624" v="907" actId="478"/>
            <ac:spMkLst>
              <pc:docMk/>
              <pc:sldMasterMk cId="783407565" sldId="2147483648"/>
              <pc:sldLayoutMk cId="1547160261" sldId="2147483654"/>
              <ac:spMk id="7" creationId="{3F062B55-5D36-B17D-CF12-B5AC7EFDECE7}"/>
            </ac:spMkLst>
          </pc:spChg>
          <pc:spChg chg="del">
            <ac:chgData name="Lauren Francis" userId="b7c8c318-11b6-44df-a20d-cbfd05c86935" providerId="ADAL" clId="{65C9459A-0CE4-4905-8325-71C5D01DA6A3}" dt="2024-06-19T15:19:20.886" v="908" actId="478"/>
            <ac:spMkLst>
              <pc:docMk/>
              <pc:sldMasterMk cId="783407565" sldId="2147483648"/>
              <pc:sldLayoutMk cId="1547160261" sldId="2147483654"/>
              <ac:spMk id="8" creationId="{26C0A688-E168-1116-7671-E54FB639D7E3}"/>
            </ac:spMkLst>
          </pc:spChg>
          <pc:spChg chg="add mod ord">
            <ac:chgData name="Lauren Francis" userId="b7c8c318-11b6-44df-a20d-cbfd05c86935" providerId="ADAL" clId="{65C9459A-0CE4-4905-8325-71C5D01DA6A3}" dt="2024-06-26T18:59:35.444" v="1098" actId="1036"/>
            <ac:spMkLst>
              <pc:docMk/>
              <pc:sldMasterMk cId="783407565" sldId="2147483648"/>
              <pc:sldLayoutMk cId="1547160261" sldId="2147483654"/>
              <ac:spMk id="12" creationId="{07EC4299-E316-11E0-05DB-F037CE581634}"/>
            </ac:spMkLst>
          </pc:spChg>
          <pc:spChg chg="add del">
            <ac:chgData name="Lauren Francis" userId="b7c8c318-11b6-44df-a20d-cbfd05c86935" providerId="ADAL" clId="{65C9459A-0CE4-4905-8325-71C5D01DA6A3}" dt="2024-06-19T15:30:51.540" v="919" actId="478"/>
            <ac:spMkLst>
              <pc:docMk/>
              <pc:sldMasterMk cId="783407565" sldId="2147483648"/>
              <pc:sldLayoutMk cId="1547160261" sldId="2147483654"/>
              <ac:spMk id="13" creationId="{C37FD0F8-A614-E9EE-C8B9-4DBD5497A9AE}"/>
            </ac:spMkLst>
          </pc:spChg>
          <pc:picChg chg="add mod">
            <ac:chgData name="Lauren Francis" userId="b7c8c318-11b6-44df-a20d-cbfd05c86935" providerId="ADAL" clId="{65C9459A-0CE4-4905-8325-71C5D01DA6A3}" dt="2024-06-19T15:19:33.593" v="912"/>
            <ac:picMkLst>
              <pc:docMk/>
              <pc:sldMasterMk cId="783407565" sldId="2147483648"/>
              <pc:sldLayoutMk cId="1547160261" sldId="2147483654"/>
              <ac:picMk id="4" creationId="{54C6664E-44BF-BA9E-5D90-E9885AE84572}"/>
            </ac:picMkLst>
          </pc:picChg>
          <pc:picChg chg="add mod">
            <ac:chgData name="Lauren Francis" userId="b7c8c318-11b6-44df-a20d-cbfd05c86935" providerId="ADAL" clId="{65C9459A-0CE4-4905-8325-71C5D01DA6A3}" dt="2024-06-19T15:19:33.593" v="912"/>
            <ac:picMkLst>
              <pc:docMk/>
              <pc:sldMasterMk cId="783407565" sldId="2147483648"/>
              <pc:sldLayoutMk cId="1547160261" sldId="2147483654"/>
              <ac:picMk id="5" creationId="{230FEBFF-8C9F-E418-E5BC-38954075CB27}"/>
            </ac:picMkLst>
          </pc:picChg>
          <pc:picChg chg="del mod ord modCrop">
            <ac:chgData name="Lauren Francis" userId="b7c8c318-11b6-44df-a20d-cbfd05c86935" providerId="ADAL" clId="{65C9459A-0CE4-4905-8325-71C5D01DA6A3}" dt="2024-06-19T15:30:49.564" v="917" actId="478"/>
            <ac:picMkLst>
              <pc:docMk/>
              <pc:sldMasterMk cId="783407565" sldId="2147483648"/>
              <pc:sldLayoutMk cId="1547160261" sldId="2147483654"/>
              <ac:picMk id="6" creationId="{934C9D9A-2D5A-73F3-DA95-2EBFB753975E}"/>
            </ac:picMkLst>
          </pc:picChg>
          <pc:picChg chg="del">
            <ac:chgData name="Lauren Francis" userId="b7c8c318-11b6-44df-a20d-cbfd05c86935" providerId="ADAL" clId="{65C9459A-0CE4-4905-8325-71C5D01DA6A3}" dt="2024-06-19T15:19:21.618" v="909" actId="478"/>
            <ac:picMkLst>
              <pc:docMk/>
              <pc:sldMasterMk cId="783407565" sldId="2147483648"/>
              <pc:sldLayoutMk cId="1547160261" sldId="2147483654"/>
              <ac:picMk id="9" creationId="{252A7962-9958-5594-C65B-312386913C1A}"/>
            </ac:picMkLst>
          </pc:picChg>
          <pc:picChg chg="del">
            <ac:chgData name="Lauren Francis" userId="b7c8c318-11b6-44df-a20d-cbfd05c86935" providerId="ADAL" clId="{65C9459A-0CE4-4905-8325-71C5D01DA6A3}" dt="2024-06-19T15:19:22.187" v="910" actId="478"/>
            <ac:picMkLst>
              <pc:docMk/>
              <pc:sldMasterMk cId="783407565" sldId="2147483648"/>
              <pc:sldLayoutMk cId="1547160261" sldId="2147483654"/>
              <ac:picMk id="10" creationId="{B5EAFC63-1C6A-40D9-8857-8F192CBF4F94}"/>
            </ac:picMkLst>
          </pc:picChg>
          <pc:picChg chg="add mod ord modCrop">
            <ac:chgData name="Lauren Francis" userId="b7c8c318-11b6-44df-a20d-cbfd05c86935" providerId="ADAL" clId="{65C9459A-0CE4-4905-8325-71C5D01DA6A3}" dt="2024-06-19T15:31:07.579" v="925" actId="1076"/>
            <ac:picMkLst>
              <pc:docMk/>
              <pc:sldMasterMk cId="783407565" sldId="2147483648"/>
              <pc:sldLayoutMk cId="1547160261" sldId="2147483654"/>
              <ac:picMk id="14" creationId="{634C0993-78DB-029B-3E69-B5AE6BD79510}"/>
            </ac:picMkLst>
          </pc:picChg>
        </pc:sldLayoutChg>
        <pc:sldLayoutChg chg="addSp delSp modSp mod">
          <pc:chgData name="Lauren Francis" userId="b7c8c318-11b6-44df-a20d-cbfd05c86935" providerId="ADAL" clId="{65C9459A-0CE4-4905-8325-71C5D01DA6A3}" dt="2024-06-26T18:59:22.806" v="1096" actId="1582"/>
          <pc:sldLayoutMkLst>
            <pc:docMk/>
            <pc:sldMasterMk cId="783407565" sldId="2147483648"/>
            <pc:sldLayoutMk cId="416266728" sldId="2147483655"/>
          </pc:sldLayoutMkLst>
          <pc:spChg chg="add mod">
            <ac:chgData name="Lauren Francis" userId="b7c8c318-11b6-44df-a20d-cbfd05c86935" providerId="ADAL" clId="{65C9459A-0CE4-4905-8325-71C5D01DA6A3}" dt="2024-06-26T18:59:22.806" v="1096" actId="1582"/>
            <ac:spMkLst>
              <pc:docMk/>
              <pc:sldMasterMk cId="783407565" sldId="2147483648"/>
              <pc:sldLayoutMk cId="416266728" sldId="2147483655"/>
              <ac:spMk id="2" creationId="{FA81CECB-3833-D315-565E-F3A6CF7962F8}"/>
            </ac:spMkLst>
          </pc:spChg>
          <pc:spChg chg="add mod">
            <ac:chgData name="Lauren Francis" userId="b7c8c318-11b6-44df-a20d-cbfd05c86935" providerId="ADAL" clId="{65C9459A-0CE4-4905-8325-71C5D01DA6A3}" dt="2024-06-19T15:10:02.610" v="883"/>
            <ac:spMkLst>
              <pc:docMk/>
              <pc:sldMasterMk cId="783407565" sldId="2147483648"/>
              <pc:sldLayoutMk cId="416266728" sldId="2147483655"/>
              <ac:spMk id="3" creationId="{D561E3F1-6C1F-EBAC-BDA9-7E4569F5F8BA}"/>
            </ac:spMkLst>
          </pc:spChg>
          <pc:spChg chg="add del">
            <ac:chgData name="Lauren Francis" userId="b7c8c318-11b6-44df-a20d-cbfd05c86935" providerId="ADAL" clId="{65C9459A-0CE4-4905-8325-71C5D01DA6A3}" dt="2024-06-19T15:13:42.910" v="888" actId="478"/>
            <ac:spMkLst>
              <pc:docMk/>
              <pc:sldMasterMk cId="783407565" sldId="2147483648"/>
              <pc:sldLayoutMk cId="416266728" sldId="2147483655"/>
              <ac:spMk id="6" creationId="{B374AB18-CBDA-C2E4-1644-54569EB075E5}"/>
            </ac:spMkLst>
          </pc:spChg>
          <pc:spChg chg="del">
            <ac:chgData name="Lauren Francis" userId="b7c8c318-11b6-44df-a20d-cbfd05c86935" providerId="ADAL" clId="{65C9459A-0CE4-4905-8325-71C5D01DA6A3}" dt="2024-06-19T15:09:44.711" v="877" actId="478"/>
            <ac:spMkLst>
              <pc:docMk/>
              <pc:sldMasterMk cId="783407565" sldId="2147483648"/>
              <pc:sldLayoutMk cId="416266728" sldId="2147483655"/>
              <ac:spMk id="8" creationId="{C60EF00A-346C-A9DD-9697-952289A26176}"/>
            </ac:spMkLst>
          </pc:spChg>
          <pc:spChg chg="del">
            <ac:chgData name="Lauren Francis" userId="b7c8c318-11b6-44df-a20d-cbfd05c86935" providerId="ADAL" clId="{65C9459A-0CE4-4905-8325-71C5D01DA6A3}" dt="2024-06-19T15:14:11.160" v="895" actId="478"/>
            <ac:spMkLst>
              <pc:docMk/>
              <pc:sldMasterMk cId="783407565" sldId="2147483648"/>
              <pc:sldLayoutMk cId="416266728" sldId="2147483655"/>
              <ac:spMk id="11" creationId="{3CC8E818-7CAD-E563-F369-FF38C728451F}"/>
            </ac:spMkLst>
          </pc:spChg>
          <pc:spChg chg="add mod">
            <ac:chgData name="Lauren Francis" userId="b7c8c318-11b6-44df-a20d-cbfd05c86935" providerId="ADAL" clId="{65C9459A-0CE4-4905-8325-71C5D01DA6A3}" dt="2024-06-19T15:14:56.216" v="900" actId="207"/>
            <ac:spMkLst>
              <pc:docMk/>
              <pc:sldMasterMk cId="783407565" sldId="2147483648"/>
              <pc:sldLayoutMk cId="416266728" sldId="2147483655"/>
              <ac:spMk id="12" creationId="{1A8EC7DC-BBA3-66E2-F3B4-EC86EA73C431}"/>
            </ac:spMkLst>
          </pc:spChg>
          <pc:spChg chg="add mod ord">
            <ac:chgData name="Lauren Francis" userId="b7c8c318-11b6-44df-a20d-cbfd05c86935" providerId="ADAL" clId="{65C9459A-0CE4-4905-8325-71C5D01DA6A3}" dt="2024-06-19T15:15:06.560" v="904" actId="167"/>
            <ac:spMkLst>
              <pc:docMk/>
              <pc:sldMasterMk cId="783407565" sldId="2147483648"/>
              <pc:sldLayoutMk cId="416266728" sldId="2147483655"/>
              <ac:spMk id="13" creationId="{F403DC02-0D31-CA3F-1EDC-1B63E3CE7376}"/>
            </ac:spMkLst>
          </pc:spChg>
          <pc:spChg chg="del">
            <ac:chgData name="Lauren Francis" userId="b7c8c318-11b6-44df-a20d-cbfd05c86935" providerId="ADAL" clId="{65C9459A-0CE4-4905-8325-71C5D01DA6A3}" dt="2024-06-19T15:09:46.181" v="880" actId="478"/>
            <ac:spMkLst>
              <pc:docMk/>
              <pc:sldMasterMk cId="783407565" sldId="2147483648"/>
              <pc:sldLayoutMk cId="416266728" sldId="2147483655"/>
              <ac:spMk id="17" creationId="{3F30B083-489C-6A41-C16A-1A329C98D301}"/>
            </ac:spMkLst>
          </pc:spChg>
          <pc:picChg chg="add mod">
            <ac:chgData name="Lauren Francis" userId="b7c8c318-11b6-44df-a20d-cbfd05c86935" providerId="ADAL" clId="{65C9459A-0CE4-4905-8325-71C5D01DA6A3}" dt="2024-06-19T15:10:02.610" v="883"/>
            <ac:picMkLst>
              <pc:docMk/>
              <pc:sldMasterMk cId="783407565" sldId="2147483648"/>
              <pc:sldLayoutMk cId="416266728" sldId="2147483655"/>
              <ac:picMk id="4" creationId="{DDB43010-177C-E5E0-D270-5DD41B1698C0}"/>
            </ac:picMkLst>
          </pc:picChg>
          <pc:picChg chg="add mod">
            <ac:chgData name="Lauren Francis" userId="b7c8c318-11b6-44df-a20d-cbfd05c86935" providerId="ADAL" clId="{65C9459A-0CE4-4905-8325-71C5D01DA6A3}" dt="2024-06-19T15:10:02.610" v="883"/>
            <ac:picMkLst>
              <pc:docMk/>
              <pc:sldMasterMk cId="783407565" sldId="2147483648"/>
              <pc:sldLayoutMk cId="416266728" sldId="2147483655"/>
              <ac:picMk id="5" creationId="{279FBD2B-01A3-B84B-FFD4-75EF0EC8EFFC}"/>
            </ac:picMkLst>
          </pc:picChg>
          <pc:picChg chg="add mod ord modCrop">
            <ac:chgData name="Lauren Francis" userId="b7c8c318-11b6-44df-a20d-cbfd05c86935" providerId="ADAL" clId="{65C9459A-0CE4-4905-8325-71C5D01DA6A3}" dt="2024-06-19T15:15:07.964" v="905" actId="167"/>
            <ac:picMkLst>
              <pc:docMk/>
              <pc:sldMasterMk cId="783407565" sldId="2147483648"/>
              <pc:sldLayoutMk cId="416266728" sldId="2147483655"/>
              <ac:picMk id="7" creationId="{74E00017-91D0-2ADF-990E-71BAD430CB76}"/>
            </ac:picMkLst>
          </pc:picChg>
          <pc:picChg chg="del">
            <ac:chgData name="Lauren Francis" userId="b7c8c318-11b6-44df-a20d-cbfd05c86935" providerId="ADAL" clId="{65C9459A-0CE4-4905-8325-71C5D01DA6A3}" dt="2024-06-19T15:09:45.443" v="878" actId="478"/>
            <ac:picMkLst>
              <pc:docMk/>
              <pc:sldMasterMk cId="783407565" sldId="2147483648"/>
              <pc:sldLayoutMk cId="416266728" sldId="2147483655"/>
              <ac:picMk id="9" creationId="{3E6530E2-16EC-B980-C054-C7E54012FEB4}"/>
            </ac:picMkLst>
          </pc:picChg>
          <pc:picChg chg="del">
            <ac:chgData name="Lauren Francis" userId="b7c8c318-11b6-44df-a20d-cbfd05c86935" providerId="ADAL" clId="{65C9459A-0CE4-4905-8325-71C5D01DA6A3}" dt="2024-06-19T15:09:45.836" v="879" actId="478"/>
            <ac:picMkLst>
              <pc:docMk/>
              <pc:sldMasterMk cId="783407565" sldId="2147483648"/>
              <pc:sldLayoutMk cId="416266728" sldId="2147483655"/>
              <ac:picMk id="10" creationId="{D074DBE5-48D9-F888-9F4B-03A5803757D2}"/>
            </ac:picMkLst>
          </pc:picChg>
          <pc:picChg chg="del mod modCrop">
            <ac:chgData name="Lauren Francis" userId="b7c8c318-11b6-44df-a20d-cbfd05c86935" providerId="ADAL" clId="{65C9459A-0CE4-4905-8325-71C5D01DA6A3}" dt="2024-06-19T15:13:40.215" v="886" actId="478"/>
            <ac:picMkLst>
              <pc:docMk/>
              <pc:sldMasterMk cId="783407565" sldId="2147483648"/>
              <pc:sldLayoutMk cId="416266728" sldId="2147483655"/>
              <ac:picMk id="16" creationId="{6F40DA21-31EA-A0A2-990E-109BD30CD78E}"/>
            </ac:picMkLst>
          </pc:picChg>
        </pc:sldLayoutChg>
        <pc:sldLayoutChg chg="addSp delSp modSp mod">
          <pc:chgData name="Lauren Francis" userId="b7c8c318-11b6-44df-a20d-cbfd05c86935" providerId="ADAL" clId="{65C9459A-0CE4-4905-8325-71C5D01DA6A3}" dt="2024-06-26T18:59:00.915" v="1092" actId="1582"/>
          <pc:sldLayoutMkLst>
            <pc:docMk/>
            <pc:sldMasterMk cId="783407565" sldId="2147483648"/>
            <pc:sldLayoutMk cId="1558470754" sldId="2147483656"/>
          </pc:sldLayoutMkLst>
          <pc:spChg chg="add mod">
            <ac:chgData name="Lauren Francis" userId="b7c8c318-11b6-44df-a20d-cbfd05c86935" providerId="ADAL" clId="{65C9459A-0CE4-4905-8325-71C5D01DA6A3}" dt="2024-06-26T18:59:00.915" v="1092" actId="1582"/>
            <ac:spMkLst>
              <pc:docMk/>
              <pc:sldMasterMk cId="783407565" sldId="2147483648"/>
              <pc:sldLayoutMk cId="1558470754" sldId="2147483656"/>
              <ac:spMk id="2" creationId="{933CBDCF-086E-5AF1-8CEE-4856948B8A2A}"/>
            </ac:spMkLst>
          </pc:spChg>
          <pc:spChg chg="add mod">
            <ac:chgData name="Lauren Francis" userId="b7c8c318-11b6-44df-a20d-cbfd05c86935" providerId="ADAL" clId="{65C9459A-0CE4-4905-8325-71C5D01DA6A3}" dt="2024-06-19T15:07:53.906" v="853"/>
            <ac:spMkLst>
              <pc:docMk/>
              <pc:sldMasterMk cId="783407565" sldId="2147483648"/>
              <pc:sldLayoutMk cId="1558470754" sldId="2147483656"/>
              <ac:spMk id="3" creationId="{F51A328A-5190-BA35-2549-E87E84590250}"/>
            </ac:spMkLst>
          </pc:spChg>
          <pc:spChg chg="del mod">
            <ac:chgData name="Lauren Francis" userId="b7c8c318-11b6-44df-a20d-cbfd05c86935" providerId="ADAL" clId="{65C9459A-0CE4-4905-8325-71C5D01DA6A3}" dt="2024-06-19T15:07:45.451" v="849" actId="478"/>
            <ac:spMkLst>
              <pc:docMk/>
              <pc:sldMasterMk cId="783407565" sldId="2147483648"/>
              <pc:sldLayoutMk cId="1558470754" sldId="2147483656"/>
              <ac:spMk id="7" creationId="{87250C88-32FA-B24E-1712-66D7104FCE70}"/>
            </ac:spMkLst>
          </pc:spChg>
          <pc:spChg chg="del">
            <ac:chgData name="Lauren Francis" userId="b7c8c318-11b6-44df-a20d-cbfd05c86935" providerId="ADAL" clId="{65C9459A-0CE4-4905-8325-71C5D01DA6A3}" dt="2024-06-19T15:07:46.629" v="850" actId="478"/>
            <ac:spMkLst>
              <pc:docMk/>
              <pc:sldMasterMk cId="783407565" sldId="2147483648"/>
              <pc:sldLayoutMk cId="1558470754" sldId="2147483656"/>
              <ac:spMk id="8" creationId="{C16D5E77-5524-380F-CE7A-A3E7B463F933}"/>
            </ac:spMkLst>
          </pc:spChg>
          <pc:spChg chg="add mod ord">
            <ac:chgData name="Lauren Francis" userId="b7c8c318-11b6-44df-a20d-cbfd05c86935" providerId="ADAL" clId="{65C9459A-0CE4-4905-8325-71C5D01DA6A3}" dt="2024-06-19T15:08:25.394" v="861" actId="167"/>
            <ac:spMkLst>
              <pc:docMk/>
              <pc:sldMasterMk cId="783407565" sldId="2147483648"/>
              <pc:sldLayoutMk cId="1558470754" sldId="2147483656"/>
              <ac:spMk id="12" creationId="{60C3D00A-6564-ED11-98EB-968C3773AAF2}"/>
            </ac:spMkLst>
          </pc:spChg>
          <pc:picChg chg="add mod">
            <ac:chgData name="Lauren Francis" userId="b7c8c318-11b6-44df-a20d-cbfd05c86935" providerId="ADAL" clId="{65C9459A-0CE4-4905-8325-71C5D01DA6A3}" dt="2024-06-19T15:07:53.906" v="853"/>
            <ac:picMkLst>
              <pc:docMk/>
              <pc:sldMasterMk cId="783407565" sldId="2147483648"/>
              <pc:sldLayoutMk cId="1558470754" sldId="2147483656"/>
              <ac:picMk id="4" creationId="{229A5E1F-FAE0-B2DB-8A1F-BB8E7BD1E2CA}"/>
            </ac:picMkLst>
          </pc:picChg>
          <pc:picChg chg="add mod">
            <ac:chgData name="Lauren Francis" userId="b7c8c318-11b6-44df-a20d-cbfd05c86935" providerId="ADAL" clId="{65C9459A-0CE4-4905-8325-71C5D01DA6A3}" dt="2024-06-19T15:07:53.906" v="853"/>
            <ac:picMkLst>
              <pc:docMk/>
              <pc:sldMasterMk cId="783407565" sldId="2147483648"/>
              <pc:sldLayoutMk cId="1558470754" sldId="2147483656"/>
              <ac:picMk id="5" creationId="{1D1303A1-E061-8396-D16E-0E19BC3F9300}"/>
            </ac:picMkLst>
          </pc:picChg>
          <pc:picChg chg="mod ord modCrop">
            <ac:chgData name="Lauren Francis" userId="b7c8c318-11b6-44df-a20d-cbfd05c86935" providerId="ADAL" clId="{65C9459A-0CE4-4905-8325-71C5D01DA6A3}" dt="2024-06-19T15:08:27.245" v="862" actId="167"/>
            <ac:picMkLst>
              <pc:docMk/>
              <pc:sldMasterMk cId="783407565" sldId="2147483648"/>
              <pc:sldLayoutMk cId="1558470754" sldId="2147483656"/>
              <ac:picMk id="6" creationId="{24117198-1773-A98E-5A2B-37B5C5AD5E76}"/>
            </ac:picMkLst>
          </pc:picChg>
          <pc:picChg chg="del">
            <ac:chgData name="Lauren Francis" userId="b7c8c318-11b6-44df-a20d-cbfd05c86935" providerId="ADAL" clId="{65C9459A-0CE4-4905-8325-71C5D01DA6A3}" dt="2024-06-19T15:07:47.743" v="851" actId="478"/>
            <ac:picMkLst>
              <pc:docMk/>
              <pc:sldMasterMk cId="783407565" sldId="2147483648"/>
              <pc:sldLayoutMk cId="1558470754" sldId="2147483656"/>
              <ac:picMk id="9" creationId="{AB5DBFED-469E-0DD4-806B-B1837622923A}"/>
            </ac:picMkLst>
          </pc:picChg>
          <pc:picChg chg="del">
            <ac:chgData name="Lauren Francis" userId="b7c8c318-11b6-44df-a20d-cbfd05c86935" providerId="ADAL" clId="{65C9459A-0CE4-4905-8325-71C5D01DA6A3}" dt="2024-06-19T15:07:48.294" v="852" actId="478"/>
            <ac:picMkLst>
              <pc:docMk/>
              <pc:sldMasterMk cId="783407565" sldId="2147483648"/>
              <pc:sldLayoutMk cId="1558470754" sldId="2147483656"/>
              <ac:picMk id="10" creationId="{92EB84A3-71B3-8C55-3176-6BA3C41C7D02}"/>
            </ac:picMkLst>
          </pc:picChg>
        </pc:sldLayoutChg>
        <pc:sldLayoutChg chg="modSp del mod">
          <pc:chgData name="Lauren Francis" userId="b7c8c318-11b6-44df-a20d-cbfd05c86935" providerId="ADAL" clId="{65C9459A-0CE4-4905-8325-71C5D01DA6A3}" dt="2024-06-19T15:06:15.978" v="831" actId="2696"/>
          <pc:sldLayoutMkLst>
            <pc:docMk/>
            <pc:sldMasterMk cId="783407565" sldId="2147483648"/>
            <pc:sldLayoutMk cId="3953456683" sldId="2147483657"/>
          </pc:sldLayoutMkLst>
          <pc:spChg chg="mod">
            <ac:chgData name="Lauren Francis" userId="b7c8c318-11b6-44df-a20d-cbfd05c86935" providerId="ADAL" clId="{65C9459A-0CE4-4905-8325-71C5D01DA6A3}" dt="2024-06-19T15:05:25.732" v="821" actId="1076"/>
            <ac:spMkLst>
              <pc:docMk/>
              <pc:sldMasterMk cId="783407565" sldId="2147483648"/>
              <pc:sldLayoutMk cId="3953456683" sldId="2147483657"/>
              <ac:spMk id="8" creationId="{4866B4DF-E8BF-ABCB-785A-2FFBEB3E1272}"/>
            </ac:spMkLst>
          </pc:spChg>
        </pc:sldLayoutChg>
        <pc:sldLayoutChg chg="addSp delSp modSp mod">
          <pc:chgData name="Lauren Francis" userId="b7c8c318-11b6-44df-a20d-cbfd05c86935" providerId="ADAL" clId="{65C9459A-0CE4-4905-8325-71C5D01DA6A3}" dt="2024-06-26T18:59:10.322" v="1094" actId="1582"/>
          <pc:sldLayoutMkLst>
            <pc:docMk/>
            <pc:sldMasterMk cId="783407565" sldId="2147483648"/>
            <pc:sldLayoutMk cId="1231232591" sldId="2147483658"/>
          </pc:sldLayoutMkLst>
          <pc:spChg chg="add mod">
            <ac:chgData name="Lauren Francis" userId="b7c8c318-11b6-44df-a20d-cbfd05c86935" providerId="ADAL" clId="{65C9459A-0CE4-4905-8325-71C5D01DA6A3}" dt="2024-06-19T15:08:20.370" v="859"/>
            <ac:spMkLst>
              <pc:docMk/>
              <pc:sldMasterMk cId="783407565" sldId="2147483648"/>
              <pc:sldLayoutMk cId="1231232591" sldId="2147483658"/>
              <ac:spMk id="2" creationId="{F073D081-A1F3-B66A-9244-66A41809DCE8}"/>
            </ac:spMkLst>
          </pc:spChg>
          <pc:spChg chg="add mod">
            <ac:chgData name="Lauren Francis" userId="b7c8c318-11b6-44df-a20d-cbfd05c86935" providerId="ADAL" clId="{65C9459A-0CE4-4905-8325-71C5D01DA6A3}" dt="2024-06-26T18:59:10.322" v="1094" actId="1582"/>
            <ac:spMkLst>
              <pc:docMk/>
              <pc:sldMasterMk cId="783407565" sldId="2147483648"/>
              <pc:sldLayoutMk cId="1231232591" sldId="2147483658"/>
              <ac:spMk id="3" creationId="{A133CF1F-35F1-AEB9-CF04-EC79D6C19AC5}"/>
            </ac:spMkLst>
          </pc:spChg>
          <pc:spChg chg="add mod">
            <ac:chgData name="Lauren Francis" userId="b7c8c318-11b6-44df-a20d-cbfd05c86935" providerId="ADAL" clId="{65C9459A-0CE4-4905-8325-71C5D01DA6A3}" dt="2024-06-19T15:09:17.080" v="872"/>
            <ac:spMkLst>
              <pc:docMk/>
              <pc:sldMasterMk cId="783407565" sldId="2147483648"/>
              <pc:sldLayoutMk cId="1231232591" sldId="2147483658"/>
              <ac:spMk id="4" creationId="{F31FAE0C-05FD-E97F-8593-5CE7337F4550}"/>
            </ac:spMkLst>
          </pc:spChg>
          <pc:spChg chg="del">
            <ac:chgData name="Lauren Francis" userId="b7c8c318-11b6-44df-a20d-cbfd05c86935" providerId="ADAL" clId="{65C9459A-0CE4-4905-8325-71C5D01DA6A3}" dt="2024-06-19T15:08:48.833" v="863" actId="478"/>
            <ac:spMkLst>
              <pc:docMk/>
              <pc:sldMasterMk cId="783407565" sldId="2147483648"/>
              <pc:sldLayoutMk cId="1231232591" sldId="2147483658"/>
              <ac:spMk id="7" creationId="{F3E0EC45-F934-440C-8C32-4BC498380E72}"/>
            </ac:spMkLst>
          </pc:spChg>
          <pc:spChg chg="del">
            <ac:chgData name="Lauren Francis" userId="b7c8c318-11b6-44df-a20d-cbfd05c86935" providerId="ADAL" clId="{65C9459A-0CE4-4905-8325-71C5D01DA6A3}" dt="2024-06-19T15:08:53.808" v="868" actId="478"/>
            <ac:spMkLst>
              <pc:docMk/>
              <pc:sldMasterMk cId="783407565" sldId="2147483648"/>
              <pc:sldLayoutMk cId="1231232591" sldId="2147483658"/>
              <ac:spMk id="8" creationId="{EFD99921-BAF6-FA12-0C28-00495101C0B2}"/>
            </ac:spMkLst>
          </pc:spChg>
          <pc:spChg chg="add del mod ord">
            <ac:chgData name="Lauren Francis" userId="b7c8c318-11b6-44df-a20d-cbfd05c86935" providerId="ADAL" clId="{65C9459A-0CE4-4905-8325-71C5D01DA6A3}" dt="2024-06-19T15:15:02.669" v="902" actId="21"/>
            <ac:spMkLst>
              <pc:docMk/>
              <pc:sldMasterMk cId="783407565" sldId="2147483648"/>
              <pc:sldLayoutMk cId="1231232591" sldId="2147483658"/>
              <ac:spMk id="13" creationId="{2EFC01B6-BA3C-8F7F-B27F-D9222D65090F}"/>
            </ac:spMkLst>
          </pc:spChg>
          <pc:picChg chg="add mod">
            <ac:chgData name="Lauren Francis" userId="b7c8c318-11b6-44df-a20d-cbfd05c86935" providerId="ADAL" clId="{65C9459A-0CE4-4905-8325-71C5D01DA6A3}" dt="2024-06-19T15:09:17.080" v="872"/>
            <ac:picMkLst>
              <pc:docMk/>
              <pc:sldMasterMk cId="783407565" sldId="2147483648"/>
              <pc:sldLayoutMk cId="1231232591" sldId="2147483658"/>
              <ac:picMk id="5" creationId="{172A1D28-06B7-6CB0-550E-2C73500AD168}"/>
            </ac:picMkLst>
          </pc:picChg>
          <pc:picChg chg="add del mod ord modCrop">
            <ac:chgData name="Lauren Francis" userId="b7c8c318-11b6-44df-a20d-cbfd05c86935" providerId="ADAL" clId="{65C9459A-0CE4-4905-8325-71C5D01DA6A3}" dt="2024-06-19T15:09:30.128" v="876" actId="167"/>
            <ac:picMkLst>
              <pc:docMk/>
              <pc:sldMasterMk cId="783407565" sldId="2147483648"/>
              <pc:sldLayoutMk cId="1231232591" sldId="2147483658"/>
              <ac:picMk id="6" creationId="{9B7203F3-B6DC-378C-CF63-AF700EED0708}"/>
            </ac:picMkLst>
          </pc:picChg>
          <pc:picChg chg="del">
            <ac:chgData name="Lauren Francis" userId="b7c8c318-11b6-44df-a20d-cbfd05c86935" providerId="ADAL" clId="{65C9459A-0CE4-4905-8325-71C5D01DA6A3}" dt="2024-06-19T15:08:52.159" v="866" actId="478"/>
            <ac:picMkLst>
              <pc:docMk/>
              <pc:sldMasterMk cId="783407565" sldId="2147483648"/>
              <pc:sldLayoutMk cId="1231232591" sldId="2147483658"/>
              <ac:picMk id="9" creationId="{78B4731E-4A25-F553-B5FD-A95CAFEA4438}"/>
            </ac:picMkLst>
          </pc:picChg>
          <pc:picChg chg="del">
            <ac:chgData name="Lauren Francis" userId="b7c8c318-11b6-44df-a20d-cbfd05c86935" providerId="ADAL" clId="{65C9459A-0CE4-4905-8325-71C5D01DA6A3}" dt="2024-06-19T15:08:52.792" v="867" actId="478"/>
            <ac:picMkLst>
              <pc:docMk/>
              <pc:sldMasterMk cId="783407565" sldId="2147483648"/>
              <pc:sldLayoutMk cId="1231232591" sldId="2147483658"/>
              <ac:picMk id="10" creationId="{47CF9434-C96E-931A-74C8-1E51EB50E57E}"/>
            </ac:picMkLst>
          </pc:picChg>
          <pc:picChg chg="add mod">
            <ac:chgData name="Lauren Francis" userId="b7c8c318-11b6-44df-a20d-cbfd05c86935" providerId="ADAL" clId="{65C9459A-0CE4-4905-8325-71C5D01DA6A3}" dt="2024-06-19T15:09:17.080" v="872"/>
            <ac:picMkLst>
              <pc:docMk/>
              <pc:sldMasterMk cId="783407565" sldId="2147483648"/>
              <pc:sldLayoutMk cId="1231232591" sldId="2147483658"/>
              <ac:picMk id="12" creationId="{4EA8A5B0-231D-7C67-C7CB-882554213405}"/>
            </ac:picMkLst>
          </pc:picChg>
        </pc:sldLayoutChg>
        <pc:sldLayoutChg chg="modSp mod">
          <pc:chgData name="Lauren Francis" userId="b7c8c318-11b6-44df-a20d-cbfd05c86935" providerId="ADAL" clId="{65C9459A-0CE4-4905-8325-71C5D01DA6A3}" dt="2024-06-19T14:48:04.202" v="666" actId="207"/>
          <pc:sldLayoutMkLst>
            <pc:docMk/>
            <pc:sldMasterMk cId="783407565" sldId="2147483648"/>
            <pc:sldLayoutMk cId="294763625" sldId="2147483659"/>
          </pc:sldLayoutMkLst>
          <pc:spChg chg="mod">
            <ac:chgData name="Lauren Francis" userId="b7c8c318-11b6-44df-a20d-cbfd05c86935" providerId="ADAL" clId="{65C9459A-0CE4-4905-8325-71C5D01DA6A3}" dt="2024-06-19T14:48:04.202" v="666" actId="207"/>
            <ac:spMkLst>
              <pc:docMk/>
              <pc:sldMasterMk cId="783407565" sldId="2147483648"/>
              <pc:sldLayoutMk cId="294763625" sldId="2147483659"/>
              <ac:spMk id="9" creationId="{07214D5E-0291-DA4B-19E7-2D1E7A3B884E}"/>
            </ac:spMkLst>
          </pc:spChg>
        </pc:sldLayoutChg>
        <pc:sldLayoutChg chg="mod">
          <pc:chgData name="Lauren Francis" userId="b7c8c318-11b6-44df-a20d-cbfd05c86935" providerId="ADAL" clId="{65C9459A-0CE4-4905-8325-71C5D01DA6A3}" dt="2024-05-29T21:24:23.607" v="45" actId="6014"/>
          <pc:sldLayoutMkLst>
            <pc:docMk/>
            <pc:sldMasterMk cId="783407565" sldId="2147483648"/>
            <pc:sldLayoutMk cId="2006673658" sldId="2147483663"/>
          </pc:sldLayoutMkLst>
        </pc:sldLayoutChg>
        <pc:sldLayoutChg chg="addSp modSp mod">
          <pc:chgData name="Lauren Francis" userId="b7c8c318-11b6-44df-a20d-cbfd05c86935" providerId="ADAL" clId="{65C9459A-0CE4-4905-8325-71C5D01DA6A3}" dt="2024-06-26T19:00:16.165" v="1106" actId="1582"/>
          <pc:sldLayoutMkLst>
            <pc:docMk/>
            <pc:sldMasterMk cId="783407565" sldId="2147483648"/>
            <pc:sldLayoutMk cId="4083002021" sldId="2147483666"/>
          </pc:sldLayoutMkLst>
          <pc:spChg chg="add mod ord">
            <ac:chgData name="Lauren Francis" userId="b7c8c318-11b6-44df-a20d-cbfd05c86935" providerId="ADAL" clId="{65C9459A-0CE4-4905-8325-71C5D01DA6A3}" dt="2024-06-26T19:00:16.165" v="1106" actId="1582"/>
            <ac:spMkLst>
              <pc:docMk/>
              <pc:sldMasterMk cId="783407565" sldId="2147483648"/>
              <pc:sldLayoutMk cId="4083002021" sldId="2147483666"/>
              <ac:spMk id="2" creationId="{9916A348-59ED-3D34-81E0-7B90E39F237C}"/>
            </ac:spMkLst>
          </pc:spChg>
          <pc:spChg chg="mod">
            <ac:chgData name="Lauren Francis" userId="b7c8c318-11b6-44df-a20d-cbfd05c86935" providerId="ADAL" clId="{65C9459A-0CE4-4905-8325-71C5D01DA6A3}" dt="2024-06-19T15:02:48.649" v="798" actId="404"/>
            <ac:spMkLst>
              <pc:docMk/>
              <pc:sldMasterMk cId="783407565" sldId="2147483648"/>
              <pc:sldLayoutMk cId="4083002021" sldId="2147483666"/>
              <ac:spMk id="8" creationId="{4C046EC4-C94E-67DE-C0E5-44A63B8FAA00}"/>
            </ac:spMkLst>
          </pc:spChg>
          <pc:spChg chg="mod ord">
            <ac:chgData name="Lauren Francis" userId="b7c8c318-11b6-44df-a20d-cbfd05c86935" providerId="ADAL" clId="{65C9459A-0CE4-4905-8325-71C5D01DA6A3}" dt="2024-06-19T15:04:38.467" v="817" actId="1035"/>
            <ac:spMkLst>
              <pc:docMk/>
              <pc:sldMasterMk cId="783407565" sldId="2147483648"/>
              <pc:sldLayoutMk cId="4083002021" sldId="2147483666"/>
              <ac:spMk id="11" creationId="{D467AB6F-5056-5571-6A53-4276B6678E81}"/>
            </ac:spMkLst>
          </pc:spChg>
          <pc:picChg chg="mod ord modCrop">
            <ac:chgData name="Lauren Francis" userId="b7c8c318-11b6-44df-a20d-cbfd05c86935" providerId="ADAL" clId="{65C9459A-0CE4-4905-8325-71C5D01DA6A3}" dt="2024-06-19T15:02:29.042" v="796" actId="167"/>
            <ac:picMkLst>
              <pc:docMk/>
              <pc:sldMasterMk cId="783407565" sldId="2147483648"/>
              <pc:sldLayoutMk cId="4083002021" sldId="2147483666"/>
              <ac:picMk id="6" creationId="{B1839FCA-ED11-DB80-A874-B0F3613C6EF6}"/>
            </ac:picMkLst>
          </pc:picChg>
        </pc:sldLayoutChg>
        <pc:sldLayoutChg chg="addSp delSp modSp new mod">
          <pc:chgData name="Lauren Francis" userId="b7c8c318-11b6-44df-a20d-cbfd05c86935" providerId="ADAL" clId="{65C9459A-0CE4-4905-8325-71C5D01DA6A3}" dt="2024-05-15T21:23:43.625" v="7" actId="6014"/>
          <pc:sldLayoutMkLst>
            <pc:docMk/>
            <pc:sldMasterMk cId="783407565" sldId="2147483648"/>
            <pc:sldLayoutMk cId="190540867" sldId="2147483667"/>
          </pc:sldLayoutMkLst>
          <pc:spChg chg="del">
            <ac:chgData name="Lauren Francis" userId="b7c8c318-11b6-44df-a20d-cbfd05c86935" providerId="ADAL" clId="{65C9459A-0CE4-4905-8325-71C5D01DA6A3}" dt="2024-05-15T21:23:28.844" v="3" actId="478"/>
            <ac:spMkLst>
              <pc:docMk/>
              <pc:sldMasterMk cId="783407565" sldId="2147483648"/>
              <pc:sldLayoutMk cId="190540867" sldId="2147483667"/>
              <ac:spMk id="2" creationId="{557DB68A-300F-FFF6-D016-D554CF4B1918}"/>
            </ac:spMkLst>
          </pc:spChg>
          <pc:spChg chg="add mod">
            <ac:chgData name="Lauren Francis" userId="b7c8c318-11b6-44df-a20d-cbfd05c86935" providerId="ADAL" clId="{65C9459A-0CE4-4905-8325-71C5D01DA6A3}" dt="2024-05-15T21:23:37.853" v="6" actId="14100"/>
            <ac:spMkLst>
              <pc:docMk/>
              <pc:sldMasterMk cId="783407565" sldId="2147483648"/>
              <pc:sldLayoutMk cId="190540867" sldId="2147483667"/>
              <ac:spMk id="3" creationId="{E276FBD5-6F47-8B1A-8F86-CAA5E4BF611D}"/>
            </ac:spMkLst>
          </pc:spChg>
        </pc:sldLayoutChg>
        <pc:sldLayoutChg chg="modSp del mod">
          <pc:chgData name="Lauren Francis" userId="b7c8c318-11b6-44df-a20d-cbfd05c86935" providerId="ADAL" clId="{65C9459A-0CE4-4905-8325-71C5D01DA6A3}" dt="2024-06-19T15:03:34.403" v="801" actId="2696"/>
          <pc:sldLayoutMkLst>
            <pc:docMk/>
            <pc:sldMasterMk cId="783407565" sldId="2147483648"/>
            <pc:sldLayoutMk cId="3868494951" sldId="2147483668"/>
          </pc:sldLayoutMkLst>
          <pc:spChg chg="mod">
            <ac:chgData name="Lauren Francis" userId="b7c8c318-11b6-44df-a20d-cbfd05c86935" providerId="ADAL" clId="{65C9459A-0CE4-4905-8325-71C5D01DA6A3}" dt="2024-06-14T19:09:08.327" v="150" actId="1076"/>
            <ac:spMkLst>
              <pc:docMk/>
              <pc:sldMasterMk cId="783407565" sldId="2147483648"/>
              <pc:sldLayoutMk cId="3868494951" sldId="2147483668"/>
              <ac:spMk id="11" creationId="{D467AB6F-5056-5571-6A53-4276B6678E81}"/>
            </ac:spMkLst>
          </pc:spChg>
        </pc:sldLayoutChg>
        <pc:sldLayoutChg chg="delSp mod ord">
          <pc:chgData name="Lauren Francis" userId="b7c8c318-11b6-44df-a20d-cbfd05c86935" providerId="ADAL" clId="{65C9459A-0CE4-4905-8325-71C5D01DA6A3}" dt="2024-05-30T03:48:02.927" v="52" actId="6014"/>
          <pc:sldLayoutMkLst>
            <pc:docMk/>
            <pc:sldMasterMk cId="783407565" sldId="2147483648"/>
            <pc:sldLayoutMk cId="1597473240" sldId="2147483669"/>
          </pc:sldLayoutMkLst>
          <pc:spChg chg="del">
            <ac:chgData name="Lauren Francis" userId="b7c8c318-11b6-44df-a20d-cbfd05c86935" providerId="ADAL" clId="{65C9459A-0CE4-4905-8325-71C5D01DA6A3}" dt="2024-05-30T03:47:39.274" v="50" actId="478"/>
            <ac:spMkLst>
              <pc:docMk/>
              <pc:sldMasterMk cId="783407565" sldId="2147483648"/>
              <pc:sldLayoutMk cId="1597473240" sldId="2147483669"/>
              <ac:spMk id="11" creationId="{9EB5AE9F-4287-A334-4516-24BC8782E828}"/>
            </ac:spMkLst>
          </pc:spChg>
          <pc:picChg chg="del">
            <ac:chgData name="Lauren Francis" userId="b7c8c318-11b6-44df-a20d-cbfd05c86935" providerId="ADAL" clId="{65C9459A-0CE4-4905-8325-71C5D01DA6A3}" dt="2024-05-30T03:47:39.274" v="50" actId="478"/>
            <ac:picMkLst>
              <pc:docMk/>
              <pc:sldMasterMk cId="783407565" sldId="2147483648"/>
              <pc:sldLayoutMk cId="1597473240" sldId="2147483669"/>
              <ac:picMk id="8" creationId="{8412F8FB-319A-506A-9307-6134A89FF9BD}"/>
            </ac:picMkLst>
          </pc:picChg>
          <pc:picChg chg="del">
            <ac:chgData name="Lauren Francis" userId="b7c8c318-11b6-44df-a20d-cbfd05c86935" providerId="ADAL" clId="{65C9459A-0CE4-4905-8325-71C5D01DA6A3}" dt="2024-05-30T03:47:39.274" v="50" actId="478"/>
            <ac:picMkLst>
              <pc:docMk/>
              <pc:sldMasterMk cId="783407565" sldId="2147483648"/>
              <pc:sldLayoutMk cId="1597473240" sldId="2147483669"/>
              <ac:picMk id="9" creationId="{A59FB520-FC60-F42A-38AA-0134E49DA426}"/>
            </ac:picMkLst>
          </pc:picChg>
          <pc:cxnChg chg="del">
            <ac:chgData name="Lauren Francis" userId="b7c8c318-11b6-44df-a20d-cbfd05c86935" providerId="ADAL" clId="{65C9459A-0CE4-4905-8325-71C5D01DA6A3}" dt="2024-05-30T03:47:39.274" v="50" actId="478"/>
            <ac:cxnSpMkLst>
              <pc:docMk/>
              <pc:sldMasterMk cId="783407565" sldId="2147483648"/>
              <pc:sldLayoutMk cId="1597473240" sldId="2147483669"/>
              <ac:cxnSpMk id="10" creationId="{FBA22388-34CD-7440-9F59-61D346F7B5AB}"/>
            </ac:cxnSpMkLst>
          </pc:cxnChg>
        </pc:sldLayoutChg>
        <pc:sldLayoutChg chg="addSp delSp modSp mod">
          <pc:chgData name="Lauren Francis" userId="b7c8c318-11b6-44df-a20d-cbfd05c86935" providerId="ADAL" clId="{65C9459A-0CE4-4905-8325-71C5D01DA6A3}" dt="2024-06-26T18:58:13.777" v="1088" actId="1582"/>
          <pc:sldLayoutMkLst>
            <pc:docMk/>
            <pc:sldMasterMk cId="783407565" sldId="2147483648"/>
            <pc:sldLayoutMk cId="2709734850" sldId="2147483670"/>
          </pc:sldLayoutMkLst>
          <pc:spChg chg="add">
            <ac:chgData name="Lauren Francis" userId="b7c8c318-11b6-44df-a20d-cbfd05c86935" providerId="ADAL" clId="{65C9459A-0CE4-4905-8325-71C5D01DA6A3}" dt="2024-06-07T00:23:15.222" v="84"/>
            <ac:spMkLst>
              <pc:docMk/>
              <pc:sldMasterMk cId="783407565" sldId="2147483648"/>
              <pc:sldLayoutMk cId="2709734850" sldId="2147483670"/>
              <ac:spMk id="2" creationId="{4A4674CC-C2CD-8E89-3972-7C02E879ACA5}"/>
            </ac:spMkLst>
          </pc:spChg>
          <pc:spChg chg="add mod">
            <ac:chgData name="Lauren Francis" userId="b7c8c318-11b6-44df-a20d-cbfd05c86935" providerId="ADAL" clId="{65C9459A-0CE4-4905-8325-71C5D01DA6A3}" dt="2024-06-26T18:58:13.777" v="1088" actId="1582"/>
            <ac:spMkLst>
              <pc:docMk/>
              <pc:sldMasterMk cId="783407565" sldId="2147483648"/>
              <pc:sldLayoutMk cId="2709734850" sldId="2147483670"/>
              <ac:spMk id="2" creationId="{B5D72630-232D-E421-4330-97C84CEB6373}"/>
            </ac:spMkLst>
          </pc:spChg>
          <pc:spChg chg="add mod">
            <ac:chgData name="Lauren Francis" userId="b7c8c318-11b6-44df-a20d-cbfd05c86935" providerId="ADAL" clId="{65C9459A-0CE4-4905-8325-71C5D01DA6A3}" dt="2024-06-19T15:06:51.361" v="837"/>
            <ac:spMkLst>
              <pc:docMk/>
              <pc:sldMasterMk cId="783407565" sldId="2147483648"/>
              <pc:sldLayoutMk cId="2709734850" sldId="2147483670"/>
              <ac:spMk id="4" creationId="{BB4FD43B-3B83-4C82-68C2-4E1E908341CE}"/>
            </ac:spMkLst>
          </pc:spChg>
          <pc:spChg chg="add mod ord">
            <ac:chgData name="Lauren Francis" userId="b7c8c318-11b6-44df-a20d-cbfd05c86935" providerId="ADAL" clId="{65C9459A-0CE4-4905-8325-71C5D01DA6A3}" dt="2024-06-26T18:57:37.254" v="1085" actId="14100"/>
            <ac:spMkLst>
              <pc:docMk/>
              <pc:sldMasterMk cId="783407565" sldId="2147483648"/>
              <pc:sldLayoutMk cId="2709734850" sldId="2147483670"/>
              <ac:spMk id="7" creationId="{CD3ABE77-B8EA-2F42-B02F-F1CDA060D111}"/>
            </ac:spMkLst>
          </pc:spChg>
          <pc:spChg chg="del mod">
            <ac:chgData name="Lauren Francis" userId="b7c8c318-11b6-44df-a20d-cbfd05c86935" providerId="ADAL" clId="{65C9459A-0CE4-4905-8325-71C5D01DA6A3}" dt="2024-06-19T15:06:42.275" v="833" actId="478"/>
            <ac:spMkLst>
              <pc:docMk/>
              <pc:sldMasterMk cId="783407565" sldId="2147483648"/>
              <pc:sldLayoutMk cId="2709734850" sldId="2147483670"/>
              <ac:spMk id="8" creationId="{4866B4DF-E8BF-ABCB-785A-2FFBEB3E1272}"/>
            </ac:spMkLst>
          </pc:spChg>
          <pc:spChg chg="del">
            <ac:chgData name="Lauren Francis" userId="b7c8c318-11b6-44df-a20d-cbfd05c86935" providerId="ADAL" clId="{65C9459A-0CE4-4905-8325-71C5D01DA6A3}" dt="2024-06-19T15:06:45.703" v="834" actId="478"/>
            <ac:spMkLst>
              <pc:docMk/>
              <pc:sldMasterMk cId="783407565" sldId="2147483648"/>
              <pc:sldLayoutMk cId="2709734850" sldId="2147483670"/>
              <ac:spMk id="9" creationId="{8818F345-6E75-3190-5F68-FE8926922392}"/>
            </ac:spMkLst>
          </pc:spChg>
          <pc:spChg chg="mod">
            <ac:chgData name="Lauren Francis" userId="b7c8c318-11b6-44df-a20d-cbfd05c86935" providerId="ADAL" clId="{65C9459A-0CE4-4905-8325-71C5D01DA6A3}" dt="2024-06-07T00:24:55.511" v="133" actId="20577"/>
            <ac:spMkLst>
              <pc:docMk/>
              <pc:sldMasterMk cId="783407565" sldId="2147483648"/>
              <pc:sldLayoutMk cId="2709734850" sldId="2147483670"/>
              <ac:spMk id="12" creationId="{B11C40C4-CCE7-FF1C-9907-835950ED1229}"/>
            </ac:spMkLst>
          </pc:spChg>
          <pc:picChg chg="add mod ord modCrop">
            <ac:chgData name="Lauren Francis" userId="b7c8c318-11b6-44df-a20d-cbfd05c86935" providerId="ADAL" clId="{65C9459A-0CE4-4905-8325-71C5D01DA6A3}" dt="2024-06-26T18:57:32.684" v="1084" actId="14100"/>
            <ac:picMkLst>
              <pc:docMk/>
              <pc:sldMasterMk cId="783407565" sldId="2147483648"/>
              <pc:sldLayoutMk cId="2709734850" sldId="2147483670"/>
              <ac:picMk id="3" creationId="{741188A5-8A9C-86DC-29A5-E40F76168104}"/>
            </ac:picMkLst>
          </pc:picChg>
          <pc:picChg chg="add mod">
            <ac:chgData name="Lauren Francis" userId="b7c8c318-11b6-44df-a20d-cbfd05c86935" providerId="ADAL" clId="{65C9459A-0CE4-4905-8325-71C5D01DA6A3}" dt="2024-06-19T15:06:51.361" v="837"/>
            <ac:picMkLst>
              <pc:docMk/>
              <pc:sldMasterMk cId="783407565" sldId="2147483648"/>
              <pc:sldLayoutMk cId="2709734850" sldId="2147483670"/>
              <ac:picMk id="5" creationId="{34EFF398-11E2-BC9B-BCCD-393934C67525}"/>
            </ac:picMkLst>
          </pc:picChg>
          <pc:picChg chg="add mod">
            <ac:chgData name="Lauren Francis" userId="b7c8c318-11b6-44df-a20d-cbfd05c86935" providerId="ADAL" clId="{65C9459A-0CE4-4905-8325-71C5D01DA6A3}" dt="2024-06-19T15:06:51.361" v="837"/>
            <ac:picMkLst>
              <pc:docMk/>
              <pc:sldMasterMk cId="783407565" sldId="2147483648"/>
              <pc:sldLayoutMk cId="2709734850" sldId="2147483670"/>
              <ac:picMk id="6" creationId="{2C451E85-E7C3-32EA-B7D6-022531F79C85}"/>
            </ac:picMkLst>
          </pc:picChg>
          <pc:picChg chg="del">
            <ac:chgData name="Lauren Francis" userId="b7c8c318-11b6-44df-a20d-cbfd05c86935" providerId="ADAL" clId="{65C9459A-0CE4-4905-8325-71C5D01DA6A3}" dt="2024-06-07T00:21:41.128" v="68" actId="478"/>
            <ac:picMkLst>
              <pc:docMk/>
              <pc:sldMasterMk cId="783407565" sldId="2147483648"/>
              <pc:sldLayoutMk cId="2709734850" sldId="2147483670"/>
              <ac:picMk id="7" creationId="{57F8C5B6-BF47-5131-CD4C-0E609B4B8C7F}"/>
            </ac:picMkLst>
          </pc:picChg>
          <pc:picChg chg="del">
            <ac:chgData name="Lauren Francis" userId="b7c8c318-11b6-44df-a20d-cbfd05c86935" providerId="ADAL" clId="{65C9459A-0CE4-4905-8325-71C5D01DA6A3}" dt="2024-06-19T15:06:46.285" v="835" actId="478"/>
            <ac:picMkLst>
              <pc:docMk/>
              <pc:sldMasterMk cId="783407565" sldId="2147483648"/>
              <pc:sldLayoutMk cId="2709734850" sldId="2147483670"/>
              <ac:picMk id="10" creationId="{15E92780-60FD-8ECF-A5DA-DF9E73B44038}"/>
            </ac:picMkLst>
          </pc:picChg>
          <pc:picChg chg="del">
            <ac:chgData name="Lauren Francis" userId="b7c8c318-11b6-44df-a20d-cbfd05c86935" providerId="ADAL" clId="{65C9459A-0CE4-4905-8325-71C5D01DA6A3}" dt="2024-06-19T15:06:46.740" v="836" actId="478"/>
            <ac:picMkLst>
              <pc:docMk/>
              <pc:sldMasterMk cId="783407565" sldId="2147483648"/>
              <pc:sldLayoutMk cId="2709734850" sldId="2147483670"/>
              <ac:picMk id="11" creationId="{6B09F921-E4C1-067D-C21B-733A2279B8F3}"/>
            </ac:picMkLst>
          </pc:picChg>
          <pc:picChg chg="add del mod">
            <ac:chgData name="Lauren Francis" userId="b7c8c318-11b6-44df-a20d-cbfd05c86935" providerId="ADAL" clId="{65C9459A-0CE4-4905-8325-71C5D01DA6A3}" dt="2024-06-07T00:23:13.216" v="83" actId="478"/>
            <ac:picMkLst>
              <pc:docMk/>
              <pc:sldMasterMk cId="783407565" sldId="2147483648"/>
              <pc:sldLayoutMk cId="2709734850" sldId="2147483670"/>
              <ac:picMk id="1026" creationId="{CE104F9D-2D19-57CB-6362-1A1EBD046427}"/>
            </ac:picMkLst>
          </pc:picChg>
        </pc:sldLayoutChg>
        <pc:sldLayoutChg chg="addSp delSp modSp mod">
          <pc:chgData name="Lauren Francis" userId="b7c8c318-11b6-44df-a20d-cbfd05c86935" providerId="ADAL" clId="{65C9459A-0CE4-4905-8325-71C5D01DA6A3}" dt="2024-06-26T19:02:36.982" v="1125" actId="1037"/>
          <pc:sldLayoutMkLst>
            <pc:docMk/>
            <pc:sldMasterMk cId="783407565" sldId="2147483648"/>
            <pc:sldLayoutMk cId="3451759316" sldId="2147483671"/>
          </pc:sldLayoutMkLst>
          <pc:spChg chg="add del mod">
            <ac:chgData name="Lauren Francis" userId="b7c8c318-11b6-44df-a20d-cbfd05c86935" providerId="ADAL" clId="{65C9459A-0CE4-4905-8325-71C5D01DA6A3}" dt="2024-06-26T11:17:07.806" v="942" actId="478"/>
            <ac:spMkLst>
              <pc:docMk/>
              <pc:sldMasterMk cId="783407565" sldId="2147483648"/>
              <pc:sldLayoutMk cId="3451759316" sldId="2147483671"/>
              <ac:spMk id="5" creationId="{0CE7CDE1-BB1A-8BBC-0C4C-940E82FF9C20}"/>
            </ac:spMkLst>
          </pc:spChg>
          <pc:spChg chg="add del">
            <ac:chgData name="Lauren Francis" userId="b7c8c318-11b6-44df-a20d-cbfd05c86935" providerId="ADAL" clId="{65C9459A-0CE4-4905-8325-71C5D01DA6A3}" dt="2024-06-14T19:10:54.836" v="164" actId="478"/>
            <ac:spMkLst>
              <pc:docMk/>
              <pc:sldMasterMk cId="783407565" sldId="2147483648"/>
              <pc:sldLayoutMk cId="3451759316" sldId="2147483671"/>
              <ac:spMk id="6" creationId="{3F32B276-0F39-6BCC-2EA6-63925635031A}"/>
            </ac:spMkLst>
          </pc:spChg>
          <pc:spChg chg="add mod ord">
            <ac:chgData name="Lauren Francis" userId="b7c8c318-11b6-44df-a20d-cbfd05c86935" providerId="ADAL" clId="{65C9459A-0CE4-4905-8325-71C5D01DA6A3}" dt="2024-06-26T19:02:36.982" v="1125" actId="1037"/>
            <ac:spMkLst>
              <pc:docMk/>
              <pc:sldMasterMk cId="783407565" sldId="2147483648"/>
              <pc:sldLayoutMk cId="3451759316" sldId="2147483671"/>
              <ac:spMk id="6" creationId="{A0E1ECE0-07AB-EED7-43AF-6A65242F3022}"/>
            </ac:spMkLst>
          </pc:spChg>
          <pc:spChg chg="add del mod">
            <ac:chgData name="Lauren Francis" userId="b7c8c318-11b6-44df-a20d-cbfd05c86935" providerId="ADAL" clId="{65C9459A-0CE4-4905-8325-71C5D01DA6A3}" dt="2024-06-26T11:17:32.474" v="944" actId="478"/>
            <ac:spMkLst>
              <pc:docMk/>
              <pc:sldMasterMk cId="783407565" sldId="2147483648"/>
              <pc:sldLayoutMk cId="3451759316" sldId="2147483671"/>
              <ac:spMk id="7" creationId="{AAD0DA64-2896-85B8-8C51-43E21A970472}"/>
            </ac:spMkLst>
          </pc:spChg>
          <pc:spChg chg="del mod ord">
            <ac:chgData name="Lauren Francis" userId="b7c8c318-11b6-44df-a20d-cbfd05c86935" providerId="ADAL" clId="{65C9459A-0CE4-4905-8325-71C5D01DA6A3}" dt="2024-06-19T14:45:48.565" v="654" actId="478"/>
            <ac:spMkLst>
              <pc:docMk/>
              <pc:sldMasterMk cId="783407565" sldId="2147483648"/>
              <pc:sldLayoutMk cId="3451759316" sldId="2147483671"/>
              <ac:spMk id="8" creationId="{4866B4DF-E8BF-ABCB-785A-2FFBEB3E1272}"/>
            </ac:spMkLst>
          </pc:spChg>
          <pc:spChg chg="del">
            <ac:chgData name="Lauren Francis" userId="b7c8c318-11b6-44df-a20d-cbfd05c86935" providerId="ADAL" clId="{65C9459A-0CE4-4905-8325-71C5D01DA6A3}" dt="2024-06-19T14:58:20.981" v="761" actId="478"/>
            <ac:spMkLst>
              <pc:docMk/>
              <pc:sldMasterMk cId="783407565" sldId="2147483648"/>
              <pc:sldLayoutMk cId="3451759316" sldId="2147483671"/>
              <ac:spMk id="9" creationId="{8818F345-6E75-3190-5F68-FE8926922392}"/>
            </ac:spMkLst>
          </pc:spChg>
          <pc:spChg chg="add del mod">
            <ac:chgData name="Lauren Francis" userId="b7c8c318-11b6-44df-a20d-cbfd05c86935" providerId="ADAL" clId="{65C9459A-0CE4-4905-8325-71C5D01DA6A3}" dt="2024-06-26T18:56:53.337" v="1075" actId="478"/>
            <ac:spMkLst>
              <pc:docMk/>
              <pc:sldMasterMk cId="783407565" sldId="2147483648"/>
              <pc:sldLayoutMk cId="3451759316" sldId="2147483671"/>
              <ac:spMk id="9" creationId="{91A75346-CCAB-BE12-EFAA-12CA4328D1E9}"/>
            </ac:spMkLst>
          </pc:spChg>
          <pc:spChg chg="add mod">
            <ac:chgData name="Lauren Francis" userId="b7c8c318-11b6-44df-a20d-cbfd05c86935" providerId="ADAL" clId="{65C9459A-0CE4-4905-8325-71C5D01DA6A3}" dt="2024-06-26T18:56:11.133" v="1060" actId="1037"/>
            <ac:spMkLst>
              <pc:docMk/>
              <pc:sldMasterMk cId="783407565" sldId="2147483648"/>
              <pc:sldLayoutMk cId="3451759316" sldId="2147483671"/>
              <ac:spMk id="19" creationId="{00608F6B-0818-8C97-2AA3-955405B8FBCA}"/>
            </ac:spMkLst>
          </pc:spChg>
          <pc:spChg chg="add mod">
            <ac:chgData name="Lauren Francis" userId="b7c8c318-11b6-44df-a20d-cbfd05c86935" providerId="ADAL" clId="{65C9459A-0CE4-4905-8325-71C5D01DA6A3}" dt="2024-06-14T19:19:46.015" v="211"/>
            <ac:spMkLst>
              <pc:docMk/>
              <pc:sldMasterMk cId="783407565" sldId="2147483648"/>
              <pc:sldLayoutMk cId="3451759316" sldId="2147483671"/>
              <ac:spMk id="19" creationId="{2350CD72-8C02-AD29-4328-39015375F7A5}"/>
            </ac:spMkLst>
          </pc:spChg>
          <pc:spChg chg="add mod ord">
            <ac:chgData name="Lauren Francis" userId="b7c8c318-11b6-44df-a20d-cbfd05c86935" providerId="ADAL" clId="{65C9459A-0CE4-4905-8325-71C5D01DA6A3}" dt="2024-06-26T18:56:39.322" v="1066" actId="1036"/>
            <ac:spMkLst>
              <pc:docMk/>
              <pc:sldMasterMk cId="783407565" sldId="2147483648"/>
              <pc:sldLayoutMk cId="3451759316" sldId="2147483671"/>
              <ac:spMk id="22" creationId="{6E3B0B49-027D-8F06-5A33-6EAC6E5D5BF6}"/>
            </ac:spMkLst>
          </pc:spChg>
          <pc:picChg chg="add mod ord modCrop">
            <ac:chgData name="Lauren Francis" userId="b7c8c318-11b6-44df-a20d-cbfd05c86935" providerId="ADAL" clId="{65C9459A-0CE4-4905-8325-71C5D01DA6A3}" dt="2024-06-26T18:55:44.056" v="1029" actId="167"/>
            <ac:picMkLst>
              <pc:docMk/>
              <pc:sldMasterMk cId="783407565" sldId="2147483648"/>
              <pc:sldLayoutMk cId="3451759316" sldId="2147483671"/>
              <ac:picMk id="2" creationId="{D8F3C0BD-298D-F51E-B324-4A74A9C0ABC5}"/>
            </ac:picMkLst>
          </pc:picChg>
          <pc:picChg chg="mod">
            <ac:chgData name="Lauren Francis" userId="b7c8c318-11b6-44df-a20d-cbfd05c86935" providerId="ADAL" clId="{65C9459A-0CE4-4905-8325-71C5D01DA6A3}" dt="2024-06-19T14:46:14.618" v="658" actId="1035"/>
            <ac:picMkLst>
              <pc:docMk/>
              <pc:sldMasterMk cId="783407565" sldId="2147483648"/>
              <pc:sldLayoutMk cId="3451759316" sldId="2147483671"/>
              <ac:picMk id="3" creationId="{741188A5-8A9C-86DC-29A5-E40F76168104}"/>
            </ac:picMkLst>
          </pc:picChg>
          <pc:picChg chg="add mod ord">
            <ac:chgData name="Lauren Francis" userId="b7c8c318-11b6-44df-a20d-cbfd05c86935" providerId="ADAL" clId="{65C9459A-0CE4-4905-8325-71C5D01DA6A3}" dt="2024-06-19T14:46:15.782" v="660" actId="1035"/>
            <ac:picMkLst>
              <pc:docMk/>
              <pc:sldMasterMk cId="783407565" sldId="2147483648"/>
              <pc:sldLayoutMk cId="3451759316" sldId="2147483671"/>
              <ac:picMk id="4" creationId="{6A977FE2-8A2E-6FD2-91C7-70807858A447}"/>
            </ac:picMkLst>
          </pc:picChg>
          <pc:picChg chg="add mod ord modCrop">
            <ac:chgData name="Lauren Francis" userId="b7c8c318-11b6-44df-a20d-cbfd05c86935" providerId="ADAL" clId="{65C9459A-0CE4-4905-8325-71C5D01DA6A3}" dt="2024-06-26T18:53:15.297" v="1001" actId="732"/>
            <ac:picMkLst>
              <pc:docMk/>
              <pc:sldMasterMk cId="783407565" sldId="2147483648"/>
              <pc:sldLayoutMk cId="3451759316" sldId="2147483671"/>
              <ac:picMk id="5" creationId="{6BEB3AFE-1F41-611F-CC78-52C2062A0A97}"/>
            </ac:picMkLst>
          </pc:picChg>
          <pc:picChg chg="add del mod modCrop">
            <ac:chgData name="Lauren Francis" userId="b7c8c318-11b6-44df-a20d-cbfd05c86935" providerId="ADAL" clId="{65C9459A-0CE4-4905-8325-71C5D01DA6A3}" dt="2024-06-19T14:50:15.959" v="695" actId="21"/>
            <ac:picMkLst>
              <pc:docMk/>
              <pc:sldMasterMk cId="783407565" sldId="2147483648"/>
              <pc:sldLayoutMk cId="3451759316" sldId="2147483671"/>
              <ac:picMk id="5" creationId="{BE9EBF4B-BC1F-7F25-DFB0-BC45AB9EF517}"/>
            </ac:picMkLst>
          </pc:picChg>
          <pc:picChg chg="add del mod ord">
            <ac:chgData name="Lauren Francis" userId="b7c8c318-11b6-44df-a20d-cbfd05c86935" providerId="ADAL" clId="{65C9459A-0CE4-4905-8325-71C5D01DA6A3}" dt="2024-06-26T18:50:14.180" v="967" actId="478"/>
            <ac:picMkLst>
              <pc:docMk/>
              <pc:sldMasterMk cId="783407565" sldId="2147483648"/>
              <pc:sldLayoutMk cId="3451759316" sldId="2147483671"/>
              <ac:picMk id="7" creationId="{1C61F521-F2AB-8C2F-EFE9-58F31630E52A}"/>
            </ac:picMkLst>
          </pc:picChg>
          <pc:picChg chg="add del mod ord modCrop">
            <ac:chgData name="Lauren Francis" userId="b7c8c318-11b6-44df-a20d-cbfd05c86935" providerId="ADAL" clId="{65C9459A-0CE4-4905-8325-71C5D01DA6A3}" dt="2024-06-19T14:58:14.473" v="759" actId="478"/>
            <ac:picMkLst>
              <pc:docMk/>
              <pc:sldMasterMk cId="783407565" sldId="2147483648"/>
              <pc:sldLayoutMk cId="3451759316" sldId="2147483671"/>
              <ac:picMk id="7" creationId="{2FB1AC49-E798-5E7E-CCFA-F84C74174A09}"/>
            </ac:picMkLst>
          </pc:picChg>
          <pc:picChg chg="add mod ord modCrop">
            <ac:chgData name="Lauren Francis" userId="b7c8c318-11b6-44df-a20d-cbfd05c86935" providerId="ADAL" clId="{65C9459A-0CE4-4905-8325-71C5D01DA6A3}" dt="2024-06-26T18:56:01.811" v="1055" actId="1036"/>
            <ac:picMkLst>
              <pc:docMk/>
              <pc:sldMasterMk cId="783407565" sldId="2147483648"/>
              <pc:sldLayoutMk cId="3451759316" sldId="2147483671"/>
              <ac:picMk id="8" creationId="{F5290273-5C3F-27E5-CF91-750453FF512A}"/>
            </ac:picMkLst>
          </pc:picChg>
          <pc:picChg chg="del">
            <ac:chgData name="Lauren Francis" userId="b7c8c318-11b6-44df-a20d-cbfd05c86935" providerId="ADAL" clId="{65C9459A-0CE4-4905-8325-71C5D01DA6A3}" dt="2024-06-19T14:57:44.563" v="736" actId="478"/>
            <ac:picMkLst>
              <pc:docMk/>
              <pc:sldMasterMk cId="783407565" sldId="2147483648"/>
              <pc:sldLayoutMk cId="3451759316" sldId="2147483671"/>
              <ac:picMk id="10" creationId="{15E92780-60FD-8ECF-A5DA-DF9E73B44038}"/>
            </ac:picMkLst>
          </pc:picChg>
          <pc:picChg chg="add del mod modCrop">
            <ac:chgData name="Lauren Francis" userId="b7c8c318-11b6-44df-a20d-cbfd05c86935" providerId="ADAL" clId="{65C9459A-0CE4-4905-8325-71C5D01DA6A3}" dt="2024-06-19T14:46:04.928" v="655" actId="478"/>
            <ac:picMkLst>
              <pc:docMk/>
              <pc:sldMasterMk cId="783407565" sldId="2147483648"/>
              <pc:sldLayoutMk cId="3451759316" sldId="2147483671"/>
              <ac:picMk id="13" creationId="{51705061-8665-9463-D945-7C966AAD1D06}"/>
            </ac:picMkLst>
          </pc:picChg>
          <pc:picChg chg="add mod">
            <ac:chgData name="Lauren Francis" userId="b7c8c318-11b6-44df-a20d-cbfd05c86935" providerId="ADAL" clId="{65C9459A-0CE4-4905-8325-71C5D01DA6A3}" dt="2024-06-19T14:59:24.651" v="775" actId="1076"/>
            <ac:picMkLst>
              <pc:docMk/>
              <pc:sldMasterMk cId="783407565" sldId="2147483648"/>
              <pc:sldLayoutMk cId="3451759316" sldId="2147483671"/>
              <ac:picMk id="14" creationId="{8AE5FAA1-D4EF-D64A-3DE1-93B5747A66E4}"/>
            </ac:picMkLst>
          </pc:picChg>
          <pc:picChg chg="add del mod ord modCrop">
            <ac:chgData name="Lauren Francis" userId="b7c8c318-11b6-44df-a20d-cbfd05c86935" providerId="ADAL" clId="{65C9459A-0CE4-4905-8325-71C5D01DA6A3}" dt="2024-06-19T14:47:34.642" v="664" actId="478"/>
            <ac:picMkLst>
              <pc:docMk/>
              <pc:sldMasterMk cId="783407565" sldId="2147483648"/>
              <pc:sldLayoutMk cId="3451759316" sldId="2147483671"/>
              <ac:picMk id="15" creationId="{AD78E634-66CA-56E3-CCBA-A52421A23D9E}"/>
            </ac:picMkLst>
          </pc:picChg>
          <pc:picChg chg="add del mod ord modCrop">
            <ac:chgData name="Lauren Francis" userId="b7c8c318-11b6-44df-a20d-cbfd05c86935" providerId="ADAL" clId="{65C9459A-0CE4-4905-8325-71C5D01DA6A3}" dt="2024-06-26T18:46:30.072" v="956" actId="478"/>
            <ac:picMkLst>
              <pc:docMk/>
              <pc:sldMasterMk cId="783407565" sldId="2147483648"/>
              <pc:sldLayoutMk cId="3451759316" sldId="2147483671"/>
              <ac:picMk id="16" creationId="{5F6131C1-3A85-7A96-DF04-93E0747972A4}"/>
            </ac:picMkLst>
          </pc:picChg>
          <pc:picChg chg="add mod">
            <ac:chgData name="Lauren Francis" userId="b7c8c318-11b6-44df-a20d-cbfd05c86935" providerId="ADAL" clId="{65C9459A-0CE4-4905-8325-71C5D01DA6A3}" dt="2024-06-19T14:56:13.329" v="727" actId="1036"/>
            <ac:picMkLst>
              <pc:docMk/>
              <pc:sldMasterMk cId="783407565" sldId="2147483648"/>
              <pc:sldLayoutMk cId="3451759316" sldId="2147483671"/>
              <ac:picMk id="17" creationId="{1FA245F2-5403-DC60-6EB6-E8AD80C5D232}"/>
            </ac:picMkLst>
          </pc:picChg>
          <pc:picChg chg="add mod">
            <ac:chgData name="Lauren Francis" userId="b7c8c318-11b6-44df-a20d-cbfd05c86935" providerId="ADAL" clId="{65C9459A-0CE4-4905-8325-71C5D01DA6A3}" dt="2024-06-14T19:22:13.226" v="244" actId="1035"/>
            <ac:picMkLst>
              <pc:docMk/>
              <pc:sldMasterMk cId="783407565" sldId="2147483648"/>
              <pc:sldLayoutMk cId="3451759316" sldId="2147483671"/>
              <ac:picMk id="18" creationId="{6A892379-7F99-9D0C-09EB-4569EB8BF149}"/>
            </ac:picMkLst>
          </pc:picChg>
          <pc:picChg chg="add mod ord">
            <ac:chgData name="Lauren Francis" userId="b7c8c318-11b6-44df-a20d-cbfd05c86935" providerId="ADAL" clId="{65C9459A-0CE4-4905-8325-71C5D01DA6A3}" dt="2024-06-19T14:57:57.955" v="743" actId="14100"/>
            <ac:picMkLst>
              <pc:docMk/>
              <pc:sldMasterMk cId="783407565" sldId="2147483648"/>
              <pc:sldLayoutMk cId="3451759316" sldId="2147483671"/>
              <ac:picMk id="20" creationId="{419F3F17-6E6C-684E-5FFD-3B7AE0705273}"/>
            </ac:picMkLst>
          </pc:picChg>
          <pc:picChg chg="add mod">
            <ac:chgData name="Lauren Francis" userId="b7c8c318-11b6-44df-a20d-cbfd05c86935" providerId="ADAL" clId="{65C9459A-0CE4-4905-8325-71C5D01DA6A3}" dt="2024-06-14T19:19:46.015" v="211"/>
            <ac:picMkLst>
              <pc:docMk/>
              <pc:sldMasterMk cId="783407565" sldId="2147483648"/>
              <pc:sldLayoutMk cId="3451759316" sldId="2147483671"/>
              <ac:picMk id="20" creationId="{6976E53B-0C34-04BB-CF24-3841508A8D02}"/>
            </ac:picMkLst>
          </pc:picChg>
          <pc:picChg chg="add mod">
            <ac:chgData name="Lauren Francis" userId="b7c8c318-11b6-44df-a20d-cbfd05c86935" providerId="ADAL" clId="{65C9459A-0CE4-4905-8325-71C5D01DA6A3}" dt="2024-06-14T19:19:46.015" v="211"/>
            <ac:picMkLst>
              <pc:docMk/>
              <pc:sldMasterMk cId="783407565" sldId="2147483648"/>
              <pc:sldLayoutMk cId="3451759316" sldId="2147483671"/>
              <ac:picMk id="21" creationId="{2AC890F7-96F8-F54D-3B43-4F4B4CE881AB}"/>
            </ac:picMkLst>
          </pc:picChg>
          <pc:picChg chg="add mod">
            <ac:chgData name="Lauren Francis" userId="b7c8c318-11b6-44df-a20d-cbfd05c86935" providerId="ADAL" clId="{65C9459A-0CE4-4905-8325-71C5D01DA6A3}" dt="2024-06-19T15:00:44.958" v="783" actId="1076"/>
            <ac:picMkLst>
              <pc:docMk/>
              <pc:sldMasterMk cId="783407565" sldId="2147483648"/>
              <pc:sldLayoutMk cId="3451759316" sldId="2147483671"/>
              <ac:picMk id="21" creationId="{4BD1E55C-E0AB-3F84-B803-637DF3562C03}"/>
            </ac:picMkLst>
          </pc:picChg>
          <pc:picChg chg="add del mod ord">
            <ac:chgData name="Lauren Francis" userId="b7c8c318-11b6-44df-a20d-cbfd05c86935" providerId="ADAL" clId="{65C9459A-0CE4-4905-8325-71C5D01DA6A3}" dt="2024-06-19T15:00:17.234" v="779" actId="478"/>
            <ac:picMkLst>
              <pc:docMk/>
              <pc:sldMasterMk cId="783407565" sldId="2147483648"/>
              <pc:sldLayoutMk cId="3451759316" sldId="2147483671"/>
              <ac:picMk id="23" creationId="{A11A95B9-00B4-3059-8AA9-56E5ACF91989}"/>
            </ac:picMkLst>
          </pc:picChg>
          <pc:picChg chg="add del mod ord">
            <ac:chgData name="Lauren Francis" userId="b7c8c318-11b6-44df-a20d-cbfd05c86935" providerId="ADAL" clId="{65C9459A-0CE4-4905-8325-71C5D01DA6A3}" dt="2024-06-19T15:00:16.572" v="778" actId="478"/>
            <ac:picMkLst>
              <pc:docMk/>
              <pc:sldMasterMk cId="783407565" sldId="2147483648"/>
              <pc:sldLayoutMk cId="3451759316" sldId="2147483671"/>
              <ac:picMk id="24" creationId="{1E45B26F-B047-DDBF-90C6-8FA4ABD0728C}"/>
            </ac:picMkLst>
          </pc:picChg>
          <pc:picChg chg="add mod">
            <ac:chgData name="Lauren Francis" userId="b7c8c318-11b6-44df-a20d-cbfd05c86935" providerId="ADAL" clId="{65C9459A-0CE4-4905-8325-71C5D01DA6A3}" dt="2024-06-19T15:00:32.313" v="781" actId="14100"/>
            <ac:picMkLst>
              <pc:docMk/>
              <pc:sldMasterMk cId="783407565" sldId="2147483648"/>
              <pc:sldLayoutMk cId="3451759316" sldId="2147483671"/>
              <ac:picMk id="25" creationId="{A756EF23-522F-AF76-A5DD-EC0267C20AB8}"/>
            </ac:picMkLst>
          </pc:picChg>
        </pc:sldLayoutChg>
        <pc:sldLayoutChg chg="addSp delSp modSp new mod">
          <pc:chgData name="Lauren Francis" userId="b7c8c318-11b6-44df-a20d-cbfd05c86935" providerId="ADAL" clId="{65C9459A-0CE4-4905-8325-71C5D01DA6A3}" dt="2024-06-14T21:07:45.667" v="652" actId="478"/>
          <pc:sldLayoutMkLst>
            <pc:docMk/>
            <pc:sldMasterMk cId="783407565" sldId="2147483648"/>
            <pc:sldLayoutMk cId="10904998" sldId="2147483672"/>
          </pc:sldLayoutMkLst>
          <pc:spChg chg="del">
            <ac:chgData name="Lauren Francis" userId="b7c8c318-11b6-44df-a20d-cbfd05c86935" providerId="ADAL" clId="{65C9459A-0CE4-4905-8325-71C5D01DA6A3}" dt="2024-06-14T19:59:42.635" v="249" actId="478"/>
            <ac:spMkLst>
              <pc:docMk/>
              <pc:sldMasterMk cId="783407565" sldId="2147483648"/>
              <pc:sldLayoutMk cId="10904998" sldId="2147483672"/>
              <ac:spMk id="2" creationId="{228BD87E-960D-6475-489B-701AAD997B8C}"/>
            </ac:spMkLst>
          </pc:spChg>
          <pc:spChg chg="add mod">
            <ac:chgData name="Lauren Francis" userId="b7c8c318-11b6-44df-a20d-cbfd05c86935" providerId="ADAL" clId="{65C9459A-0CE4-4905-8325-71C5D01DA6A3}" dt="2024-06-14T19:59:49.459" v="252" actId="14100"/>
            <ac:spMkLst>
              <pc:docMk/>
              <pc:sldMasterMk cId="783407565" sldId="2147483648"/>
              <pc:sldLayoutMk cId="10904998" sldId="2147483672"/>
              <ac:spMk id="3" creationId="{6E6B2815-9F97-329C-3782-EE06EFD316C9}"/>
            </ac:spMkLst>
          </pc:spChg>
          <pc:spChg chg="add del mod">
            <ac:chgData name="Lauren Francis" userId="b7c8c318-11b6-44df-a20d-cbfd05c86935" providerId="ADAL" clId="{65C9459A-0CE4-4905-8325-71C5D01DA6A3}" dt="2024-06-14T21:07:45.667" v="652" actId="478"/>
            <ac:spMkLst>
              <pc:docMk/>
              <pc:sldMasterMk cId="783407565" sldId="2147483648"/>
              <pc:sldLayoutMk cId="10904998" sldId="2147483672"/>
              <ac:spMk id="4" creationId="{671ADE66-9267-BC26-C3C8-67C15411708E}"/>
            </ac:spMkLst>
          </pc:spChg>
          <pc:spChg chg="add mod">
            <ac:chgData name="Lauren Francis" userId="b7c8c318-11b6-44df-a20d-cbfd05c86935" providerId="ADAL" clId="{65C9459A-0CE4-4905-8325-71C5D01DA6A3}" dt="2024-06-14T20:12:44.126" v="482" actId="20577"/>
            <ac:spMkLst>
              <pc:docMk/>
              <pc:sldMasterMk cId="783407565" sldId="2147483648"/>
              <pc:sldLayoutMk cId="10904998" sldId="2147483672"/>
              <ac:spMk id="5" creationId="{24EAF092-EEE0-8503-C501-1FD8B47F4494}"/>
            </ac:spMkLst>
          </pc:spChg>
        </pc:sldLayoutChg>
        <pc:sldLayoutChg chg="modSp mod">
          <pc:chgData name="Lauren Francis" userId="b7c8c318-11b6-44df-a20d-cbfd05c86935" providerId="ADAL" clId="{65C9459A-0CE4-4905-8325-71C5D01DA6A3}" dt="2024-06-26T19:00:07.568" v="1104" actId="1582"/>
          <pc:sldLayoutMkLst>
            <pc:docMk/>
            <pc:sldMasterMk cId="783407565" sldId="2147483648"/>
            <pc:sldLayoutMk cId="505361819" sldId="2147483673"/>
          </pc:sldLayoutMkLst>
          <pc:spChg chg="mod">
            <ac:chgData name="Lauren Francis" userId="b7c8c318-11b6-44df-a20d-cbfd05c86935" providerId="ADAL" clId="{65C9459A-0CE4-4905-8325-71C5D01DA6A3}" dt="2024-06-26T19:00:07.568" v="1104" actId="1582"/>
            <ac:spMkLst>
              <pc:docMk/>
              <pc:sldMasterMk cId="783407565" sldId="2147483648"/>
              <pc:sldLayoutMk cId="505361819" sldId="2147483673"/>
              <ac:spMk id="2" creationId="{9916A348-59ED-3D34-81E0-7B90E39F237C}"/>
            </ac:spMkLst>
          </pc:spChg>
          <pc:spChg chg="mod">
            <ac:chgData name="Lauren Francis" userId="b7c8c318-11b6-44df-a20d-cbfd05c86935" providerId="ADAL" clId="{65C9459A-0CE4-4905-8325-71C5D01DA6A3}" dt="2024-06-19T15:04:36.540" v="814" actId="1035"/>
            <ac:spMkLst>
              <pc:docMk/>
              <pc:sldMasterMk cId="783407565" sldId="2147483648"/>
              <pc:sldLayoutMk cId="505361819" sldId="2147483673"/>
              <ac:spMk id="11" creationId="{D467AB6F-5056-5571-6A53-4276B6678E81}"/>
            </ac:spMkLst>
          </pc:spChg>
        </pc:sldLayoutChg>
        <pc:sldLayoutChg chg="addSp delSp modSp mod">
          <pc:chgData name="Lauren Francis" userId="b7c8c318-11b6-44df-a20d-cbfd05c86935" providerId="ADAL" clId="{65C9459A-0CE4-4905-8325-71C5D01DA6A3}" dt="2024-06-14T20:43:17.770" v="645" actId="478"/>
          <pc:sldLayoutMkLst>
            <pc:docMk/>
            <pc:sldMasterMk cId="783407565" sldId="2147483648"/>
            <pc:sldLayoutMk cId="2938973593" sldId="2147483673"/>
          </pc:sldLayoutMkLst>
          <pc:spChg chg="add del">
            <ac:chgData name="Lauren Francis" userId="b7c8c318-11b6-44df-a20d-cbfd05c86935" providerId="ADAL" clId="{65C9459A-0CE4-4905-8325-71C5D01DA6A3}" dt="2024-06-14T20:43:17.770" v="645" actId="478"/>
            <ac:spMkLst>
              <pc:docMk/>
              <pc:sldMasterMk cId="783407565" sldId="2147483648"/>
              <pc:sldLayoutMk cId="2938973593" sldId="2147483673"/>
              <ac:spMk id="5" creationId="{226A3070-CE06-4CEE-A226-D97212C3BEE6}"/>
            </ac:spMkLst>
          </pc:spChg>
          <pc:spChg chg="add del mod">
            <ac:chgData name="Lauren Francis" userId="b7c8c318-11b6-44df-a20d-cbfd05c86935" providerId="ADAL" clId="{65C9459A-0CE4-4905-8325-71C5D01DA6A3}" dt="2024-06-14T20:43:17.525" v="644" actId="1076"/>
            <ac:spMkLst>
              <pc:docMk/>
              <pc:sldMasterMk cId="783407565" sldId="2147483648"/>
              <pc:sldLayoutMk cId="2938973593" sldId="2147483673"/>
              <ac:spMk id="8" creationId="{C887375E-F637-44FE-AF63-8A8B04BD6ACA}"/>
            </ac:spMkLst>
          </pc:spChg>
        </pc:sldLayoutChg>
        <pc:sldLayoutChg chg="modSp mod">
          <pc:chgData name="Lauren Francis" userId="b7c8c318-11b6-44df-a20d-cbfd05c86935" providerId="ADAL" clId="{65C9459A-0CE4-4905-8325-71C5D01DA6A3}" dt="2024-06-26T18:59:52.669" v="1102" actId="1582"/>
          <pc:sldLayoutMkLst>
            <pc:docMk/>
            <pc:sldMasterMk cId="783407565" sldId="2147483648"/>
            <pc:sldLayoutMk cId="2839592603" sldId="2147483674"/>
          </pc:sldLayoutMkLst>
          <pc:spChg chg="mod">
            <ac:chgData name="Lauren Francis" userId="b7c8c318-11b6-44df-a20d-cbfd05c86935" providerId="ADAL" clId="{65C9459A-0CE4-4905-8325-71C5D01DA6A3}" dt="2024-06-26T18:59:52.669" v="1102" actId="1582"/>
            <ac:spMkLst>
              <pc:docMk/>
              <pc:sldMasterMk cId="783407565" sldId="2147483648"/>
              <pc:sldLayoutMk cId="2839592603" sldId="2147483674"/>
              <ac:spMk id="2" creationId="{9916A348-59ED-3D34-81E0-7B90E39F237C}"/>
            </ac:spMkLst>
          </pc:spChg>
          <pc:spChg chg="mod">
            <ac:chgData name="Lauren Francis" userId="b7c8c318-11b6-44df-a20d-cbfd05c86935" providerId="ADAL" clId="{65C9459A-0CE4-4905-8325-71C5D01DA6A3}" dt="2024-06-19T15:04:32.497" v="811" actId="1035"/>
            <ac:spMkLst>
              <pc:docMk/>
              <pc:sldMasterMk cId="783407565" sldId="2147483648"/>
              <pc:sldLayoutMk cId="2839592603" sldId="2147483674"/>
              <ac:spMk id="11" creationId="{D467AB6F-5056-5571-6A53-4276B6678E81}"/>
            </ac:spMkLst>
          </pc:spChg>
        </pc:sldLayoutChg>
        <pc:sldLayoutChg chg="addSp delSp modSp mod">
          <pc:chgData name="Lauren Francis" userId="b7c8c318-11b6-44df-a20d-cbfd05c86935" providerId="ADAL" clId="{65C9459A-0CE4-4905-8325-71C5D01DA6A3}" dt="2024-06-26T18:58:47.115" v="1090" actId="1582"/>
          <pc:sldLayoutMkLst>
            <pc:docMk/>
            <pc:sldMasterMk cId="783407565" sldId="2147483648"/>
            <pc:sldLayoutMk cId="3585109708" sldId="2147483675"/>
          </pc:sldLayoutMkLst>
          <pc:spChg chg="mod">
            <ac:chgData name="Lauren Francis" userId="b7c8c318-11b6-44df-a20d-cbfd05c86935" providerId="ADAL" clId="{65C9459A-0CE4-4905-8325-71C5D01DA6A3}" dt="2024-06-26T18:58:47.115" v="1090" actId="1582"/>
            <ac:spMkLst>
              <pc:docMk/>
              <pc:sldMasterMk cId="783407565" sldId="2147483648"/>
              <pc:sldLayoutMk cId="3585109708" sldId="2147483675"/>
              <ac:spMk id="2" creationId="{9916A348-59ED-3D34-81E0-7B90E39F237C}"/>
            </ac:spMkLst>
          </pc:spChg>
          <pc:spChg chg="del">
            <ac:chgData name="Lauren Francis" userId="b7c8c318-11b6-44df-a20d-cbfd05c86935" providerId="ADAL" clId="{65C9459A-0CE4-4905-8325-71C5D01DA6A3}" dt="2024-06-19T15:05:23.763" v="820" actId="478"/>
            <ac:spMkLst>
              <pc:docMk/>
              <pc:sldMasterMk cId="783407565" sldId="2147483648"/>
              <pc:sldLayoutMk cId="3585109708" sldId="2147483675"/>
              <ac:spMk id="3" creationId="{157BCFB4-E32A-E84D-FE4A-2ECE084CD541}"/>
            </ac:spMkLst>
          </pc:spChg>
          <pc:spChg chg="add mod ord">
            <ac:chgData name="Lauren Francis" userId="b7c8c318-11b6-44df-a20d-cbfd05c86935" providerId="ADAL" clId="{65C9459A-0CE4-4905-8325-71C5D01DA6A3}" dt="2024-06-19T15:06:03.461" v="829" actId="1076"/>
            <ac:spMkLst>
              <pc:docMk/>
              <pc:sldMasterMk cId="783407565" sldId="2147483648"/>
              <pc:sldLayoutMk cId="3585109708" sldId="2147483675"/>
              <ac:spMk id="5" creationId="{50EBBDF8-B8A6-6B4B-1997-0B51FA93FA27}"/>
            </ac:spMkLst>
          </pc:spChg>
          <pc:spChg chg="add mod">
            <ac:chgData name="Lauren Francis" userId="b7c8c318-11b6-44df-a20d-cbfd05c86935" providerId="ADAL" clId="{65C9459A-0CE4-4905-8325-71C5D01DA6A3}" dt="2024-06-19T15:06:08.868" v="830"/>
            <ac:spMkLst>
              <pc:docMk/>
              <pc:sldMasterMk cId="783407565" sldId="2147483648"/>
              <pc:sldLayoutMk cId="3585109708" sldId="2147483675"/>
              <ac:spMk id="7" creationId="{EAE9E160-B243-BB74-01B6-9337A9C71D68}"/>
            </ac:spMkLst>
          </pc:spChg>
          <pc:spChg chg="del">
            <ac:chgData name="Lauren Francis" userId="b7c8c318-11b6-44df-a20d-cbfd05c86935" providerId="ADAL" clId="{65C9459A-0CE4-4905-8325-71C5D01DA6A3}" dt="2024-06-19T15:05:14.049" v="818" actId="478"/>
            <ac:spMkLst>
              <pc:docMk/>
              <pc:sldMasterMk cId="783407565" sldId="2147483648"/>
              <pc:sldLayoutMk cId="3585109708" sldId="2147483675"/>
              <ac:spMk id="11" creationId="{D467AB6F-5056-5571-6A53-4276B6678E81}"/>
            </ac:spMkLst>
          </pc:spChg>
          <pc:picChg chg="add mod ord modCrop">
            <ac:chgData name="Lauren Francis" userId="b7c8c318-11b6-44df-a20d-cbfd05c86935" providerId="ADAL" clId="{65C9459A-0CE4-4905-8325-71C5D01DA6A3}" dt="2024-06-19T15:05:56.967" v="828" actId="167"/>
            <ac:picMkLst>
              <pc:docMk/>
              <pc:sldMasterMk cId="783407565" sldId="2147483648"/>
              <pc:sldLayoutMk cId="3585109708" sldId="2147483675"/>
              <ac:picMk id="4" creationId="{440C1A9C-9442-5DCD-D01B-B3E4A2513B15}"/>
            </ac:picMkLst>
          </pc:picChg>
          <pc:picChg chg="del">
            <ac:chgData name="Lauren Francis" userId="b7c8c318-11b6-44df-a20d-cbfd05c86935" providerId="ADAL" clId="{65C9459A-0CE4-4905-8325-71C5D01DA6A3}" dt="2024-06-19T15:05:21.386" v="819" actId="478"/>
            <ac:picMkLst>
              <pc:docMk/>
              <pc:sldMasterMk cId="783407565" sldId="2147483648"/>
              <pc:sldLayoutMk cId="3585109708" sldId="2147483675"/>
              <ac:picMk id="6" creationId="{B1839FCA-ED11-DB80-A874-B0F3613C6EF6}"/>
            </ac:picMkLst>
          </pc:picChg>
        </pc:sldLayoutChg>
      </pc:sldMasterChg>
    </pc:docChg>
  </pc:docChgLst>
</pc:chgInfo>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8.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5.xml.rels><?xml version="1.0" encoding="UTF-8" standalone="yes"?>
<Relationships xmlns="http://schemas.openxmlformats.org/package/2006/relationships"><Relationship Id="rId8" Type="http://schemas.openxmlformats.org/officeDocument/2006/relationships/image" Target="../media/image1.emf"/><Relationship Id="rId3" Type="http://schemas.openxmlformats.org/officeDocument/2006/relationships/image" Target="../media/image8.png"/><Relationship Id="rId7" Type="http://schemas.openxmlformats.org/officeDocument/2006/relationships/image" Target="../media/image13.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10.png"/><Relationship Id="rId5" Type="http://schemas.openxmlformats.org/officeDocument/2006/relationships/image" Target="../media/image12.png"/><Relationship Id="rId4" Type="http://schemas.openxmlformats.org/officeDocument/2006/relationships/image" Target="../media/image9.png"/><Relationship Id="rId9" Type="http://schemas.openxmlformats.org/officeDocument/2006/relationships/image" Target="../media/image2.emf"/></Relationships>
</file>

<file path=ppt/slideLayouts/_rels/slideLayout16.xml.rels><?xml version="1.0" encoding="UTF-8" standalone="yes"?>
<Relationships xmlns="http://schemas.openxmlformats.org/package/2006/relationships"><Relationship Id="rId8" Type="http://schemas.openxmlformats.org/officeDocument/2006/relationships/image" Target="../media/image2.emf"/><Relationship Id="rId3" Type="http://schemas.openxmlformats.org/officeDocument/2006/relationships/image" Target="../media/image14.png"/><Relationship Id="rId7" Type="http://schemas.openxmlformats.org/officeDocument/2006/relationships/image" Target="../media/image10.png"/><Relationship Id="rId12" Type="http://schemas.openxmlformats.org/officeDocument/2006/relationships/image" Target="../media/image1.emf"/><Relationship Id="rId2" Type="http://schemas.openxmlformats.org/officeDocument/2006/relationships/image" Target="../media/image9.png"/><Relationship Id="rId1" Type="http://schemas.openxmlformats.org/officeDocument/2006/relationships/slideMaster" Target="../slideMasters/slideMaster1.xml"/><Relationship Id="rId6" Type="http://schemas.openxmlformats.org/officeDocument/2006/relationships/image" Target="../media/image8.png"/><Relationship Id="rId11" Type="http://schemas.openxmlformats.org/officeDocument/2006/relationships/image" Target="../media/image11.png"/><Relationship Id="rId5" Type="http://schemas.openxmlformats.org/officeDocument/2006/relationships/image" Target="../media/image15.png"/><Relationship Id="rId10" Type="http://schemas.openxmlformats.org/officeDocument/2006/relationships/image" Target="../media/image16.png"/><Relationship Id="rId4" Type="http://schemas.openxmlformats.org/officeDocument/2006/relationships/image" Target="../media/image12.png"/><Relationship Id="rId9" Type="http://schemas.openxmlformats.org/officeDocument/2006/relationships/image" Target="../media/image1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 Id="rId6" Type="http://schemas.openxmlformats.org/officeDocument/2006/relationships/image" Target="../media/image19.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1.xml"/><Relationship Id="rId6" Type="http://schemas.openxmlformats.org/officeDocument/2006/relationships/image" Target="../media/image22.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1.xml"/><Relationship Id="rId6" Type="http://schemas.openxmlformats.org/officeDocument/2006/relationships/image" Target="../media/image25.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Master" Target="../slideMasters/slideMaster1.xml"/><Relationship Id="rId6" Type="http://schemas.openxmlformats.org/officeDocument/2006/relationships/image" Target="../media/image28.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Master" Target="../slideMasters/slideMaster1.xml"/><Relationship Id="rId6" Type="http://schemas.openxmlformats.org/officeDocument/2006/relationships/image" Target="../media/image31.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Master" Target="../slideMasters/slideMaster1.xml"/><Relationship Id="rId6" Type="http://schemas.openxmlformats.org/officeDocument/2006/relationships/image" Target="../media/image34.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xml"/><Relationship Id="rId6" Type="http://schemas.openxmlformats.org/officeDocument/2006/relationships/image" Target="../media/image37.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ata_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8" name="Picture 7">
            <a:extLst>
              <a:ext uri="{FF2B5EF4-FFF2-40B4-BE49-F238E27FC236}">
                <a16:creationId xmlns:a16="http://schemas.microsoft.com/office/drawing/2014/main" id="{8412F8FB-319A-506A-9307-6134A89FF9BD}"/>
              </a:ext>
            </a:extLst>
          </p:cNvPr>
          <p:cNvPicPr>
            <a:picLocks noChangeAspect="1"/>
          </p:cNvPicPr>
          <p:nvPr userDrawn="1"/>
        </p:nvPicPr>
        <p:blipFill>
          <a:blip r:embed="rId2"/>
          <a:stretch>
            <a:fillRect/>
          </a:stretch>
        </p:blipFill>
        <p:spPr>
          <a:xfrm>
            <a:off x="9431605" y="5979094"/>
            <a:ext cx="1214956" cy="292396"/>
          </a:xfrm>
          <a:prstGeom prst="rect">
            <a:avLst/>
          </a:prstGeom>
        </p:spPr>
      </p:pic>
      <p:pic>
        <p:nvPicPr>
          <p:cNvPr id="9" name="Picture 8">
            <a:extLst>
              <a:ext uri="{FF2B5EF4-FFF2-40B4-BE49-F238E27FC236}">
                <a16:creationId xmlns:a16="http://schemas.microsoft.com/office/drawing/2014/main" id="{A59FB520-FC60-F42A-38AA-0134E49DA426}"/>
              </a:ext>
            </a:extLst>
          </p:cNvPr>
          <p:cNvPicPr>
            <a:picLocks noChangeAspect="1"/>
          </p:cNvPicPr>
          <p:nvPr userDrawn="1"/>
        </p:nvPicPr>
        <p:blipFill>
          <a:blip r:embed="rId3"/>
          <a:stretch>
            <a:fillRect/>
          </a:stretch>
        </p:blipFill>
        <p:spPr>
          <a:xfrm>
            <a:off x="10808547" y="5948270"/>
            <a:ext cx="1137658" cy="354043"/>
          </a:xfrm>
          <a:prstGeom prst="rect">
            <a:avLst/>
          </a:prstGeom>
        </p:spPr>
      </p:pic>
      <p:cxnSp>
        <p:nvCxnSpPr>
          <p:cNvPr id="10" name="Straight Connector 9">
            <a:extLst>
              <a:ext uri="{FF2B5EF4-FFF2-40B4-BE49-F238E27FC236}">
                <a16:creationId xmlns:a16="http://schemas.microsoft.com/office/drawing/2014/main" id="{FBA22388-34CD-7440-9F59-61D346F7B5AB}"/>
              </a:ext>
            </a:extLst>
          </p:cNvPr>
          <p:cNvCxnSpPr/>
          <p:nvPr userDrawn="1"/>
        </p:nvCxnSpPr>
        <p:spPr>
          <a:xfrm>
            <a:off x="9431605" y="5816966"/>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9EB5AE9F-4287-A334-4516-24BC8782E828}"/>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Tree>
    <p:extLst>
      <p:ext uri="{BB962C8B-B14F-4D97-AF65-F5344CB8AC3E}">
        <p14:creationId xmlns:p14="http://schemas.microsoft.com/office/powerpoint/2010/main" val="14622317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over_LACR">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4E00017-91D0-2ADF-990E-71BAD430CB76}"/>
              </a:ext>
            </a:extLst>
          </p:cNvPr>
          <p:cNvPicPr>
            <a:picLocks noChangeAspect="1"/>
          </p:cNvPicPr>
          <p:nvPr userDrawn="1"/>
        </p:nvPicPr>
        <p:blipFill rotWithShape="1">
          <a:blip r:embed="rId2"/>
          <a:srcRect l="11492"/>
          <a:stretch/>
        </p:blipFill>
        <p:spPr>
          <a:xfrm>
            <a:off x="0" y="10632"/>
            <a:ext cx="9090373" cy="6842612"/>
          </a:xfrm>
          <a:prstGeom prst="rect">
            <a:avLst/>
          </a:prstGeom>
        </p:spPr>
      </p:pic>
      <p:sp>
        <p:nvSpPr>
          <p:cNvPr id="13" name="Rectangle 12">
            <a:extLst>
              <a:ext uri="{FF2B5EF4-FFF2-40B4-BE49-F238E27FC236}">
                <a16:creationId xmlns:a16="http://schemas.microsoft.com/office/drawing/2014/main" id="{F403DC02-0D31-CA3F-1EDC-1B63E3CE7376}"/>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FA81CECB-3833-D315-565E-F3A6CF7962F8}"/>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ubtitle 9">
            <a:extLst>
              <a:ext uri="{FF2B5EF4-FFF2-40B4-BE49-F238E27FC236}">
                <a16:creationId xmlns:a16="http://schemas.microsoft.com/office/drawing/2014/main" id="{D561E3F1-6C1F-EBAC-BDA9-7E4569F5F8BA}"/>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4" name="Picture 3">
            <a:extLst>
              <a:ext uri="{FF2B5EF4-FFF2-40B4-BE49-F238E27FC236}">
                <a16:creationId xmlns:a16="http://schemas.microsoft.com/office/drawing/2014/main" id="{DDB43010-177C-E5E0-D270-5DD41B1698C0}"/>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5" name="Picture 4">
            <a:extLst>
              <a:ext uri="{FF2B5EF4-FFF2-40B4-BE49-F238E27FC236}">
                <a16:creationId xmlns:a16="http://schemas.microsoft.com/office/drawing/2014/main" id="{279FBD2B-01A3-B84B-FFD4-75EF0EC8EFFC}"/>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12" name="TextBox 11">
            <a:extLst>
              <a:ext uri="{FF2B5EF4-FFF2-40B4-BE49-F238E27FC236}">
                <a16:creationId xmlns:a16="http://schemas.microsoft.com/office/drawing/2014/main" id="{1A8EC7DC-BBA3-66E2-F3B4-EC86EA73C431}"/>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©UNICEF/UN0253255/Moreno González</a:t>
            </a:r>
            <a:endParaRPr lang="en-GB" sz="700" dirty="0">
              <a:solidFill>
                <a:schemeClr val="bg1"/>
              </a:solidFill>
            </a:endParaRPr>
          </a:p>
        </p:txBody>
      </p:sp>
    </p:spTree>
    <p:extLst>
      <p:ext uri="{BB962C8B-B14F-4D97-AF65-F5344CB8AC3E}">
        <p14:creationId xmlns:p14="http://schemas.microsoft.com/office/powerpoint/2010/main" val="41626672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ver_MENA">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9B7203F3-B6DC-378C-CF63-AF700EED0708}"/>
              </a:ext>
            </a:extLst>
          </p:cNvPr>
          <p:cNvPicPr>
            <a:picLocks noChangeAspect="1"/>
          </p:cNvPicPr>
          <p:nvPr userDrawn="1"/>
        </p:nvPicPr>
        <p:blipFill rotWithShape="1">
          <a:blip r:embed="rId2"/>
          <a:srcRect l="17878" t="4412" r="21250" b="11158"/>
          <a:stretch/>
        </p:blipFill>
        <p:spPr>
          <a:xfrm>
            <a:off x="0" y="4756"/>
            <a:ext cx="7421526" cy="6858000"/>
          </a:xfrm>
          <a:prstGeom prst="rect">
            <a:avLst/>
          </a:prstGeom>
        </p:spPr>
      </p:pic>
      <p:sp>
        <p:nvSpPr>
          <p:cNvPr id="13" name="Rectangle 12">
            <a:extLst>
              <a:ext uri="{FF2B5EF4-FFF2-40B4-BE49-F238E27FC236}">
                <a16:creationId xmlns:a16="http://schemas.microsoft.com/office/drawing/2014/main" id="{2EFC01B6-BA3C-8F7F-B27F-D9222D65090F}"/>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82EF931E-240D-6FFE-7821-E94A4CA52617}"/>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a:t>
            </a:r>
            <a:r>
              <a:rPr lang="it-IT" sz="700" b="0" i="0" dirty="0">
                <a:solidFill>
                  <a:schemeClr val="bg1"/>
                </a:solidFill>
                <a:effectLst/>
                <a:latin typeface="Roboto" panose="02000000000000000000" pitchFamily="2" charset="0"/>
              </a:rPr>
              <a:t>UNICEF/Syria/2022/UN0739630/</a:t>
            </a:r>
            <a:r>
              <a:rPr lang="it-IT" sz="700" b="0" i="0" dirty="0" err="1">
                <a:solidFill>
                  <a:schemeClr val="bg1"/>
                </a:solidFill>
                <a:effectLst/>
                <a:latin typeface="Roboto" panose="02000000000000000000" pitchFamily="2" charset="0"/>
              </a:rPr>
              <a:t>Shahan</a:t>
            </a:r>
            <a:endParaRPr lang="en-GB" sz="700" dirty="0">
              <a:solidFill>
                <a:schemeClr val="bg1"/>
              </a:solidFill>
            </a:endParaRPr>
          </a:p>
        </p:txBody>
      </p:sp>
      <p:sp>
        <p:nvSpPr>
          <p:cNvPr id="3" name="Rectangle 2">
            <a:extLst>
              <a:ext uri="{FF2B5EF4-FFF2-40B4-BE49-F238E27FC236}">
                <a16:creationId xmlns:a16="http://schemas.microsoft.com/office/drawing/2014/main" id="{A133CF1F-35F1-AEB9-CF04-EC79D6C19AC5}"/>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ubtitle 9">
            <a:extLst>
              <a:ext uri="{FF2B5EF4-FFF2-40B4-BE49-F238E27FC236}">
                <a16:creationId xmlns:a16="http://schemas.microsoft.com/office/drawing/2014/main" id="{F31FAE0C-05FD-E97F-8593-5CE7337F455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5" name="Picture 4">
            <a:extLst>
              <a:ext uri="{FF2B5EF4-FFF2-40B4-BE49-F238E27FC236}">
                <a16:creationId xmlns:a16="http://schemas.microsoft.com/office/drawing/2014/main" id="{172A1D28-06B7-6CB0-550E-2C73500AD168}"/>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2" name="Picture 11">
            <a:extLst>
              <a:ext uri="{FF2B5EF4-FFF2-40B4-BE49-F238E27FC236}">
                <a16:creationId xmlns:a16="http://schemas.microsoft.com/office/drawing/2014/main" id="{4EA8A5B0-231D-7C67-C7CB-882554213405}"/>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123123259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ver_ROSA">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4117198-1773-A98E-5A2B-37B5C5AD5E76}"/>
              </a:ext>
            </a:extLst>
          </p:cNvPr>
          <p:cNvPicPr>
            <a:picLocks noChangeAspect="1"/>
          </p:cNvPicPr>
          <p:nvPr userDrawn="1"/>
        </p:nvPicPr>
        <p:blipFill rotWithShape="1">
          <a:blip r:embed="rId2"/>
          <a:srcRect l="39942" b="15570"/>
          <a:stretch/>
        </p:blipFill>
        <p:spPr>
          <a:xfrm>
            <a:off x="0" y="-4756"/>
            <a:ext cx="7322288" cy="6858000"/>
          </a:xfrm>
          <a:prstGeom prst="rect">
            <a:avLst/>
          </a:prstGeom>
        </p:spPr>
      </p:pic>
      <p:sp>
        <p:nvSpPr>
          <p:cNvPr id="12" name="Rectangle 11">
            <a:extLst>
              <a:ext uri="{FF2B5EF4-FFF2-40B4-BE49-F238E27FC236}">
                <a16:creationId xmlns:a16="http://schemas.microsoft.com/office/drawing/2014/main" id="{60C3D00A-6564-ED11-98EB-968C3773AAF2}"/>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5F5872B8-5F35-0616-7616-7E51E190328E}"/>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a:t>
            </a:r>
            <a:endParaRPr lang="en-GB" sz="700" dirty="0">
              <a:solidFill>
                <a:schemeClr val="bg1"/>
              </a:solidFill>
            </a:endParaRPr>
          </a:p>
        </p:txBody>
      </p:sp>
      <p:sp>
        <p:nvSpPr>
          <p:cNvPr id="2" name="Rectangle 1">
            <a:extLst>
              <a:ext uri="{FF2B5EF4-FFF2-40B4-BE49-F238E27FC236}">
                <a16:creationId xmlns:a16="http://schemas.microsoft.com/office/drawing/2014/main" id="{933CBDCF-086E-5AF1-8CEE-4856948B8A2A}"/>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ubtitle 9">
            <a:extLst>
              <a:ext uri="{FF2B5EF4-FFF2-40B4-BE49-F238E27FC236}">
                <a16:creationId xmlns:a16="http://schemas.microsoft.com/office/drawing/2014/main" id="{F51A328A-5190-BA35-2549-E87E8459025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4" name="Picture 3">
            <a:extLst>
              <a:ext uri="{FF2B5EF4-FFF2-40B4-BE49-F238E27FC236}">
                <a16:creationId xmlns:a16="http://schemas.microsoft.com/office/drawing/2014/main" id="{229A5E1F-FAE0-B2DB-8A1F-BB8E7BD1E2CA}"/>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5" name="Picture 4">
            <a:extLst>
              <a:ext uri="{FF2B5EF4-FFF2-40B4-BE49-F238E27FC236}">
                <a16:creationId xmlns:a16="http://schemas.microsoft.com/office/drawing/2014/main" id="{1D1303A1-E061-8396-D16E-0E19BC3F9300}"/>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155847075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over_WCAR">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40C1A9C-9442-5DCD-D01B-B3E4A2513B15}"/>
              </a:ext>
            </a:extLst>
          </p:cNvPr>
          <p:cNvPicPr>
            <a:picLocks noChangeAspect="1"/>
          </p:cNvPicPr>
          <p:nvPr userDrawn="1"/>
        </p:nvPicPr>
        <p:blipFill rotWithShape="1">
          <a:blip r:embed="rId2"/>
          <a:srcRect l="15785" b="4983"/>
          <a:stretch/>
        </p:blipFill>
        <p:spPr>
          <a:xfrm>
            <a:off x="0" y="-1"/>
            <a:ext cx="10267507" cy="6858000"/>
          </a:xfrm>
          <a:prstGeom prst="rect">
            <a:avLst/>
          </a:prstGeom>
        </p:spPr>
      </p:pic>
      <p:sp>
        <p:nvSpPr>
          <p:cNvPr id="5" name="Rectangle 4">
            <a:extLst>
              <a:ext uri="{FF2B5EF4-FFF2-40B4-BE49-F238E27FC236}">
                <a16:creationId xmlns:a16="http://schemas.microsoft.com/office/drawing/2014/main" id="{50EBBDF8-B8A6-6B4B-1997-0B51FA93FA27}"/>
              </a:ext>
            </a:extLst>
          </p:cNvPr>
          <p:cNvSpPr/>
          <p:nvPr userDrawn="1"/>
        </p:nvSpPr>
        <p:spPr>
          <a:xfrm>
            <a:off x="9837" y="15389"/>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9916A348-59ED-3D34-81E0-7B90E39F237C}"/>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Subtitle 9">
            <a:extLst>
              <a:ext uri="{FF2B5EF4-FFF2-40B4-BE49-F238E27FC236}">
                <a16:creationId xmlns:a16="http://schemas.microsoft.com/office/drawing/2014/main" id="{4C046EC4-C94E-67DE-C0E5-44A63B8FAA0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9" name="Picture 8">
            <a:extLst>
              <a:ext uri="{FF2B5EF4-FFF2-40B4-BE49-F238E27FC236}">
                <a16:creationId xmlns:a16="http://schemas.microsoft.com/office/drawing/2014/main" id="{72BD5980-10A0-9589-D233-7171D133307E}"/>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0" name="Picture 9">
            <a:extLst>
              <a:ext uri="{FF2B5EF4-FFF2-40B4-BE49-F238E27FC236}">
                <a16:creationId xmlns:a16="http://schemas.microsoft.com/office/drawing/2014/main" id="{2E63B9E4-E5A3-A69E-4862-D98749D9E151}"/>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7" name="TextBox 6">
            <a:extLst>
              <a:ext uri="{FF2B5EF4-FFF2-40B4-BE49-F238E27FC236}">
                <a16:creationId xmlns:a16="http://schemas.microsoft.com/office/drawing/2014/main" id="{EAE9E160-B243-BB74-01B6-9337A9C71D68}"/>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a:t>
            </a:r>
            <a:endParaRPr lang="en-GB" sz="700" dirty="0">
              <a:solidFill>
                <a:schemeClr val="bg1"/>
              </a:solidFill>
            </a:endParaRPr>
          </a:p>
        </p:txBody>
      </p:sp>
    </p:spTree>
    <p:extLst>
      <p:ext uri="{BB962C8B-B14F-4D97-AF65-F5344CB8AC3E}">
        <p14:creationId xmlns:p14="http://schemas.microsoft.com/office/powerpoint/2010/main" val="358510970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over_Non-programm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41188A5-8A9C-86DC-29A5-E40F76168104}"/>
              </a:ext>
            </a:extLst>
          </p:cNvPr>
          <p:cNvPicPr>
            <a:picLocks noChangeAspect="1"/>
          </p:cNvPicPr>
          <p:nvPr userDrawn="1"/>
        </p:nvPicPr>
        <p:blipFill rotWithShape="1">
          <a:blip r:embed="rId2"/>
          <a:srcRect l="35095" r="-1" b="16003"/>
          <a:stretch/>
        </p:blipFill>
        <p:spPr>
          <a:xfrm>
            <a:off x="0" y="15389"/>
            <a:ext cx="7913199" cy="6858000"/>
          </a:xfrm>
          <a:prstGeom prst="rect">
            <a:avLst/>
          </a:prstGeom>
        </p:spPr>
      </p:pic>
      <p:sp>
        <p:nvSpPr>
          <p:cNvPr id="7" name="Rectangle 6">
            <a:extLst>
              <a:ext uri="{FF2B5EF4-FFF2-40B4-BE49-F238E27FC236}">
                <a16:creationId xmlns:a16="http://schemas.microsoft.com/office/drawing/2014/main" id="{CD3ABE77-B8EA-2F42-B02F-F1CDA060D111}"/>
              </a:ext>
            </a:extLst>
          </p:cNvPr>
          <p:cNvSpPr/>
          <p:nvPr userDrawn="1"/>
        </p:nvSpPr>
        <p:spPr>
          <a:xfrm>
            <a:off x="9837" y="6597"/>
            <a:ext cx="12192000" cy="6866792"/>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Box 11">
            <a:extLst>
              <a:ext uri="{FF2B5EF4-FFF2-40B4-BE49-F238E27FC236}">
                <a16:creationId xmlns:a16="http://schemas.microsoft.com/office/drawing/2014/main" id="{B11C40C4-CCE7-FF1C-9907-835950ED1229}"/>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©UNICEF/U.S. CDC/UNI408835/Hillier</a:t>
            </a:r>
            <a:endParaRPr lang="en-GB" sz="700" dirty="0">
              <a:solidFill>
                <a:schemeClr val="bg1"/>
              </a:solidFill>
            </a:endParaRPr>
          </a:p>
        </p:txBody>
      </p:sp>
      <p:sp>
        <p:nvSpPr>
          <p:cNvPr id="2" name="Rectangle 1">
            <a:extLst>
              <a:ext uri="{FF2B5EF4-FFF2-40B4-BE49-F238E27FC236}">
                <a16:creationId xmlns:a16="http://schemas.microsoft.com/office/drawing/2014/main" id="{B5D72630-232D-E421-4330-97C84CEB6373}"/>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ubtitle 9">
            <a:extLst>
              <a:ext uri="{FF2B5EF4-FFF2-40B4-BE49-F238E27FC236}">
                <a16:creationId xmlns:a16="http://schemas.microsoft.com/office/drawing/2014/main" id="{BB4FD43B-3B83-4C82-68C2-4E1E908341CE}"/>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5" name="Picture 4">
            <a:extLst>
              <a:ext uri="{FF2B5EF4-FFF2-40B4-BE49-F238E27FC236}">
                <a16:creationId xmlns:a16="http://schemas.microsoft.com/office/drawing/2014/main" id="{34EFF398-11E2-BC9B-BCCD-393934C67525}"/>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6" name="Picture 5">
            <a:extLst>
              <a:ext uri="{FF2B5EF4-FFF2-40B4-BE49-F238E27FC236}">
                <a16:creationId xmlns:a16="http://schemas.microsoft.com/office/drawing/2014/main" id="{2C451E85-E7C3-32EA-B7D6-022531F79C85}"/>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270973485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ver_Global">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702EBF41-7F75-25E5-9B64-A82CF5D3ACFE}"/>
              </a:ext>
            </a:extLst>
          </p:cNvPr>
          <p:cNvPicPr>
            <a:picLocks noChangeAspect="1"/>
          </p:cNvPicPr>
          <p:nvPr userDrawn="1"/>
        </p:nvPicPr>
        <p:blipFill rotWithShape="1">
          <a:blip r:embed="rId2"/>
          <a:srcRect b="12198"/>
          <a:stretch/>
        </p:blipFill>
        <p:spPr>
          <a:xfrm>
            <a:off x="8421" y="4476715"/>
            <a:ext cx="4041845" cy="2365896"/>
          </a:xfrm>
          <a:prstGeom prst="rect">
            <a:avLst/>
          </a:prstGeom>
        </p:spPr>
      </p:pic>
      <p:pic>
        <p:nvPicPr>
          <p:cNvPr id="4" name="Picture 3">
            <a:extLst>
              <a:ext uri="{FF2B5EF4-FFF2-40B4-BE49-F238E27FC236}">
                <a16:creationId xmlns:a16="http://schemas.microsoft.com/office/drawing/2014/main" id="{6A977FE2-8A2E-6FD2-91C7-70807858A447}"/>
              </a:ext>
            </a:extLst>
          </p:cNvPr>
          <p:cNvPicPr>
            <a:picLocks noChangeAspect="1"/>
          </p:cNvPicPr>
          <p:nvPr userDrawn="1"/>
        </p:nvPicPr>
        <p:blipFill rotWithShape="1">
          <a:blip r:embed="rId3"/>
          <a:srcRect b="34485"/>
          <a:stretch/>
        </p:blipFill>
        <p:spPr>
          <a:xfrm>
            <a:off x="1799628" y="-3464"/>
            <a:ext cx="5082363" cy="2218388"/>
          </a:xfrm>
          <a:prstGeom prst="rect">
            <a:avLst/>
          </a:prstGeom>
        </p:spPr>
      </p:pic>
      <p:pic>
        <p:nvPicPr>
          <p:cNvPr id="2" name="Picture 1">
            <a:extLst>
              <a:ext uri="{FF2B5EF4-FFF2-40B4-BE49-F238E27FC236}">
                <a16:creationId xmlns:a16="http://schemas.microsoft.com/office/drawing/2014/main" id="{D8F3C0BD-298D-F51E-B324-4A74A9C0ABC5}"/>
              </a:ext>
            </a:extLst>
          </p:cNvPr>
          <p:cNvPicPr>
            <a:picLocks noChangeAspect="1"/>
          </p:cNvPicPr>
          <p:nvPr userDrawn="1"/>
        </p:nvPicPr>
        <p:blipFill rotWithShape="1">
          <a:blip r:embed="rId4"/>
          <a:srcRect r="15501" b="4983"/>
          <a:stretch/>
        </p:blipFill>
        <p:spPr>
          <a:xfrm>
            <a:off x="3006158" y="2196623"/>
            <a:ext cx="3872292" cy="2577731"/>
          </a:xfrm>
          <a:prstGeom prst="rect">
            <a:avLst/>
          </a:prstGeom>
        </p:spPr>
      </p:pic>
      <p:pic>
        <p:nvPicPr>
          <p:cNvPr id="5" name="Picture 4">
            <a:extLst>
              <a:ext uri="{FF2B5EF4-FFF2-40B4-BE49-F238E27FC236}">
                <a16:creationId xmlns:a16="http://schemas.microsoft.com/office/drawing/2014/main" id="{6BEB3AFE-1F41-611F-CC78-52C2062A0A97}"/>
              </a:ext>
            </a:extLst>
          </p:cNvPr>
          <p:cNvPicPr>
            <a:picLocks noChangeAspect="1"/>
          </p:cNvPicPr>
          <p:nvPr userDrawn="1"/>
        </p:nvPicPr>
        <p:blipFill rotWithShape="1">
          <a:blip r:embed="rId5"/>
          <a:srcRect l="13191" r="8797"/>
          <a:stretch/>
        </p:blipFill>
        <p:spPr>
          <a:xfrm>
            <a:off x="0" y="2190803"/>
            <a:ext cx="3006091" cy="2568956"/>
          </a:xfrm>
          <a:prstGeom prst="rect">
            <a:avLst/>
          </a:prstGeom>
        </p:spPr>
      </p:pic>
      <p:pic>
        <p:nvPicPr>
          <p:cNvPr id="3" name="Picture 2">
            <a:extLst>
              <a:ext uri="{FF2B5EF4-FFF2-40B4-BE49-F238E27FC236}">
                <a16:creationId xmlns:a16="http://schemas.microsoft.com/office/drawing/2014/main" id="{741188A5-8A9C-86DC-29A5-E40F76168104}"/>
              </a:ext>
            </a:extLst>
          </p:cNvPr>
          <p:cNvPicPr>
            <a:picLocks noChangeAspect="1"/>
          </p:cNvPicPr>
          <p:nvPr userDrawn="1"/>
        </p:nvPicPr>
        <p:blipFill rotWithShape="1">
          <a:blip r:embed="rId6"/>
          <a:srcRect b="16003"/>
          <a:stretch/>
        </p:blipFill>
        <p:spPr>
          <a:xfrm>
            <a:off x="0" y="-3465"/>
            <a:ext cx="3944679" cy="2208924"/>
          </a:xfrm>
          <a:prstGeom prst="rect">
            <a:avLst/>
          </a:prstGeom>
        </p:spPr>
      </p:pic>
      <p:pic>
        <p:nvPicPr>
          <p:cNvPr id="14" name="Picture 13">
            <a:extLst>
              <a:ext uri="{FF2B5EF4-FFF2-40B4-BE49-F238E27FC236}">
                <a16:creationId xmlns:a16="http://schemas.microsoft.com/office/drawing/2014/main" id="{8AE5FAA1-D4EF-D64A-3DE1-93B5747A66E4}"/>
              </a:ext>
            </a:extLst>
          </p:cNvPr>
          <p:cNvPicPr>
            <a:picLocks noChangeAspect="1"/>
          </p:cNvPicPr>
          <p:nvPr userDrawn="1"/>
        </p:nvPicPr>
        <p:blipFill>
          <a:blip r:embed="rId7"/>
          <a:stretch>
            <a:fillRect/>
          </a:stretch>
        </p:blipFill>
        <p:spPr>
          <a:xfrm>
            <a:off x="3944309" y="4759451"/>
            <a:ext cx="3171281" cy="2114188"/>
          </a:xfrm>
          <a:prstGeom prst="rect">
            <a:avLst/>
          </a:prstGeom>
        </p:spPr>
      </p:pic>
      <p:sp>
        <p:nvSpPr>
          <p:cNvPr id="23" name="Rectangle 22">
            <a:extLst>
              <a:ext uri="{FF2B5EF4-FFF2-40B4-BE49-F238E27FC236}">
                <a16:creationId xmlns:a16="http://schemas.microsoft.com/office/drawing/2014/main" id="{C345A233-A48B-40D0-205A-51BF78B79F83}"/>
              </a:ext>
            </a:extLst>
          </p:cNvPr>
          <p:cNvSpPr/>
          <p:nvPr userDrawn="1"/>
        </p:nvSpPr>
        <p:spPr>
          <a:xfrm>
            <a:off x="5943" y="2334"/>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a:extLst>
              <a:ext uri="{FF2B5EF4-FFF2-40B4-BE49-F238E27FC236}">
                <a16:creationId xmlns:a16="http://schemas.microsoft.com/office/drawing/2014/main" id="{28AD9568-2078-99EC-FA55-A933A0D183B2}"/>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Subtitle 9">
            <a:extLst>
              <a:ext uri="{FF2B5EF4-FFF2-40B4-BE49-F238E27FC236}">
                <a16:creationId xmlns:a16="http://schemas.microsoft.com/office/drawing/2014/main" id="{B50BE3C3-33AE-F99E-55F0-DC091B974F67}"/>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27" name="Picture 26">
            <a:extLst>
              <a:ext uri="{FF2B5EF4-FFF2-40B4-BE49-F238E27FC236}">
                <a16:creationId xmlns:a16="http://schemas.microsoft.com/office/drawing/2014/main" id="{EC8C28DE-8CE5-325E-5115-51DA8A366623}"/>
              </a:ext>
            </a:extLst>
          </p:cNvPr>
          <p:cNvPicPr>
            <a:picLocks noChangeAspect="1"/>
          </p:cNvPicPr>
          <p:nvPr userDrawn="1"/>
        </p:nvPicPr>
        <p:blipFill>
          <a:blip r:embed="rId8"/>
          <a:stretch>
            <a:fillRect/>
          </a:stretch>
        </p:blipFill>
        <p:spPr>
          <a:xfrm>
            <a:off x="7243956" y="6009079"/>
            <a:ext cx="2171174" cy="522523"/>
          </a:xfrm>
          <a:prstGeom prst="rect">
            <a:avLst/>
          </a:prstGeom>
        </p:spPr>
      </p:pic>
      <p:pic>
        <p:nvPicPr>
          <p:cNvPr id="28" name="Picture 27">
            <a:extLst>
              <a:ext uri="{FF2B5EF4-FFF2-40B4-BE49-F238E27FC236}">
                <a16:creationId xmlns:a16="http://schemas.microsoft.com/office/drawing/2014/main" id="{6CC1C0AD-4010-8FF4-B455-2FCA74BA523A}"/>
              </a:ext>
            </a:extLst>
          </p:cNvPr>
          <p:cNvPicPr>
            <a:picLocks noChangeAspect="1"/>
          </p:cNvPicPr>
          <p:nvPr userDrawn="1"/>
        </p:nvPicPr>
        <p:blipFill>
          <a:blip r:embed="rId9"/>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304962627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ver_countr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8F3C0BD-298D-F51E-B324-4A74A9C0ABC5}"/>
              </a:ext>
            </a:extLst>
          </p:cNvPr>
          <p:cNvPicPr>
            <a:picLocks noChangeAspect="1"/>
          </p:cNvPicPr>
          <p:nvPr userDrawn="1"/>
        </p:nvPicPr>
        <p:blipFill rotWithShape="1">
          <a:blip r:embed="rId2"/>
          <a:srcRect r="15501" b="4983"/>
          <a:stretch/>
        </p:blipFill>
        <p:spPr>
          <a:xfrm>
            <a:off x="8329543" y="2334"/>
            <a:ext cx="3872292" cy="2577731"/>
          </a:xfrm>
          <a:prstGeom prst="rect">
            <a:avLst/>
          </a:prstGeom>
        </p:spPr>
      </p:pic>
      <p:pic>
        <p:nvPicPr>
          <p:cNvPr id="8" name="Picture 7">
            <a:extLst>
              <a:ext uri="{FF2B5EF4-FFF2-40B4-BE49-F238E27FC236}">
                <a16:creationId xmlns:a16="http://schemas.microsoft.com/office/drawing/2014/main" id="{F5290273-5C3F-27E5-CF91-750453FF512A}"/>
              </a:ext>
            </a:extLst>
          </p:cNvPr>
          <p:cNvPicPr>
            <a:picLocks noChangeAspect="1"/>
          </p:cNvPicPr>
          <p:nvPr userDrawn="1"/>
        </p:nvPicPr>
        <p:blipFill rotWithShape="1">
          <a:blip r:embed="rId3"/>
          <a:srcRect l="21333" r="20057"/>
          <a:stretch/>
        </p:blipFill>
        <p:spPr>
          <a:xfrm>
            <a:off x="9707197" y="2190394"/>
            <a:ext cx="2484804" cy="2826327"/>
          </a:xfrm>
          <a:prstGeom prst="rect">
            <a:avLst/>
          </a:prstGeom>
        </p:spPr>
      </p:pic>
      <p:pic>
        <p:nvPicPr>
          <p:cNvPr id="5" name="Picture 4">
            <a:extLst>
              <a:ext uri="{FF2B5EF4-FFF2-40B4-BE49-F238E27FC236}">
                <a16:creationId xmlns:a16="http://schemas.microsoft.com/office/drawing/2014/main" id="{6BEB3AFE-1F41-611F-CC78-52C2062A0A97}"/>
              </a:ext>
            </a:extLst>
          </p:cNvPr>
          <p:cNvPicPr>
            <a:picLocks noChangeAspect="1"/>
          </p:cNvPicPr>
          <p:nvPr userDrawn="1"/>
        </p:nvPicPr>
        <p:blipFill rotWithShape="1">
          <a:blip r:embed="rId4"/>
          <a:srcRect l="24225" r="13593"/>
          <a:stretch/>
        </p:blipFill>
        <p:spPr>
          <a:xfrm>
            <a:off x="-3142" y="2202192"/>
            <a:ext cx="2396117" cy="2568956"/>
          </a:xfrm>
          <a:prstGeom prst="rect">
            <a:avLst/>
          </a:prstGeom>
        </p:spPr>
      </p:pic>
      <p:pic>
        <p:nvPicPr>
          <p:cNvPr id="20" name="Picture 19">
            <a:extLst>
              <a:ext uri="{FF2B5EF4-FFF2-40B4-BE49-F238E27FC236}">
                <a16:creationId xmlns:a16="http://schemas.microsoft.com/office/drawing/2014/main" id="{419F3F17-6E6C-684E-5FFD-3B7AE0705273}"/>
              </a:ext>
            </a:extLst>
          </p:cNvPr>
          <p:cNvPicPr>
            <a:picLocks noChangeAspect="1"/>
          </p:cNvPicPr>
          <p:nvPr userDrawn="1"/>
        </p:nvPicPr>
        <p:blipFill>
          <a:blip r:embed="rId5"/>
          <a:stretch>
            <a:fillRect/>
          </a:stretch>
        </p:blipFill>
        <p:spPr>
          <a:xfrm>
            <a:off x="5423118" y="4316442"/>
            <a:ext cx="3807391" cy="2541557"/>
          </a:xfrm>
          <a:prstGeom prst="rect">
            <a:avLst/>
          </a:prstGeom>
        </p:spPr>
      </p:pic>
      <p:pic>
        <p:nvPicPr>
          <p:cNvPr id="4" name="Picture 3">
            <a:extLst>
              <a:ext uri="{FF2B5EF4-FFF2-40B4-BE49-F238E27FC236}">
                <a16:creationId xmlns:a16="http://schemas.microsoft.com/office/drawing/2014/main" id="{6A977FE2-8A2E-6FD2-91C7-70807858A447}"/>
              </a:ext>
            </a:extLst>
          </p:cNvPr>
          <p:cNvPicPr>
            <a:picLocks noChangeAspect="1"/>
          </p:cNvPicPr>
          <p:nvPr userDrawn="1"/>
        </p:nvPicPr>
        <p:blipFill rotWithShape="1">
          <a:blip r:embed="rId6"/>
          <a:srcRect b="15570"/>
          <a:stretch/>
        </p:blipFill>
        <p:spPr>
          <a:xfrm>
            <a:off x="3827721" y="-3465"/>
            <a:ext cx="5082363" cy="2858829"/>
          </a:xfrm>
          <a:prstGeom prst="rect">
            <a:avLst/>
          </a:prstGeom>
        </p:spPr>
      </p:pic>
      <p:pic>
        <p:nvPicPr>
          <p:cNvPr id="3" name="Picture 2">
            <a:extLst>
              <a:ext uri="{FF2B5EF4-FFF2-40B4-BE49-F238E27FC236}">
                <a16:creationId xmlns:a16="http://schemas.microsoft.com/office/drawing/2014/main" id="{741188A5-8A9C-86DC-29A5-E40F76168104}"/>
              </a:ext>
            </a:extLst>
          </p:cNvPr>
          <p:cNvPicPr>
            <a:picLocks noChangeAspect="1"/>
          </p:cNvPicPr>
          <p:nvPr userDrawn="1"/>
        </p:nvPicPr>
        <p:blipFill rotWithShape="1">
          <a:blip r:embed="rId7"/>
          <a:srcRect b="16003"/>
          <a:stretch/>
        </p:blipFill>
        <p:spPr>
          <a:xfrm>
            <a:off x="0" y="-3465"/>
            <a:ext cx="3944679" cy="2208924"/>
          </a:xfrm>
          <a:prstGeom prst="rect">
            <a:avLst/>
          </a:prstGeom>
        </p:spPr>
      </p:pic>
      <p:pic>
        <p:nvPicPr>
          <p:cNvPr id="11" name="Picture 10">
            <a:extLst>
              <a:ext uri="{FF2B5EF4-FFF2-40B4-BE49-F238E27FC236}">
                <a16:creationId xmlns:a16="http://schemas.microsoft.com/office/drawing/2014/main" id="{6B09F921-E4C1-067D-C21B-733A2279B8F3}"/>
              </a:ext>
            </a:extLst>
          </p:cNvPr>
          <p:cNvPicPr>
            <a:picLocks noChangeAspect="1"/>
          </p:cNvPicPr>
          <p:nvPr userDrawn="1"/>
        </p:nvPicPr>
        <p:blipFill>
          <a:blip r:embed="rId8"/>
          <a:stretch>
            <a:fillRect/>
          </a:stretch>
        </p:blipFill>
        <p:spPr>
          <a:xfrm>
            <a:off x="9887287" y="5959010"/>
            <a:ext cx="2000822" cy="622662"/>
          </a:xfrm>
          <a:prstGeom prst="rect">
            <a:avLst/>
          </a:prstGeom>
        </p:spPr>
      </p:pic>
      <p:sp>
        <p:nvSpPr>
          <p:cNvPr id="12" name="TextBox 11">
            <a:extLst>
              <a:ext uri="{FF2B5EF4-FFF2-40B4-BE49-F238E27FC236}">
                <a16:creationId xmlns:a16="http://schemas.microsoft.com/office/drawing/2014/main" id="{B11C40C4-CCE7-FF1C-9907-835950ED1229}"/>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©UNICEF/U.S. CDC/UNI408835/Hillier</a:t>
            </a:r>
            <a:endParaRPr lang="en-GB" sz="700" dirty="0">
              <a:solidFill>
                <a:schemeClr val="bg1"/>
              </a:solidFill>
            </a:endParaRPr>
          </a:p>
        </p:txBody>
      </p:sp>
      <p:pic>
        <p:nvPicPr>
          <p:cNvPr id="14" name="Picture 13">
            <a:extLst>
              <a:ext uri="{FF2B5EF4-FFF2-40B4-BE49-F238E27FC236}">
                <a16:creationId xmlns:a16="http://schemas.microsoft.com/office/drawing/2014/main" id="{8AE5FAA1-D4EF-D64A-3DE1-93B5747A66E4}"/>
              </a:ext>
            </a:extLst>
          </p:cNvPr>
          <p:cNvPicPr>
            <a:picLocks noChangeAspect="1"/>
          </p:cNvPicPr>
          <p:nvPr userDrawn="1"/>
        </p:nvPicPr>
        <p:blipFill>
          <a:blip r:embed="rId9"/>
          <a:stretch>
            <a:fillRect/>
          </a:stretch>
        </p:blipFill>
        <p:spPr>
          <a:xfrm>
            <a:off x="3158763" y="4753182"/>
            <a:ext cx="3171281" cy="2114187"/>
          </a:xfrm>
          <a:prstGeom prst="rect">
            <a:avLst/>
          </a:prstGeom>
        </p:spPr>
      </p:pic>
      <p:pic>
        <p:nvPicPr>
          <p:cNvPr id="17" name="Picture 16">
            <a:extLst>
              <a:ext uri="{FF2B5EF4-FFF2-40B4-BE49-F238E27FC236}">
                <a16:creationId xmlns:a16="http://schemas.microsoft.com/office/drawing/2014/main" id="{1FA245F2-5403-DC60-6EB6-E8AD80C5D232}"/>
              </a:ext>
            </a:extLst>
          </p:cNvPr>
          <p:cNvPicPr>
            <a:picLocks noChangeAspect="1"/>
          </p:cNvPicPr>
          <p:nvPr userDrawn="1"/>
        </p:nvPicPr>
        <p:blipFill>
          <a:blip r:embed="rId10"/>
          <a:stretch>
            <a:fillRect/>
          </a:stretch>
        </p:blipFill>
        <p:spPr>
          <a:xfrm>
            <a:off x="-2" y="4762646"/>
            <a:ext cx="3158765" cy="2105843"/>
          </a:xfrm>
          <a:prstGeom prst="rect">
            <a:avLst/>
          </a:prstGeom>
        </p:spPr>
      </p:pic>
      <p:pic>
        <p:nvPicPr>
          <p:cNvPr id="18" name="Picture 17">
            <a:extLst>
              <a:ext uri="{FF2B5EF4-FFF2-40B4-BE49-F238E27FC236}">
                <a16:creationId xmlns:a16="http://schemas.microsoft.com/office/drawing/2014/main" id="{6A892379-7F99-9D0C-09EB-4569EB8BF149}"/>
              </a:ext>
            </a:extLst>
          </p:cNvPr>
          <p:cNvPicPr>
            <a:picLocks noChangeAspect="1"/>
          </p:cNvPicPr>
          <p:nvPr userDrawn="1"/>
        </p:nvPicPr>
        <p:blipFill>
          <a:blip r:embed="rId11"/>
          <a:stretch>
            <a:fillRect/>
          </a:stretch>
        </p:blipFill>
        <p:spPr>
          <a:xfrm>
            <a:off x="9030555" y="4759451"/>
            <a:ext cx="3171280" cy="2114187"/>
          </a:xfrm>
          <a:prstGeom prst="rect">
            <a:avLst/>
          </a:prstGeom>
        </p:spPr>
      </p:pic>
      <p:sp>
        <p:nvSpPr>
          <p:cNvPr id="19" name="Rectangle 18">
            <a:extLst>
              <a:ext uri="{FF2B5EF4-FFF2-40B4-BE49-F238E27FC236}">
                <a16:creationId xmlns:a16="http://schemas.microsoft.com/office/drawing/2014/main" id="{00608F6B-0818-8C97-2AA3-955405B8FBCA}"/>
              </a:ext>
            </a:extLst>
          </p:cNvPr>
          <p:cNvSpPr/>
          <p:nvPr userDrawn="1"/>
        </p:nvSpPr>
        <p:spPr>
          <a:xfrm>
            <a:off x="5943" y="2334"/>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a:extLst>
              <a:ext uri="{FF2B5EF4-FFF2-40B4-BE49-F238E27FC236}">
                <a16:creationId xmlns:a16="http://schemas.microsoft.com/office/drawing/2014/main" id="{A0E1ECE0-07AB-EED7-43AF-6A65242F3022}"/>
              </a:ext>
            </a:extLst>
          </p:cNvPr>
          <p:cNvSpPr/>
          <p:nvPr userDrawn="1"/>
        </p:nvSpPr>
        <p:spPr>
          <a:xfrm>
            <a:off x="1942094" y="2195691"/>
            <a:ext cx="8286822" cy="2577731"/>
          </a:xfrm>
          <a:prstGeom prst="rect">
            <a:avLst/>
          </a:prstGeom>
          <a:solidFill>
            <a:srgbClr val="203864"/>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Subtitle 9">
            <a:extLst>
              <a:ext uri="{FF2B5EF4-FFF2-40B4-BE49-F238E27FC236}">
                <a16:creationId xmlns:a16="http://schemas.microsoft.com/office/drawing/2014/main" id="{6E3B0B49-027D-8F06-5A33-6EAC6E5D5BF6}"/>
              </a:ext>
            </a:extLst>
          </p:cNvPr>
          <p:cNvSpPr txBox="1">
            <a:spLocks/>
          </p:cNvSpPr>
          <p:nvPr userDrawn="1"/>
        </p:nvSpPr>
        <p:spPr>
          <a:xfrm>
            <a:off x="3049754" y="3579949"/>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400" dirty="0">
                <a:solidFill>
                  <a:schemeClr val="bg1"/>
                </a:solidFill>
              </a:rPr>
              <a:t>WUENIC 2023 revision,</a:t>
            </a:r>
          </a:p>
          <a:p>
            <a:pPr marL="0" indent="0" algn="ctr">
              <a:buNone/>
            </a:pPr>
            <a:r>
              <a:rPr lang="en-GB" sz="2400" dirty="0">
                <a:solidFill>
                  <a:schemeClr val="bg1"/>
                </a:solidFill>
              </a:rPr>
              <a:t>Published 15 July 2024</a:t>
            </a:r>
          </a:p>
        </p:txBody>
      </p:sp>
      <p:pic>
        <p:nvPicPr>
          <p:cNvPr id="21" name="Picture 20">
            <a:extLst>
              <a:ext uri="{FF2B5EF4-FFF2-40B4-BE49-F238E27FC236}">
                <a16:creationId xmlns:a16="http://schemas.microsoft.com/office/drawing/2014/main" id="{4BD1E55C-E0AB-3F84-B803-637DF3562C03}"/>
              </a:ext>
            </a:extLst>
          </p:cNvPr>
          <p:cNvPicPr>
            <a:picLocks noChangeAspect="1"/>
          </p:cNvPicPr>
          <p:nvPr userDrawn="1"/>
        </p:nvPicPr>
        <p:blipFill>
          <a:blip r:embed="rId12"/>
          <a:stretch>
            <a:fillRect/>
          </a:stretch>
        </p:blipFill>
        <p:spPr>
          <a:xfrm>
            <a:off x="7566708" y="6194471"/>
            <a:ext cx="2140488" cy="515138"/>
          </a:xfrm>
          <a:prstGeom prst="rect">
            <a:avLst/>
          </a:prstGeom>
        </p:spPr>
      </p:pic>
      <p:pic>
        <p:nvPicPr>
          <p:cNvPr id="25" name="Picture 24">
            <a:extLst>
              <a:ext uri="{FF2B5EF4-FFF2-40B4-BE49-F238E27FC236}">
                <a16:creationId xmlns:a16="http://schemas.microsoft.com/office/drawing/2014/main" id="{A756EF23-522F-AF76-A5DD-EC0267C20AB8}"/>
              </a:ext>
            </a:extLst>
          </p:cNvPr>
          <p:cNvPicPr>
            <a:picLocks noChangeAspect="1"/>
          </p:cNvPicPr>
          <p:nvPr userDrawn="1"/>
        </p:nvPicPr>
        <p:blipFill>
          <a:blip r:embed="rId8"/>
          <a:stretch>
            <a:fillRect/>
          </a:stretch>
        </p:blipFill>
        <p:spPr>
          <a:xfrm>
            <a:off x="10224307" y="6168864"/>
            <a:ext cx="1816201" cy="565207"/>
          </a:xfrm>
          <a:prstGeom prst="rect">
            <a:avLst/>
          </a:prstGeom>
        </p:spPr>
      </p:pic>
    </p:spTree>
    <p:extLst>
      <p:ext uri="{BB962C8B-B14F-4D97-AF65-F5344CB8AC3E}">
        <p14:creationId xmlns:p14="http://schemas.microsoft.com/office/powerpoint/2010/main" val="345175931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rp_EAPR">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305D251E-FEA7-9EDB-1D51-6CCFE05C2F69}"/>
              </a:ext>
            </a:extLst>
          </p:cNvPr>
          <p:cNvPicPr>
            <a:picLocks noChangeAspect="1"/>
          </p:cNvPicPr>
          <p:nvPr userDrawn="1"/>
        </p:nvPicPr>
        <p:blipFill>
          <a:blip r:embed="rId2"/>
          <a:stretch>
            <a:fillRect/>
          </a:stretch>
        </p:blipFill>
        <p:spPr>
          <a:xfrm>
            <a:off x="4542936" y="142147"/>
            <a:ext cx="4459395" cy="5395478"/>
          </a:xfrm>
          <a:prstGeom prst="rect">
            <a:avLst/>
          </a:prstGeom>
          <a:ln>
            <a:solidFill>
              <a:schemeClr val="accent1"/>
            </a:solidFill>
          </a:ln>
        </p:spPr>
      </p:pic>
      <p:pic>
        <p:nvPicPr>
          <p:cNvPr id="7" name="Picture 6">
            <a:extLst>
              <a:ext uri="{FF2B5EF4-FFF2-40B4-BE49-F238E27FC236}">
                <a16:creationId xmlns:a16="http://schemas.microsoft.com/office/drawing/2014/main" id="{8AECD395-CB05-514A-5925-838F840F123E}"/>
              </a:ext>
            </a:extLst>
          </p:cNvPr>
          <p:cNvPicPr>
            <a:picLocks noChangeAspect="1"/>
          </p:cNvPicPr>
          <p:nvPr userDrawn="1"/>
        </p:nvPicPr>
        <p:blipFill>
          <a:blip r:embed="rId3"/>
          <a:stretch>
            <a:fillRect/>
          </a:stretch>
        </p:blipFill>
        <p:spPr>
          <a:xfrm>
            <a:off x="3020805" y="1777806"/>
            <a:ext cx="4018816" cy="4836598"/>
          </a:xfrm>
          <a:prstGeom prst="rect">
            <a:avLst/>
          </a:prstGeom>
          <a:ln>
            <a:solidFill>
              <a:schemeClr val="accent1"/>
            </a:solidFill>
          </a:ln>
        </p:spPr>
      </p:pic>
      <p:sp>
        <p:nvSpPr>
          <p:cNvPr id="9" name="Rectangle 8">
            <a:extLst>
              <a:ext uri="{FF2B5EF4-FFF2-40B4-BE49-F238E27FC236}">
                <a16:creationId xmlns:a16="http://schemas.microsoft.com/office/drawing/2014/main" id="{07214D5E-0291-DA4B-19E7-2D1E7A3B884E}"/>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10" name="Picture 9">
            <a:extLst>
              <a:ext uri="{FF2B5EF4-FFF2-40B4-BE49-F238E27FC236}">
                <a16:creationId xmlns:a16="http://schemas.microsoft.com/office/drawing/2014/main" id="{C8ADB860-58E2-47D0-F878-906BDEF57A02}"/>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11" name="Picture 10">
            <a:extLst>
              <a:ext uri="{FF2B5EF4-FFF2-40B4-BE49-F238E27FC236}">
                <a16:creationId xmlns:a16="http://schemas.microsoft.com/office/drawing/2014/main" id="{6442C20E-CFF8-E424-D3D4-82CDD85A3A2C}"/>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12" name="Straight Connector 11">
            <a:extLst>
              <a:ext uri="{FF2B5EF4-FFF2-40B4-BE49-F238E27FC236}">
                <a16:creationId xmlns:a16="http://schemas.microsoft.com/office/drawing/2014/main" id="{21FA5F04-B8D6-F4D3-8CAE-F93BC1D6F725}"/>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49B9043E-4280-904D-D697-3E0FE566A50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sp>
        <p:nvSpPr>
          <p:cNvPr id="15" name="TextBox 6">
            <a:extLst>
              <a:ext uri="{FF2B5EF4-FFF2-40B4-BE49-F238E27FC236}">
                <a16:creationId xmlns:a16="http://schemas.microsoft.com/office/drawing/2014/main" id="{F219940B-2638-94F1-291C-E7FAF8615CF2}"/>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pic>
        <p:nvPicPr>
          <p:cNvPr id="20" name="Picture 19">
            <a:extLst>
              <a:ext uri="{FF2B5EF4-FFF2-40B4-BE49-F238E27FC236}">
                <a16:creationId xmlns:a16="http://schemas.microsoft.com/office/drawing/2014/main" id="{710340CC-7906-F20C-4CCA-10F264B2A596}"/>
              </a:ext>
            </a:extLst>
          </p:cNvPr>
          <p:cNvPicPr>
            <a:picLocks noChangeAspect="1"/>
          </p:cNvPicPr>
          <p:nvPr userDrawn="1"/>
        </p:nvPicPr>
        <p:blipFill>
          <a:blip r:embed="rId6"/>
          <a:stretch>
            <a:fillRect/>
          </a:stretch>
        </p:blipFill>
        <p:spPr>
          <a:xfrm>
            <a:off x="390989" y="538389"/>
            <a:ext cx="4367172" cy="5537625"/>
          </a:xfrm>
          <a:prstGeom prst="rect">
            <a:avLst/>
          </a:prstGeom>
          <a:ln>
            <a:solidFill>
              <a:schemeClr val="accent1"/>
            </a:solidFill>
          </a:ln>
        </p:spPr>
      </p:pic>
    </p:spTree>
    <p:extLst>
      <p:ext uri="{BB962C8B-B14F-4D97-AF65-F5344CB8AC3E}">
        <p14:creationId xmlns:p14="http://schemas.microsoft.com/office/powerpoint/2010/main" val="29476362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rp_ECA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4397BBB3-97A6-5D33-CE32-6F89DCC9F802}"/>
              </a:ext>
            </a:extLst>
          </p:cNvPr>
          <p:cNvPicPr>
            <a:picLocks noChangeAspect="1"/>
          </p:cNvPicPr>
          <p:nvPr userDrawn="1"/>
        </p:nvPicPr>
        <p:blipFill>
          <a:blip r:embed="rId2"/>
          <a:stretch>
            <a:fillRect/>
          </a:stretch>
        </p:blipFill>
        <p:spPr>
          <a:xfrm>
            <a:off x="4794841" y="252105"/>
            <a:ext cx="4218562" cy="5100513"/>
          </a:xfrm>
          <a:prstGeom prst="rect">
            <a:avLst/>
          </a:prstGeom>
          <a:ln>
            <a:solidFill>
              <a:schemeClr val="accent1"/>
            </a:solidFill>
          </a:ln>
        </p:spPr>
      </p:pic>
      <p:pic>
        <p:nvPicPr>
          <p:cNvPr id="14" name="Picture 13">
            <a:extLst>
              <a:ext uri="{FF2B5EF4-FFF2-40B4-BE49-F238E27FC236}">
                <a16:creationId xmlns:a16="http://schemas.microsoft.com/office/drawing/2014/main" id="{E98FD6BA-F5D7-2CCE-669B-5979C600F0DE}"/>
              </a:ext>
            </a:extLst>
          </p:cNvPr>
          <p:cNvPicPr>
            <a:picLocks noChangeAspect="1"/>
          </p:cNvPicPr>
          <p:nvPr userDrawn="1"/>
        </p:nvPicPr>
        <p:blipFill>
          <a:blip r:embed="rId3"/>
          <a:stretch>
            <a:fillRect/>
          </a:stretch>
        </p:blipFill>
        <p:spPr>
          <a:xfrm>
            <a:off x="3729124" y="2176049"/>
            <a:ext cx="3747659" cy="4539803"/>
          </a:xfrm>
          <a:prstGeom prst="rect">
            <a:avLst/>
          </a:prstGeom>
          <a:ln>
            <a:solidFill>
              <a:schemeClr val="accent1"/>
            </a:solidFill>
          </a:ln>
        </p:spPr>
      </p:pic>
      <p:sp>
        <p:nvSpPr>
          <p:cNvPr id="6" name="Rectangle 5">
            <a:extLst>
              <a:ext uri="{FF2B5EF4-FFF2-40B4-BE49-F238E27FC236}">
                <a16:creationId xmlns:a16="http://schemas.microsoft.com/office/drawing/2014/main" id="{3A94A2CA-E548-F1FF-277D-55EF096A1C9B}"/>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995B041F-0AD6-48B0-E873-42F569743988}"/>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E607F22F-DAAC-E1D6-617A-5E46E8B3EE68}"/>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B00DAF1A-A16C-CC7E-F880-B2858B11F043}"/>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4BF5A9A2-96E9-DF35-F3A2-EC9593C3F8ED}"/>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CAA0BBFD-2057-33CB-0BDE-A738B3CD75D1}"/>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44009942-AB20-D0DC-8D2B-65A38061DCB5}"/>
              </a:ext>
            </a:extLst>
          </p:cNvPr>
          <p:cNvPicPr>
            <a:picLocks noChangeAspect="1"/>
          </p:cNvPicPr>
          <p:nvPr userDrawn="1"/>
        </p:nvPicPr>
        <p:blipFill>
          <a:blip r:embed="rId6"/>
          <a:stretch>
            <a:fillRect/>
          </a:stretch>
        </p:blipFill>
        <p:spPr>
          <a:xfrm>
            <a:off x="402128" y="443567"/>
            <a:ext cx="4389083" cy="5457893"/>
          </a:xfrm>
          <a:prstGeom prst="rect">
            <a:avLst/>
          </a:prstGeom>
          <a:ln>
            <a:solidFill>
              <a:schemeClr val="accent1"/>
            </a:solidFill>
          </a:ln>
        </p:spPr>
      </p:pic>
    </p:spTree>
    <p:extLst>
      <p:ext uri="{BB962C8B-B14F-4D97-AF65-F5344CB8AC3E}">
        <p14:creationId xmlns:p14="http://schemas.microsoft.com/office/powerpoint/2010/main" val="272823832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rp_ESA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665B2219-A656-939E-271E-90682A960784}"/>
              </a:ext>
            </a:extLst>
          </p:cNvPr>
          <p:cNvPicPr>
            <a:picLocks noChangeAspect="1"/>
          </p:cNvPicPr>
          <p:nvPr userDrawn="1"/>
        </p:nvPicPr>
        <p:blipFill>
          <a:blip r:embed="rId2"/>
          <a:stretch>
            <a:fillRect/>
          </a:stretch>
        </p:blipFill>
        <p:spPr>
          <a:xfrm>
            <a:off x="4776096" y="142145"/>
            <a:ext cx="4390960" cy="5320433"/>
          </a:xfrm>
          <a:prstGeom prst="rect">
            <a:avLst/>
          </a:prstGeom>
          <a:ln>
            <a:solidFill>
              <a:schemeClr val="accent1"/>
            </a:solidFill>
          </a:ln>
        </p:spPr>
      </p:pic>
      <p:pic>
        <p:nvPicPr>
          <p:cNvPr id="14" name="Picture 13">
            <a:extLst>
              <a:ext uri="{FF2B5EF4-FFF2-40B4-BE49-F238E27FC236}">
                <a16:creationId xmlns:a16="http://schemas.microsoft.com/office/drawing/2014/main" id="{98E18356-F51B-2718-E15B-FDF87F1CA0A3}"/>
              </a:ext>
            </a:extLst>
          </p:cNvPr>
          <p:cNvPicPr>
            <a:picLocks noChangeAspect="1"/>
          </p:cNvPicPr>
          <p:nvPr userDrawn="1"/>
        </p:nvPicPr>
        <p:blipFill>
          <a:blip r:embed="rId3"/>
          <a:stretch>
            <a:fillRect/>
          </a:stretch>
        </p:blipFill>
        <p:spPr>
          <a:xfrm>
            <a:off x="3430774" y="1395422"/>
            <a:ext cx="4314142" cy="5222383"/>
          </a:xfrm>
          <a:prstGeom prst="rect">
            <a:avLst/>
          </a:prstGeom>
          <a:ln>
            <a:solidFill>
              <a:schemeClr val="accent1"/>
            </a:solidFill>
          </a:ln>
        </p:spPr>
      </p:pic>
      <p:sp>
        <p:nvSpPr>
          <p:cNvPr id="6" name="Rectangle 5">
            <a:extLst>
              <a:ext uri="{FF2B5EF4-FFF2-40B4-BE49-F238E27FC236}">
                <a16:creationId xmlns:a16="http://schemas.microsoft.com/office/drawing/2014/main" id="{7DDB053D-6033-9B0A-D481-C3C1ED994CA8}"/>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6DAE41DF-3286-9531-63BB-FD01A4BD7494}"/>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D3CB52BA-FAE6-4D2E-5271-2DBD9BB647D6}"/>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314F8C88-DD70-ECEB-E16D-33CC3884E2A3}"/>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8B3E239C-881A-0DF8-A345-67A88FFA69E6}"/>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E5F2A43C-0EC9-C0C3-D78D-6FFF22E15934}"/>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242EA42C-DB0F-9E22-8666-A381D588B382}"/>
              </a:ext>
            </a:extLst>
          </p:cNvPr>
          <p:cNvPicPr>
            <a:picLocks noChangeAspect="1"/>
          </p:cNvPicPr>
          <p:nvPr userDrawn="1"/>
        </p:nvPicPr>
        <p:blipFill>
          <a:blip r:embed="rId6"/>
          <a:stretch>
            <a:fillRect/>
          </a:stretch>
        </p:blipFill>
        <p:spPr>
          <a:xfrm>
            <a:off x="441900" y="550204"/>
            <a:ext cx="4196825" cy="5320432"/>
          </a:xfrm>
          <a:prstGeom prst="rect">
            <a:avLst/>
          </a:prstGeom>
          <a:ln>
            <a:solidFill>
              <a:schemeClr val="accent1"/>
            </a:solidFill>
          </a:ln>
        </p:spPr>
      </p:pic>
    </p:spTree>
    <p:extLst>
      <p:ext uri="{BB962C8B-B14F-4D97-AF65-F5344CB8AC3E}">
        <p14:creationId xmlns:p14="http://schemas.microsoft.com/office/powerpoint/2010/main" val="39275858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ata_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CAC93C0-C36A-F527-BF02-80463FF3DFBE}"/>
              </a:ext>
            </a:extLst>
          </p:cNvPr>
          <p:cNvSpPr/>
          <p:nvPr userDrawn="1"/>
        </p:nvSpPr>
        <p:spPr>
          <a:xfrm rot="16200000">
            <a:off x="4983341" y="-353726"/>
            <a:ext cx="2282862" cy="11814692"/>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7">
            <a:extLst>
              <a:ext uri="{FF2B5EF4-FFF2-40B4-BE49-F238E27FC236}">
                <a16:creationId xmlns:a16="http://schemas.microsoft.com/office/drawing/2014/main" id="{AE71DB27-CBB8-5EAD-1362-BFE690FEE0DF}"/>
              </a:ext>
            </a:extLst>
          </p:cNvPr>
          <p:cNvPicPr>
            <a:picLocks noChangeAspect="1"/>
          </p:cNvPicPr>
          <p:nvPr userDrawn="1"/>
        </p:nvPicPr>
        <p:blipFill>
          <a:blip r:embed="rId2"/>
          <a:stretch>
            <a:fillRect/>
          </a:stretch>
        </p:blipFill>
        <p:spPr>
          <a:xfrm>
            <a:off x="10657622" y="4943483"/>
            <a:ext cx="1214956" cy="292396"/>
          </a:xfrm>
          <a:prstGeom prst="rect">
            <a:avLst/>
          </a:prstGeom>
        </p:spPr>
      </p:pic>
      <p:pic>
        <p:nvPicPr>
          <p:cNvPr id="8" name="Picture 8">
            <a:extLst>
              <a:ext uri="{FF2B5EF4-FFF2-40B4-BE49-F238E27FC236}">
                <a16:creationId xmlns:a16="http://schemas.microsoft.com/office/drawing/2014/main" id="{04108FC0-1F9C-D22A-D5D7-002CD8E62B20}"/>
              </a:ext>
            </a:extLst>
          </p:cNvPr>
          <p:cNvPicPr>
            <a:picLocks noChangeAspect="1"/>
          </p:cNvPicPr>
          <p:nvPr userDrawn="1"/>
        </p:nvPicPr>
        <p:blipFill>
          <a:blip r:embed="rId3"/>
          <a:stretch>
            <a:fillRect/>
          </a:stretch>
        </p:blipFill>
        <p:spPr>
          <a:xfrm>
            <a:off x="10656127" y="5477138"/>
            <a:ext cx="1137658" cy="354043"/>
          </a:xfrm>
          <a:prstGeom prst="rect">
            <a:avLst/>
          </a:prstGeom>
        </p:spPr>
      </p:pic>
      <p:cxnSp>
        <p:nvCxnSpPr>
          <p:cNvPr id="9" name="Straight Connector 9">
            <a:extLst>
              <a:ext uri="{FF2B5EF4-FFF2-40B4-BE49-F238E27FC236}">
                <a16:creationId xmlns:a16="http://schemas.microsoft.com/office/drawing/2014/main" id="{BF0F5693-8CE4-C926-A8D8-95579B3EFED2}"/>
              </a:ext>
            </a:extLst>
          </p:cNvPr>
          <p:cNvCxnSpPr>
            <a:cxnSpLocks/>
          </p:cNvCxnSpPr>
          <p:nvPr userDrawn="1"/>
        </p:nvCxnSpPr>
        <p:spPr>
          <a:xfrm>
            <a:off x="10428325" y="4595606"/>
            <a:ext cx="0" cy="195930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TextBox 6">
            <a:extLst>
              <a:ext uri="{FF2B5EF4-FFF2-40B4-BE49-F238E27FC236}">
                <a16:creationId xmlns:a16="http://schemas.microsoft.com/office/drawing/2014/main" id="{778DF02C-1EBA-1328-DD96-1CAA7B82F88C}"/>
              </a:ext>
            </a:extLst>
          </p:cNvPr>
          <p:cNvSpPr txBox="1"/>
          <p:nvPr userDrawn="1"/>
        </p:nvSpPr>
        <p:spPr>
          <a:xfrm>
            <a:off x="10656127" y="6047672"/>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Tree>
    <p:extLst>
      <p:ext uri="{BB962C8B-B14F-4D97-AF65-F5344CB8AC3E}">
        <p14:creationId xmlns:p14="http://schemas.microsoft.com/office/powerpoint/2010/main" val="3477351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rp_LAC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F05EC6E2-69C6-BC88-A898-8BA2F5D17299}"/>
              </a:ext>
            </a:extLst>
          </p:cNvPr>
          <p:cNvPicPr>
            <a:picLocks noChangeAspect="1"/>
          </p:cNvPicPr>
          <p:nvPr userDrawn="1"/>
        </p:nvPicPr>
        <p:blipFill>
          <a:blip r:embed="rId2"/>
          <a:stretch>
            <a:fillRect/>
          </a:stretch>
        </p:blipFill>
        <p:spPr>
          <a:xfrm>
            <a:off x="4757358" y="150514"/>
            <a:ext cx="4405780" cy="5320431"/>
          </a:xfrm>
          <a:prstGeom prst="rect">
            <a:avLst/>
          </a:prstGeom>
          <a:ln>
            <a:solidFill>
              <a:schemeClr val="accent1"/>
            </a:solidFill>
          </a:ln>
        </p:spPr>
      </p:pic>
      <p:pic>
        <p:nvPicPr>
          <p:cNvPr id="14" name="Picture 13">
            <a:extLst>
              <a:ext uri="{FF2B5EF4-FFF2-40B4-BE49-F238E27FC236}">
                <a16:creationId xmlns:a16="http://schemas.microsoft.com/office/drawing/2014/main" id="{D919B080-643F-94EF-7210-0542A2DD7FCA}"/>
              </a:ext>
            </a:extLst>
          </p:cNvPr>
          <p:cNvPicPr>
            <a:picLocks noChangeAspect="1"/>
          </p:cNvPicPr>
          <p:nvPr userDrawn="1"/>
        </p:nvPicPr>
        <p:blipFill>
          <a:blip r:embed="rId3"/>
          <a:stretch>
            <a:fillRect/>
          </a:stretch>
        </p:blipFill>
        <p:spPr>
          <a:xfrm>
            <a:off x="3401592" y="1545465"/>
            <a:ext cx="4276354" cy="5170387"/>
          </a:xfrm>
          <a:prstGeom prst="rect">
            <a:avLst/>
          </a:prstGeom>
          <a:ln>
            <a:solidFill>
              <a:schemeClr val="accent1"/>
            </a:solidFill>
          </a:ln>
        </p:spPr>
      </p:pic>
      <p:sp>
        <p:nvSpPr>
          <p:cNvPr id="6" name="Rectangle 5">
            <a:extLst>
              <a:ext uri="{FF2B5EF4-FFF2-40B4-BE49-F238E27FC236}">
                <a16:creationId xmlns:a16="http://schemas.microsoft.com/office/drawing/2014/main" id="{2A6CC2E3-1D0E-FE60-279E-0C8A364EF846}"/>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3D2EA53C-6146-A5D4-3484-2EA4F3C88FED}"/>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18FABE87-C173-6CB3-7337-4A82E314DC4F}"/>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D1820A3A-362E-E0FE-52D2-69E30C23DB80}"/>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6883C858-39F8-502E-872E-5FBCD1880B5D}"/>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0FF861A2-B94D-AD35-5E4C-F181B15E7E0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C6A88207-7F7E-88DD-B3FD-79FCABD503DF}"/>
              </a:ext>
            </a:extLst>
          </p:cNvPr>
          <p:cNvPicPr>
            <a:picLocks noChangeAspect="1"/>
          </p:cNvPicPr>
          <p:nvPr userDrawn="1"/>
        </p:nvPicPr>
        <p:blipFill>
          <a:blip r:embed="rId6"/>
          <a:stretch>
            <a:fillRect/>
          </a:stretch>
        </p:blipFill>
        <p:spPr>
          <a:xfrm>
            <a:off x="449222" y="641687"/>
            <a:ext cx="4308136" cy="5582992"/>
          </a:xfrm>
          <a:prstGeom prst="rect">
            <a:avLst/>
          </a:prstGeom>
          <a:ln>
            <a:solidFill>
              <a:schemeClr val="accent1"/>
            </a:solidFill>
          </a:ln>
        </p:spPr>
      </p:pic>
    </p:spTree>
    <p:extLst>
      <p:ext uri="{BB962C8B-B14F-4D97-AF65-F5344CB8AC3E}">
        <p14:creationId xmlns:p14="http://schemas.microsoft.com/office/powerpoint/2010/main" val="236442330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rp_MENA">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F0DC1EEC-8956-4339-1290-D73E9CD50383}"/>
              </a:ext>
            </a:extLst>
          </p:cNvPr>
          <p:cNvPicPr>
            <a:picLocks noChangeAspect="1"/>
          </p:cNvPicPr>
          <p:nvPr userDrawn="1"/>
        </p:nvPicPr>
        <p:blipFill>
          <a:blip r:embed="rId2"/>
          <a:stretch>
            <a:fillRect/>
          </a:stretch>
        </p:blipFill>
        <p:spPr>
          <a:xfrm>
            <a:off x="4761079" y="142146"/>
            <a:ext cx="4418663" cy="5320431"/>
          </a:xfrm>
          <a:prstGeom prst="rect">
            <a:avLst/>
          </a:prstGeom>
          <a:ln>
            <a:solidFill>
              <a:schemeClr val="accent1"/>
            </a:solidFill>
          </a:ln>
        </p:spPr>
      </p:pic>
      <p:pic>
        <p:nvPicPr>
          <p:cNvPr id="14" name="Picture 13">
            <a:extLst>
              <a:ext uri="{FF2B5EF4-FFF2-40B4-BE49-F238E27FC236}">
                <a16:creationId xmlns:a16="http://schemas.microsoft.com/office/drawing/2014/main" id="{4A9E9BEB-2C49-0858-FA0C-9155AAC8EF63}"/>
              </a:ext>
            </a:extLst>
          </p:cNvPr>
          <p:cNvPicPr>
            <a:picLocks noChangeAspect="1"/>
          </p:cNvPicPr>
          <p:nvPr userDrawn="1"/>
        </p:nvPicPr>
        <p:blipFill>
          <a:blip r:embed="rId3"/>
          <a:stretch>
            <a:fillRect/>
          </a:stretch>
        </p:blipFill>
        <p:spPr>
          <a:xfrm>
            <a:off x="3525118" y="1725769"/>
            <a:ext cx="4135328" cy="4990083"/>
          </a:xfrm>
          <a:prstGeom prst="rect">
            <a:avLst/>
          </a:prstGeom>
          <a:ln>
            <a:solidFill>
              <a:schemeClr val="accent1"/>
            </a:solidFill>
          </a:ln>
        </p:spPr>
      </p:pic>
      <p:sp>
        <p:nvSpPr>
          <p:cNvPr id="6" name="Rectangle 5">
            <a:extLst>
              <a:ext uri="{FF2B5EF4-FFF2-40B4-BE49-F238E27FC236}">
                <a16:creationId xmlns:a16="http://schemas.microsoft.com/office/drawing/2014/main" id="{FB1561EC-8FD1-9C2A-B8B6-A311EFC6FC4C}"/>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FC43404A-A772-9CA1-02CF-652CA480582C}"/>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BA6734B9-29B9-C437-3F2A-7ADBE89D7DDC}"/>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44A4FC71-B237-62B1-4B96-B6CD09CF949D}"/>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3B950337-2A6E-0EB5-AF90-63D4474C0DBA}"/>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096A09CB-4F96-2217-27F8-CF436EB271A1}"/>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B04E43BE-045F-12F7-EEA1-86CE91C1C81C}"/>
              </a:ext>
            </a:extLst>
          </p:cNvPr>
          <p:cNvPicPr>
            <a:picLocks noChangeAspect="1"/>
          </p:cNvPicPr>
          <p:nvPr userDrawn="1"/>
        </p:nvPicPr>
        <p:blipFill>
          <a:blip r:embed="rId6"/>
          <a:stretch>
            <a:fillRect/>
          </a:stretch>
        </p:blipFill>
        <p:spPr>
          <a:xfrm>
            <a:off x="245795" y="373614"/>
            <a:ext cx="4390599" cy="5585748"/>
          </a:xfrm>
          <a:prstGeom prst="rect">
            <a:avLst/>
          </a:prstGeom>
          <a:ln>
            <a:solidFill>
              <a:schemeClr val="accent1"/>
            </a:solidFill>
          </a:ln>
        </p:spPr>
      </p:pic>
    </p:spTree>
    <p:extLst>
      <p:ext uri="{BB962C8B-B14F-4D97-AF65-F5344CB8AC3E}">
        <p14:creationId xmlns:p14="http://schemas.microsoft.com/office/powerpoint/2010/main" val="200667365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rp_ROSA">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21EA6A10-94F9-12D8-6A40-3FD8B895CA7C}"/>
              </a:ext>
            </a:extLst>
          </p:cNvPr>
          <p:cNvPicPr>
            <a:picLocks noChangeAspect="1"/>
          </p:cNvPicPr>
          <p:nvPr userDrawn="1"/>
        </p:nvPicPr>
        <p:blipFill>
          <a:blip r:embed="rId2"/>
          <a:stretch>
            <a:fillRect/>
          </a:stretch>
        </p:blipFill>
        <p:spPr>
          <a:xfrm>
            <a:off x="5090354" y="142147"/>
            <a:ext cx="3967515" cy="4823138"/>
          </a:xfrm>
          <a:prstGeom prst="rect">
            <a:avLst/>
          </a:prstGeom>
          <a:ln>
            <a:solidFill>
              <a:schemeClr val="accent1"/>
            </a:solidFill>
          </a:ln>
        </p:spPr>
      </p:pic>
      <p:pic>
        <p:nvPicPr>
          <p:cNvPr id="14" name="Picture 13">
            <a:extLst>
              <a:ext uri="{FF2B5EF4-FFF2-40B4-BE49-F238E27FC236}">
                <a16:creationId xmlns:a16="http://schemas.microsoft.com/office/drawing/2014/main" id="{F1BC84C8-1C67-5303-29A1-4E6E3C7B0449}"/>
              </a:ext>
            </a:extLst>
          </p:cNvPr>
          <p:cNvPicPr>
            <a:picLocks noChangeAspect="1"/>
          </p:cNvPicPr>
          <p:nvPr userDrawn="1"/>
        </p:nvPicPr>
        <p:blipFill>
          <a:blip r:embed="rId3"/>
          <a:stretch>
            <a:fillRect/>
          </a:stretch>
        </p:blipFill>
        <p:spPr>
          <a:xfrm>
            <a:off x="3602086" y="1293973"/>
            <a:ext cx="4409090" cy="5320431"/>
          </a:xfrm>
          <a:prstGeom prst="rect">
            <a:avLst/>
          </a:prstGeom>
          <a:ln>
            <a:solidFill>
              <a:schemeClr val="accent1"/>
            </a:solidFill>
          </a:ln>
        </p:spPr>
      </p:pic>
      <p:sp>
        <p:nvSpPr>
          <p:cNvPr id="3" name="Rectangle 2">
            <a:extLst>
              <a:ext uri="{FF2B5EF4-FFF2-40B4-BE49-F238E27FC236}">
                <a16:creationId xmlns:a16="http://schemas.microsoft.com/office/drawing/2014/main" id="{2010E84C-6A94-3CB3-E539-6E8F108ABFCE}"/>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4" name="Picture 3">
            <a:extLst>
              <a:ext uri="{FF2B5EF4-FFF2-40B4-BE49-F238E27FC236}">
                <a16:creationId xmlns:a16="http://schemas.microsoft.com/office/drawing/2014/main" id="{BFAE86D9-64FB-3D34-20B2-7CBB1822766F}"/>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5" name="Picture 4">
            <a:extLst>
              <a:ext uri="{FF2B5EF4-FFF2-40B4-BE49-F238E27FC236}">
                <a16:creationId xmlns:a16="http://schemas.microsoft.com/office/drawing/2014/main" id="{DA787029-0774-1A28-369A-60B8A83FDA8B}"/>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6" name="Straight Connector 5">
            <a:extLst>
              <a:ext uri="{FF2B5EF4-FFF2-40B4-BE49-F238E27FC236}">
                <a16:creationId xmlns:a16="http://schemas.microsoft.com/office/drawing/2014/main" id="{309175A1-CD93-FB14-2151-68FDF2831075}"/>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8" name="TextBox 6">
            <a:extLst>
              <a:ext uri="{FF2B5EF4-FFF2-40B4-BE49-F238E27FC236}">
                <a16:creationId xmlns:a16="http://schemas.microsoft.com/office/drawing/2014/main" id="{672252C6-1597-1A56-C8B5-21D5924C3DF3}"/>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40DD98CC-C3F4-FFAE-BBE7-2E6976BFDFC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6A74A302-1750-767F-EF10-3C573F2C691A}"/>
              </a:ext>
            </a:extLst>
          </p:cNvPr>
          <p:cNvPicPr>
            <a:picLocks noChangeAspect="1"/>
          </p:cNvPicPr>
          <p:nvPr userDrawn="1"/>
        </p:nvPicPr>
        <p:blipFill>
          <a:blip r:embed="rId6"/>
          <a:stretch>
            <a:fillRect/>
          </a:stretch>
        </p:blipFill>
        <p:spPr>
          <a:xfrm>
            <a:off x="406241" y="538656"/>
            <a:ext cx="4437556" cy="5686023"/>
          </a:xfrm>
          <a:prstGeom prst="rect">
            <a:avLst/>
          </a:prstGeom>
          <a:ln>
            <a:solidFill>
              <a:schemeClr val="accent1"/>
            </a:solidFill>
          </a:ln>
        </p:spPr>
      </p:pic>
    </p:spTree>
    <p:extLst>
      <p:ext uri="{BB962C8B-B14F-4D97-AF65-F5344CB8AC3E}">
        <p14:creationId xmlns:p14="http://schemas.microsoft.com/office/powerpoint/2010/main" val="110548530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rp_WCA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4BA8A8B3-BA36-C301-C3B3-5008B7F25906}"/>
              </a:ext>
            </a:extLst>
          </p:cNvPr>
          <p:cNvPicPr>
            <a:picLocks noChangeAspect="1"/>
          </p:cNvPicPr>
          <p:nvPr userDrawn="1"/>
        </p:nvPicPr>
        <p:blipFill>
          <a:blip r:embed="rId2"/>
          <a:stretch>
            <a:fillRect/>
          </a:stretch>
        </p:blipFill>
        <p:spPr>
          <a:xfrm>
            <a:off x="4927247" y="245954"/>
            <a:ext cx="4232992" cy="5112815"/>
          </a:xfrm>
          <a:prstGeom prst="rect">
            <a:avLst/>
          </a:prstGeom>
          <a:ln>
            <a:solidFill>
              <a:schemeClr val="accent1"/>
            </a:solidFill>
          </a:ln>
        </p:spPr>
      </p:pic>
      <p:pic>
        <p:nvPicPr>
          <p:cNvPr id="14" name="Picture 13">
            <a:extLst>
              <a:ext uri="{FF2B5EF4-FFF2-40B4-BE49-F238E27FC236}">
                <a16:creationId xmlns:a16="http://schemas.microsoft.com/office/drawing/2014/main" id="{1DB0824E-24E4-DFF2-AD2F-0E140E2ABC37}"/>
              </a:ext>
            </a:extLst>
          </p:cNvPr>
          <p:cNvPicPr>
            <a:picLocks noChangeAspect="1"/>
          </p:cNvPicPr>
          <p:nvPr userDrawn="1"/>
        </p:nvPicPr>
        <p:blipFill>
          <a:blip r:embed="rId3"/>
          <a:stretch>
            <a:fillRect/>
          </a:stretch>
        </p:blipFill>
        <p:spPr>
          <a:xfrm>
            <a:off x="3726987" y="1622258"/>
            <a:ext cx="4207751" cy="5093594"/>
          </a:xfrm>
          <a:prstGeom prst="rect">
            <a:avLst/>
          </a:prstGeom>
          <a:ln>
            <a:solidFill>
              <a:schemeClr val="accent1"/>
            </a:solidFill>
          </a:ln>
        </p:spPr>
      </p:pic>
      <p:sp>
        <p:nvSpPr>
          <p:cNvPr id="6" name="Rectangle 5">
            <a:extLst>
              <a:ext uri="{FF2B5EF4-FFF2-40B4-BE49-F238E27FC236}">
                <a16:creationId xmlns:a16="http://schemas.microsoft.com/office/drawing/2014/main" id="{5D56488C-85C2-28D9-EFC4-602E0AFC96A3}"/>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7FB64564-EA92-52A7-DE67-D9CF906995C6}"/>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3CA231FA-9A14-DD2C-CE80-9949B580CA8B}"/>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D706DFEA-AB94-F76A-DD0C-C01B824176DB}"/>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ED69B491-6E68-455F-284B-45EE3C103ABB}"/>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A709A2EB-43E8-E88F-504B-014E12DA224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3E286448-CC1E-A3C3-69F3-827B19A96BF6}"/>
              </a:ext>
            </a:extLst>
          </p:cNvPr>
          <p:cNvPicPr>
            <a:picLocks noChangeAspect="1"/>
          </p:cNvPicPr>
          <p:nvPr userDrawn="1"/>
        </p:nvPicPr>
        <p:blipFill>
          <a:blip r:embed="rId6"/>
          <a:stretch>
            <a:fillRect/>
          </a:stretch>
        </p:blipFill>
        <p:spPr>
          <a:xfrm>
            <a:off x="245795" y="553792"/>
            <a:ext cx="4537264" cy="5814810"/>
          </a:xfrm>
          <a:prstGeom prst="rect">
            <a:avLst/>
          </a:prstGeom>
          <a:ln>
            <a:solidFill>
              <a:schemeClr val="accent1"/>
            </a:solidFill>
          </a:ln>
        </p:spPr>
      </p:pic>
    </p:spTree>
    <p:extLst>
      <p:ext uri="{BB962C8B-B14F-4D97-AF65-F5344CB8AC3E}">
        <p14:creationId xmlns:p14="http://schemas.microsoft.com/office/powerpoint/2010/main" val="290291377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intro_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E6B2815-9F97-329C-3782-EE06EFD316C9}"/>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
        <p:nvSpPr>
          <p:cNvPr id="5" name="TextBox 4">
            <a:extLst>
              <a:ext uri="{FF2B5EF4-FFF2-40B4-BE49-F238E27FC236}">
                <a16:creationId xmlns:a16="http://schemas.microsoft.com/office/drawing/2014/main" id="{24EAF092-EEE0-8503-C501-1FD8B47F4494}"/>
              </a:ext>
            </a:extLst>
          </p:cNvPr>
          <p:cNvSpPr txBox="1"/>
          <p:nvPr userDrawn="1"/>
        </p:nvSpPr>
        <p:spPr>
          <a:xfrm>
            <a:off x="515155" y="283336"/>
            <a:ext cx="10328856" cy="954107"/>
          </a:xfrm>
          <a:prstGeom prst="rect">
            <a:avLst/>
          </a:prstGeom>
          <a:noFill/>
        </p:spPr>
        <p:txBody>
          <a:bodyPr wrap="square" rtlCol="0">
            <a:spAutoFit/>
          </a:bodyPr>
          <a:lstStyle/>
          <a:p>
            <a:r>
              <a:rPr lang="en-GB" sz="2800" b="1" dirty="0">
                <a:solidFill>
                  <a:schemeClr val="bg1"/>
                </a:solidFill>
              </a:rPr>
              <a:t>WHO/UNICEF Estimates of National Immunization Coverage (WUENIC), 2023 revision</a:t>
            </a:r>
          </a:p>
        </p:txBody>
      </p:sp>
    </p:spTree>
    <p:extLst>
      <p:ext uri="{BB962C8B-B14F-4D97-AF65-F5344CB8AC3E}">
        <p14:creationId xmlns:p14="http://schemas.microsoft.com/office/powerpoint/2010/main" val="1090499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definitio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E6B2815-9F97-329C-3782-EE06EFD316C9}"/>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
        <p:nvSpPr>
          <p:cNvPr id="5" name="TextBox 4">
            <a:extLst>
              <a:ext uri="{FF2B5EF4-FFF2-40B4-BE49-F238E27FC236}">
                <a16:creationId xmlns:a16="http://schemas.microsoft.com/office/drawing/2014/main" id="{24EAF092-EEE0-8503-C501-1FD8B47F4494}"/>
              </a:ext>
            </a:extLst>
          </p:cNvPr>
          <p:cNvSpPr txBox="1"/>
          <p:nvPr userDrawn="1"/>
        </p:nvSpPr>
        <p:spPr>
          <a:xfrm>
            <a:off x="515155" y="214326"/>
            <a:ext cx="10328856" cy="523220"/>
          </a:xfrm>
          <a:prstGeom prst="rect">
            <a:avLst/>
          </a:prstGeom>
          <a:noFill/>
        </p:spPr>
        <p:txBody>
          <a:bodyPr wrap="square" rtlCol="0">
            <a:spAutoFit/>
          </a:bodyPr>
          <a:lstStyle/>
          <a:p>
            <a:r>
              <a:rPr lang="en-GB" sz="2800" b="1" dirty="0">
                <a:solidFill>
                  <a:schemeClr val="bg1"/>
                </a:solidFill>
              </a:rPr>
              <a:t>Definitions of immunization terms</a:t>
            </a:r>
          </a:p>
        </p:txBody>
      </p:sp>
      <p:sp>
        <p:nvSpPr>
          <p:cNvPr id="2" name="TextBox 1">
            <a:extLst>
              <a:ext uri="{FF2B5EF4-FFF2-40B4-BE49-F238E27FC236}">
                <a16:creationId xmlns:a16="http://schemas.microsoft.com/office/drawing/2014/main" id="{B4BB6C55-EFB0-B13C-453D-644DC4282242}"/>
              </a:ext>
            </a:extLst>
          </p:cNvPr>
          <p:cNvSpPr txBox="1"/>
          <p:nvPr userDrawn="1"/>
        </p:nvSpPr>
        <p:spPr>
          <a:xfrm>
            <a:off x="543468" y="810893"/>
            <a:ext cx="11179831" cy="5893921"/>
          </a:xfrm>
          <a:prstGeom prst="rect">
            <a:avLst/>
          </a:prstGeom>
          <a:noFill/>
        </p:spPr>
        <p:txBody>
          <a:bodyPr wrap="square" rtlCol="0">
            <a:spAutoFit/>
          </a:bodyPr>
          <a:lstStyle/>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Vaccine coverage</a:t>
            </a: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Percentage of infants (children under one year of age) who received certain vaccine-doses. For example, coverage of DTP3 is the percentage of infants who received all three doses of diphtheria, tetanus, and pertussis (DTP) vaccine. </a:t>
            </a:r>
          </a:p>
          <a:p>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Unvaccinated</a:t>
            </a: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An infant that did not receive the first dose of a vaccine series. The term "zero-dose“ is used to describe children unvaccinated with DTP1.</a:t>
            </a:r>
          </a:p>
          <a:p>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Under-vaccinated</a:t>
            </a:r>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An infant who received some but not all the recommended vaccine-doses in the national schedule. </a:t>
            </a:r>
            <a:b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b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Vaccine-Doses</a:t>
            </a: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Bacillus Calmette-Guerin (BCG): vaccine against tuberculosis</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Hepatitis B birth dose, given within 24 hours after birth (HepBB)</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Diphtheria, tetanus, and pertussis vaccine, first dose (DTP1) and third dose (DTP3)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Hepatitis B vaccine, third dose (HepB3)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Haemophilus influenzae type B vaccine, third dose (Hib3)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Poliomyelitis vaccine, third dose (Polio3)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Inactivated polio vaccine, first dose (IPV1) and second dose (IPV2): second dose is only shown for oral polio vaccine (OPV) using countries</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Measles containing vaccine, first dose (MCV1) and second dose (MCV2)</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Rotavirus vaccine, last dose (RotaC)</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Pneumococcal vaccine, third dose (PCV3)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Yellow Fever vaccine (YFV) </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Meningococcal A vaccine (MengA) </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Human Papillomavirus vaccine, last dose (HPVc): vaccine to protect against certain types of human papillomavirus that can lead to cancer or genital warts</a:t>
            </a:r>
          </a:p>
          <a:p>
            <a:pPr marL="285750" indent="-285750">
              <a:buFont typeface="Arial" panose="020B0604020202020204" pitchFamily="34" charset="0"/>
              <a:buChar char="•"/>
            </a:pPr>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pPr marL="0" indent="0">
              <a:buFont typeface="Arial" panose="020B0604020202020204" pitchFamily="34" charset="0"/>
              <a:buNone/>
            </a:pPr>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The Immunization Agenda 2030 (IA2030)</a:t>
            </a:r>
          </a:p>
          <a:p>
            <a:pPr marL="0" indent="0">
              <a:buFont typeface="Arial" panose="020B0604020202020204" pitchFamily="34" charset="0"/>
              <a:buNone/>
            </a:pPr>
            <a:r>
              <a:rPr lang="en-GB" sz="1300" dirty="0">
                <a:solidFill>
                  <a:schemeClr val="bg1"/>
                </a:solidFill>
                <a:latin typeface="Calibri" panose="020F0502020204030204" pitchFamily="34" charset="0"/>
                <a:ea typeface="Calibri" panose="020F0502020204030204" pitchFamily="34" charset="0"/>
                <a:cs typeface="Calibri" panose="020F0502020204030204" pitchFamily="34" charset="0"/>
              </a:rPr>
              <a:t>The IA2030 is a global strategy endorsed by the World Health Assembly aiming to ensure everyone, everywhere, at every age benefits from vaccines for improved health and well-being by 2030. It focuses on increasing vaccine coverage, equity, sustainability and pandemic preparedness while promoting life-course immunization and integrating immunization with other health services.</a:t>
            </a:r>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75342588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plain_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9206940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ta_3">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C3A3DCC-B4A1-1548-61FE-0D38A75AF36C}"/>
              </a:ext>
            </a:extLst>
          </p:cNvPr>
          <p:cNvSpPr/>
          <p:nvPr userDrawn="1"/>
        </p:nvSpPr>
        <p:spPr>
          <a:xfrm>
            <a:off x="10485121" y="144049"/>
            <a:ext cx="1546998"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5A5E189D-701E-E09A-B402-2C20B031FCCC}"/>
              </a:ext>
            </a:extLst>
          </p:cNvPr>
          <p:cNvPicPr>
            <a:picLocks noChangeAspect="1"/>
          </p:cNvPicPr>
          <p:nvPr userDrawn="1"/>
        </p:nvPicPr>
        <p:blipFill>
          <a:blip r:embed="rId2"/>
          <a:stretch>
            <a:fillRect/>
          </a:stretch>
        </p:blipFill>
        <p:spPr>
          <a:xfrm>
            <a:off x="10684243" y="5868637"/>
            <a:ext cx="1214956" cy="292396"/>
          </a:xfrm>
          <a:prstGeom prst="rect">
            <a:avLst/>
          </a:prstGeom>
        </p:spPr>
      </p:pic>
      <p:pic>
        <p:nvPicPr>
          <p:cNvPr id="8" name="Picture 7">
            <a:extLst>
              <a:ext uri="{FF2B5EF4-FFF2-40B4-BE49-F238E27FC236}">
                <a16:creationId xmlns:a16="http://schemas.microsoft.com/office/drawing/2014/main" id="{6825B84C-B955-8FF6-387A-FA6210477779}"/>
              </a:ext>
            </a:extLst>
          </p:cNvPr>
          <p:cNvPicPr>
            <a:picLocks noChangeAspect="1"/>
          </p:cNvPicPr>
          <p:nvPr userDrawn="1"/>
        </p:nvPicPr>
        <p:blipFill>
          <a:blip r:embed="rId3"/>
          <a:stretch>
            <a:fillRect/>
          </a:stretch>
        </p:blipFill>
        <p:spPr>
          <a:xfrm>
            <a:off x="10727373" y="6227022"/>
            <a:ext cx="1137658" cy="354043"/>
          </a:xfrm>
          <a:prstGeom prst="rect">
            <a:avLst/>
          </a:prstGeom>
        </p:spPr>
      </p:pic>
      <p:cxnSp>
        <p:nvCxnSpPr>
          <p:cNvPr id="9" name="Straight Connector 8">
            <a:extLst>
              <a:ext uri="{FF2B5EF4-FFF2-40B4-BE49-F238E27FC236}">
                <a16:creationId xmlns:a16="http://schemas.microsoft.com/office/drawing/2014/main" id="{6434DA2D-3C3E-913B-FF11-5B782E92E1CE}"/>
              </a:ext>
            </a:extLst>
          </p:cNvPr>
          <p:cNvCxnSpPr>
            <a:cxnSpLocks/>
          </p:cNvCxnSpPr>
          <p:nvPr userDrawn="1"/>
        </p:nvCxnSpPr>
        <p:spPr>
          <a:xfrm>
            <a:off x="10594848" y="5740819"/>
            <a:ext cx="137186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92020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data_no_logo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5974732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lank_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276FBD5-6F47-8B1A-8F86-CAA5E4BF611D}"/>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905408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ver_ESAR">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B1839FCA-ED11-DB80-A874-B0F3613C6EF6}"/>
              </a:ext>
            </a:extLst>
          </p:cNvPr>
          <p:cNvPicPr>
            <a:picLocks noChangeAspect="1"/>
          </p:cNvPicPr>
          <p:nvPr userDrawn="1"/>
        </p:nvPicPr>
        <p:blipFill rotWithShape="1">
          <a:blip r:embed="rId2"/>
          <a:srcRect l="25988" t="7922" r="18469" b="7649"/>
          <a:stretch/>
        </p:blipFill>
        <p:spPr>
          <a:xfrm>
            <a:off x="0" y="-1"/>
            <a:ext cx="6771799" cy="6858001"/>
          </a:xfrm>
          <a:prstGeom prst="rect">
            <a:avLst/>
          </a:prstGeom>
        </p:spPr>
      </p:pic>
      <p:sp>
        <p:nvSpPr>
          <p:cNvPr id="11" name="Rectangle 10">
            <a:extLst>
              <a:ext uri="{FF2B5EF4-FFF2-40B4-BE49-F238E27FC236}">
                <a16:creationId xmlns:a16="http://schemas.microsoft.com/office/drawing/2014/main" id="{D467AB6F-5056-5571-6A53-4276B6678E81}"/>
              </a:ext>
            </a:extLst>
          </p:cNvPr>
          <p:cNvSpPr/>
          <p:nvPr userDrawn="1"/>
        </p:nvSpPr>
        <p:spPr>
          <a:xfrm>
            <a:off x="0" y="-1120"/>
            <a:ext cx="12192000" cy="6858000"/>
          </a:xfrm>
          <a:prstGeom prst="rect">
            <a:avLst/>
          </a:prstGeom>
          <a:solidFill>
            <a:srgbClr val="156082">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9916A348-59ED-3D34-81E0-7B90E39F237C}"/>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Subtitle 9">
            <a:extLst>
              <a:ext uri="{FF2B5EF4-FFF2-40B4-BE49-F238E27FC236}">
                <a16:creationId xmlns:a16="http://schemas.microsoft.com/office/drawing/2014/main" id="{4C046EC4-C94E-67DE-C0E5-44A63B8FAA0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9" name="Picture 8">
            <a:extLst>
              <a:ext uri="{FF2B5EF4-FFF2-40B4-BE49-F238E27FC236}">
                <a16:creationId xmlns:a16="http://schemas.microsoft.com/office/drawing/2014/main" id="{72BD5980-10A0-9589-D233-7171D133307E}"/>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0" name="Picture 9">
            <a:extLst>
              <a:ext uri="{FF2B5EF4-FFF2-40B4-BE49-F238E27FC236}">
                <a16:creationId xmlns:a16="http://schemas.microsoft.com/office/drawing/2014/main" id="{2E63B9E4-E5A3-A69E-4862-D98749D9E151}"/>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3" name="TextBox 2">
            <a:extLst>
              <a:ext uri="{FF2B5EF4-FFF2-40B4-BE49-F238E27FC236}">
                <a16:creationId xmlns:a16="http://schemas.microsoft.com/office/drawing/2014/main" id="{157BCFB4-E32A-E84D-FE4A-2ECE084CD541}"/>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©UNICEF/UN0640022/</a:t>
            </a:r>
            <a:r>
              <a:rPr lang="en-GB" sz="700" b="0" i="0" dirty="0" err="1">
                <a:solidFill>
                  <a:schemeClr val="bg1"/>
                </a:solidFill>
                <a:effectLst/>
                <a:latin typeface="Roboto" panose="02000000000000000000" pitchFamily="2" charset="0"/>
              </a:rPr>
              <a:t>Ayene</a:t>
            </a:r>
            <a:endParaRPr lang="en-GB" sz="700" dirty="0">
              <a:solidFill>
                <a:schemeClr val="bg1"/>
              </a:solidFill>
            </a:endParaRPr>
          </a:p>
        </p:txBody>
      </p:sp>
    </p:spTree>
    <p:extLst>
      <p:ext uri="{BB962C8B-B14F-4D97-AF65-F5344CB8AC3E}">
        <p14:creationId xmlns:p14="http://schemas.microsoft.com/office/powerpoint/2010/main" val="5053618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ver_WHO">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B1839FCA-ED11-DB80-A874-B0F3613C6EF6}"/>
              </a:ext>
            </a:extLst>
          </p:cNvPr>
          <p:cNvPicPr>
            <a:picLocks noChangeAspect="1"/>
          </p:cNvPicPr>
          <p:nvPr userDrawn="1"/>
        </p:nvPicPr>
        <p:blipFill rotWithShape="1">
          <a:blip r:embed="rId2"/>
          <a:srcRect l="25988" t="7922" r="18469" b="7649"/>
          <a:stretch/>
        </p:blipFill>
        <p:spPr>
          <a:xfrm>
            <a:off x="0" y="-1"/>
            <a:ext cx="6771799" cy="6858001"/>
          </a:xfrm>
          <a:prstGeom prst="rect">
            <a:avLst/>
          </a:prstGeom>
        </p:spPr>
      </p:pic>
      <p:sp>
        <p:nvSpPr>
          <p:cNvPr id="11" name="Rectangle 10">
            <a:extLst>
              <a:ext uri="{FF2B5EF4-FFF2-40B4-BE49-F238E27FC236}">
                <a16:creationId xmlns:a16="http://schemas.microsoft.com/office/drawing/2014/main" id="{D467AB6F-5056-5571-6A53-4276B6678E81}"/>
              </a:ext>
            </a:extLst>
          </p:cNvPr>
          <p:cNvSpPr/>
          <p:nvPr userDrawn="1"/>
        </p:nvSpPr>
        <p:spPr>
          <a:xfrm>
            <a:off x="0" y="-1120"/>
            <a:ext cx="12192000" cy="6858000"/>
          </a:xfrm>
          <a:prstGeom prst="rect">
            <a:avLst/>
          </a:prstGeom>
          <a:solidFill>
            <a:srgbClr val="156082">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9916A348-59ED-3D34-81E0-7B90E39F237C}"/>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Subtitle 9">
            <a:extLst>
              <a:ext uri="{FF2B5EF4-FFF2-40B4-BE49-F238E27FC236}">
                <a16:creationId xmlns:a16="http://schemas.microsoft.com/office/drawing/2014/main" id="{4C046EC4-C94E-67DE-C0E5-44A63B8FAA0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9" name="Picture 8">
            <a:extLst>
              <a:ext uri="{FF2B5EF4-FFF2-40B4-BE49-F238E27FC236}">
                <a16:creationId xmlns:a16="http://schemas.microsoft.com/office/drawing/2014/main" id="{72BD5980-10A0-9589-D233-7171D133307E}"/>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0" name="Picture 9">
            <a:extLst>
              <a:ext uri="{FF2B5EF4-FFF2-40B4-BE49-F238E27FC236}">
                <a16:creationId xmlns:a16="http://schemas.microsoft.com/office/drawing/2014/main" id="{2E63B9E4-E5A3-A69E-4862-D98749D9E151}"/>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3" name="TextBox 2">
            <a:extLst>
              <a:ext uri="{FF2B5EF4-FFF2-40B4-BE49-F238E27FC236}">
                <a16:creationId xmlns:a16="http://schemas.microsoft.com/office/drawing/2014/main" id="{157BCFB4-E32A-E84D-FE4A-2ECE084CD541}"/>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©UNICEF/UN0640022/</a:t>
            </a:r>
            <a:r>
              <a:rPr lang="en-GB" sz="700" b="0" i="0" dirty="0" err="1">
                <a:solidFill>
                  <a:schemeClr val="bg1"/>
                </a:solidFill>
                <a:effectLst/>
                <a:latin typeface="Roboto" panose="02000000000000000000" pitchFamily="2" charset="0"/>
              </a:rPr>
              <a:t>Ayene</a:t>
            </a:r>
            <a:endParaRPr lang="en-GB" sz="700" dirty="0">
              <a:solidFill>
                <a:schemeClr val="bg1"/>
              </a:solidFill>
            </a:endParaRPr>
          </a:p>
        </p:txBody>
      </p:sp>
    </p:spTree>
    <p:extLst>
      <p:ext uri="{BB962C8B-B14F-4D97-AF65-F5344CB8AC3E}">
        <p14:creationId xmlns:p14="http://schemas.microsoft.com/office/powerpoint/2010/main" val="283959260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ver_EAPR">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AF9E4685-1C39-1676-E912-1F2868A837A0}"/>
              </a:ext>
            </a:extLst>
          </p:cNvPr>
          <p:cNvPicPr>
            <a:picLocks noChangeAspect="1"/>
          </p:cNvPicPr>
          <p:nvPr userDrawn="1"/>
        </p:nvPicPr>
        <p:blipFill rotWithShape="1">
          <a:blip r:embed="rId2"/>
          <a:srcRect l="20264" t="6850" b="8721"/>
          <a:stretch/>
        </p:blipFill>
        <p:spPr>
          <a:xfrm>
            <a:off x="0" y="-2195"/>
            <a:ext cx="9721362" cy="6858000"/>
          </a:xfrm>
          <a:prstGeom prst="rect">
            <a:avLst/>
          </a:prstGeom>
        </p:spPr>
      </p:pic>
      <p:sp>
        <p:nvSpPr>
          <p:cNvPr id="13" name="Rectangle 12">
            <a:extLst>
              <a:ext uri="{FF2B5EF4-FFF2-40B4-BE49-F238E27FC236}">
                <a16:creationId xmlns:a16="http://schemas.microsoft.com/office/drawing/2014/main" id="{51771CE8-4371-D8D6-1C7A-A267D2CF504A}"/>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621CEEF3-19FF-2A18-CE98-E9366301C3FE}"/>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Box 11">
            <a:extLst>
              <a:ext uri="{FF2B5EF4-FFF2-40B4-BE49-F238E27FC236}">
                <a16:creationId xmlns:a16="http://schemas.microsoft.com/office/drawing/2014/main" id="{E60A794A-0020-C1C7-F419-86FC83571B29}"/>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©UNICEF/2019/Htet</a:t>
            </a:r>
            <a:endParaRPr lang="en-GB" sz="700" dirty="0">
              <a:solidFill>
                <a:schemeClr val="bg1"/>
              </a:solidFill>
            </a:endParaRPr>
          </a:p>
        </p:txBody>
      </p:sp>
      <p:sp>
        <p:nvSpPr>
          <p:cNvPr id="5" name="Subtitle 9">
            <a:extLst>
              <a:ext uri="{FF2B5EF4-FFF2-40B4-BE49-F238E27FC236}">
                <a16:creationId xmlns:a16="http://schemas.microsoft.com/office/drawing/2014/main" id="{3629638F-39EF-3E49-D034-4234E60B8C9C}"/>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6" name="Picture 5">
            <a:extLst>
              <a:ext uri="{FF2B5EF4-FFF2-40B4-BE49-F238E27FC236}">
                <a16:creationId xmlns:a16="http://schemas.microsoft.com/office/drawing/2014/main" id="{9C26E5D0-BD3A-4088-9E5A-264A8DCFCFFF}"/>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8" name="Picture 7">
            <a:extLst>
              <a:ext uri="{FF2B5EF4-FFF2-40B4-BE49-F238E27FC236}">
                <a16:creationId xmlns:a16="http://schemas.microsoft.com/office/drawing/2014/main" id="{F56E0BF5-6F68-A3B6-69CE-59B039178DDE}"/>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333954059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ver_ECAR">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634C0993-78DB-029B-3E69-B5AE6BD79510}"/>
              </a:ext>
            </a:extLst>
          </p:cNvPr>
          <p:cNvPicPr>
            <a:picLocks noChangeAspect="1"/>
          </p:cNvPicPr>
          <p:nvPr userDrawn="1"/>
        </p:nvPicPr>
        <p:blipFill rotWithShape="1">
          <a:blip r:embed="rId2"/>
          <a:srcRect l="7588"/>
          <a:stretch/>
        </p:blipFill>
        <p:spPr>
          <a:xfrm>
            <a:off x="0" y="7694"/>
            <a:ext cx="9506393" cy="6858000"/>
          </a:xfrm>
          <a:prstGeom prst="rect">
            <a:avLst/>
          </a:prstGeom>
        </p:spPr>
      </p:pic>
      <p:sp>
        <p:nvSpPr>
          <p:cNvPr id="12" name="Rectangle 11">
            <a:extLst>
              <a:ext uri="{FF2B5EF4-FFF2-40B4-BE49-F238E27FC236}">
                <a16:creationId xmlns:a16="http://schemas.microsoft.com/office/drawing/2014/main" id="{07EC4299-E316-11E0-05DB-F037CE581634}"/>
              </a:ext>
            </a:extLst>
          </p:cNvPr>
          <p:cNvSpPr/>
          <p:nvPr userDrawn="1"/>
        </p:nvSpPr>
        <p:spPr>
          <a:xfrm>
            <a:off x="9837" y="1863"/>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0842C166-0858-152E-800B-EBB3F9522278}"/>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a:t>
            </a:r>
            <a:r>
              <a:rPr lang="es-ES" sz="700" b="0" i="0" dirty="0">
                <a:solidFill>
                  <a:schemeClr val="bg1"/>
                </a:solidFill>
                <a:effectLst/>
                <a:latin typeface="Roboto" panose="02000000000000000000" pitchFamily="2" charset="0"/>
              </a:rPr>
              <a:t>UNICEF/UN0760583/</a:t>
            </a:r>
            <a:r>
              <a:rPr lang="es-ES" sz="700" b="0" i="0" dirty="0" err="1">
                <a:solidFill>
                  <a:schemeClr val="bg1"/>
                </a:solidFill>
                <a:effectLst/>
                <a:latin typeface="Roboto" panose="02000000000000000000" pitchFamily="2" charset="0"/>
              </a:rPr>
              <a:t>Babajanyan</a:t>
            </a:r>
            <a:r>
              <a:rPr lang="es-ES" sz="700" b="0" i="0" dirty="0">
                <a:solidFill>
                  <a:schemeClr val="bg1"/>
                </a:solidFill>
                <a:effectLst/>
                <a:latin typeface="Roboto" panose="02000000000000000000" pitchFamily="2" charset="0"/>
              </a:rPr>
              <a:t> VII </a:t>
            </a:r>
            <a:r>
              <a:rPr lang="es-ES" sz="700" b="0" i="0" dirty="0" err="1">
                <a:solidFill>
                  <a:schemeClr val="bg1"/>
                </a:solidFill>
                <a:effectLst/>
                <a:latin typeface="Roboto" panose="02000000000000000000" pitchFamily="2" charset="0"/>
              </a:rPr>
              <a:t>Photo</a:t>
            </a:r>
            <a:endParaRPr lang="en-GB" sz="700" dirty="0">
              <a:solidFill>
                <a:schemeClr val="bg1"/>
              </a:solidFill>
            </a:endParaRPr>
          </a:p>
        </p:txBody>
      </p:sp>
      <p:sp>
        <p:nvSpPr>
          <p:cNvPr id="2" name="Rectangle 1">
            <a:extLst>
              <a:ext uri="{FF2B5EF4-FFF2-40B4-BE49-F238E27FC236}">
                <a16:creationId xmlns:a16="http://schemas.microsoft.com/office/drawing/2014/main" id="{B1632629-A546-52E1-E66F-33BC72149BEB}"/>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ubtitle 9">
            <a:extLst>
              <a:ext uri="{FF2B5EF4-FFF2-40B4-BE49-F238E27FC236}">
                <a16:creationId xmlns:a16="http://schemas.microsoft.com/office/drawing/2014/main" id="{6F92560A-AF42-0B84-8249-117DCC5B9825}"/>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4" name="Picture 3">
            <a:extLst>
              <a:ext uri="{FF2B5EF4-FFF2-40B4-BE49-F238E27FC236}">
                <a16:creationId xmlns:a16="http://schemas.microsoft.com/office/drawing/2014/main" id="{54C6664E-44BF-BA9E-5D90-E9885AE84572}"/>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5" name="Picture 4">
            <a:extLst>
              <a:ext uri="{FF2B5EF4-FFF2-40B4-BE49-F238E27FC236}">
                <a16:creationId xmlns:a16="http://schemas.microsoft.com/office/drawing/2014/main" id="{230FEBFF-8C9F-E418-E5BC-38954075CB27}"/>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15471602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DC530BC-E96F-A655-74F4-F47880701A39}"/>
              </a:ext>
            </a:extLst>
          </p:cNvPr>
          <p:cNvSpPr>
            <a:spLocks noGrp="1"/>
          </p:cNvSpPr>
          <p:nvPr>
            <p:ph type="title"/>
          </p:nvPr>
        </p:nvSpPr>
        <p:spPr>
          <a:xfrm>
            <a:off x="838200" y="1995142"/>
            <a:ext cx="10515600" cy="1325563"/>
          </a:xfrm>
          <a:prstGeom prst="rect">
            <a:avLst/>
          </a:prstGeom>
        </p:spPr>
        <p:txBody>
          <a:bodyPr vert="horz" lIns="91440" tIns="45720" rIns="91440" bIns="45720" rtlCol="0" anchor="ctr">
            <a:normAutofit/>
          </a:bodyPr>
          <a:lstStyle/>
          <a:p>
            <a:r>
              <a:rPr lang="en-US" dirty="0"/>
              <a:t>Blank slides for WUENIC </a:t>
            </a:r>
            <a:br>
              <a:rPr lang="en-US" dirty="0"/>
            </a:br>
            <a:r>
              <a:rPr lang="en-US" dirty="0"/>
              <a:t>region-specific slide decks</a:t>
            </a:r>
            <a:endParaRPr lang="en-GB" dirty="0"/>
          </a:p>
        </p:txBody>
      </p:sp>
    </p:spTree>
    <p:extLst>
      <p:ext uri="{BB962C8B-B14F-4D97-AF65-F5344CB8AC3E}">
        <p14:creationId xmlns:p14="http://schemas.microsoft.com/office/powerpoint/2010/main" val="78340756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69" r:id="rId4"/>
    <p:sldLayoutId id="2147483667" r:id="rId5"/>
    <p:sldLayoutId id="2147483673" r:id="rId6"/>
    <p:sldLayoutId id="2147483674" r:id="rId7"/>
    <p:sldLayoutId id="2147483653" r:id="rId8"/>
    <p:sldLayoutId id="2147483654" r:id="rId9"/>
    <p:sldLayoutId id="2147483655" r:id="rId10"/>
    <p:sldLayoutId id="2147483658" r:id="rId11"/>
    <p:sldLayoutId id="2147483656" r:id="rId12"/>
    <p:sldLayoutId id="2147483675" r:id="rId13"/>
    <p:sldLayoutId id="2147483670" r:id="rId14"/>
    <p:sldLayoutId id="2147483678" r:id="rId15"/>
    <p:sldLayoutId id="2147483671" r:id="rId16"/>
    <p:sldLayoutId id="2147483659" r:id="rId17"/>
    <p:sldLayoutId id="2147483660" r:id="rId18"/>
    <p:sldLayoutId id="2147483661" r:id="rId19"/>
    <p:sldLayoutId id="2147483662" r:id="rId20"/>
    <p:sldLayoutId id="2147483663" r:id="rId21"/>
    <p:sldLayoutId id="2147483664" r:id="rId22"/>
    <p:sldLayoutId id="2147483665" r:id="rId23"/>
    <p:sldLayoutId id="2147483672" r:id="rId24"/>
    <p:sldLayoutId id="2147483676" r:id="rId25"/>
    <p:sldLayoutId id="2147483677" r:id="rId26"/>
  </p:sldLayoutIdLst>
  <p:txStyles>
    <p:titleStyle>
      <a:lvl1pPr algn="ctr"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0.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11.xml.rels><?xml version="1.0" encoding="UTF-8" standalone="yes"?>

<Relationships  xmlns="http://schemas.openxmlformats.org/package/2006/relationships">
<Relationship Id="rId1" Type="http://schemas.openxmlformats.org/officeDocument/2006/relationships/slideLayout" Target="../slideLayouts/slideLayout2.xml"/>
</Relationships>

</file>

<file path=ppt/slides/_rels/slide1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4.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1aa8015d0d1591928b2a4bde85fc21301be835b2.png"/>
</Relationships>

</file>

<file path=ppt/slides/_rels/slide1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6.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1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8.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1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xml.rels><?xml version="1.0" encoding="UTF-8" standalone="yes"?>

<Relationships  xmlns="http://schemas.openxmlformats.org/package/2006/relationships">
<Relationship Id="rId1" Type="http://schemas.openxmlformats.org/officeDocument/2006/relationships/slideLayout" Target="../slideLayouts/slideLayout15.xml"/>
</Relationships>

</file>

<file path=ppt/slides/_rels/slide2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2.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23.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a74981ab5ea7f053b458125a135397dd76164cb4.png"/>
</Relationships>

</file>

<file path=ppt/slides/_rels/slide24.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5.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2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7.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2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xml.rels><?xml version="1.0" encoding="UTF-8" standalone="yes"?>

<Relationships  xmlns="http://schemas.openxmlformats.org/package/2006/relationships">
<Relationship Id="rId1" Type="http://schemas.openxmlformats.org/officeDocument/2006/relationships/slideLayout" Target="../slideLayouts/slideLayout24.xml"/>
<Relationship Id="rId2" Type="http://schemas.openxmlformats.org/officeDocument/2006/relationships/hyperlink" Target="https://pubmed.ncbi.nlm.nih.gov/19649368/" TargetMode="External"/>
<Relationship Id="rId3" Type="http://schemas.openxmlformats.org/officeDocument/2006/relationships/hyperlink" Target="https://journals.plos.org/plosone/article?id=10.1371/journal.pone.0047806" TargetMode="External"/>
<Relationship Id="rId4" Type="http://schemas.openxmlformats.org/officeDocument/2006/relationships/hyperlink" Target="https://openpublichealthjournal.com/VOLUME/6/PAGE/73/ABSTRACT/" TargetMode="External"/>
</Relationships>

</file>

<file path=ppt/slides/_rels/slide3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2.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33.xml.rels><?xml version="1.0" encoding="UTF-8" standalone="yes"?>

<Relationships  xmlns="http://schemas.openxmlformats.org/package/2006/relationships">
<Relationship Id="rId1" Type="http://schemas.openxmlformats.org/officeDocument/2006/relationships/slideLayout" Target="../slideLayouts/slideLayout2.xml"/>
</Relationships>

</file>

<file path=ppt/slides/_rels/slide34.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1dc56e26193660fac995c5d462c3689826e0dcb4.png"/>
</Relationships>

</file>

<file path=ppt/slides/_rels/slide3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6.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3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8.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39.xml.rels><?xml version="1.0" encoding="UTF-8" standalone="yes"?>

<Relationships  xmlns="http://schemas.openxmlformats.org/package/2006/relationships">
<Relationship Id="rId1" Type="http://schemas.openxmlformats.org/officeDocument/2006/relationships/slideLayout" Target="../slideLayouts/slideLayout3.xml"/>
</Relationships>

</file>

<file path=ppt/slides/_rels/slide4.xml.rels><?xml version="1.0" encoding="UTF-8" standalone="yes"?>

<Relationships  xmlns="http://schemas.openxmlformats.org/package/2006/relationships">
<Relationship Id="rId1" Type="http://schemas.openxmlformats.org/officeDocument/2006/relationships/slideLayout" Target="../slideLayouts/slideLayout25.xml"/>
</Relationships>

</file>

<file path=ppt/slides/_rels/slide40.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4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4.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939d030cb555ffc922be47a36ad1732ba335b632.png"/>
</Relationships>

</file>

<file path=ppt/slides/_rels/slide4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6.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ba64408f83e0a502e4f8282653309009dfb1cf56.png"/>
</Relationships>

</file>

<file path=ppt/slides/_rels/slide4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d8473b4a992e381414cab2289cda0664a615f325.png"/>
</Relationships>

</file>

<file path=ppt/slides/_rels/slide48.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49.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5.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0.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6.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69f6c0eeed9a28423bf3468993d7685f3c2f58c.png"/>
</Relationships>

</file>

<file path=ppt/slides/_rels/slide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3364511"/>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2625229"/>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1885947"/>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114666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734152"/>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9" name="pl9"/>
            <p:cNvSpPr/>
            <p:nvPr/>
          </p:nvSpPr>
          <p:spPr>
            <a:xfrm>
              <a:off x="803816" y="2994870"/>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0" name="pl10"/>
            <p:cNvSpPr/>
            <p:nvPr/>
          </p:nvSpPr>
          <p:spPr>
            <a:xfrm>
              <a:off x="803816" y="2255588"/>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1" name="pl11"/>
            <p:cNvSpPr/>
            <p:nvPr/>
          </p:nvSpPr>
          <p:spPr>
            <a:xfrm>
              <a:off x="803816" y="151630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2" name="pl12"/>
            <p:cNvSpPr/>
            <p:nvPr/>
          </p:nvSpPr>
          <p:spPr>
            <a:xfrm>
              <a:off x="803816" y="777024"/>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3" name="pl13"/>
            <p:cNvSpPr/>
            <p:nvPr/>
          </p:nvSpPr>
          <p:spPr>
            <a:xfrm>
              <a:off x="884901"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020041"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155182"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290322"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425462"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560603"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695743"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30884"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1966024"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101165"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236305"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371445"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506586"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641726"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776867"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2912007"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047148"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182288"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317428"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452569"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3587709"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3722850"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3857990"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3993131"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128271"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4263411"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4398552"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4533692"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4668833"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4803973"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4939113"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5074254"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5209394"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5344535"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5479675"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5614816"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5749956"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5885096"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6020237"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6155377"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6290518"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6425658"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6560799"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6695939"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6831079"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6966220"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7101360"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236501"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7371641"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7506782"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7641922"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7777062"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7912203"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8047343"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8182484"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8317624"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452765"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8587905"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8723045"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8858186"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8993326" y="660217"/>
              <a:ext cx="0" cy="3220312"/>
            </a:xfrm>
            <a:custGeom>
              <a:avLst/>
              <a:pathLst>
                <a:path w="0" h="3220312">
                  <a:moveTo>
                    <a:pt x="0" y="3220312"/>
                  </a:moveTo>
                  <a:lnTo>
                    <a:pt x="0" y="0"/>
                  </a:lnTo>
                  <a:lnTo>
                    <a:pt x="0" y="0"/>
                  </a:lnTo>
                </a:path>
              </a:pathLst>
            </a:custGeom>
            <a:ln w="13550" cap="flat">
              <a:solidFill>
                <a:srgbClr val="EBEBEB">
                  <a:alpha val="100000"/>
                </a:srgbClr>
              </a:solidFill>
              <a:prstDash val="solid"/>
              <a:round/>
            </a:ln>
          </p:spPr>
          <p:txBody>
            <a:bodyPr/>
            <a:lstStyle/>
            <a:p/>
          </p:txBody>
        </p:sp>
        <p:sp>
          <p:nvSpPr>
            <p:cNvPr id="74" name="rc74"/>
            <p:cNvSpPr/>
            <p:nvPr/>
          </p:nvSpPr>
          <p:spPr>
            <a:xfrm>
              <a:off x="824088" y="1309307"/>
              <a:ext cx="121626" cy="2424845"/>
            </a:xfrm>
            <a:prstGeom prst="rect">
              <a:avLst/>
            </a:prstGeom>
            <a:solidFill>
              <a:srgbClr val="80BD41">
                <a:alpha val="100000"/>
              </a:srgbClr>
            </a:solidFill>
          </p:spPr>
          <p:txBody>
            <a:bodyPr/>
            <a:lstStyle/>
            <a:p/>
          </p:txBody>
        </p:sp>
        <p:sp>
          <p:nvSpPr>
            <p:cNvPr id="75" name="rc75"/>
            <p:cNvSpPr/>
            <p:nvPr/>
          </p:nvSpPr>
          <p:spPr>
            <a:xfrm>
              <a:off x="959228" y="1131879"/>
              <a:ext cx="121626" cy="2602273"/>
            </a:xfrm>
            <a:prstGeom prst="rect">
              <a:avLst/>
            </a:prstGeom>
            <a:solidFill>
              <a:srgbClr val="80BD41">
                <a:alpha val="100000"/>
              </a:srgbClr>
            </a:solidFill>
          </p:spPr>
          <p:txBody>
            <a:bodyPr/>
            <a:lstStyle/>
            <a:p/>
          </p:txBody>
        </p:sp>
        <p:sp>
          <p:nvSpPr>
            <p:cNvPr id="76" name="rc76"/>
            <p:cNvSpPr/>
            <p:nvPr/>
          </p:nvSpPr>
          <p:spPr>
            <a:xfrm>
              <a:off x="1094368" y="1043166"/>
              <a:ext cx="121626" cy="2690986"/>
            </a:xfrm>
            <a:prstGeom prst="rect">
              <a:avLst/>
            </a:prstGeom>
            <a:solidFill>
              <a:srgbClr val="80BD41">
                <a:alpha val="100000"/>
              </a:srgbClr>
            </a:solidFill>
          </p:spPr>
          <p:txBody>
            <a:bodyPr/>
            <a:lstStyle/>
            <a:p/>
          </p:txBody>
        </p:sp>
        <p:sp>
          <p:nvSpPr>
            <p:cNvPr id="77" name="rc77"/>
            <p:cNvSpPr/>
            <p:nvPr/>
          </p:nvSpPr>
          <p:spPr>
            <a:xfrm>
              <a:off x="1364649" y="1043166"/>
              <a:ext cx="121626" cy="2690986"/>
            </a:xfrm>
            <a:prstGeom prst="rect">
              <a:avLst/>
            </a:prstGeom>
            <a:solidFill>
              <a:srgbClr val="80BD41">
                <a:alpha val="100000"/>
              </a:srgbClr>
            </a:solidFill>
          </p:spPr>
          <p:txBody>
            <a:bodyPr/>
            <a:lstStyle/>
            <a:p/>
          </p:txBody>
        </p:sp>
        <p:sp>
          <p:nvSpPr>
            <p:cNvPr id="78" name="rc78"/>
            <p:cNvSpPr/>
            <p:nvPr/>
          </p:nvSpPr>
          <p:spPr>
            <a:xfrm>
              <a:off x="1229509" y="1043166"/>
              <a:ext cx="121626" cy="2690986"/>
            </a:xfrm>
            <a:prstGeom prst="rect">
              <a:avLst/>
            </a:prstGeom>
            <a:solidFill>
              <a:srgbClr val="80BD41">
                <a:alpha val="100000"/>
              </a:srgbClr>
            </a:solidFill>
          </p:spPr>
          <p:txBody>
            <a:bodyPr/>
            <a:lstStyle/>
            <a:p/>
          </p:txBody>
        </p:sp>
        <p:sp>
          <p:nvSpPr>
            <p:cNvPr id="79" name="rc79"/>
            <p:cNvSpPr/>
            <p:nvPr/>
          </p:nvSpPr>
          <p:spPr>
            <a:xfrm>
              <a:off x="1499790" y="1013594"/>
              <a:ext cx="121626" cy="2720558"/>
            </a:xfrm>
            <a:prstGeom prst="rect">
              <a:avLst/>
            </a:prstGeom>
            <a:solidFill>
              <a:srgbClr val="80BD41">
                <a:alpha val="100000"/>
              </a:srgbClr>
            </a:solidFill>
          </p:spPr>
          <p:txBody>
            <a:bodyPr/>
            <a:lstStyle/>
            <a:p/>
          </p:txBody>
        </p:sp>
        <p:sp>
          <p:nvSpPr>
            <p:cNvPr id="80" name="rc80"/>
            <p:cNvSpPr/>
            <p:nvPr/>
          </p:nvSpPr>
          <p:spPr>
            <a:xfrm>
              <a:off x="1770071" y="984023"/>
              <a:ext cx="121626" cy="2750129"/>
            </a:xfrm>
            <a:prstGeom prst="rect">
              <a:avLst/>
            </a:prstGeom>
            <a:solidFill>
              <a:srgbClr val="80BD41">
                <a:alpha val="100000"/>
              </a:srgbClr>
            </a:solidFill>
          </p:spPr>
          <p:txBody>
            <a:bodyPr/>
            <a:lstStyle/>
            <a:p/>
          </p:txBody>
        </p:sp>
        <p:sp>
          <p:nvSpPr>
            <p:cNvPr id="81" name="rc81"/>
            <p:cNvSpPr/>
            <p:nvPr/>
          </p:nvSpPr>
          <p:spPr>
            <a:xfrm>
              <a:off x="1634930" y="984023"/>
              <a:ext cx="121626" cy="2750129"/>
            </a:xfrm>
            <a:prstGeom prst="rect">
              <a:avLst/>
            </a:prstGeom>
            <a:solidFill>
              <a:srgbClr val="80BD41">
                <a:alpha val="100000"/>
              </a:srgbClr>
            </a:solidFill>
          </p:spPr>
          <p:txBody>
            <a:bodyPr/>
            <a:lstStyle/>
            <a:p/>
          </p:txBody>
        </p:sp>
        <p:sp>
          <p:nvSpPr>
            <p:cNvPr id="82" name="rc82"/>
            <p:cNvSpPr/>
            <p:nvPr/>
          </p:nvSpPr>
          <p:spPr>
            <a:xfrm>
              <a:off x="1905211" y="984023"/>
              <a:ext cx="121626" cy="2750129"/>
            </a:xfrm>
            <a:prstGeom prst="rect">
              <a:avLst/>
            </a:prstGeom>
            <a:solidFill>
              <a:srgbClr val="80BD41">
                <a:alpha val="100000"/>
              </a:srgbClr>
            </a:solidFill>
          </p:spPr>
          <p:txBody>
            <a:bodyPr/>
            <a:lstStyle/>
            <a:p/>
          </p:txBody>
        </p:sp>
        <p:sp>
          <p:nvSpPr>
            <p:cNvPr id="83" name="rc83"/>
            <p:cNvSpPr/>
            <p:nvPr/>
          </p:nvSpPr>
          <p:spPr>
            <a:xfrm>
              <a:off x="2040351" y="954452"/>
              <a:ext cx="121626" cy="2779700"/>
            </a:xfrm>
            <a:prstGeom prst="rect">
              <a:avLst/>
            </a:prstGeom>
            <a:solidFill>
              <a:srgbClr val="80BD41">
                <a:alpha val="100000"/>
              </a:srgbClr>
            </a:solidFill>
          </p:spPr>
          <p:txBody>
            <a:bodyPr/>
            <a:lstStyle/>
            <a:p/>
          </p:txBody>
        </p:sp>
        <p:sp>
          <p:nvSpPr>
            <p:cNvPr id="84" name="rc84"/>
            <p:cNvSpPr/>
            <p:nvPr/>
          </p:nvSpPr>
          <p:spPr>
            <a:xfrm>
              <a:off x="2175492" y="924880"/>
              <a:ext cx="121626" cy="2809272"/>
            </a:xfrm>
            <a:prstGeom prst="rect">
              <a:avLst/>
            </a:prstGeom>
            <a:solidFill>
              <a:srgbClr val="80BD41">
                <a:alpha val="100000"/>
              </a:srgbClr>
            </a:solidFill>
          </p:spPr>
          <p:txBody>
            <a:bodyPr/>
            <a:lstStyle/>
            <a:p/>
          </p:txBody>
        </p:sp>
        <p:sp>
          <p:nvSpPr>
            <p:cNvPr id="85" name="rc85"/>
            <p:cNvSpPr/>
            <p:nvPr/>
          </p:nvSpPr>
          <p:spPr>
            <a:xfrm>
              <a:off x="2310632" y="924880"/>
              <a:ext cx="121626" cy="2809272"/>
            </a:xfrm>
            <a:prstGeom prst="rect">
              <a:avLst/>
            </a:prstGeom>
            <a:solidFill>
              <a:srgbClr val="80BD41">
                <a:alpha val="100000"/>
              </a:srgbClr>
            </a:solidFill>
          </p:spPr>
          <p:txBody>
            <a:bodyPr/>
            <a:lstStyle/>
            <a:p/>
          </p:txBody>
        </p:sp>
        <p:sp>
          <p:nvSpPr>
            <p:cNvPr id="86" name="rc86"/>
            <p:cNvSpPr/>
            <p:nvPr/>
          </p:nvSpPr>
          <p:spPr>
            <a:xfrm>
              <a:off x="2851194" y="895309"/>
              <a:ext cx="121626" cy="2838843"/>
            </a:xfrm>
            <a:prstGeom prst="rect">
              <a:avLst/>
            </a:prstGeom>
            <a:solidFill>
              <a:srgbClr val="80BD41">
                <a:alpha val="100000"/>
              </a:srgbClr>
            </a:solidFill>
          </p:spPr>
          <p:txBody>
            <a:bodyPr/>
            <a:lstStyle/>
            <a:p/>
          </p:txBody>
        </p:sp>
        <p:sp>
          <p:nvSpPr>
            <p:cNvPr id="87" name="rc87"/>
            <p:cNvSpPr/>
            <p:nvPr/>
          </p:nvSpPr>
          <p:spPr>
            <a:xfrm>
              <a:off x="2445773" y="895309"/>
              <a:ext cx="121626" cy="2838843"/>
            </a:xfrm>
            <a:prstGeom prst="rect">
              <a:avLst/>
            </a:prstGeom>
            <a:solidFill>
              <a:srgbClr val="80BD41">
                <a:alpha val="100000"/>
              </a:srgbClr>
            </a:solidFill>
          </p:spPr>
          <p:txBody>
            <a:bodyPr/>
            <a:lstStyle/>
            <a:p/>
          </p:txBody>
        </p:sp>
        <p:sp>
          <p:nvSpPr>
            <p:cNvPr id="88" name="rc88"/>
            <p:cNvSpPr/>
            <p:nvPr/>
          </p:nvSpPr>
          <p:spPr>
            <a:xfrm>
              <a:off x="2580913" y="895309"/>
              <a:ext cx="121626" cy="2838843"/>
            </a:xfrm>
            <a:prstGeom prst="rect">
              <a:avLst/>
            </a:prstGeom>
            <a:solidFill>
              <a:srgbClr val="80BD41">
                <a:alpha val="100000"/>
              </a:srgbClr>
            </a:solidFill>
          </p:spPr>
          <p:txBody>
            <a:bodyPr/>
            <a:lstStyle/>
            <a:p/>
          </p:txBody>
        </p:sp>
        <p:sp>
          <p:nvSpPr>
            <p:cNvPr id="89" name="rc89"/>
            <p:cNvSpPr/>
            <p:nvPr/>
          </p:nvSpPr>
          <p:spPr>
            <a:xfrm>
              <a:off x="2716054" y="895309"/>
              <a:ext cx="121626" cy="2838843"/>
            </a:xfrm>
            <a:prstGeom prst="rect">
              <a:avLst/>
            </a:prstGeom>
            <a:solidFill>
              <a:srgbClr val="80BD41">
                <a:alpha val="100000"/>
              </a:srgbClr>
            </a:solidFill>
          </p:spPr>
          <p:txBody>
            <a:bodyPr/>
            <a:lstStyle/>
            <a:p/>
          </p:txBody>
        </p:sp>
        <p:sp>
          <p:nvSpPr>
            <p:cNvPr id="90" name="rc90"/>
            <p:cNvSpPr/>
            <p:nvPr/>
          </p:nvSpPr>
          <p:spPr>
            <a:xfrm>
              <a:off x="3256615" y="865738"/>
              <a:ext cx="121626" cy="2868414"/>
            </a:xfrm>
            <a:prstGeom prst="rect">
              <a:avLst/>
            </a:prstGeom>
            <a:solidFill>
              <a:srgbClr val="80BD41">
                <a:alpha val="100000"/>
              </a:srgbClr>
            </a:solidFill>
          </p:spPr>
          <p:txBody>
            <a:bodyPr/>
            <a:lstStyle/>
            <a:p/>
          </p:txBody>
        </p:sp>
        <p:sp>
          <p:nvSpPr>
            <p:cNvPr id="91" name="rc91"/>
            <p:cNvSpPr/>
            <p:nvPr/>
          </p:nvSpPr>
          <p:spPr>
            <a:xfrm>
              <a:off x="3797177" y="865738"/>
              <a:ext cx="121626" cy="2868414"/>
            </a:xfrm>
            <a:prstGeom prst="rect">
              <a:avLst/>
            </a:prstGeom>
            <a:solidFill>
              <a:srgbClr val="80BD41">
                <a:alpha val="100000"/>
              </a:srgbClr>
            </a:solidFill>
          </p:spPr>
          <p:txBody>
            <a:bodyPr/>
            <a:lstStyle/>
            <a:p/>
          </p:txBody>
        </p:sp>
        <p:sp>
          <p:nvSpPr>
            <p:cNvPr id="92" name="rc92"/>
            <p:cNvSpPr/>
            <p:nvPr/>
          </p:nvSpPr>
          <p:spPr>
            <a:xfrm>
              <a:off x="3391756" y="865738"/>
              <a:ext cx="121626" cy="2868414"/>
            </a:xfrm>
            <a:prstGeom prst="rect">
              <a:avLst/>
            </a:prstGeom>
            <a:solidFill>
              <a:srgbClr val="80BD41">
                <a:alpha val="100000"/>
              </a:srgbClr>
            </a:solidFill>
          </p:spPr>
          <p:txBody>
            <a:bodyPr/>
            <a:lstStyle/>
            <a:p/>
          </p:txBody>
        </p:sp>
        <p:sp>
          <p:nvSpPr>
            <p:cNvPr id="93" name="rc93"/>
            <p:cNvSpPr/>
            <p:nvPr/>
          </p:nvSpPr>
          <p:spPr>
            <a:xfrm>
              <a:off x="3526896" y="865738"/>
              <a:ext cx="121626" cy="2868414"/>
            </a:xfrm>
            <a:prstGeom prst="rect">
              <a:avLst/>
            </a:prstGeom>
            <a:solidFill>
              <a:srgbClr val="80BD41">
                <a:alpha val="100000"/>
              </a:srgbClr>
            </a:solidFill>
          </p:spPr>
          <p:txBody>
            <a:bodyPr/>
            <a:lstStyle/>
            <a:p/>
          </p:txBody>
        </p:sp>
        <p:sp>
          <p:nvSpPr>
            <p:cNvPr id="94" name="rc94"/>
            <p:cNvSpPr/>
            <p:nvPr/>
          </p:nvSpPr>
          <p:spPr>
            <a:xfrm>
              <a:off x="3121475" y="865738"/>
              <a:ext cx="121626" cy="2868414"/>
            </a:xfrm>
            <a:prstGeom prst="rect">
              <a:avLst/>
            </a:prstGeom>
            <a:solidFill>
              <a:srgbClr val="80BD41">
                <a:alpha val="100000"/>
              </a:srgbClr>
            </a:solidFill>
          </p:spPr>
          <p:txBody>
            <a:bodyPr/>
            <a:lstStyle/>
            <a:p/>
          </p:txBody>
        </p:sp>
        <p:sp>
          <p:nvSpPr>
            <p:cNvPr id="95" name="rc95"/>
            <p:cNvSpPr/>
            <p:nvPr/>
          </p:nvSpPr>
          <p:spPr>
            <a:xfrm>
              <a:off x="3662036" y="865738"/>
              <a:ext cx="121626" cy="2868414"/>
            </a:xfrm>
            <a:prstGeom prst="rect">
              <a:avLst/>
            </a:prstGeom>
            <a:solidFill>
              <a:srgbClr val="80BD41">
                <a:alpha val="100000"/>
              </a:srgbClr>
            </a:solidFill>
          </p:spPr>
          <p:txBody>
            <a:bodyPr/>
            <a:lstStyle/>
            <a:p/>
          </p:txBody>
        </p:sp>
        <p:sp>
          <p:nvSpPr>
            <p:cNvPr id="96" name="rc96"/>
            <p:cNvSpPr/>
            <p:nvPr/>
          </p:nvSpPr>
          <p:spPr>
            <a:xfrm>
              <a:off x="2986334" y="865738"/>
              <a:ext cx="121626" cy="2868414"/>
            </a:xfrm>
            <a:prstGeom prst="rect">
              <a:avLst/>
            </a:prstGeom>
            <a:solidFill>
              <a:srgbClr val="80BD41">
                <a:alpha val="100000"/>
              </a:srgbClr>
            </a:solidFill>
          </p:spPr>
          <p:txBody>
            <a:bodyPr/>
            <a:lstStyle/>
            <a:p/>
          </p:txBody>
        </p:sp>
        <p:sp>
          <p:nvSpPr>
            <p:cNvPr id="97" name="rc97"/>
            <p:cNvSpPr/>
            <p:nvPr/>
          </p:nvSpPr>
          <p:spPr>
            <a:xfrm>
              <a:off x="5689143" y="836167"/>
              <a:ext cx="121626" cy="2897985"/>
            </a:xfrm>
            <a:prstGeom prst="rect">
              <a:avLst/>
            </a:prstGeom>
            <a:solidFill>
              <a:srgbClr val="80BD41">
                <a:alpha val="100000"/>
              </a:srgbClr>
            </a:solidFill>
          </p:spPr>
          <p:txBody>
            <a:bodyPr/>
            <a:lstStyle/>
            <a:p/>
          </p:txBody>
        </p:sp>
        <p:sp>
          <p:nvSpPr>
            <p:cNvPr id="98" name="rc98"/>
            <p:cNvSpPr/>
            <p:nvPr/>
          </p:nvSpPr>
          <p:spPr>
            <a:xfrm>
              <a:off x="4608019" y="836167"/>
              <a:ext cx="121626" cy="2897985"/>
            </a:xfrm>
            <a:prstGeom prst="rect">
              <a:avLst/>
            </a:prstGeom>
            <a:solidFill>
              <a:srgbClr val="80BD41">
                <a:alpha val="100000"/>
              </a:srgbClr>
            </a:solidFill>
          </p:spPr>
          <p:txBody>
            <a:bodyPr/>
            <a:lstStyle/>
            <a:p/>
          </p:txBody>
        </p:sp>
        <p:sp>
          <p:nvSpPr>
            <p:cNvPr id="99" name="rc99"/>
            <p:cNvSpPr/>
            <p:nvPr/>
          </p:nvSpPr>
          <p:spPr>
            <a:xfrm>
              <a:off x="4743160" y="836167"/>
              <a:ext cx="121626" cy="2897985"/>
            </a:xfrm>
            <a:prstGeom prst="rect">
              <a:avLst/>
            </a:prstGeom>
            <a:solidFill>
              <a:srgbClr val="80BD41">
                <a:alpha val="100000"/>
              </a:srgbClr>
            </a:solidFill>
          </p:spPr>
          <p:txBody>
            <a:bodyPr/>
            <a:lstStyle/>
            <a:p/>
          </p:txBody>
        </p:sp>
        <p:sp>
          <p:nvSpPr>
            <p:cNvPr id="100" name="rc100"/>
            <p:cNvSpPr/>
            <p:nvPr/>
          </p:nvSpPr>
          <p:spPr>
            <a:xfrm>
              <a:off x="3932317" y="836167"/>
              <a:ext cx="121626" cy="2897985"/>
            </a:xfrm>
            <a:prstGeom prst="rect">
              <a:avLst/>
            </a:prstGeom>
            <a:solidFill>
              <a:srgbClr val="80BD41">
                <a:alpha val="100000"/>
              </a:srgbClr>
            </a:solidFill>
          </p:spPr>
          <p:txBody>
            <a:bodyPr/>
            <a:lstStyle/>
            <a:p/>
          </p:txBody>
        </p:sp>
        <p:sp>
          <p:nvSpPr>
            <p:cNvPr id="101" name="rc101"/>
            <p:cNvSpPr/>
            <p:nvPr/>
          </p:nvSpPr>
          <p:spPr>
            <a:xfrm>
              <a:off x="5013441" y="836167"/>
              <a:ext cx="121626" cy="2897985"/>
            </a:xfrm>
            <a:prstGeom prst="rect">
              <a:avLst/>
            </a:prstGeom>
            <a:solidFill>
              <a:srgbClr val="80BD41">
                <a:alpha val="100000"/>
              </a:srgbClr>
            </a:solidFill>
          </p:spPr>
          <p:txBody>
            <a:bodyPr/>
            <a:lstStyle/>
            <a:p/>
          </p:txBody>
        </p:sp>
        <p:sp>
          <p:nvSpPr>
            <p:cNvPr id="102" name="rc102"/>
            <p:cNvSpPr/>
            <p:nvPr/>
          </p:nvSpPr>
          <p:spPr>
            <a:xfrm>
              <a:off x="5554002" y="836167"/>
              <a:ext cx="121626" cy="2897985"/>
            </a:xfrm>
            <a:prstGeom prst="rect">
              <a:avLst/>
            </a:prstGeom>
            <a:solidFill>
              <a:srgbClr val="80BD41">
                <a:alpha val="100000"/>
              </a:srgbClr>
            </a:solidFill>
          </p:spPr>
          <p:txBody>
            <a:bodyPr/>
            <a:lstStyle/>
            <a:p/>
          </p:txBody>
        </p:sp>
        <p:sp>
          <p:nvSpPr>
            <p:cNvPr id="103" name="rc103"/>
            <p:cNvSpPr/>
            <p:nvPr/>
          </p:nvSpPr>
          <p:spPr>
            <a:xfrm>
              <a:off x="4067458" y="836167"/>
              <a:ext cx="121626" cy="2897985"/>
            </a:xfrm>
            <a:prstGeom prst="rect">
              <a:avLst/>
            </a:prstGeom>
            <a:solidFill>
              <a:srgbClr val="80BD41">
                <a:alpha val="100000"/>
              </a:srgbClr>
            </a:solidFill>
          </p:spPr>
          <p:txBody>
            <a:bodyPr/>
            <a:lstStyle/>
            <a:p/>
          </p:txBody>
        </p:sp>
        <p:sp>
          <p:nvSpPr>
            <p:cNvPr id="104" name="rc104"/>
            <p:cNvSpPr/>
            <p:nvPr/>
          </p:nvSpPr>
          <p:spPr>
            <a:xfrm>
              <a:off x="4472879" y="836167"/>
              <a:ext cx="121626" cy="2897985"/>
            </a:xfrm>
            <a:prstGeom prst="rect">
              <a:avLst/>
            </a:prstGeom>
            <a:solidFill>
              <a:srgbClr val="80BD41">
                <a:alpha val="100000"/>
              </a:srgbClr>
            </a:solidFill>
          </p:spPr>
          <p:txBody>
            <a:bodyPr/>
            <a:lstStyle/>
            <a:p/>
          </p:txBody>
        </p:sp>
        <p:sp>
          <p:nvSpPr>
            <p:cNvPr id="105" name="rc105"/>
            <p:cNvSpPr/>
            <p:nvPr/>
          </p:nvSpPr>
          <p:spPr>
            <a:xfrm>
              <a:off x="5418862" y="836167"/>
              <a:ext cx="121626" cy="2897985"/>
            </a:xfrm>
            <a:prstGeom prst="rect">
              <a:avLst/>
            </a:prstGeom>
            <a:solidFill>
              <a:srgbClr val="80BD41">
                <a:alpha val="100000"/>
              </a:srgbClr>
            </a:solidFill>
          </p:spPr>
          <p:txBody>
            <a:bodyPr/>
            <a:lstStyle/>
            <a:p/>
          </p:txBody>
        </p:sp>
        <p:sp>
          <p:nvSpPr>
            <p:cNvPr id="106" name="rc106"/>
            <p:cNvSpPr/>
            <p:nvPr/>
          </p:nvSpPr>
          <p:spPr>
            <a:xfrm>
              <a:off x="5824283" y="836167"/>
              <a:ext cx="121626" cy="2897985"/>
            </a:xfrm>
            <a:prstGeom prst="rect">
              <a:avLst/>
            </a:prstGeom>
            <a:solidFill>
              <a:srgbClr val="80BD41">
                <a:alpha val="100000"/>
              </a:srgbClr>
            </a:solidFill>
          </p:spPr>
          <p:txBody>
            <a:bodyPr/>
            <a:lstStyle/>
            <a:p/>
          </p:txBody>
        </p:sp>
        <p:sp>
          <p:nvSpPr>
            <p:cNvPr id="107" name="rc107"/>
            <p:cNvSpPr/>
            <p:nvPr/>
          </p:nvSpPr>
          <p:spPr>
            <a:xfrm>
              <a:off x="4202598" y="836167"/>
              <a:ext cx="121626" cy="2897985"/>
            </a:xfrm>
            <a:prstGeom prst="rect">
              <a:avLst/>
            </a:prstGeom>
            <a:solidFill>
              <a:srgbClr val="80BD41">
                <a:alpha val="100000"/>
              </a:srgbClr>
            </a:solidFill>
          </p:spPr>
          <p:txBody>
            <a:bodyPr/>
            <a:lstStyle/>
            <a:p/>
          </p:txBody>
        </p:sp>
        <p:sp>
          <p:nvSpPr>
            <p:cNvPr id="108" name="rc108"/>
            <p:cNvSpPr/>
            <p:nvPr/>
          </p:nvSpPr>
          <p:spPr>
            <a:xfrm>
              <a:off x="4337739" y="836167"/>
              <a:ext cx="121626" cy="2897985"/>
            </a:xfrm>
            <a:prstGeom prst="rect">
              <a:avLst/>
            </a:prstGeom>
            <a:solidFill>
              <a:srgbClr val="80BD41">
                <a:alpha val="100000"/>
              </a:srgbClr>
            </a:solidFill>
          </p:spPr>
          <p:txBody>
            <a:bodyPr/>
            <a:lstStyle/>
            <a:p/>
          </p:txBody>
        </p:sp>
        <p:sp>
          <p:nvSpPr>
            <p:cNvPr id="109" name="rc109"/>
            <p:cNvSpPr/>
            <p:nvPr/>
          </p:nvSpPr>
          <p:spPr>
            <a:xfrm>
              <a:off x="4878300" y="836167"/>
              <a:ext cx="121626" cy="2897985"/>
            </a:xfrm>
            <a:prstGeom prst="rect">
              <a:avLst/>
            </a:prstGeom>
            <a:solidFill>
              <a:srgbClr val="80BD41">
                <a:alpha val="100000"/>
              </a:srgbClr>
            </a:solidFill>
          </p:spPr>
          <p:txBody>
            <a:bodyPr/>
            <a:lstStyle/>
            <a:p/>
          </p:txBody>
        </p:sp>
        <p:sp>
          <p:nvSpPr>
            <p:cNvPr id="110" name="rc110"/>
            <p:cNvSpPr/>
            <p:nvPr/>
          </p:nvSpPr>
          <p:spPr>
            <a:xfrm>
              <a:off x="5283722" y="836167"/>
              <a:ext cx="121626" cy="2897985"/>
            </a:xfrm>
            <a:prstGeom prst="rect">
              <a:avLst/>
            </a:prstGeom>
            <a:solidFill>
              <a:srgbClr val="80BD41">
                <a:alpha val="100000"/>
              </a:srgbClr>
            </a:solidFill>
          </p:spPr>
          <p:txBody>
            <a:bodyPr/>
            <a:lstStyle/>
            <a:p/>
          </p:txBody>
        </p:sp>
        <p:sp>
          <p:nvSpPr>
            <p:cNvPr id="111" name="rc111"/>
            <p:cNvSpPr/>
            <p:nvPr/>
          </p:nvSpPr>
          <p:spPr>
            <a:xfrm>
              <a:off x="5148581" y="836167"/>
              <a:ext cx="121626" cy="2897985"/>
            </a:xfrm>
            <a:prstGeom prst="rect">
              <a:avLst/>
            </a:prstGeom>
            <a:solidFill>
              <a:srgbClr val="80BD41">
                <a:alpha val="100000"/>
              </a:srgbClr>
            </a:solidFill>
          </p:spPr>
          <p:txBody>
            <a:bodyPr/>
            <a:lstStyle/>
            <a:p/>
          </p:txBody>
        </p:sp>
        <p:sp>
          <p:nvSpPr>
            <p:cNvPr id="112" name="rc112"/>
            <p:cNvSpPr/>
            <p:nvPr/>
          </p:nvSpPr>
          <p:spPr>
            <a:xfrm>
              <a:off x="7310828" y="806595"/>
              <a:ext cx="121626" cy="2927557"/>
            </a:xfrm>
            <a:prstGeom prst="rect">
              <a:avLst/>
            </a:prstGeom>
            <a:solidFill>
              <a:srgbClr val="80BD41">
                <a:alpha val="100000"/>
              </a:srgbClr>
            </a:solidFill>
          </p:spPr>
          <p:txBody>
            <a:bodyPr/>
            <a:lstStyle/>
            <a:p/>
          </p:txBody>
        </p:sp>
        <p:sp>
          <p:nvSpPr>
            <p:cNvPr id="113" name="rc113"/>
            <p:cNvSpPr/>
            <p:nvPr/>
          </p:nvSpPr>
          <p:spPr>
            <a:xfrm>
              <a:off x="6770266" y="806595"/>
              <a:ext cx="121626" cy="2927557"/>
            </a:xfrm>
            <a:prstGeom prst="rect">
              <a:avLst/>
            </a:prstGeom>
            <a:solidFill>
              <a:srgbClr val="80BD41">
                <a:alpha val="100000"/>
              </a:srgbClr>
            </a:solidFill>
          </p:spPr>
          <p:txBody>
            <a:bodyPr/>
            <a:lstStyle/>
            <a:p/>
          </p:txBody>
        </p:sp>
        <p:sp>
          <p:nvSpPr>
            <p:cNvPr id="114" name="rc114"/>
            <p:cNvSpPr/>
            <p:nvPr/>
          </p:nvSpPr>
          <p:spPr>
            <a:xfrm>
              <a:off x="8527092" y="806595"/>
              <a:ext cx="121626" cy="2927557"/>
            </a:xfrm>
            <a:prstGeom prst="rect">
              <a:avLst/>
            </a:prstGeom>
            <a:solidFill>
              <a:srgbClr val="80BD41">
                <a:alpha val="100000"/>
              </a:srgbClr>
            </a:solidFill>
          </p:spPr>
          <p:txBody>
            <a:bodyPr/>
            <a:lstStyle/>
            <a:p/>
          </p:txBody>
        </p:sp>
        <p:sp>
          <p:nvSpPr>
            <p:cNvPr id="115" name="rc115"/>
            <p:cNvSpPr/>
            <p:nvPr/>
          </p:nvSpPr>
          <p:spPr>
            <a:xfrm>
              <a:off x="6635126" y="806595"/>
              <a:ext cx="121626" cy="2927557"/>
            </a:xfrm>
            <a:prstGeom prst="rect">
              <a:avLst/>
            </a:prstGeom>
            <a:solidFill>
              <a:srgbClr val="80BD41">
                <a:alpha val="100000"/>
              </a:srgbClr>
            </a:solidFill>
          </p:spPr>
          <p:txBody>
            <a:bodyPr/>
            <a:lstStyle/>
            <a:p/>
          </p:txBody>
        </p:sp>
        <p:sp>
          <p:nvSpPr>
            <p:cNvPr id="116" name="rc116"/>
            <p:cNvSpPr/>
            <p:nvPr/>
          </p:nvSpPr>
          <p:spPr>
            <a:xfrm>
              <a:off x="7175687" y="806595"/>
              <a:ext cx="121626" cy="2927557"/>
            </a:xfrm>
            <a:prstGeom prst="rect">
              <a:avLst/>
            </a:prstGeom>
            <a:solidFill>
              <a:srgbClr val="80BD41">
                <a:alpha val="100000"/>
              </a:srgbClr>
            </a:solidFill>
          </p:spPr>
          <p:txBody>
            <a:bodyPr/>
            <a:lstStyle/>
            <a:p/>
          </p:txBody>
        </p:sp>
        <p:sp>
          <p:nvSpPr>
            <p:cNvPr id="117" name="rc117"/>
            <p:cNvSpPr/>
            <p:nvPr/>
          </p:nvSpPr>
          <p:spPr>
            <a:xfrm>
              <a:off x="8662232" y="806595"/>
              <a:ext cx="121626" cy="2927557"/>
            </a:xfrm>
            <a:prstGeom prst="rect">
              <a:avLst/>
            </a:prstGeom>
            <a:solidFill>
              <a:srgbClr val="80BD41">
                <a:alpha val="100000"/>
              </a:srgbClr>
            </a:solidFill>
          </p:spPr>
          <p:txBody>
            <a:bodyPr/>
            <a:lstStyle/>
            <a:p/>
          </p:txBody>
        </p:sp>
        <p:sp>
          <p:nvSpPr>
            <p:cNvPr id="118" name="rc118"/>
            <p:cNvSpPr/>
            <p:nvPr/>
          </p:nvSpPr>
          <p:spPr>
            <a:xfrm>
              <a:off x="7040547" y="806595"/>
              <a:ext cx="121626" cy="2927557"/>
            </a:xfrm>
            <a:prstGeom prst="rect">
              <a:avLst/>
            </a:prstGeom>
            <a:solidFill>
              <a:srgbClr val="80BD41">
                <a:alpha val="100000"/>
              </a:srgbClr>
            </a:solidFill>
          </p:spPr>
          <p:txBody>
            <a:bodyPr/>
            <a:lstStyle/>
            <a:p/>
          </p:txBody>
        </p:sp>
        <p:sp>
          <p:nvSpPr>
            <p:cNvPr id="119" name="rc119"/>
            <p:cNvSpPr/>
            <p:nvPr/>
          </p:nvSpPr>
          <p:spPr>
            <a:xfrm>
              <a:off x="8256811" y="806595"/>
              <a:ext cx="121626" cy="2927557"/>
            </a:xfrm>
            <a:prstGeom prst="rect">
              <a:avLst/>
            </a:prstGeom>
            <a:solidFill>
              <a:srgbClr val="80BD41">
                <a:alpha val="100000"/>
              </a:srgbClr>
            </a:solidFill>
          </p:spPr>
          <p:txBody>
            <a:bodyPr/>
            <a:lstStyle/>
            <a:p/>
          </p:txBody>
        </p:sp>
        <p:sp>
          <p:nvSpPr>
            <p:cNvPr id="120" name="rc120"/>
            <p:cNvSpPr/>
            <p:nvPr/>
          </p:nvSpPr>
          <p:spPr>
            <a:xfrm>
              <a:off x="6905407" y="806595"/>
              <a:ext cx="121626" cy="2927557"/>
            </a:xfrm>
            <a:prstGeom prst="rect">
              <a:avLst/>
            </a:prstGeom>
            <a:solidFill>
              <a:srgbClr val="80BD41">
                <a:alpha val="100000"/>
              </a:srgbClr>
            </a:solidFill>
          </p:spPr>
          <p:txBody>
            <a:bodyPr/>
            <a:lstStyle/>
            <a:p/>
          </p:txBody>
        </p:sp>
        <p:sp>
          <p:nvSpPr>
            <p:cNvPr id="121" name="rc121"/>
            <p:cNvSpPr/>
            <p:nvPr/>
          </p:nvSpPr>
          <p:spPr>
            <a:xfrm>
              <a:off x="8121670" y="806595"/>
              <a:ext cx="121626" cy="2927557"/>
            </a:xfrm>
            <a:prstGeom prst="rect">
              <a:avLst/>
            </a:prstGeom>
            <a:solidFill>
              <a:srgbClr val="80BD41">
                <a:alpha val="100000"/>
              </a:srgbClr>
            </a:solidFill>
          </p:spPr>
          <p:txBody>
            <a:bodyPr/>
            <a:lstStyle/>
            <a:p/>
          </p:txBody>
        </p:sp>
        <p:sp>
          <p:nvSpPr>
            <p:cNvPr id="122" name="rc122"/>
            <p:cNvSpPr/>
            <p:nvPr/>
          </p:nvSpPr>
          <p:spPr>
            <a:xfrm>
              <a:off x="7445968" y="806595"/>
              <a:ext cx="121626" cy="2927557"/>
            </a:xfrm>
            <a:prstGeom prst="rect">
              <a:avLst/>
            </a:prstGeom>
            <a:solidFill>
              <a:srgbClr val="80BD41">
                <a:alpha val="100000"/>
              </a:srgbClr>
            </a:solidFill>
          </p:spPr>
          <p:txBody>
            <a:bodyPr/>
            <a:lstStyle/>
            <a:p/>
          </p:txBody>
        </p:sp>
        <p:sp>
          <p:nvSpPr>
            <p:cNvPr id="123" name="rc123"/>
            <p:cNvSpPr/>
            <p:nvPr/>
          </p:nvSpPr>
          <p:spPr>
            <a:xfrm>
              <a:off x="8797373" y="806595"/>
              <a:ext cx="121626" cy="2927557"/>
            </a:xfrm>
            <a:prstGeom prst="rect">
              <a:avLst/>
            </a:prstGeom>
            <a:solidFill>
              <a:srgbClr val="80BD41">
                <a:alpha val="100000"/>
              </a:srgbClr>
            </a:solidFill>
          </p:spPr>
          <p:txBody>
            <a:bodyPr/>
            <a:lstStyle/>
            <a:p/>
          </p:txBody>
        </p:sp>
        <p:sp>
          <p:nvSpPr>
            <p:cNvPr id="124" name="rc124"/>
            <p:cNvSpPr/>
            <p:nvPr/>
          </p:nvSpPr>
          <p:spPr>
            <a:xfrm>
              <a:off x="6364845" y="806595"/>
              <a:ext cx="121626" cy="2927557"/>
            </a:xfrm>
            <a:prstGeom prst="rect">
              <a:avLst/>
            </a:prstGeom>
            <a:solidFill>
              <a:srgbClr val="80BD41">
                <a:alpha val="100000"/>
              </a:srgbClr>
            </a:solidFill>
          </p:spPr>
          <p:txBody>
            <a:bodyPr/>
            <a:lstStyle/>
            <a:p/>
          </p:txBody>
        </p:sp>
        <p:sp>
          <p:nvSpPr>
            <p:cNvPr id="125" name="rc125"/>
            <p:cNvSpPr/>
            <p:nvPr/>
          </p:nvSpPr>
          <p:spPr>
            <a:xfrm>
              <a:off x="8932513" y="806595"/>
              <a:ext cx="121626" cy="2927557"/>
            </a:xfrm>
            <a:prstGeom prst="rect">
              <a:avLst/>
            </a:prstGeom>
            <a:solidFill>
              <a:srgbClr val="80BD41">
                <a:alpha val="100000"/>
              </a:srgbClr>
            </a:solidFill>
          </p:spPr>
          <p:txBody>
            <a:bodyPr/>
            <a:lstStyle/>
            <a:p/>
          </p:txBody>
        </p:sp>
        <p:sp>
          <p:nvSpPr>
            <p:cNvPr id="126" name="rc126"/>
            <p:cNvSpPr/>
            <p:nvPr/>
          </p:nvSpPr>
          <p:spPr>
            <a:xfrm>
              <a:off x="7581109" y="806595"/>
              <a:ext cx="121626" cy="2927557"/>
            </a:xfrm>
            <a:prstGeom prst="rect">
              <a:avLst/>
            </a:prstGeom>
            <a:solidFill>
              <a:srgbClr val="80BD41">
                <a:alpha val="100000"/>
              </a:srgbClr>
            </a:solidFill>
          </p:spPr>
          <p:txBody>
            <a:bodyPr/>
            <a:lstStyle/>
            <a:p/>
          </p:txBody>
        </p:sp>
        <p:sp>
          <p:nvSpPr>
            <p:cNvPr id="127" name="rc127"/>
            <p:cNvSpPr/>
            <p:nvPr/>
          </p:nvSpPr>
          <p:spPr>
            <a:xfrm>
              <a:off x="6499985" y="806595"/>
              <a:ext cx="121626" cy="2927557"/>
            </a:xfrm>
            <a:prstGeom prst="rect">
              <a:avLst/>
            </a:prstGeom>
            <a:solidFill>
              <a:srgbClr val="80BD41">
                <a:alpha val="100000"/>
              </a:srgbClr>
            </a:solidFill>
          </p:spPr>
          <p:txBody>
            <a:bodyPr/>
            <a:lstStyle/>
            <a:p/>
          </p:txBody>
        </p:sp>
        <p:sp>
          <p:nvSpPr>
            <p:cNvPr id="128" name="rc128"/>
            <p:cNvSpPr/>
            <p:nvPr/>
          </p:nvSpPr>
          <p:spPr>
            <a:xfrm>
              <a:off x="6229705" y="806595"/>
              <a:ext cx="121626" cy="2927557"/>
            </a:xfrm>
            <a:prstGeom prst="rect">
              <a:avLst/>
            </a:prstGeom>
            <a:solidFill>
              <a:srgbClr val="80BD41">
                <a:alpha val="100000"/>
              </a:srgbClr>
            </a:solidFill>
          </p:spPr>
          <p:txBody>
            <a:bodyPr/>
            <a:lstStyle/>
            <a:p/>
          </p:txBody>
        </p:sp>
        <p:sp>
          <p:nvSpPr>
            <p:cNvPr id="129" name="rc129"/>
            <p:cNvSpPr/>
            <p:nvPr/>
          </p:nvSpPr>
          <p:spPr>
            <a:xfrm>
              <a:off x="7716249" y="806595"/>
              <a:ext cx="121626" cy="2927557"/>
            </a:xfrm>
            <a:prstGeom prst="rect">
              <a:avLst/>
            </a:prstGeom>
            <a:solidFill>
              <a:srgbClr val="80BD41">
                <a:alpha val="100000"/>
              </a:srgbClr>
            </a:solidFill>
          </p:spPr>
          <p:txBody>
            <a:bodyPr/>
            <a:lstStyle/>
            <a:p/>
          </p:txBody>
        </p:sp>
        <p:sp>
          <p:nvSpPr>
            <p:cNvPr id="130" name="rc130"/>
            <p:cNvSpPr/>
            <p:nvPr/>
          </p:nvSpPr>
          <p:spPr>
            <a:xfrm>
              <a:off x="6094564" y="806595"/>
              <a:ext cx="121626" cy="2927557"/>
            </a:xfrm>
            <a:prstGeom prst="rect">
              <a:avLst/>
            </a:prstGeom>
            <a:solidFill>
              <a:srgbClr val="80BD41">
                <a:alpha val="100000"/>
              </a:srgbClr>
            </a:solidFill>
          </p:spPr>
          <p:txBody>
            <a:bodyPr/>
            <a:lstStyle/>
            <a:p/>
          </p:txBody>
        </p:sp>
        <p:sp>
          <p:nvSpPr>
            <p:cNvPr id="131" name="rc131"/>
            <p:cNvSpPr/>
            <p:nvPr/>
          </p:nvSpPr>
          <p:spPr>
            <a:xfrm>
              <a:off x="5959424" y="806595"/>
              <a:ext cx="121626" cy="2927557"/>
            </a:xfrm>
            <a:prstGeom prst="rect">
              <a:avLst/>
            </a:prstGeom>
            <a:solidFill>
              <a:srgbClr val="80BD41">
                <a:alpha val="100000"/>
              </a:srgbClr>
            </a:solidFill>
          </p:spPr>
          <p:txBody>
            <a:bodyPr/>
            <a:lstStyle/>
            <a:p/>
          </p:txBody>
        </p:sp>
        <p:sp>
          <p:nvSpPr>
            <p:cNvPr id="132" name="rc132"/>
            <p:cNvSpPr/>
            <p:nvPr/>
          </p:nvSpPr>
          <p:spPr>
            <a:xfrm>
              <a:off x="7851390" y="806595"/>
              <a:ext cx="121626" cy="2927557"/>
            </a:xfrm>
            <a:prstGeom prst="rect">
              <a:avLst/>
            </a:prstGeom>
            <a:solidFill>
              <a:srgbClr val="80BD41">
                <a:alpha val="100000"/>
              </a:srgbClr>
            </a:solidFill>
          </p:spPr>
          <p:txBody>
            <a:bodyPr/>
            <a:lstStyle/>
            <a:p/>
          </p:txBody>
        </p:sp>
        <p:sp>
          <p:nvSpPr>
            <p:cNvPr id="133" name="rc133"/>
            <p:cNvSpPr/>
            <p:nvPr/>
          </p:nvSpPr>
          <p:spPr>
            <a:xfrm>
              <a:off x="7986530" y="806595"/>
              <a:ext cx="121626" cy="2927557"/>
            </a:xfrm>
            <a:prstGeom prst="rect">
              <a:avLst/>
            </a:prstGeom>
            <a:solidFill>
              <a:srgbClr val="80BD41">
                <a:alpha val="100000"/>
              </a:srgbClr>
            </a:solidFill>
          </p:spPr>
          <p:txBody>
            <a:bodyPr/>
            <a:lstStyle/>
            <a:p/>
          </p:txBody>
        </p:sp>
        <p:sp>
          <p:nvSpPr>
            <p:cNvPr id="134" name="rc134"/>
            <p:cNvSpPr/>
            <p:nvPr/>
          </p:nvSpPr>
          <p:spPr>
            <a:xfrm>
              <a:off x="8391951" y="806595"/>
              <a:ext cx="121626" cy="2927557"/>
            </a:xfrm>
            <a:prstGeom prst="rect">
              <a:avLst/>
            </a:prstGeom>
            <a:solidFill>
              <a:srgbClr val="80BD41">
                <a:alpha val="100000"/>
              </a:srgbClr>
            </a:solidFill>
          </p:spPr>
          <p:txBody>
            <a:bodyPr/>
            <a:lstStyle/>
            <a:p/>
          </p:txBody>
        </p:sp>
        <p:sp>
          <p:nvSpPr>
            <p:cNvPr id="135" name="rc135"/>
            <p:cNvSpPr/>
            <p:nvPr/>
          </p:nvSpPr>
          <p:spPr>
            <a:xfrm>
              <a:off x="824088" y="1309307"/>
              <a:ext cx="121626" cy="2424845"/>
            </a:xfrm>
            <a:prstGeom prst="rect">
              <a:avLst/>
            </a:prstGeom>
            <a:solidFill>
              <a:srgbClr val="80BD41">
                <a:alpha val="100000"/>
              </a:srgbClr>
            </a:solidFill>
          </p:spPr>
          <p:txBody>
            <a:bodyPr/>
            <a:lstStyle/>
            <a:p/>
          </p:txBody>
        </p:sp>
        <p:sp>
          <p:nvSpPr>
            <p:cNvPr id="136" name="rc136"/>
            <p:cNvSpPr/>
            <p:nvPr/>
          </p:nvSpPr>
          <p:spPr>
            <a:xfrm>
              <a:off x="959228" y="1131879"/>
              <a:ext cx="121626" cy="2602273"/>
            </a:xfrm>
            <a:prstGeom prst="rect">
              <a:avLst/>
            </a:prstGeom>
            <a:solidFill>
              <a:srgbClr val="80BD41">
                <a:alpha val="100000"/>
              </a:srgbClr>
            </a:solidFill>
          </p:spPr>
          <p:txBody>
            <a:bodyPr/>
            <a:lstStyle/>
            <a:p/>
          </p:txBody>
        </p:sp>
        <p:sp>
          <p:nvSpPr>
            <p:cNvPr id="137" name="rc137"/>
            <p:cNvSpPr/>
            <p:nvPr/>
          </p:nvSpPr>
          <p:spPr>
            <a:xfrm>
              <a:off x="1094368" y="1043166"/>
              <a:ext cx="121626" cy="2690986"/>
            </a:xfrm>
            <a:prstGeom prst="rect">
              <a:avLst/>
            </a:prstGeom>
            <a:solidFill>
              <a:srgbClr val="80BD41">
                <a:alpha val="100000"/>
              </a:srgbClr>
            </a:solidFill>
          </p:spPr>
          <p:txBody>
            <a:bodyPr/>
            <a:lstStyle/>
            <a:p/>
          </p:txBody>
        </p:sp>
        <p:sp>
          <p:nvSpPr>
            <p:cNvPr id="138" name="rc138"/>
            <p:cNvSpPr/>
            <p:nvPr/>
          </p:nvSpPr>
          <p:spPr>
            <a:xfrm>
              <a:off x="1364649" y="1043166"/>
              <a:ext cx="121626" cy="2690986"/>
            </a:xfrm>
            <a:prstGeom prst="rect">
              <a:avLst/>
            </a:prstGeom>
            <a:solidFill>
              <a:srgbClr val="80BD41">
                <a:alpha val="100000"/>
              </a:srgbClr>
            </a:solidFill>
          </p:spPr>
          <p:txBody>
            <a:bodyPr/>
            <a:lstStyle/>
            <a:p/>
          </p:txBody>
        </p:sp>
        <p:sp>
          <p:nvSpPr>
            <p:cNvPr id="139" name="rc139"/>
            <p:cNvSpPr/>
            <p:nvPr/>
          </p:nvSpPr>
          <p:spPr>
            <a:xfrm>
              <a:off x="1229509" y="1043166"/>
              <a:ext cx="121626" cy="2690986"/>
            </a:xfrm>
            <a:prstGeom prst="rect">
              <a:avLst/>
            </a:prstGeom>
            <a:solidFill>
              <a:srgbClr val="80BD41">
                <a:alpha val="100000"/>
              </a:srgbClr>
            </a:solidFill>
          </p:spPr>
          <p:txBody>
            <a:bodyPr/>
            <a:lstStyle/>
            <a:p/>
          </p:txBody>
        </p:sp>
        <p:sp>
          <p:nvSpPr>
            <p:cNvPr id="140" name="rc140"/>
            <p:cNvSpPr/>
            <p:nvPr/>
          </p:nvSpPr>
          <p:spPr>
            <a:xfrm>
              <a:off x="1499790" y="1013594"/>
              <a:ext cx="121626" cy="2720558"/>
            </a:xfrm>
            <a:prstGeom prst="rect">
              <a:avLst/>
            </a:prstGeom>
            <a:solidFill>
              <a:srgbClr val="80BD41">
                <a:alpha val="100000"/>
              </a:srgbClr>
            </a:solidFill>
          </p:spPr>
          <p:txBody>
            <a:bodyPr/>
            <a:lstStyle/>
            <a:p/>
          </p:txBody>
        </p:sp>
        <p:sp>
          <p:nvSpPr>
            <p:cNvPr id="141" name="rc141"/>
            <p:cNvSpPr/>
            <p:nvPr/>
          </p:nvSpPr>
          <p:spPr>
            <a:xfrm>
              <a:off x="1770071" y="984023"/>
              <a:ext cx="121626" cy="2750129"/>
            </a:xfrm>
            <a:prstGeom prst="rect">
              <a:avLst/>
            </a:prstGeom>
            <a:solidFill>
              <a:srgbClr val="80BD41">
                <a:alpha val="100000"/>
              </a:srgbClr>
            </a:solidFill>
          </p:spPr>
          <p:txBody>
            <a:bodyPr/>
            <a:lstStyle/>
            <a:p/>
          </p:txBody>
        </p:sp>
        <p:sp>
          <p:nvSpPr>
            <p:cNvPr id="142" name="rc142"/>
            <p:cNvSpPr/>
            <p:nvPr/>
          </p:nvSpPr>
          <p:spPr>
            <a:xfrm>
              <a:off x="1634930" y="984023"/>
              <a:ext cx="121626" cy="2750129"/>
            </a:xfrm>
            <a:prstGeom prst="rect">
              <a:avLst/>
            </a:prstGeom>
            <a:solidFill>
              <a:srgbClr val="80BD41">
                <a:alpha val="100000"/>
              </a:srgbClr>
            </a:solidFill>
          </p:spPr>
          <p:txBody>
            <a:bodyPr/>
            <a:lstStyle/>
            <a:p/>
          </p:txBody>
        </p:sp>
        <p:sp>
          <p:nvSpPr>
            <p:cNvPr id="143" name="rc143"/>
            <p:cNvSpPr/>
            <p:nvPr/>
          </p:nvSpPr>
          <p:spPr>
            <a:xfrm>
              <a:off x="1905211" y="984023"/>
              <a:ext cx="121626" cy="2750129"/>
            </a:xfrm>
            <a:prstGeom prst="rect">
              <a:avLst/>
            </a:prstGeom>
            <a:solidFill>
              <a:srgbClr val="80BD41">
                <a:alpha val="100000"/>
              </a:srgbClr>
            </a:solidFill>
          </p:spPr>
          <p:txBody>
            <a:bodyPr/>
            <a:lstStyle/>
            <a:p/>
          </p:txBody>
        </p:sp>
        <p:sp>
          <p:nvSpPr>
            <p:cNvPr id="144" name="rc144"/>
            <p:cNvSpPr/>
            <p:nvPr/>
          </p:nvSpPr>
          <p:spPr>
            <a:xfrm>
              <a:off x="2040351" y="954452"/>
              <a:ext cx="121626" cy="2779700"/>
            </a:xfrm>
            <a:prstGeom prst="rect">
              <a:avLst/>
            </a:prstGeom>
            <a:solidFill>
              <a:srgbClr val="80BD41">
                <a:alpha val="100000"/>
              </a:srgbClr>
            </a:solidFill>
          </p:spPr>
          <p:txBody>
            <a:bodyPr/>
            <a:lstStyle/>
            <a:p/>
          </p:txBody>
        </p:sp>
        <p:sp>
          <p:nvSpPr>
            <p:cNvPr id="145" name="rc145"/>
            <p:cNvSpPr/>
            <p:nvPr/>
          </p:nvSpPr>
          <p:spPr>
            <a:xfrm>
              <a:off x="2175492" y="924880"/>
              <a:ext cx="121626" cy="2809272"/>
            </a:xfrm>
            <a:prstGeom prst="rect">
              <a:avLst/>
            </a:prstGeom>
            <a:solidFill>
              <a:srgbClr val="80BD41">
                <a:alpha val="100000"/>
              </a:srgbClr>
            </a:solidFill>
          </p:spPr>
          <p:txBody>
            <a:bodyPr/>
            <a:lstStyle/>
            <a:p/>
          </p:txBody>
        </p:sp>
        <p:sp>
          <p:nvSpPr>
            <p:cNvPr id="146" name="rc146"/>
            <p:cNvSpPr/>
            <p:nvPr/>
          </p:nvSpPr>
          <p:spPr>
            <a:xfrm>
              <a:off x="2310632" y="924880"/>
              <a:ext cx="121626" cy="2809272"/>
            </a:xfrm>
            <a:prstGeom prst="rect">
              <a:avLst/>
            </a:prstGeom>
            <a:solidFill>
              <a:srgbClr val="80BD41">
                <a:alpha val="100000"/>
              </a:srgbClr>
            </a:solidFill>
          </p:spPr>
          <p:txBody>
            <a:bodyPr/>
            <a:lstStyle/>
            <a:p/>
          </p:txBody>
        </p:sp>
        <p:sp>
          <p:nvSpPr>
            <p:cNvPr id="147" name="rc147"/>
            <p:cNvSpPr/>
            <p:nvPr/>
          </p:nvSpPr>
          <p:spPr>
            <a:xfrm>
              <a:off x="2851194" y="895309"/>
              <a:ext cx="121626" cy="2838843"/>
            </a:xfrm>
            <a:prstGeom prst="rect">
              <a:avLst/>
            </a:prstGeom>
            <a:solidFill>
              <a:srgbClr val="80BD41">
                <a:alpha val="100000"/>
              </a:srgbClr>
            </a:solidFill>
          </p:spPr>
          <p:txBody>
            <a:bodyPr/>
            <a:lstStyle/>
            <a:p/>
          </p:txBody>
        </p:sp>
        <p:sp>
          <p:nvSpPr>
            <p:cNvPr id="148" name="rc148"/>
            <p:cNvSpPr/>
            <p:nvPr/>
          </p:nvSpPr>
          <p:spPr>
            <a:xfrm>
              <a:off x="2445773" y="895309"/>
              <a:ext cx="121626" cy="2838843"/>
            </a:xfrm>
            <a:prstGeom prst="rect">
              <a:avLst/>
            </a:prstGeom>
            <a:solidFill>
              <a:srgbClr val="80BD41">
                <a:alpha val="100000"/>
              </a:srgbClr>
            </a:solidFill>
          </p:spPr>
          <p:txBody>
            <a:bodyPr/>
            <a:lstStyle/>
            <a:p/>
          </p:txBody>
        </p:sp>
        <p:sp>
          <p:nvSpPr>
            <p:cNvPr id="149" name="rc149"/>
            <p:cNvSpPr/>
            <p:nvPr/>
          </p:nvSpPr>
          <p:spPr>
            <a:xfrm>
              <a:off x="2580913" y="895309"/>
              <a:ext cx="121626" cy="2838843"/>
            </a:xfrm>
            <a:prstGeom prst="rect">
              <a:avLst/>
            </a:prstGeom>
            <a:solidFill>
              <a:srgbClr val="80BD41">
                <a:alpha val="100000"/>
              </a:srgbClr>
            </a:solidFill>
          </p:spPr>
          <p:txBody>
            <a:bodyPr/>
            <a:lstStyle/>
            <a:p/>
          </p:txBody>
        </p:sp>
        <p:sp>
          <p:nvSpPr>
            <p:cNvPr id="150" name="rc150"/>
            <p:cNvSpPr/>
            <p:nvPr/>
          </p:nvSpPr>
          <p:spPr>
            <a:xfrm>
              <a:off x="2716054" y="895309"/>
              <a:ext cx="121626" cy="2838843"/>
            </a:xfrm>
            <a:prstGeom prst="rect">
              <a:avLst/>
            </a:prstGeom>
            <a:solidFill>
              <a:srgbClr val="80BD41">
                <a:alpha val="100000"/>
              </a:srgbClr>
            </a:solidFill>
          </p:spPr>
          <p:txBody>
            <a:bodyPr/>
            <a:lstStyle/>
            <a:p/>
          </p:txBody>
        </p:sp>
        <p:sp>
          <p:nvSpPr>
            <p:cNvPr id="151" name="rc151"/>
            <p:cNvSpPr/>
            <p:nvPr/>
          </p:nvSpPr>
          <p:spPr>
            <a:xfrm>
              <a:off x="3256615" y="865738"/>
              <a:ext cx="121626" cy="2868414"/>
            </a:xfrm>
            <a:prstGeom prst="rect">
              <a:avLst/>
            </a:prstGeom>
            <a:solidFill>
              <a:srgbClr val="80BD41">
                <a:alpha val="100000"/>
              </a:srgbClr>
            </a:solidFill>
          </p:spPr>
          <p:txBody>
            <a:bodyPr/>
            <a:lstStyle/>
            <a:p/>
          </p:txBody>
        </p:sp>
        <p:sp>
          <p:nvSpPr>
            <p:cNvPr id="152" name="rc152"/>
            <p:cNvSpPr/>
            <p:nvPr/>
          </p:nvSpPr>
          <p:spPr>
            <a:xfrm>
              <a:off x="3797177" y="865738"/>
              <a:ext cx="121626" cy="2868414"/>
            </a:xfrm>
            <a:prstGeom prst="rect">
              <a:avLst/>
            </a:prstGeom>
            <a:solidFill>
              <a:srgbClr val="80BD41">
                <a:alpha val="100000"/>
              </a:srgbClr>
            </a:solidFill>
          </p:spPr>
          <p:txBody>
            <a:bodyPr/>
            <a:lstStyle/>
            <a:p/>
          </p:txBody>
        </p:sp>
        <p:sp>
          <p:nvSpPr>
            <p:cNvPr id="153" name="rc153"/>
            <p:cNvSpPr/>
            <p:nvPr/>
          </p:nvSpPr>
          <p:spPr>
            <a:xfrm>
              <a:off x="3391756" y="865738"/>
              <a:ext cx="121626" cy="2868414"/>
            </a:xfrm>
            <a:prstGeom prst="rect">
              <a:avLst/>
            </a:prstGeom>
            <a:solidFill>
              <a:srgbClr val="80BD41">
                <a:alpha val="100000"/>
              </a:srgbClr>
            </a:solidFill>
          </p:spPr>
          <p:txBody>
            <a:bodyPr/>
            <a:lstStyle/>
            <a:p/>
          </p:txBody>
        </p:sp>
        <p:sp>
          <p:nvSpPr>
            <p:cNvPr id="154" name="rc154"/>
            <p:cNvSpPr/>
            <p:nvPr/>
          </p:nvSpPr>
          <p:spPr>
            <a:xfrm>
              <a:off x="3526896" y="865738"/>
              <a:ext cx="121626" cy="2868414"/>
            </a:xfrm>
            <a:prstGeom prst="rect">
              <a:avLst/>
            </a:prstGeom>
            <a:solidFill>
              <a:srgbClr val="80BD41">
                <a:alpha val="100000"/>
              </a:srgbClr>
            </a:solidFill>
          </p:spPr>
          <p:txBody>
            <a:bodyPr/>
            <a:lstStyle/>
            <a:p/>
          </p:txBody>
        </p:sp>
        <p:sp>
          <p:nvSpPr>
            <p:cNvPr id="155" name="rc155"/>
            <p:cNvSpPr/>
            <p:nvPr/>
          </p:nvSpPr>
          <p:spPr>
            <a:xfrm>
              <a:off x="3121475" y="865738"/>
              <a:ext cx="121626" cy="2868414"/>
            </a:xfrm>
            <a:prstGeom prst="rect">
              <a:avLst/>
            </a:prstGeom>
            <a:solidFill>
              <a:srgbClr val="80BD41">
                <a:alpha val="100000"/>
              </a:srgbClr>
            </a:solidFill>
          </p:spPr>
          <p:txBody>
            <a:bodyPr/>
            <a:lstStyle/>
            <a:p/>
          </p:txBody>
        </p:sp>
        <p:sp>
          <p:nvSpPr>
            <p:cNvPr id="156" name="rc156"/>
            <p:cNvSpPr/>
            <p:nvPr/>
          </p:nvSpPr>
          <p:spPr>
            <a:xfrm>
              <a:off x="3662036" y="865738"/>
              <a:ext cx="121626" cy="2868414"/>
            </a:xfrm>
            <a:prstGeom prst="rect">
              <a:avLst/>
            </a:prstGeom>
            <a:solidFill>
              <a:srgbClr val="80BD41">
                <a:alpha val="100000"/>
              </a:srgbClr>
            </a:solidFill>
          </p:spPr>
          <p:txBody>
            <a:bodyPr/>
            <a:lstStyle/>
            <a:p/>
          </p:txBody>
        </p:sp>
        <p:sp>
          <p:nvSpPr>
            <p:cNvPr id="157" name="rc157"/>
            <p:cNvSpPr/>
            <p:nvPr/>
          </p:nvSpPr>
          <p:spPr>
            <a:xfrm>
              <a:off x="2986334" y="865738"/>
              <a:ext cx="121626" cy="2868414"/>
            </a:xfrm>
            <a:prstGeom prst="rect">
              <a:avLst/>
            </a:prstGeom>
            <a:solidFill>
              <a:srgbClr val="80BD41">
                <a:alpha val="100000"/>
              </a:srgbClr>
            </a:solidFill>
          </p:spPr>
          <p:txBody>
            <a:bodyPr/>
            <a:lstStyle/>
            <a:p/>
          </p:txBody>
        </p:sp>
        <p:sp>
          <p:nvSpPr>
            <p:cNvPr id="158" name="rc158"/>
            <p:cNvSpPr/>
            <p:nvPr/>
          </p:nvSpPr>
          <p:spPr>
            <a:xfrm>
              <a:off x="5689143" y="836167"/>
              <a:ext cx="121626" cy="2897985"/>
            </a:xfrm>
            <a:prstGeom prst="rect">
              <a:avLst/>
            </a:prstGeom>
            <a:solidFill>
              <a:srgbClr val="80BD41">
                <a:alpha val="100000"/>
              </a:srgbClr>
            </a:solidFill>
          </p:spPr>
          <p:txBody>
            <a:bodyPr/>
            <a:lstStyle/>
            <a:p/>
          </p:txBody>
        </p:sp>
        <p:sp>
          <p:nvSpPr>
            <p:cNvPr id="159" name="rc159"/>
            <p:cNvSpPr/>
            <p:nvPr/>
          </p:nvSpPr>
          <p:spPr>
            <a:xfrm>
              <a:off x="4608019" y="836167"/>
              <a:ext cx="121626" cy="2897985"/>
            </a:xfrm>
            <a:prstGeom prst="rect">
              <a:avLst/>
            </a:prstGeom>
            <a:solidFill>
              <a:srgbClr val="80BD41">
                <a:alpha val="100000"/>
              </a:srgbClr>
            </a:solidFill>
          </p:spPr>
          <p:txBody>
            <a:bodyPr/>
            <a:lstStyle/>
            <a:p/>
          </p:txBody>
        </p:sp>
        <p:sp>
          <p:nvSpPr>
            <p:cNvPr id="160" name="rc160"/>
            <p:cNvSpPr/>
            <p:nvPr/>
          </p:nvSpPr>
          <p:spPr>
            <a:xfrm>
              <a:off x="4743160" y="836167"/>
              <a:ext cx="121626" cy="2897985"/>
            </a:xfrm>
            <a:prstGeom prst="rect">
              <a:avLst/>
            </a:prstGeom>
            <a:solidFill>
              <a:srgbClr val="80BD41">
                <a:alpha val="100000"/>
              </a:srgbClr>
            </a:solidFill>
          </p:spPr>
          <p:txBody>
            <a:bodyPr/>
            <a:lstStyle/>
            <a:p/>
          </p:txBody>
        </p:sp>
        <p:sp>
          <p:nvSpPr>
            <p:cNvPr id="161" name="rc161"/>
            <p:cNvSpPr/>
            <p:nvPr/>
          </p:nvSpPr>
          <p:spPr>
            <a:xfrm>
              <a:off x="3932317" y="836167"/>
              <a:ext cx="121626" cy="2897985"/>
            </a:xfrm>
            <a:prstGeom prst="rect">
              <a:avLst/>
            </a:prstGeom>
            <a:solidFill>
              <a:srgbClr val="80BD41">
                <a:alpha val="100000"/>
              </a:srgbClr>
            </a:solidFill>
          </p:spPr>
          <p:txBody>
            <a:bodyPr/>
            <a:lstStyle/>
            <a:p/>
          </p:txBody>
        </p:sp>
        <p:sp>
          <p:nvSpPr>
            <p:cNvPr id="162" name="rc162"/>
            <p:cNvSpPr/>
            <p:nvPr/>
          </p:nvSpPr>
          <p:spPr>
            <a:xfrm>
              <a:off x="5013441" y="836167"/>
              <a:ext cx="121626" cy="2897985"/>
            </a:xfrm>
            <a:prstGeom prst="rect">
              <a:avLst/>
            </a:prstGeom>
            <a:solidFill>
              <a:srgbClr val="80BD41">
                <a:alpha val="100000"/>
              </a:srgbClr>
            </a:solidFill>
          </p:spPr>
          <p:txBody>
            <a:bodyPr/>
            <a:lstStyle/>
            <a:p/>
          </p:txBody>
        </p:sp>
        <p:sp>
          <p:nvSpPr>
            <p:cNvPr id="163" name="rc163"/>
            <p:cNvSpPr/>
            <p:nvPr/>
          </p:nvSpPr>
          <p:spPr>
            <a:xfrm>
              <a:off x="5554002" y="836167"/>
              <a:ext cx="121626" cy="2897985"/>
            </a:xfrm>
            <a:prstGeom prst="rect">
              <a:avLst/>
            </a:prstGeom>
            <a:solidFill>
              <a:srgbClr val="80BD41">
                <a:alpha val="100000"/>
              </a:srgbClr>
            </a:solidFill>
          </p:spPr>
          <p:txBody>
            <a:bodyPr/>
            <a:lstStyle/>
            <a:p/>
          </p:txBody>
        </p:sp>
        <p:sp>
          <p:nvSpPr>
            <p:cNvPr id="164" name="rc164"/>
            <p:cNvSpPr/>
            <p:nvPr/>
          </p:nvSpPr>
          <p:spPr>
            <a:xfrm>
              <a:off x="4067458" y="836167"/>
              <a:ext cx="121626" cy="2897985"/>
            </a:xfrm>
            <a:prstGeom prst="rect">
              <a:avLst/>
            </a:prstGeom>
            <a:solidFill>
              <a:srgbClr val="80BD41">
                <a:alpha val="100000"/>
              </a:srgbClr>
            </a:solidFill>
          </p:spPr>
          <p:txBody>
            <a:bodyPr/>
            <a:lstStyle/>
            <a:p/>
          </p:txBody>
        </p:sp>
        <p:sp>
          <p:nvSpPr>
            <p:cNvPr id="165" name="rc165"/>
            <p:cNvSpPr/>
            <p:nvPr/>
          </p:nvSpPr>
          <p:spPr>
            <a:xfrm>
              <a:off x="4472879" y="836167"/>
              <a:ext cx="121626" cy="2897985"/>
            </a:xfrm>
            <a:prstGeom prst="rect">
              <a:avLst/>
            </a:prstGeom>
            <a:solidFill>
              <a:srgbClr val="80BD41">
                <a:alpha val="100000"/>
              </a:srgbClr>
            </a:solidFill>
          </p:spPr>
          <p:txBody>
            <a:bodyPr/>
            <a:lstStyle/>
            <a:p/>
          </p:txBody>
        </p:sp>
        <p:sp>
          <p:nvSpPr>
            <p:cNvPr id="166" name="rc166"/>
            <p:cNvSpPr/>
            <p:nvPr/>
          </p:nvSpPr>
          <p:spPr>
            <a:xfrm>
              <a:off x="5418862" y="836167"/>
              <a:ext cx="121626" cy="2897985"/>
            </a:xfrm>
            <a:prstGeom prst="rect">
              <a:avLst/>
            </a:prstGeom>
            <a:solidFill>
              <a:srgbClr val="80BD41">
                <a:alpha val="100000"/>
              </a:srgbClr>
            </a:solidFill>
          </p:spPr>
          <p:txBody>
            <a:bodyPr/>
            <a:lstStyle/>
            <a:p/>
          </p:txBody>
        </p:sp>
        <p:sp>
          <p:nvSpPr>
            <p:cNvPr id="167" name="rc167"/>
            <p:cNvSpPr/>
            <p:nvPr/>
          </p:nvSpPr>
          <p:spPr>
            <a:xfrm>
              <a:off x="5824283" y="836167"/>
              <a:ext cx="121626" cy="2897985"/>
            </a:xfrm>
            <a:prstGeom prst="rect">
              <a:avLst/>
            </a:prstGeom>
            <a:solidFill>
              <a:srgbClr val="80BD41">
                <a:alpha val="100000"/>
              </a:srgbClr>
            </a:solidFill>
          </p:spPr>
          <p:txBody>
            <a:bodyPr/>
            <a:lstStyle/>
            <a:p/>
          </p:txBody>
        </p:sp>
        <p:sp>
          <p:nvSpPr>
            <p:cNvPr id="168" name="rc168"/>
            <p:cNvSpPr/>
            <p:nvPr/>
          </p:nvSpPr>
          <p:spPr>
            <a:xfrm>
              <a:off x="4202598" y="836167"/>
              <a:ext cx="121626" cy="2897985"/>
            </a:xfrm>
            <a:prstGeom prst="rect">
              <a:avLst/>
            </a:prstGeom>
            <a:solidFill>
              <a:srgbClr val="80BD41">
                <a:alpha val="100000"/>
              </a:srgbClr>
            </a:solidFill>
          </p:spPr>
          <p:txBody>
            <a:bodyPr/>
            <a:lstStyle/>
            <a:p/>
          </p:txBody>
        </p:sp>
        <p:sp>
          <p:nvSpPr>
            <p:cNvPr id="169" name="rc169"/>
            <p:cNvSpPr/>
            <p:nvPr/>
          </p:nvSpPr>
          <p:spPr>
            <a:xfrm>
              <a:off x="4337739" y="836167"/>
              <a:ext cx="121626" cy="2897985"/>
            </a:xfrm>
            <a:prstGeom prst="rect">
              <a:avLst/>
            </a:prstGeom>
            <a:solidFill>
              <a:srgbClr val="80BD41">
                <a:alpha val="100000"/>
              </a:srgbClr>
            </a:solidFill>
          </p:spPr>
          <p:txBody>
            <a:bodyPr/>
            <a:lstStyle/>
            <a:p/>
          </p:txBody>
        </p:sp>
        <p:sp>
          <p:nvSpPr>
            <p:cNvPr id="170" name="rc170"/>
            <p:cNvSpPr/>
            <p:nvPr/>
          </p:nvSpPr>
          <p:spPr>
            <a:xfrm>
              <a:off x="4878300" y="836167"/>
              <a:ext cx="121626" cy="2897985"/>
            </a:xfrm>
            <a:prstGeom prst="rect">
              <a:avLst/>
            </a:prstGeom>
            <a:solidFill>
              <a:srgbClr val="80BD41">
                <a:alpha val="100000"/>
              </a:srgbClr>
            </a:solidFill>
          </p:spPr>
          <p:txBody>
            <a:bodyPr/>
            <a:lstStyle/>
            <a:p/>
          </p:txBody>
        </p:sp>
        <p:sp>
          <p:nvSpPr>
            <p:cNvPr id="171" name="rc171"/>
            <p:cNvSpPr/>
            <p:nvPr/>
          </p:nvSpPr>
          <p:spPr>
            <a:xfrm>
              <a:off x="5283722" y="836167"/>
              <a:ext cx="121626" cy="2897985"/>
            </a:xfrm>
            <a:prstGeom prst="rect">
              <a:avLst/>
            </a:prstGeom>
            <a:solidFill>
              <a:srgbClr val="80BD41">
                <a:alpha val="100000"/>
              </a:srgbClr>
            </a:solidFill>
          </p:spPr>
          <p:txBody>
            <a:bodyPr/>
            <a:lstStyle/>
            <a:p/>
          </p:txBody>
        </p:sp>
        <p:sp>
          <p:nvSpPr>
            <p:cNvPr id="172" name="rc172"/>
            <p:cNvSpPr/>
            <p:nvPr/>
          </p:nvSpPr>
          <p:spPr>
            <a:xfrm>
              <a:off x="5148581" y="836167"/>
              <a:ext cx="121626" cy="2897985"/>
            </a:xfrm>
            <a:prstGeom prst="rect">
              <a:avLst/>
            </a:prstGeom>
            <a:solidFill>
              <a:srgbClr val="80BD41">
                <a:alpha val="100000"/>
              </a:srgbClr>
            </a:solidFill>
          </p:spPr>
          <p:txBody>
            <a:bodyPr/>
            <a:lstStyle/>
            <a:p/>
          </p:txBody>
        </p:sp>
        <p:sp>
          <p:nvSpPr>
            <p:cNvPr id="173" name="rc173"/>
            <p:cNvSpPr/>
            <p:nvPr/>
          </p:nvSpPr>
          <p:spPr>
            <a:xfrm>
              <a:off x="7310828" y="806595"/>
              <a:ext cx="121626" cy="2927557"/>
            </a:xfrm>
            <a:prstGeom prst="rect">
              <a:avLst/>
            </a:prstGeom>
            <a:solidFill>
              <a:srgbClr val="80BD41">
                <a:alpha val="100000"/>
              </a:srgbClr>
            </a:solidFill>
          </p:spPr>
          <p:txBody>
            <a:bodyPr/>
            <a:lstStyle/>
            <a:p/>
          </p:txBody>
        </p:sp>
        <p:sp>
          <p:nvSpPr>
            <p:cNvPr id="174" name="rc174"/>
            <p:cNvSpPr/>
            <p:nvPr/>
          </p:nvSpPr>
          <p:spPr>
            <a:xfrm>
              <a:off x="6770266" y="806595"/>
              <a:ext cx="121626" cy="2927557"/>
            </a:xfrm>
            <a:prstGeom prst="rect">
              <a:avLst/>
            </a:prstGeom>
            <a:solidFill>
              <a:srgbClr val="80BD41">
                <a:alpha val="100000"/>
              </a:srgbClr>
            </a:solidFill>
          </p:spPr>
          <p:txBody>
            <a:bodyPr/>
            <a:lstStyle/>
            <a:p/>
          </p:txBody>
        </p:sp>
        <p:sp>
          <p:nvSpPr>
            <p:cNvPr id="175" name="rc175"/>
            <p:cNvSpPr/>
            <p:nvPr/>
          </p:nvSpPr>
          <p:spPr>
            <a:xfrm>
              <a:off x="8527092" y="806595"/>
              <a:ext cx="121626" cy="2927557"/>
            </a:xfrm>
            <a:prstGeom prst="rect">
              <a:avLst/>
            </a:prstGeom>
            <a:solidFill>
              <a:srgbClr val="80BD41">
                <a:alpha val="100000"/>
              </a:srgbClr>
            </a:solidFill>
          </p:spPr>
          <p:txBody>
            <a:bodyPr/>
            <a:lstStyle/>
            <a:p/>
          </p:txBody>
        </p:sp>
        <p:sp>
          <p:nvSpPr>
            <p:cNvPr id="176" name="rc176"/>
            <p:cNvSpPr/>
            <p:nvPr/>
          </p:nvSpPr>
          <p:spPr>
            <a:xfrm>
              <a:off x="6635126" y="806595"/>
              <a:ext cx="121626" cy="2927557"/>
            </a:xfrm>
            <a:prstGeom prst="rect">
              <a:avLst/>
            </a:prstGeom>
            <a:solidFill>
              <a:srgbClr val="80BD41">
                <a:alpha val="100000"/>
              </a:srgbClr>
            </a:solidFill>
          </p:spPr>
          <p:txBody>
            <a:bodyPr/>
            <a:lstStyle/>
            <a:p/>
          </p:txBody>
        </p:sp>
        <p:sp>
          <p:nvSpPr>
            <p:cNvPr id="177" name="rc177"/>
            <p:cNvSpPr/>
            <p:nvPr/>
          </p:nvSpPr>
          <p:spPr>
            <a:xfrm>
              <a:off x="7175687" y="806595"/>
              <a:ext cx="121626" cy="2927557"/>
            </a:xfrm>
            <a:prstGeom prst="rect">
              <a:avLst/>
            </a:prstGeom>
            <a:solidFill>
              <a:srgbClr val="80BD41">
                <a:alpha val="100000"/>
              </a:srgbClr>
            </a:solidFill>
          </p:spPr>
          <p:txBody>
            <a:bodyPr/>
            <a:lstStyle/>
            <a:p/>
          </p:txBody>
        </p:sp>
        <p:sp>
          <p:nvSpPr>
            <p:cNvPr id="178" name="rc178"/>
            <p:cNvSpPr/>
            <p:nvPr/>
          </p:nvSpPr>
          <p:spPr>
            <a:xfrm>
              <a:off x="8662232" y="806595"/>
              <a:ext cx="121626" cy="2927557"/>
            </a:xfrm>
            <a:prstGeom prst="rect">
              <a:avLst/>
            </a:prstGeom>
            <a:solidFill>
              <a:srgbClr val="80BD41">
                <a:alpha val="100000"/>
              </a:srgbClr>
            </a:solidFill>
          </p:spPr>
          <p:txBody>
            <a:bodyPr/>
            <a:lstStyle/>
            <a:p/>
          </p:txBody>
        </p:sp>
        <p:sp>
          <p:nvSpPr>
            <p:cNvPr id="179" name="rc179"/>
            <p:cNvSpPr/>
            <p:nvPr/>
          </p:nvSpPr>
          <p:spPr>
            <a:xfrm>
              <a:off x="7040547" y="806595"/>
              <a:ext cx="121626" cy="2927557"/>
            </a:xfrm>
            <a:prstGeom prst="rect">
              <a:avLst/>
            </a:prstGeom>
            <a:solidFill>
              <a:srgbClr val="80BD41">
                <a:alpha val="100000"/>
              </a:srgbClr>
            </a:solidFill>
          </p:spPr>
          <p:txBody>
            <a:bodyPr/>
            <a:lstStyle/>
            <a:p/>
          </p:txBody>
        </p:sp>
        <p:sp>
          <p:nvSpPr>
            <p:cNvPr id="180" name="rc180"/>
            <p:cNvSpPr/>
            <p:nvPr/>
          </p:nvSpPr>
          <p:spPr>
            <a:xfrm>
              <a:off x="8256811" y="806595"/>
              <a:ext cx="121626" cy="2927557"/>
            </a:xfrm>
            <a:prstGeom prst="rect">
              <a:avLst/>
            </a:prstGeom>
            <a:solidFill>
              <a:srgbClr val="80BD41">
                <a:alpha val="100000"/>
              </a:srgbClr>
            </a:solidFill>
          </p:spPr>
          <p:txBody>
            <a:bodyPr/>
            <a:lstStyle/>
            <a:p/>
          </p:txBody>
        </p:sp>
        <p:sp>
          <p:nvSpPr>
            <p:cNvPr id="181" name="rc181"/>
            <p:cNvSpPr/>
            <p:nvPr/>
          </p:nvSpPr>
          <p:spPr>
            <a:xfrm>
              <a:off x="6905407" y="806595"/>
              <a:ext cx="121626" cy="2927557"/>
            </a:xfrm>
            <a:prstGeom prst="rect">
              <a:avLst/>
            </a:prstGeom>
            <a:solidFill>
              <a:srgbClr val="80BD41">
                <a:alpha val="100000"/>
              </a:srgbClr>
            </a:solidFill>
          </p:spPr>
          <p:txBody>
            <a:bodyPr/>
            <a:lstStyle/>
            <a:p/>
          </p:txBody>
        </p:sp>
        <p:sp>
          <p:nvSpPr>
            <p:cNvPr id="182" name="rc182"/>
            <p:cNvSpPr/>
            <p:nvPr/>
          </p:nvSpPr>
          <p:spPr>
            <a:xfrm>
              <a:off x="8121670" y="806595"/>
              <a:ext cx="121626" cy="2927557"/>
            </a:xfrm>
            <a:prstGeom prst="rect">
              <a:avLst/>
            </a:prstGeom>
            <a:solidFill>
              <a:srgbClr val="80BD41">
                <a:alpha val="100000"/>
              </a:srgbClr>
            </a:solidFill>
          </p:spPr>
          <p:txBody>
            <a:bodyPr/>
            <a:lstStyle/>
            <a:p/>
          </p:txBody>
        </p:sp>
        <p:sp>
          <p:nvSpPr>
            <p:cNvPr id="183" name="rc183"/>
            <p:cNvSpPr/>
            <p:nvPr/>
          </p:nvSpPr>
          <p:spPr>
            <a:xfrm>
              <a:off x="7445968" y="806595"/>
              <a:ext cx="121626" cy="2927557"/>
            </a:xfrm>
            <a:prstGeom prst="rect">
              <a:avLst/>
            </a:prstGeom>
            <a:solidFill>
              <a:srgbClr val="80BD41">
                <a:alpha val="100000"/>
              </a:srgbClr>
            </a:solidFill>
          </p:spPr>
          <p:txBody>
            <a:bodyPr/>
            <a:lstStyle/>
            <a:p/>
          </p:txBody>
        </p:sp>
        <p:sp>
          <p:nvSpPr>
            <p:cNvPr id="184" name="rc184"/>
            <p:cNvSpPr/>
            <p:nvPr/>
          </p:nvSpPr>
          <p:spPr>
            <a:xfrm>
              <a:off x="8797373" y="806595"/>
              <a:ext cx="121626" cy="2927557"/>
            </a:xfrm>
            <a:prstGeom prst="rect">
              <a:avLst/>
            </a:prstGeom>
            <a:solidFill>
              <a:srgbClr val="80BD41">
                <a:alpha val="100000"/>
              </a:srgbClr>
            </a:solidFill>
          </p:spPr>
          <p:txBody>
            <a:bodyPr/>
            <a:lstStyle/>
            <a:p/>
          </p:txBody>
        </p:sp>
        <p:sp>
          <p:nvSpPr>
            <p:cNvPr id="185" name="rc185"/>
            <p:cNvSpPr/>
            <p:nvPr/>
          </p:nvSpPr>
          <p:spPr>
            <a:xfrm>
              <a:off x="6364845" y="806595"/>
              <a:ext cx="121626" cy="2927557"/>
            </a:xfrm>
            <a:prstGeom prst="rect">
              <a:avLst/>
            </a:prstGeom>
            <a:solidFill>
              <a:srgbClr val="80BD41">
                <a:alpha val="100000"/>
              </a:srgbClr>
            </a:solidFill>
          </p:spPr>
          <p:txBody>
            <a:bodyPr/>
            <a:lstStyle/>
            <a:p/>
          </p:txBody>
        </p:sp>
        <p:sp>
          <p:nvSpPr>
            <p:cNvPr id="186" name="rc186"/>
            <p:cNvSpPr/>
            <p:nvPr/>
          </p:nvSpPr>
          <p:spPr>
            <a:xfrm>
              <a:off x="8932513" y="806595"/>
              <a:ext cx="121626" cy="2927557"/>
            </a:xfrm>
            <a:prstGeom prst="rect">
              <a:avLst/>
            </a:prstGeom>
            <a:solidFill>
              <a:srgbClr val="80BD41">
                <a:alpha val="100000"/>
              </a:srgbClr>
            </a:solidFill>
          </p:spPr>
          <p:txBody>
            <a:bodyPr/>
            <a:lstStyle/>
            <a:p/>
          </p:txBody>
        </p:sp>
        <p:sp>
          <p:nvSpPr>
            <p:cNvPr id="187" name="rc187"/>
            <p:cNvSpPr/>
            <p:nvPr/>
          </p:nvSpPr>
          <p:spPr>
            <a:xfrm>
              <a:off x="7581109" y="806595"/>
              <a:ext cx="121626" cy="2927557"/>
            </a:xfrm>
            <a:prstGeom prst="rect">
              <a:avLst/>
            </a:prstGeom>
            <a:solidFill>
              <a:srgbClr val="80BD41">
                <a:alpha val="100000"/>
              </a:srgbClr>
            </a:solidFill>
          </p:spPr>
          <p:txBody>
            <a:bodyPr/>
            <a:lstStyle/>
            <a:p/>
          </p:txBody>
        </p:sp>
        <p:sp>
          <p:nvSpPr>
            <p:cNvPr id="188" name="rc188"/>
            <p:cNvSpPr/>
            <p:nvPr/>
          </p:nvSpPr>
          <p:spPr>
            <a:xfrm>
              <a:off x="6499985" y="806595"/>
              <a:ext cx="121626" cy="2927557"/>
            </a:xfrm>
            <a:prstGeom prst="rect">
              <a:avLst/>
            </a:prstGeom>
            <a:solidFill>
              <a:srgbClr val="80BD41">
                <a:alpha val="100000"/>
              </a:srgbClr>
            </a:solidFill>
          </p:spPr>
          <p:txBody>
            <a:bodyPr/>
            <a:lstStyle/>
            <a:p/>
          </p:txBody>
        </p:sp>
        <p:sp>
          <p:nvSpPr>
            <p:cNvPr id="189" name="rc189"/>
            <p:cNvSpPr/>
            <p:nvPr/>
          </p:nvSpPr>
          <p:spPr>
            <a:xfrm>
              <a:off x="6229705" y="806595"/>
              <a:ext cx="121626" cy="2927557"/>
            </a:xfrm>
            <a:prstGeom prst="rect">
              <a:avLst/>
            </a:prstGeom>
            <a:solidFill>
              <a:srgbClr val="80BD41">
                <a:alpha val="100000"/>
              </a:srgbClr>
            </a:solidFill>
          </p:spPr>
          <p:txBody>
            <a:bodyPr/>
            <a:lstStyle/>
            <a:p/>
          </p:txBody>
        </p:sp>
        <p:sp>
          <p:nvSpPr>
            <p:cNvPr id="190" name="rc190"/>
            <p:cNvSpPr/>
            <p:nvPr/>
          </p:nvSpPr>
          <p:spPr>
            <a:xfrm>
              <a:off x="7716249" y="806595"/>
              <a:ext cx="121626" cy="2927557"/>
            </a:xfrm>
            <a:prstGeom prst="rect">
              <a:avLst/>
            </a:prstGeom>
            <a:solidFill>
              <a:srgbClr val="80BD41">
                <a:alpha val="100000"/>
              </a:srgbClr>
            </a:solidFill>
          </p:spPr>
          <p:txBody>
            <a:bodyPr/>
            <a:lstStyle/>
            <a:p/>
          </p:txBody>
        </p:sp>
        <p:sp>
          <p:nvSpPr>
            <p:cNvPr id="191" name="rc191"/>
            <p:cNvSpPr/>
            <p:nvPr/>
          </p:nvSpPr>
          <p:spPr>
            <a:xfrm>
              <a:off x="6094564" y="806595"/>
              <a:ext cx="121626" cy="2927557"/>
            </a:xfrm>
            <a:prstGeom prst="rect">
              <a:avLst/>
            </a:prstGeom>
            <a:solidFill>
              <a:srgbClr val="80BD41">
                <a:alpha val="100000"/>
              </a:srgbClr>
            </a:solidFill>
          </p:spPr>
          <p:txBody>
            <a:bodyPr/>
            <a:lstStyle/>
            <a:p/>
          </p:txBody>
        </p:sp>
        <p:sp>
          <p:nvSpPr>
            <p:cNvPr id="192" name="rc192"/>
            <p:cNvSpPr/>
            <p:nvPr/>
          </p:nvSpPr>
          <p:spPr>
            <a:xfrm>
              <a:off x="5959424" y="806595"/>
              <a:ext cx="121626" cy="2927557"/>
            </a:xfrm>
            <a:prstGeom prst="rect">
              <a:avLst/>
            </a:prstGeom>
            <a:solidFill>
              <a:srgbClr val="80BD41">
                <a:alpha val="100000"/>
              </a:srgbClr>
            </a:solidFill>
          </p:spPr>
          <p:txBody>
            <a:bodyPr/>
            <a:lstStyle/>
            <a:p/>
          </p:txBody>
        </p:sp>
        <p:sp>
          <p:nvSpPr>
            <p:cNvPr id="193" name="rc193"/>
            <p:cNvSpPr/>
            <p:nvPr/>
          </p:nvSpPr>
          <p:spPr>
            <a:xfrm>
              <a:off x="7851390" y="806595"/>
              <a:ext cx="121626" cy="2927557"/>
            </a:xfrm>
            <a:prstGeom prst="rect">
              <a:avLst/>
            </a:prstGeom>
            <a:solidFill>
              <a:srgbClr val="80BD41">
                <a:alpha val="100000"/>
              </a:srgbClr>
            </a:solidFill>
          </p:spPr>
          <p:txBody>
            <a:bodyPr/>
            <a:lstStyle/>
            <a:p/>
          </p:txBody>
        </p:sp>
        <p:sp>
          <p:nvSpPr>
            <p:cNvPr id="194" name="rc194"/>
            <p:cNvSpPr/>
            <p:nvPr/>
          </p:nvSpPr>
          <p:spPr>
            <a:xfrm>
              <a:off x="7986530" y="806595"/>
              <a:ext cx="121626" cy="2927557"/>
            </a:xfrm>
            <a:prstGeom prst="rect">
              <a:avLst/>
            </a:prstGeom>
            <a:solidFill>
              <a:srgbClr val="80BD41">
                <a:alpha val="100000"/>
              </a:srgbClr>
            </a:solidFill>
          </p:spPr>
          <p:txBody>
            <a:bodyPr/>
            <a:lstStyle/>
            <a:p/>
          </p:txBody>
        </p:sp>
        <p:sp>
          <p:nvSpPr>
            <p:cNvPr id="195" name="rc195"/>
            <p:cNvSpPr/>
            <p:nvPr/>
          </p:nvSpPr>
          <p:spPr>
            <a:xfrm>
              <a:off x="8391951" y="806595"/>
              <a:ext cx="121626" cy="2927557"/>
            </a:xfrm>
            <a:prstGeom prst="rect">
              <a:avLst/>
            </a:prstGeom>
            <a:solidFill>
              <a:srgbClr val="80BD41">
                <a:alpha val="100000"/>
              </a:srgbClr>
            </a:solidFill>
          </p:spPr>
          <p:txBody>
            <a:bodyPr/>
            <a:lstStyle/>
            <a:p/>
          </p:txBody>
        </p:sp>
        <p:sp>
          <p:nvSpPr>
            <p:cNvPr id="196" name="pg196"/>
            <p:cNvSpPr/>
            <p:nvPr/>
          </p:nvSpPr>
          <p:spPr>
            <a:xfrm>
              <a:off x="920423" y="3708861"/>
              <a:ext cx="25290" cy="25290"/>
            </a:xfrm>
            <a:custGeom>
              <a:avLst/>
              <a:pathLst>
                <a:path w="25290" h="25290">
                  <a:moveTo>
                    <a:pt x="25290" y="0"/>
                  </a:moveTo>
                  <a:lnTo>
                    <a:pt x="25290" y="9108"/>
                  </a:lnTo>
                  <a:lnTo>
                    <a:pt x="9108" y="25290"/>
                  </a:lnTo>
                  <a:lnTo>
                    <a:pt x="0" y="2529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7" name="pg197"/>
            <p:cNvSpPr/>
            <p:nvPr/>
          </p:nvSpPr>
          <p:spPr>
            <a:xfrm>
              <a:off x="829339" y="3617777"/>
              <a:ext cx="116375" cy="116375"/>
            </a:xfrm>
            <a:custGeom>
              <a:avLst/>
              <a:pathLst>
                <a:path w="116375" h="116375">
                  <a:moveTo>
                    <a:pt x="116375" y="0"/>
                  </a:moveTo>
                  <a:lnTo>
                    <a:pt x="116375" y="9108"/>
                  </a:lnTo>
                  <a:lnTo>
                    <a:pt x="9108" y="116375"/>
                  </a:lnTo>
                  <a:lnTo>
                    <a:pt x="0" y="11637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8" name="pg198"/>
            <p:cNvSpPr/>
            <p:nvPr/>
          </p:nvSpPr>
          <p:spPr>
            <a:xfrm>
              <a:off x="824088" y="352669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9" name="pg199"/>
            <p:cNvSpPr/>
            <p:nvPr/>
          </p:nvSpPr>
          <p:spPr>
            <a:xfrm>
              <a:off x="824088" y="343560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0" name="pg200"/>
            <p:cNvSpPr/>
            <p:nvPr/>
          </p:nvSpPr>
          <p:spPr>
            <a:xfrm>
              <a:off x="824088" y="334452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1" name="pg201"/>
            <p:cNvSpPr/>
            <p:nvPr/>
          </p:nvSpPr>
          <p:spPr>
            <a:xfrm>
              <a:off x="824088" y="325344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2" name="pg202"/>
            <p:cNvSpPr/>
            <p:nvPr/>
          </p:nvSpPr>
          <p:spPr>
            <a:xfrm>
              <a:off x="824088" y="316235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3" name="pg203"/>
            <p:cNvSpPr/>
            <p:nvPr/>
          </p:nvSpPr>
          <p:spPr>
            <a:xfrm>
              <a:off x="824088" y="307127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4" name="pg204"/>
            <p:cNvSpPr/>
            <p:nvPr/>
          </p:nvSpPr>
          <p:spPr>
            <a:xfrm>
              <a:off x="824088" y="298018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5" name="pg205"/>
            <p:cNvSpPr/>
            <p:nvPr/>
          </p:nvSpPr>
          <p:spPr>
            <a:xfrm>
              <a:off x="824088" y="288910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6" name="pg206"/>
            <p:cNvSpPr/>
            <p:nvPr/>
          </p:nvSpPr>
          <p:spPr>
            <a:xfrm>
              <a:off x="824088" y="279801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7" name="pg207"/>
            <p:cNvSpPr/>
            <p:nvPr/>
          </p:nvSpPr>
          <p:spPr>
            <a:xfrm>
              <a:off x="824088" y="270693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8" name="pg208"/>
            <p:cNvSpPr/>
            <p:nvPr/>
          </p:nvSpPr>
          <p:spPr>
            <a:xfrm>
              <a:off x="824088" y="261585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9" name="pg209"/>
            <p:cNvSpPr/>
            <p:nvPr/>
          </p:nvSpPr>
          <p:spPr>
            <a:xfrm>
              <a:off x="824088" y="252476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0" name="pg210"/>
            <p:cNvSpPr/>
            <p:nvPr/>
          </p:nvSpPr>
          <p:spPr>
            <a:xfrm>
              <a:off x="824088" y="243368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1" name="pg211"/>
            <p:cNvSpPr/>
            <p:nvPr/>
          </p:nvSpPr>
          <p:spPr>
            <a:xfrm>
              <a:off x="824088" y="234259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2" name="pg212"/>
            <p:cNvSpPr/>
            <p:nvPr/>
          </p:nvSpPr>
          <p:spPr>
            <a:xfrm>
              <a:off x="824088" y="225151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3" name="pg213"/>
            <p:cNvSpPr/>
            <p:nvPr/>
          </p:nvSpPr>
          <p:spPr>
            <a:xfrm>
              <a:off x="824088" y="216043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4" name="pg214"/>
            <p:cNvSpPr/>
            <p:nvPr/>
          </p:nvSpPr>
          <p:spPr>
            <a:xfrm>
              <a:off x="824088" y="206934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5" name="pg215"/>
            <p:cNvSpPr/>
            <p:nvPr/>
          </p:nvSpPr>
          <p:spPr>
            <a:xfrm>
              <a:off x="824088" y="197826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6" name="pg216"/>
            <p:cNvSpPr/>
            <p:nvPr/>
          </p:nvSpPr>
          <p:spPr>
            <a:xfrm>
              <a:off x="824088" y="188717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7" name="pg217"/>
            <p:cNvSpPr/>
            <p:nvPr/>
          </p:nvSpPr>
          <p:spPr>
            <a:xfrm>
              <a:off x="824088" y="179609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8" name="pg218"/>
            <p:cNvSpPr/>
            <p:nvPr/>
          </p:nvSpPr>
          <p:spPr>
            <a:xfrm>
              <a:off x="824088" y="170500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9" name="pg219"/>
            <p:cNvSpPr/>
            <p:nvPr/>
          </p:nvSpPr>
          <p:spPr>
            <a:xfrm>
              <a:off x="824088" y="161392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0" name="pg220"/>
            <p:cNvSpPr/>
            <p:nvPr/>
          </p:nvSpPr>
          <p:spPr>
            <a:xfrm>
              <a:off x="824088" y="152284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1" name="pg221"/>
            <p:cNvSpPr/>
            <p:nvPr/>
          </p:nvSpPr>
          <p:spPr>
            <a:xfrm>
              <a:off x="824088" y="143175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2" name="pg222"/>
            <p:cNvSpPr/>
            <p:nvPr/>
          </p:nvSpPr>
          <p:spPr>
            <a:xfrm>
              <a:off x="824088" y="134067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3" name="pg223"/>
            <p:cNvSpPr/>
            <p:nvPr/>
          </p:nvSpPr>
          <p:spPr>
            <a:xfrm>
              <a:off x="824088" y="1309307"/>
              <a:ext cx="71015" cy="71015"/>
            </a:xfrm>
            <a:custGeom>
              <a:avLst/>
              <a:pathLst>
                <a:path w="71015" h="71015">
                  <a:moveTo>
                    <a:pt x="61907" y="0"/>
                  </a:moveTo>
                  <a:lnTo>
                    <a:pt x="71015" y="0"/>
                  </a:lnTo>
                  <a:lnTo>
                    <a:pt x="0" y="71015"/>
                  </a:lnTo>
                  <a:lnTo>
                    <a:pt x="0" y="6190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4" name="pg224"/>
            <p:cNvSpPr/>
            <p:nvPr/>
          </p:nvSpPr>
          <p:spPr>
            <a:xfrm>
              <a:off x="1011507" y="3664805"/>
              <a:ext cx="69347" cy="69347"/>
            </a:xfrm>
            <a:custGeom>
              <a:avLst/>
              <a:pathLst>
                <a:path w="69347" h="69347">
                  <a:moveTo>
                    <a:pt x="69347" y="0"/>
                  </a:moveTo>
                  <a:lnTo>
                    <a:pt x="69347" y="9108"/>
                  </a:lnTo>
                  <a:lnTo>
                    <a:pt x="9108" y="69347"/>
                  </a:lnTo>
                  <a:lnTo>
                    <a:pt x="0" y="6934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5" name="pg225"/>
            <p:cNvSpPr/>
            <p:nvPr/>
          </p:nvSpPr>
          <p:spPr>
            <a:xfrm>
              <a:off x="959228" y="357372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6" name="pg226"/>
            <p:cNvSpPr/>
            <p:nvPr/>
          </p:nvSpPr>
          <p:spPr>
            <a:xfrm>
              <a:off x="959228" y="348263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7" name="pg227"/>
            <p:cNvSpPr/>
            <p:nvPr/>
          </p:nvSpPr>
          <p:spPr>
            <a:xfrm>
              <a:off x="959228" y="339155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8" name="pg228"/>
            <p:cNvSpPr/>
            <p:nvPr/>
          </p:nvSpPr>
          <p:spPr>
            <a:xfrm>
              <a:off x="959228" y="330046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9" name="pg229"/>
            <p:cNvSpPr/>
            <p:nvPr/>
          </p:nvSpPr>
          <p:spPr>
            <a:xfrm>
              <a:off x="959228" y="320938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0" name="pg230"/>
            <p:cNvSpPr/>
            <p:nvPr/>
          </p:nvSpPr>
          <p:spPr>
            <a:xfrm>
              <a:off x="959228" y="311830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1" name="pg231"/>
            <p:cNvSpPr/>
            <p:nvPr/>
          </p:nvSpPr>
          <p:spPr>
            <a:xfrm>
              <a:off x="959228" y="302721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2" name="pg232"/>
            <p:cNvSpPr/>
            <p:nvPr/>
          </p:nvSpPr>
          <p:spPr>
            <a:xfrm>
              <a:off x="959228" y="293613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3" name="pg233"/>
            <p:cNvSpPr/>
            <p:nvPr/>
          </p:nvSpPr>
          <p:spPr>
            <a:xfrm>
              <a:off x="959228" y="284504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4" name="pg234"/>
            <p:cNvSpPr/>
            <p:nvPr/>
          </p:nvSpPr>
          <p:spPr>
            <a:xfrm>
              <a:off x="959228" y="275396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5" name="pg235"/>
            <p:cNvSpPr/>
            <p:nvPr/>
          </p:nvSpPr>
          <p:spPr>
            <a:xfrm>
              <a:off x="959228" y="266287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6" name="pg236"/>
            <p:cNvSpPr/>
            <p:nvPr/>
          </p:nvSpPr>
          <p:spPr>
            <a:xfrm>
              <a:off x="959228" y="257179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7" name="pg237"/>
            <p:cNvSpPr/>
            <p:nvPr/>
          </p:nvSpPr>
          <p:spPr>
            <a:xfrm>
              <a:off x="959228" y="248071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8" name="pg238"/>
            <p:cNvSpPr/>
            <p:nvPr/>
          </p:nvSpPr>
          <p:spPr>
            <a:xfrm>
              <a:off x="959228" y="238962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9" name="pg239"/>
            <p:cNvSpPr/>
            <p:nvPr/>
          </p:nvSpPr>
          <p:spPr>
            <a:xfrm>
              <a:off x="959228" y="229854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0" name="pg240"/>
            <p:cNvSpPr/>
            <p:nvPr/>
          </p:nvSpPr>
          <p:spPr>
            <a:xfrm>
              <a:off x="959228" y="220745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1" name="pg241"/>
            <p:cNvSpPr/>
            <p:nvPr/>
          </p:nvSpPr>
          <p:spPr>
            <a:xfrm>
              <a:off x="959228" y="211637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2" name="pg242"/>
            <p:cNvSpPr/>
            <p:nvPr/>
          </p:nvSpPr>
          <p:spPr>
            <a:xfrm>
              <a:off x="959228" y="202529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3" name="pg243"/>
            <p:cNvSpPr/>
            <p:nvPr/>
          </p:nvSpPr>
          <p:spPr>
            <a:xfrm>
              <a:off x="959228" y="193420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4" name="pg244"/>
            <p:cNvSpPr/>
            <p:nvPr/>
          </p:nvSpPr>
          <p:spPr>
            <a:xfrm>
              <a:off x="959228" y="184312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5" name="pg245"/>
            <p:cNvSpPr/>
            <p:nvPr/>
          </p:nvSpPr>
          <p:spPr>
            <a:xfrm>
              <a:off x="959228" y="175203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6" name="pg246"/>
            <p:cNvSpPr/>
            <p:nvPr/>
          </p:nvSpPr>
          <p:spPr>
            <a:xfrm>
              <a:off x="959228" y="166095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7" name="pg247"/>
            <p:cNvSpPr/>
            <p:nvPr/>
          </p:nvSpPr>
          <p:spPr>
            <a:xfrm>
              <a:off x="959228" y="156986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8" name="pg248"/>
            <p:cNvSpPr/>
            <p:nvPr/>
          </p:nvSpPr>
          <p:spPr>
            <a:xfrm>
              <a:off x="959228" y="147878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9" name="pg249"/>
            <p:cNvSpPr/>
            <p:nvPr/>
          </p:nvSpPr>
          <p:spPr>
            <a:xfrm>
              <a:off x="959228" y="138770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0" name="pg250"/>
            <p:cNvSpPr/>
            <p:nvPr/>
          </p:nvSpPr>
          <p:spPr>
            <a:xfrm>
              <a:off x="959228" y="129661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1" name="pg251"/>
            <p:cNvSpPr/>
            <p:nvPr/>
          </p:nvSpPr>
          <p:spPr>
            <a:xfrm>
              <a:off x="959228" y="120553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2" name="pg252"/>
            <p:cNvSpPr/>
            <p:nvPr/>
          </p:nvSpPr>
          <p:spPr>
            <a:xfrm>
              <a:off x="959228" y="1131879"/>
              <a:ext cx="113302" cy="113302"/>
            </a:xfrm>
            <a:custGeom>
              <a:avLst/>
              <a:pathLst>
                <a:path w="113302" h="113302">
                  <a:moveTo>
                    <a:pt x="104194" y="0"/>
                  </a:moveTo>
                  <a:lnTo>
                    <a:pt x="113302" y="0"/>
                  </a:lnTo>
                  <a:lnTo>
                    <a:pt x="0" y="113302"/>
                  </a:lnTo>
                  <a:lnTo>
                    <a:pt x="0" y="10419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3" name="pg253"/>
            <p:cNvSpPr/>
            <p:nvPr/>
          </p:nvSpPr>
          <p:spPr>
            <a:xfrm>
              <a:off x="959228" y="1131879"/>
              <a:ext cx="22218" cy="22218"/>
            </a:xfrm>
            <a:custGeom>
              <a:avLst/>
              <a:pathLst>
                <a:path w="22218" h="22218">
                  <a:moveTo>
                    <a:pt x="13110" y="0"/>
                  </a:moveTo>
                  <a:lnTo>
                    <a:pt x="22218" y="0"/>
                  </a:lnTo>
                  <a:lnTo>
                    <a:pt x="0" y="22218"/>
                  </a:lnTo>
                  <a:lnTo>
                    <a:pt x="0" y="1311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4" name="pg254"/>
            <p:cNvSpPr/>
            <p:nvPr/>
          </p:nvSpPr>
          <p:spPr>
            <a:xfrm>
              <a:off x="2104518" y="3676692"/>
              <a:ext cx="57460" cy="57460"/>
            </a:xfrm>
            <a:custGeom>
              <a:avLst/>
              <a:pathLst>
                <a:path w="57460" h="57460">
                  <a:moveTo>
                    <a:pt x="57460" y="0"/>
                  </a:moveTo>
                  <a:lnTo>
                    <a:pt x="57460" y="9108"/>
                  </a:lnTo>
                  <a:lnTo>
                    <a:pt x="9108" y="57460"/>
                  </a:lnTo>
                  <a:lnTo>
                    <a:pt x="0" y="5746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5" name="pg255"/>
            <p:cNvSpPr/>
            <p:nvPr/>
          </p:nvSpPr>
          <p:spPr>
            <a:xfrm>
              <a:off x="2040351" y="358560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6" name="pg256"/>
            <p:cNvSpPr/>
            <p:nvPr/>
          </p:nvSpPr>
          <p:spPr>
            <a:xfrm>
              <a:off x="2040351" y="349452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7" name="pg257"/>
            <p:cNvSpPr/>
            <p:nvPr/>
          </p:nvSpPr>
          <p:spPr>
            <a:xfrm>
              <a:off x="2040351" y="340344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8" name="pg258"/>
            <p:cNvSpPr/>
            <p:nvPr/>
          </p:nvSpPr>
          <p:spPr>
            <a:xfrm>
              <a:off x="2040351" y="331235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9" name="pg259"/>
            <p:cNvSpPr/>
            <p:nvPr/>
          </p:nvSpPr>
          <p:spPr>
            <a:xfrm>
              <a:off x="2040351" y="322127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0" name="pg260"/>
            <p:cNvSpPr/>
            <p:nvPr/>
          </p:nvSpPr>
          <p:spPr>
            <a:xfrm>
              <a:off x="2040351" y="313018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1" name="pg261"/>
            <p:cNvSpPr/>
            <p:nvPr/>
          </p:nvSpPr>
          <p:spPr>
            <a:xfrm>
              <a:off x="2040351" y="303910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2" name="pg262"/>
            <p:cNvSpPr/>
            <p:nvPr/>
          </p:nvSpPr>
          <p:spPr>
            <a:xfrm>
              <a:off x="2040351" y="294801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3" name="pg263"/>
            <p:cNvSpPr/>
            <p:nvPr/>
          </p:nvSpPr>
          <p:spPr>
            <a:xfrm>
              <a:off x="2040351" y="285693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4" name="pg264"/>
            <p:cNvSpPr/>
            <p:nvPr/>
          </p:nvSpPr>
          <p:spPr>
            <a:xfrm>
              <a:off x="2040351" y="276585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5" name="pg265"/>
            <p:cNvSpPr/>
            <p:nvPr/>
          </p:nvSpPr>
          <p:spPr>
            <a:xfrm>
              <a:off x="2040351" y="267476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6" name="pg266"/>
            <p:cNvSpPr/>
            <p:nvPr/>
          </p:nvSpPr>
          <p:spPr>
            <a:xfrm>
              <a:off x="2040351" y="258368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7" name="pg267"/>
            <p:cNvSpPr/>
            <p:nvPr/>
          </p:nvSpPr>
          <p:spPr>
            <a:xfrm>
              <a:off x="2040351" y="249259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8" name="pg268"/>
            <p:cNvSpPr/>
            <p:nvPr/>
          </p:nvSpPr>
          <p:spPr>
            <a:xfrm>
              <a:off x="2040351" y="240151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9" name="pg269"/>
            <p:cNvSpPr/>
            <p:nvPr/>
          </p:nvSpPr>
          <p:spPr>
            <a:xfrm>
              <a:off x="2040351" y="231042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0" name="pg270"/>
            <p:cNvSpPr/>
            <p:nvPr/>
          </p:nvSpPr>
          <p:spPr>
            <a:xfrm>
              <a:off x="2040351" y="221934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1" name="pg271"/>
            <p:cNvSpPr/>
            <p:nvPr/>
          </p:nvSpPr>
          <p:spPr>
            <a:xfrm>
              <a:off x="2040351" y="212826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2" name="pg272"/>
            <p:cNvSpPr/>
            <p:nvPr/>
          </p:nvSpPr>
          <p:spPr>
            <a:xfrm>
              <a:off x="2040351" y="203717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3" name="pg273"/>
            <p:cNvSpPr/>
            <p:nvPr/>
          </p:nvSpPr>
          <p:spPr>
            <a:xfrm>
              <a:off x="2040351" y="194609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4" name="pg274"/>
            <p:cNvSpPr/>
            <p:nvPr/>
          </p:nvSpPr>
          <p:spPr>
            <a:xfrm>
              <a:off x="2040351" y="185500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5" name="pg275"/>
            <p:cNvSpPr/>
            <p:nvPr/>
          </p:nvSpPr>
          <p:spPr>
            <a:xfrm>
              <a:off x="2040351" y="176392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6" name="pg276"/>
            <p:cNvSpPr/>
            <p:nvPr/>
          </p:nvSpPr>
          <p:spPr>
            <a:xfrm>
              <a:off x="2040351" y="167284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7" name="pg277"/>
            <p:cNvSpPr/>
            <p:nvPr/>
          </p:nvSpPr>
          <p:spPr>
            <a:xfrm>
              <a:off x="2040351" y="158175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8" name="pg278"/>
            <p:cNvSpPr/>
            <p:nvPr/>
          </p:nvSpPr>
          <p:spPr>
            <a:xfrm>
              <a:off x="2040351" y="149067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9" name="pg279"/>
            <p:cNvSpPr/>
            <p:nvPr/>
          </p:nvSpPr>
          <p:spPr>
            <a:xfrm>
              <a:off x="2040351" y="139958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0" name="pg280"/>
            <p:cNvSpPr/>
            <p:nvPr/>
          </p:nvSpPr>
          <p:spPr>
            <a:xfrm>
              <a:off x="2040351" y="130850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1" name="pg281"/>
            <p:cNvSpPr/>
            <p:nvPr/>
          </p:nvSpPr>
          <p:spPr>
            <a:xfrm>
              <a:off x="2040351" y="121741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2" name="pg282"/>
            <p:cNvSpPr/>
            <p:nvPr/>
          </p:nvSpPr>
          <p:spPr>
            <a:xfrm>
              <a:off x="2040351" y="112633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3" name="pg283"/>
            <p:cNvSpPr/>
            <p:nvPr/>
          </p:nvSpPr>
          <p:spPr>
            <a:xfrm>
              <a:off x="2040351" y="103525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4" name="pg284"/>
            <p:cNvSpPr/>
            <p:nvPr/>
          </p:nvSpPr>
          <p:spPr>
            <a:xfrm>
              <a:off x="2040351" y="954452"/>
              <a:ext cx="120449" cy="120449"/>
            </a:xfrm>
            <a:custGeom>
              <a:avLst/>
              <a:pathLst>
                <a:path w="120449" h="120449">
                  <a:moveTo>
                    <a:pt x="111340" y="0"/>
                  </a:moveTo>
                  <a:lnTo>
                    <a:pt x="120449" y="0"/>
                  </a:lnTo>
                  <a:lnTo>
                    <a:pt x="0" y="120449"/>
                  </a:lnTo>
                  <a:lnTo>
                    <a:pt x="0" y="11134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5" name="pg285"/>
            <p:cNvSpPr/>
            <p:nvPr/>
          </p:nvSpPr>
          <p:spPr>
            <a:xfrm>
              <a:off x="2040351" y="954452"/>
              <a:ext cx="29365" cy="29365"/>
            </a:xfrm>
            <a:custGeom>
              <a:avLst/>
              <a:pathLst>
                <a:path w="29365" h="29365">
                  <a:moveTo>
                    <a:pt x="20256" y="0"/>
                  </a:moveTo>
                  <a:lnTo>
                    <a:pt x="29365" y="0"/>
                  </a:lnTo>
                  <a:lnTo>
                    <a:pt x="0" y="29365"/>
                  </a:lnTo>
                  <a:lnTo>
                    <a:pt x="0" y="2025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6" name="pg286"/>
            <p:cNvSpPr/>
            <p:nvPr/>
          </p:nvSpPr>
          <p:spPr>
            <a:xfrm>
              <a:off x="3288612" y="3644523"/>
              <a:ext cx="89629" cy="89629"/>
            </a:xfrm>
            <a:custGeom>
              <a:avLst/>
              <a:pathLst>
                <a:path w="89629" h="89629">
                  <a:moveTo>
                    <a:pt x="89629" y="0"/>
                  </a:moveTo>
                  <a:lnTo>
                    <a:pt x="89629" y="9108"/>
                  </a:lnTo>
                  <a:lnTo>
                    <a:pt x="9108" y="89629"/>
                  </a:lnTo>
                  <a:lnTo>
                    <a:pt x="0" y="8962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7" name="pg287"/>
            <p:cNvSpPr/>
            <p:nvPr/>
          </p:nvSpPr>
          <p:spPr>
            <a:xfrm>
              <a:off x="3256615" y="355343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8" name="pg288"/>
            <p:cNvSpPr/>
            <p:nvPr/>
          </p:nvSpPr>
          <p:spPr>
            <a:xfrm>
              <a:off x="3256615" y="346235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9" name="pg289"/>
            <p:cNvSpPr/>
            <p:nvPr/>
          </p:nvSpPr>
          <p:spPr>
            <a:xfrm>
              <a:off x="3256615" y="337127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0" name="pg290"/>
            <p:cNvSpPr/>
            <p:nvPr/>
          </p:nvSpPr>
          <p:spPr>
            <a:xfrm>
              <a:off x="3256615" y="328018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1" name="pg291"/>
            <p:cNvSpPr/>
            <p:nvPr/>
          </p:nvSpPr>
          <p:spPr>
            <a:xfrm>
              <a:off x="3256615" y="318910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2" name="pg292"/>
            <p:cNvSpPr/>
            <p:nvPr/>
          </p:nvSpPr>
          <p:spPr>
            <a:xfrm>
              <a:off x="3256615" y="309801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3" name="pg293"/>
            <p:cNvSpPr/>
            <p:nvPr/>
          </p:nvSpPr>
          <p:spPr>
            <a:xfrm>
              <a:off x="3256615" y="300693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4" name="pg294"/>
            <p:cNvSpPr/>
            <p:nvPr/>
          </p:nvSpPr>
          <p:spPr>
            <a:xfrm>
              <a:off x="3256615" y="291585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5" name="pg295"/>
            <p:cNvSpPr/>
            <p:nvPr/>
          </p:nvSpPr>
          <p:spPr>
            <a:xfrm>
              <a:off x="3256615" y="282476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6" name="pg296"/>
            <p:cNvSpPr/>
            <p:nvPr/>
          </p:nvSpPr>
          <p:spPr>
            <a:xfrm>
              <a:off x="3256615" y="273368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7" name="pg297"/>
            <p:cNvSpPr/>
            <p:nvPr/>
          </p:nvSpPr>
          <p:spPr>
            <a:xfrm>
              <a:off x="3256615" y="264259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8" name="pg298"/>
            <p:cNvSpPr/>
            <p:nvPr/>
          </p:nvSpPr>
          <p:spPr>
            <a:xfrm>
              <a:off x="3256615" y="255151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9" name="pg299"/>
            <p:cNvSpPr/>
            <p:nvPr/>
          </p:nvSpPr>
          <p:spPr>
            <a:xfrm>
              <a:off x="3256615" y="246042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0" name="pg300"/>
            <p:cNvSpPr/>
            <p:nvPr/>
          </p:nvSpPr>
          <p:spPr>
            <a:xfrm>
              <a:off x="3256615" y="236934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1" name="pg301"/>
            <p:cNvSpPr/>
            <p:nvPr/>
          </p:nvSpPr>
          <p:spPr>
            <a:xfrm>
              <a:off x="3256615" y="227826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2" name="pg302"/>
            <p:cNvSpPr/>
            <p:nvPr/>
          </p:nvSpPr>
          <p:spPr>
            <a:xfrm>
              <a:off x="3256615" y="218717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3" name="pg303"/>
            <p:cNvSpPr/>
            <p:nvPr/>
          </p:nvSpPr>
          <p:spPr>
            <a:xfrm>
              <a:off x="3256615" y="209609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4" name="pg304"/>
            <p:cNvSpPr/>
            <p:nvPr/>
          </p:nvSpPr>
          <p:spPr>
            <a:xfrm>
              <a:off x="3256615" y="200500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5" name="pg305"/>
            <p:cNvSpPr/>
            <p:nvPr/>
          </p:nvSpPr>
          <p:spPr>
            <a:xfrm>
              <a:off x="3256615" y="191392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6" name="pg306"/>
            <p:cNvSpPr/>
            <p:nvPr/>
          </p:nvSpPr>
          <p:spPr>
            <a:xfrm>
              <a:off x="3256615" y="182283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7" name="pg307"/>
            <p:cNvSpPr/>
            <p:nvPr/>
          </p:nvSpPr>
          <p:spPr>
            <a:xfrm>
              <a:off x="3256615" y="173175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8" name="pg308"/>
            <p:cNvSpPr/>
            <p:nvPr/>
          </p:nvSpPr>
          <p:spPr>
            <a:xfrm>
              <a:off x="3256615" y="164067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9" name="pg309"/>
            <p:cNvSpPr/>
            <p:nvPr/>
          </p:nvSpPr>
          <p:spPr>
            <a:xfrm>
              <a:off x="3256615" y="154958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0" name="pg310"/>
            <p:cNvSpPr/>
            <p:nvPr/>
          </p:nvSpPr>
          <p:spPr>
            <a:xfrm>
              <a:off x="3256615" y="145850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1" name="pg311"/>
            <p:cNvSpPr/>
            <p:nvPr/>
          </p:nvSpPr>
          <p:spPr>
            <a:xfrm>
              <a:off x="3256615" y="136741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2" name="pg312"/>
            <p:cNvSpPr/>
            <p:nvPr/>
          </p:nvSpPr>
          <p:spPr>
            <a:xfrm>
              <a:off x="3256615" y="127633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3" name="pg313"/>
            <p:cNvSpPr/>
            <p:nvPr/>
          </p:nvSpPr>
          <p:spPr>
            <a:xfrm>
              <a:off x="3256615" y="118525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4" name="pg314"/>
            <p:cNvSpPr/>
            <p:nvPr/>
          </p:nvSpPr>
          <p:spPr>
            <a:xfrm>
              <a:off x="3256615" y="109416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5" name="pg315"/>
            <p:cNvSpPr/>
            <p:nvPr/>
          </p:nvSpPr>
          <p:spPr>
            <a:xfrm>
              <a:off x="3256615" y="100308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6" name="pg316"/>
            <p:cNvSpPr/>
            <p:nvPr/>
          </p:nvSpPr>
          <p:spPr>
            <a:xfrm>
              <a:off x="3256615" y="91199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7" name="pg317"/>
            <p:cNvSpPr/>
            <p:nvPr/>
          </p:nvSpPr>
          <p:spPr>
            <a:xfrm>
              <a:off x="3256615" y="865738"/>
              <a:ext cx="85909" cy="85909"/>
            </a:xfrm>
            <a:custGeom>
              <a:avLst/>
              <a:pathLst>
                <a:path w="85909" h="85909">
                  <a:moveTo>
                    <a:pt x="76801" y="0"/>
                  </a:moveTo>
                  <a:lnTo>
                    <a:pt x="85909" y="0"/>
                  </a:lnTo>
                  <a:lnTo>
                    <a:pt x="0" y="85909"/>
                  </a:lnTo>
                  <a:lnTo>
                    <a:pt x="0" y="7680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8" name="pg318"/>
            <p:cNvSpPr/>
            <p:nvPr/>
          </p:nvSpPr>
          <p:spPr>
            <a:xfrm>
              <a:off x="3835117" y="3650467"/>
              <a:ext cx="83685" cy="83685"/>
            </a:xfrm>
            <a:custGeom>
              <a:avLst/>
              <a:pathLst>
                <a:path w="83685" h="83685">
                  <a:moveTo>
                    <a:pt x="83685" y="0"/>
                  </a:moveTo>
                  <a:lnTo>
                    <a:pt x="83685" y="9108"/>
                  </a:lnTo>
                  <a:lnTo>
                    <a:pt x="9108" y="83685"/>
                  </a:lnTo>
                  <a:lnTo>
                    <a:pt x="0" y="8368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9" name="pg319"/>
            <p:cNvSpPr/>
            <p:nvPr/>
          </p:nvSpPr>
          <p:spPr>
            <a:xfrm>
              <a:off x="3797177" y="355938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0" name="pg320"/>
            <p:cNvSpPr/>
            <p:nvPr/>
          </p:nvSpPr>
          <p:spPr>
            <a:xfrm>
              <a:off x="3797177" y="346829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1" name="pg321"/>
            <p:cNvSpPr/>
            <p:nvPr/>
          </p:nvSpPr>
          <p:spPr>
            <a:xfrm>
              <a:off x="3797177" y="337721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2" name="pg322"/>
            <p:cNvSpPr/>
            <p:nvPr/>
          </p:nvSpPr>
          <p:spPr>
            <a:xfrm>
              <a:off x="3797177" y="328613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3" name="pg323"/>
            <p:cNvSpPr/>
            <p:nvPr/>
          </p:nvSpPr>
          <p:spPr>
            <a:xfrm>
              <a:off x="3797177" y="319504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4" name="pg324"/>
            <p:cNvSpPr/>
            <p:nvPr/>
          </p:nvSpPr>
          <p:spPr>
            <a:xfrm>
              <a:off x="3797177" y="310396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5" name="pg325"/>
            <p:cNvSpPr/>
            <p:nvPr/>
          </p:nvSpPr>
          <p:spPr>
            <a:xfrm>
              <a:off x="3797177" y="301287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6" name="pg326"/>
            <p:cNvSpPr/>
            <p:nvPr/>
          </p:nvSpPr>
          <p:spPr>
            <a:xfrm>
              <a:off x="3797177" y="292179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7" name="pg327"/>
            <p:cNvSpPr/>
            <p:nvPr/>
          </p:nvSpPr>
          <p:spPr>
            <a:xfrm>
              <a:off x="3797177" y="283070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8" name="pg328"/>
            <p:cNvSpPr/>
            <p:nvPr/>
          </p:nvSpPr>
          <p:spPr>
            <a:xfrm>
              <a:off x="3797177" y="273962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9" name="pg329"/>
            <p:cNvSpPr/>
            <p:nvPr/>
          </p:nvSpPr>
          <p:spPr>
            <a:xfrm>
              <a:off x="3797177" y="264854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0" name="pg330"/>
            <p:cNvSpPr/>
            <p:nvPr/>
          </p:nvSpPr>
          <p:spPr>
            <a:xfrm>
              <a:off x="3797177" y="255745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1" name="pg331"/>
            <p:cNvSpPr/>
            <p:nvPr/>
          </p:nvSpPr>
          <p:spPr>
            <a:xfrm>
              <a:off x="3797177" y="246637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2" name="pg332"/>
            <p:cNvSpPr/>
            <p:nvPr/>
          </p:nvSpPr>
          <p:spPr>
            <a:xfrm>
              <a:off x="3797177" y="237528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3" name="pg333"/>
            <p:cNvSpPr/>
            <p:nvPr/>
          </p:nvSpPr>
          <p:spPr>
            <a:xfrm>
              <a:off x="3797177" y="228420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4" name="pg334"/>
            <p:cNvSpPr/>
            <p:nvPr/>
          </p:nvSpPr>
          <p:spPr>
            <a:xfrm>
              <a:off x="3797177" y="219311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5" name="pg335"/>
            <p:cNvSpPr/>
            <p:nvPr/>
          </p:nvSpPr>
          <p:spPr>
            <a:xfrm>
              <a:off x="3797177" y="210203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6" name="pg336"/>
            <p:cNvSpPr/>
            <p:nvPr/>
          </p:nvSpPr>
          <p:spPr>
            <a:xfrm>
              <a:off x="3797177" y="201095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7" name="pg337"/>
            <p:cNvSpPr/>
            <p:nvPr/>
          </p:nvSpPr>
          <p:spPr>
            <a:xfrm>
              <a:off x="3797177" y="191986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8" name="pg338"/>
            <p:cNvSpPr/>
            <p:nvPr/>
          </p:nvSpPr>
          <p:spPr>
            <a:xfrm>
              <a:off x="3797177" y="182878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9" name="pg339"/>
            <p:cNvSpPr/>
            <p:nvPr/>
          </p:nvSpPr>
          <p:spPr>
            <a:xfrm>
              <a:off x="3797177" y="173769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0" name="pg340"/>
            <p:cNvSpPr/>
            <p:nvPr/>
          </p:nvSpPr>
          <p:spPr>
            <a:xfrm>
              <a:off x="3797177" y="164661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1" name="pg341"/>
            <p:cNvSpPr/>
            <p:nvPr/>
          </p:nvSpPr>
          <p:spPr>
            <a:xfrm>
              <a:off x="3797177" y="155553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2" name="pg342"/>
            <p:cNvSpPr/>
            <p:nvPr/>
          </p:nvSpPr>
          <p:spPr>
            <a:xfrm>
              <a:off x="3797177" y="146444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3" name="pg343"/>
            <p:cNvSpPr/>
            <p:nvPr/>
          </p:nvSpPr>
          <p:spPr>
            <a:xfrm>
              <a:off x="3797177" y="137336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4" name="pg344"/>
            <p:cNvSpPr/>
            <p:nvPr/>
          </p:nvSpPr>
          <p:spPr>
            <a:xfrm>
              <a:off x="3797177" y="128227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5" name="pg345"/>
            <p:cNvSpPr/>
            <p:nvPr/>
          </p:nvSpPr>
          <p:spPr>
            <a:xfrm>
              <a:off x="3797177" y="119119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6" name="pg346"/>
            <p:cNvSpPr/>
            <p:nvPr/>
          </p:nvSpPr>
          <p:spPr>
            <a:xfrm>
              <a:off x="3797177" y="110010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7" name="pg347"/>
            <p:cNvSpPr/>
            <p:nvPr/>
          </p:nvSpPr>
          <p:spPr>
            <a:xfrm>
              <a:off x="3797177" y="100902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8" name="pg348"/>
            <p:cNvSpPr/>
            <p:nvPr/>
          </p:nvSpPr>
          <p:spPr>
            <a:xfrm>
              <a:off x="3797177" y="91794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9" name="pg349"/>
            <p:cNvSpPr/>
            <p:nvPr/>
          </p:nvSpPr>
          <p:spPr>
            <a:xfrm>
              <a:off x="3797177" y="865738"/>
              <a:ext cx="91853" cy="91853"/>
            </a:xfrm>
            <a:custGeom>
              <a:avLst/>
              <a:pathLst>
                <a:path w="91853" h="91853">
                  <a:moveTo>
                    <a:pt x="82744" y="0"/>
                  </a:moveTo>
                  <a:lnTo>
                    <a:pt x="91853" y="0"/>
                  </a:lnTo>
                  <a:lnTo>
                    <a:pt x="0" y="91853"/>
                  </a:lnTo>
                  <a:lnTo>
                    <a:pt x="0" y="8274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0" name="pg350"/>
            <p:cNvSpPr/>
            <p:nvPr/>
          </p:nvSpPr>
          <p:spPr>
            <a:xfrm>
              <a:off x="3797177" y="865738"/>
              <a:ext cx="769" cy="769"/>
            </a:xfrm>
            <a:custGeom>
              <a:avLst/>
              <a:pathLst>
                <a:path w="769" h="769">
                  <a:moveTo>
                    <a:pt x="0" y="769"/>
                  </a:moveTo>
                  <a:lnTo>
                    <a:pt x="0" y="0"/>
                  </a:lnTo>
                  <a:lnTo>
                    <a:pt x="769" y="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1" name="pg351"/>
            <p:cNvSpPr/>
            <p:nvPr/>
          </p:nvSpPr>
          <p:spPr>
            <a:xfrm>
              <a:off x="3470781" y="3691551"/>
              <a:ext cx="42601" cy="42601"/>
            </a:xfrm>
            <a:custGeom>
              <a:avLst/>
              <a:pathLst>
                <a:path w="42601" h="42601">
                  <a:moveTo>
                    <a:pt x="42601" y="0"/>
                  </a:moveTo>
                  <a:lnTo>
                    <a:pt x="42601" y="9108"/>
                  </a:lnTo>
                  <a:lnTo>
                    <a:pt x="9108" y="42601"/>
                  </a:lnTo>
                  <a:lnTo>
                    <a:pt x="0" y="4260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2" name="pg352"/>
            <p:cNvSpPr/>
            <p:nvPr/>
          </p:nvSpPr>
          <p:spPr>
            <a:xfrm>
              <a:off x="3391756" y="360046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3" name="pg353"/>
            <p:cNvSpPr/>
            <p:nvPr/>
          </p:nvSpPr>
          <p:spPr>
            <a:xfrm>
              <a:off x="3391756" y="350938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4" name="pg354"/>
            <p:cNvSpPr/>
            <p:nvPr/>
          </p:nvSpPr>
          <p:spPr>
            <a:xfrm>
              <a:off x="3391756" y="341829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5" name="pg355"/>
            <p:cNvSpPr/>
            <p:nvPr/>
          </p:nvSpPr>
          <p:spPr>
            <a:xfrm>
              <a:off x="3391756" y="332721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6" name="pg356"/>
            <p:cNvSpPr/>
            <p:nvPr/>
          </p:nvSpPr>
          <p:spPr>
            <a:xfrm>
              <a:off x="3391756" y="323613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7" name="pg357"/>
            <p:cNvSpPr/>
            <p:nvPr/>
          </p:nvSpPr>
          <p:spPr>
            <a:xfrm>
              <a:off x="3391756" y="314504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8" name="pg358"/>
            <p:cNvSpPr/>
            <p:nvPr/>
          </p:nvSpPr>
          <p:spPr>
            <a:xfrm>
              <a:off x="3391756" y="305396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9" name="pg359"/>
            <p:cNvSpPr/>
            <p:nvPr/>
          </p:nvSpPr>
          <p:spPr>
            <a:xfrm>
              <a:off x="3391756" y="296287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0" name="pg360"/>
            <p:cNvSpPr/>
            <p:nvPr/>
          </p:nvSpPr>
          <p:spPr>
            <a:xfrm>
              <a:off x="3391756" y="287179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1" name="pg361"/>
            <p:cNvSpPr/>
            <p:nvPr/>
          </p:nvSpPr>
          <p:spPr>
            <a:xfrm>
              <a:off x="3391756" y="278070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2" name="pg362"/>
            <p:cNvSpPr/>
            <p:nvPr/>
          </p:nvSpPr>
          <p:spPr>
            <a:xfrm>
              <a:off x="3391756" y="268962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3" name="pg363"/>
            <p:cNvSpPr/>
            <p:nvPr/>
          </p:nvSpPr>
          <p:spPr>
            <a:xfrm>
              <a:off x="3391756" y="259854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4" name="pg364"/>
            <p:cNvSpPr/>
            <p:nvPr/>
          </p:nvSpPr>
          <p:spPr>
            <a:xfrm>
              <a:off x="3391756" y="250745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5" name="pg365"/>
            <p:cNvSpPr/>
            <p:nvPr/>
          </p:nvSpPr>
          <p:spPr>
            <a:xfrm>
              <a:off x="3391756" y="241637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6" name="pg366"/>
            <p:cNvSpPr/>
            <p:nvPr/>
          </p:nvSpPr>
          <p:spPr>
            <a:xfrm>
              <a:off x="3391756" y="232528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7" name="pg367"/>
            <p:cNvSpPr/>
            <p:nvPr/>
          </p:nvSpPr>
          <p:spPr>
            <a:xfrm>
              <a:off x="3391756" y="223420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8" name="pg368"/>
            <p:cNvSpPr/>
            <p:nvPr/>
          </p:nvSpPr>
          <p:spPr>
            <a:xfrm>
              <a:off x="3391756" y="214312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9" name="pg369"/>
            <p:cNvSpPr/>
            <p:nvPr/>
          </p:nvSpPr>
          <p:spPr>
            <a:xfrm>
              <a:off x="3391756" y="205203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0" name="pg370"/>
            <p:cNvSpPr/>
            <p:nvPr/>
          </p:nvSpPr>
          <p:spPr>
            <a:xfrm>
              <a:off x="3391756" y="196095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1" name="pg371"/>
            <p:cNvSpPr/>
            <p:nvPr/>
          </p:nvSpPr>
          <p:spPr>
            <a:xfrm>
              <a:off x="3391756" y="186986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2" name="pg372"/>
            <p:cNvSpPr/>
            <p:nvPr/>
          </p:nvSpPr>
          <p:spPr>
            <a:xfrm>
              <a:off x="3391756" y="177878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3" name="pg373"/>
            <p:cNvSpPr/>
            <p:nvPr/>
          </p:nvSpPr>
          <p:spPr>
            <a:xfrm>
              <a:off x="3391756" y="168769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4" name="pg374"/>
            <p:cNvSpPr/>
            <p:nvPr/>
          </p:nvSpPr>
          <p:spPr>
            <a:xfrm>
              <a:off x="3391756" y="159661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5" name="pg375"/>
            <p:cNvSpPr/>
            <p:nvPr/>
          </p:nvSpPr>
          <p:spPr>
            <a:xfrm>
              <a:off x="3391756" y="150553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6" name="pg376"/>
            <p:cNvSpPr/>
            <p:nvPr/>
          </p:nvSpPr>
          <p:spPr>
            <a:xfrm>
              <a:off x="3391756" y="141444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7" name="pg377"/>
            <p:cNvSpPr/>
            <p:nvPr/>
          </p:nvSpPr>
          <p:spPr>
            <a:xfrm>
              <a:off x="3391756" y="132336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8" name="pg378"/>
            <p:cNvSpPr/>
            <p:nvPr/>
          </p:nvSpPr>
          <p:spPr>
            <a:xfrm>
              <a:off x="3391756" y="123227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9" name="pg379"/>
            <p:cNvSpPr/>
            <p:nvPr/>
          </p:nvSpPr>
          <p:spPr>
            <a:xfrm>
              <a:off x="3391756" y="114119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0" name="pg380"/>
            <p:cNvSpPr/>
            <p:nvPr/>
          </p:nvSpPr>
          <p:spPr>
            <a:xfrm>
              <a:off x="3391756" y="105010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1" name="pg381"/>
            <p:cNvSpPr/>
            <p:nvPr/>
          </p:nvSpPr>
          <p:spPr>
            <a:xfrm>
              <a:off x="3391756" y="95902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2" name="pg382"/>
            <p:cNvSpPr/>
            <p:nvPr/>
          </p:nvSpPr>
          <p:spPr>
            <a:xfrm>
              <a:off x="3391756" y="86794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3" name="pg383"/>
            <p:cNvSpPr/>
            <p:nvPr/>
          </p:nvSpPr>
          <p:spPr>
            <a:xfrm>
              <a:off x="3391756" y="865738"/>
              <a:ext cx="41853" cy="41853"/>
            </a:xfrm>
            <a:custGeom>
              <a:avLst/>
              <a:pathLst>
                <a:path w="41853" h="41853">
                  <a:moveTo>
                    <a:pt x="32745" y="0"/>
                  </a:moveTo>
                  <a:lnTo>
                    <a:pt x="41853" y="0"/>
                  </a:lnTo>
                  <a:lnTo>
                    <a:pt x="0" y="41853"/>
                  </a:lnTo>
                  <a:lnTo>
                    <a:pt x="0" y="3274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4" name="pg384"/>
            <p:cNvSpPr/>
            <p:nvPr/>
          </p:nvSpPr>
          <p:spPr>
            <a:xfrm>
              <a:off x="3561865" y="3647495"/>
              <a:ext cx="86657" cy="86657"/>
            </a:xfrm>
            <a:custGeom>
              <a:avLst/>
              <a:pathLst>
                <a:path w="86657" h="86657">
                  <a:moveTo>
                    <a:pt x="86657" y="0"/>
                  </a:moveTo>
                  <a:lnTo>
                    <a:pt x="86657" y="9108"/>
                  </a:lnTo>
                  <a:lnTo>
                    <a:pt x="9108" y="86657"/>
                  </a:lnTo>
                  <a:lnTo>
                    <a:pt x="0" y="8665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5" name="pg385"/>
            <p:cNvSpPr/>
            <p:nvPr/>
          </p:nvSpPr>
          <p:spPr>
            <a:xfrm>
              <a:off x="3526896" y="355641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6" name="pg386"/>
            <p:cNvSpPr/>
            <p:nvPr/>
          </p:nvSpPr>
          <p:spPr>
            <a:xfrm>
              <a:off x="3526896" y="346532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7" name="pg387"/>
            <p:cNvSpPr/>
            <p:nvPr/>
          </p:nvSpPr>
          <p:spPr>
            <a:xfrm>
              <a:off x="3526896" y="337424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8" name="pg388"/>
            <p:cNvSpPr/>
            <p:nvPr/>
          </p:nvSpPr>
          <p:spPr>
            <a:xfrm>
              <a:off x="3526896" y="328315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9" name="pg389"/>
            <p:cNvSpPr/>
            <p:nvPr/>
          </p:nvSpPr>
          <p:spPr>
            <a:xfrm>
              <a:off x="3526896" y="319207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0" name="pg390"/>
            <p:cNvSpPr/>
            <p:nvPr/>
          </p:nvSpPr>
          <p:spPr>
            <a:xfrm>
              <a:off x="3526896" y="310099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1" name="pg391"/>
            <p:cNvSpPr/>
            <p:nvPr/>
          </p:nvSpPr>
          <p:spPr>
            <a:xfrm>
              <a:off x="3526896" y="300990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2" name="pg392"/>
            <p:cNvSpPr/>
            <p:nvPr/>
          </p:nvSpPr>
          <p:spPr>
            <a:xfrm>
              <a:off x="3526896" y="291882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3" name="pg393"/>
            <p:cNvSpPr/>
            <p:nvPr/>
          </p:nvSpPr>
          <p:spPr>
            <a:xfrm>
              <a:off x="3526896" y="282773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4" name="pg394"/>
            <p:cNvSpPr/>
            <p:nvPr/>
          </p:nvSpPr>
          <p:spPr>
            <a:xfrm>
              <a:off x="3526896" y="273665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5" name="pg395"/>
            <p:cNvSpPr/>
            <p:nvPr/>
          </p:nvSpPr>
          <p:spPr>
            <a:xfrm>
              <a:off x="3526896" y="264556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6" name="pg396"/>
            <p:cNvSpPr/>
            <p:nvPr/>
          </p:nvSpPr>
          <p:spPr>
            <a:xfrm>
              <a:off x="3526896" y="255448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7" name="pg397"/>
            <p:cNvSpPr/>
            <p:nvPr/>
          </p:nvSpPr>
          <p:spPr>
            <a:xfrm>
              <a:off x="3526896" y="246340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8" name="pg398"/>
            <p:cNvSpPr/>
            <p:nvPr/>
          </p:nvSpPr>
          <p:spPr>
            <a:xfrm>
              <a:off x="3526896" y="237231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9" name="pg399"/>
            <p:cNvSpPr/>
            <p:nvPr/>
          </p:nvSpPr>
          <p:spPr>
            <a:xfrm>
              <a:off x="3526896" y="228123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0" name="pg400"/>
            <p:cNvSpPr/>
            <p:nvPr/>
          </p:nvSpPr>
          <p:spPr>
            <a:xfrm>
              <a:off x="3526896" y="219014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1" name="pg401"/>
            <p:cNvSpPr/>
            <p:nvPr/>
          </p:nvSpPr>
          <p:spPr>
            <a:xfrm>
              <a:off x="3526896" y="209906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2" name="pg402"/>
            <p:cNvSpPr/>
            <p:nvPr/>
          </p:nvSpPr>
          <p:spPr>
            <a:xfrm>
              <a:off x="3526896" y="200797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3" name="pg403"/>
            <p:cNvSpPr/>
            <p:nvPr/>
          </p:nvSpPr>
          <p:spPr>
            <a:xfrm>
              <a:off x="3526896" y="191689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4" name="pg404"/>
            <p:cNvSpPr/>
            <p:nvPr/>
          </p:nvSpPr>
          <p:spPr>
            <a:xfrm>
              <a:off x="3526896" y="182581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5" name="pg405"/>
            <p:cNvSpPr/>
            <p:nvPr/>
          </p:nvSpPr>
          <p:spPr>
            <a:xfrm>
              <a:off x="3526896" y="173472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6" name="pg406"/>
            <p:cNvSpPr/>
            <p:nvPr/>
          </p:nvSpPr>
          <p:spPr>
            <a:xfrm>
              <a:off x="3526896" y="164364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7" name="pg407"/>
            <p:cNvSpPr/>
            <p:nvPr/>
          </p:nvSpPr>
          <p:spPr>
            <a:xfrm>
              <a:off x="3526896" y="155255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8" name="pg408"/>
            <p:cNvSpPr/>
            <p:nvPr/>
          </p:nvSpPr>
          <p:spPr>
            <a:xfrm>
              <a:off x="3526896" y="146147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9" name="pg409"/>
            <p:cNvSpPr/>
            <p:nvPr/>
          </p:nvSpPr>
          <p:spPr>
            <a:xfrm>
              <a:off x="3526896" y="137039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0" name="pg410"/>
            <p:cNvSpPr/>
            <p:nvPr/>
          </p:nvSpPr>
          <p:spPr>
            <a:xfrm>
              <a:off x="3526896" y="127930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1" name="pg411"/>
            <p:cNvSpPr/>
            <p:nvPr/>
          </p:nvSpPr>
          <p:spPr>
            <a:xfrm>
              <a:off x="3526896" y="118822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2" name="pg412"/>
            <p:cNvSpPr/>
            <p:nvPr/>
          </p:nvSpPr>
          <p:spPr>
            <a:xfrm>
              <a:off x="3526896" y="109713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3" name="pg413"/>
            <p:cNvSpPr/>
            <p:nvPr/>
          </p:nvSpPr>
          <p:spPr>
            <a:xfrm>
              <a:off x="3526896" y="100605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4" name="pg414"/>
            <p:cNvSpPr/>
            <p:nvPr/>
          </p:nvSpPr>
          <p:spPr>
            <a:xfrm>
              <a:off x="3526896" y="91496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5" name="pg415"/>
            <p:cNvSpPr/>
            <p:nvPr/>
          </p:nvSpPr>
          <p:spPr>
            <a:xfrm>
              <a:off x="3526896" y="865738"/>
              <a:ext cx="88881" cy="88881"/>
            </a:xfrm>
            <a:custGeom>
              <a:avLst/>
              <a:pathLst>
                <a:path w="88881" h="88881">
                  <a:moveTo>
                    <a:pt x="79773" y="0"/>
                  </a:moveTo>
                  <a:lnTo>
                    <a:pt x="88881" y="0"/>
                  </a:lnTo>
                  <a:lnTo>
                    <a:pt x="0" y="88881"/>
                  </a:lnTo>
                  <a:lnTo>
                    <a:pt x="0" y="7977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6" name="pg416"/>
            <p:cNvSpPr/>
            <p:nvPr/>
          </p:nvSpPr>
          <p:spPr>
            <a:xfrm>
              <a:off x="5747886" y="3671269"/>
              <a:ext cx="62883" cy="62883"/>
            </a:xfrm>
            <a:custGeom>
              <a:avLst/>
              <a:pathLst>
                <a:path w="62883" h="62883">
                  <a:moveTo>
                    <a:pt x="62883" y="0"/>
                  </a:moveTo>
                  <a:lnTo>
                    <a:pt x="62883" y="9108"/>
                  </a:lnTo>
                  <a:lnTo>
                    <a:pt x="9108" y="62883"/>
                  </a:lnTo>
                  <a:lnTo>
                    <a:pt x="0" y="6288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7" name="pg417"/>
            <p:cNvSpPr/>
            <p:nvPr/>
          </p:nvSpPr>
          <p:spPr>
            <a:xfrm>
              <a:off x="5689143" y="358018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8" name="pg418"/>
            <p:cNvSpPr/>
            <p:nvPr/>
          </p:nvSpPr>
          <p:spPr>
            <a:xfrm>
              <a:off x="5689143" y="348910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9" name="pg419"/>
            <p:cNvSpPr/>
            <p:nvPr/>
          </p:nvSpPr>
          <p:spPr>
            <a:xfrm>
              <a:off x="5689143" y="339801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0" name="pg420"/>
            <p:cNvSpPr/>
            <p:nvPr/>
          </p:nvSpPr>
          <p:spPr>
            <a:xfrm>
              <a:off x="5689143" y="330693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1" name="pg421"/>
            <p:cNvSpPr/>
            <p:nvPr/>
          </p:nvSpPr>
          <p:spPr>
            <a:xfrm>
              <a:off x="5689143" y="321584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2" name="pg422"/>
            <p:cNvSpPr/>
            <p:nvPr/>
          </p:nvSpPr>
          <p:spPr>
            <a:xfrm>
              <a:off x="5689143" y="312476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3" name="pg423"/>
            <p:cNvSpPr/>
            <p:nvPr/>
          </p:nvSpPr>
          <p:spPr>
            <a:xfrm>
              <a:off x="5689143" y="303368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4" name="pg424"/>
            <p:cNvSpPr/>
            <p:nvPr/>
          </p:nvSpPr>
          <p:spPr>
            <a:xfrm>
              <a:off x="5689143" y="294259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5" name="pg425"/>
            <p:cNvSpPr/>
            <p:nvPr/>
          </p:nvSpPr>
          <p:spPr>
            <a:xfrm>
              <a:off x="5689143" y="285151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6" name="pg426"/>
            <p:cNvSpPr/>
            <p:nvPr/>
          </p:nvSpPr>
          <p:spPr>
            <a:xfrm>
              <a:off x="5689143" y="276042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7" name="pg427"/>
            <p:cNvSpPr/>
            <p:nvPr/>
          </p:nvSpPr>
          <p:spPr>
            <a:xfrm>
              <a:off x="5689143" y="266934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8" name="pg428"/>
            <p:cNvSpPr/>
            <p:nvPr/>
          </p:nvSpPr>
          <p:spPr>
            <a:xfrm>
              <a:off x="5689143" y="257825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9" name="pg429"/>
            <p:cNvSpPr/>
            <p:nvPr/>
          </p:nvSpPr>
          <p:spPr>
            <a:xfrm>
              <a:off x="5689143" y="248717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0" name="pg430"/>
            <p:cNvSpPr/>
            <p:nvPr/>
          </p:nvSpPr>
          <p:spPr>
            <a:xfrm>
              <a:off x="5689143" y="239609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1" name="pg431"/>
            <p:cNvSpPr/>
            <p:nvPr/>
          </p:nvSpPr>
          <p:spPr>
            <a:xfrm>
              <a:off x="5689143" y="230500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2" name="pg432"/>
            <p:cNvSpPr/>
            <p:nvPr/>
          </p:nvSpPr>
          <p:spPr>
            <a:xfrm>
              <a:off x="5689143" y="221392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3" name="pg433"/>
            <p:cNvSpPr/>
            <p:nvPr/>
          </p:nvSpPr>
          <p:spPr>
            <a:xfrm>
              <a:off x="5689143" y="212283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4" name="pg434"/>
            <p:cNvSpPr/>
            <p:nvPr/>
          </p:nvSpPr>
          <p:spPr>
            <a:xfrm>
              <a:off x="5689143" y="203175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5" name="pg435"/>
            <p:cNvSpPr/>
            <p:nvPr/>
          </p:nvSpPr>
          <p:spPr>
            <a:xfrm>
              <a:off x="5689143" y="194066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6" name="pg436"/>
            <p:cNvSpPr/>
            <p:nvPr/>
          </p:nvSpPr>
          <p:spPr>
            <a:xfrm>
              <a:off x="5689143" y="184958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7" name="pg437"/>
            <p:cNvSpPr/>
            <p:nvPr/>
          </p:nvSpPr>
          <p:spPr>
            <a:xfrm>
              <a:off x="5689143" y="175850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8" name="pg438"/>
            <p:cNvSpPr/>
            <p:nvPr/>
          </p:nvSpPr>
          <p:spPr>
            <a:xfrm>
              <a:off x="5689143" y="166741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9" name="pg439"/>
            <p:cNvSpPr/>
            <p:nvPr/>
          </p:nvSpPr>
          <p:spPr>
            <a:xfrm>
              <a:off x="5689143" y="157633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0" name="pg440"/>
            <p:cNvSpPr/>
            <p:nvPr/>
          </p:nvSpPr>
          <p:spPr>
            <a:xfrm>
              <a:off x="5689143" y="148524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1" name="pg441"/>
            <p:cNvSpPr/>
            <p:nvPr/>
          </p:nvSpPr>
          <p:spPr>
            <a:xfrm>
              <a:off x="5689143" y="139416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2" name="pg442"/>
            <p:cNvSpPr/>
            <p:nvPr/>
          </p:nvSpPr>
          <p:spPr>
            <a:xfrm>
              <a:off x="5689143" y="130308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3" name="pg443"/>
            <p:cNvSpPr/>
            <p:nvPr/>
          </p:nvSpPr>
          <p:spPr>
            <a:xfrm>
              <a:off x="5689143" y="121199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4" name="pg444"/>
            <p:cNvSpPr/>
            <p:nvPr/>
          </p:nvSpPr>
          <p:spPr>
            <a:xfrm>
              <a:off x="5689143" y="112091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5" name="pg445"/>
            <p:cNvSpPr/>
            <p:nvPr/>
          </p:nvSpPr>
          <p:spPr>
            <a:xfrm>
              <a:off x="5689143" y="102982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6" name="pg446"/>
            <p:cNvSpPr/>
            <p:nvPr/>
          </p:nvSpPr>
          <p:spPr>
            <a:xfrm>
              <a:off x="5689143" y="93874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7" name="pg447"/>
            <p:cNvSpPr/>
            <p:nvPr/>
          </p:nvSpPr>
          <p:spPr>
            <a:xfrm>
              <a:off x="5689143" y="84765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8" name="pg448"/>
            <p:cNvSpPr/>
            <p:nvPr/>
          </p:nvSpPr>
          <p:spPr>
            <a:xfrm>
              <a:off x="5689143" y="836167"/>
              <a:ext cx="51142" cy="51142"/>
            </a:xfrm>
            <a:custGeom>
              <a:avLst/>
              <a:pathLst>
                <a:path w="51142" h="51142">
                  <a:moveTo>
                    <a:pt x="42034" y="0"/>
                  </a:moveTo>
                  <a:lnTo>
                    <a:pt x="51142" y="0"/>
                  </a:lnTo>
                  <a:lnTo>
                    <a:pt x="0" y="51142"/>
                  </a:lnTo>
                  <a:lnTo>
                    <a:pt x="0" y="4203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9" name="pg449"/>
            <p:cNvSpPr/>
            <p:nvPr/>
          </p:nvSpPr>
          <p:spPr>
            <a:xfrm>
              <a:off x="4654875" y="3659382"/>
              <a:ext cx="74770" cy="74770"/>
            </a:xfrm>
            <a:custGeom>
              <a:avLst/>
              <a:pathLst>
                <a:path w="74770" h="74770">
                  <a:moveTo>
                    <a:pt x="74770" y="0"/>
                  </a:moveTo>
                  <a:lnTo>
                    <a:pt x="74770" y="9108"/>
                  </a:lnTo>
                  <a:lnTo>
                    <a:pt x="9108" y="74770"/>
                  </a:lnTo>
                  <a:lnTo>
                    <a:pt x="0" y="747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0" name="pg450"/>
            <p:cNvSpPr/>
            <p:nvPr/>
          </p:nvSpPr>
          <p:spPr>
            <a:xfrm>
              <a:off x="4608019" y="356829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1" name="pg451"/>
            <p:cNvSpPr/>
            <p:nvPr/>
          </p:nvSpPr>
          <p:spPr>
            <a:xfrm>
              <a:off x="4608019" y="347721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2" name="pg452"/>
            <p:cNvSpPr/>
            <p:nvPr/>
          </p:nvSpPr>
          <p:spPr>
            <a:xfrm>
              <a:off x="4608019" y="338612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3" name="pg453"/>
            <p:cNvSpPr/>
            <p:nvPr/>
          </p:nvSpPr>
          <p:spPr>
            <a:xfrm>
              <a:off x="4608019" y="329504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4" name="pg454"/>
            <p:cNvSpPr/>
            <p:nvPr/>
          </p:nvSpPr>
          <p:spPr>
            <a:xfrm>
              <a:off x="4608019" y="320396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5" name="pg455"/>
            <p:cNvSpPr/>
            <p:nvPr/>
          </p:nvSpPr>
          <p:spPr>
            <a:xfrm>
              <a:off x="4608019" y="311287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6" name="pg456"/>
            <p:cNvSpPr/>
            <p:nvPr/>
          </p:nvSpPr>
          <p:spPr>
            <a:xfrm>
              <a:off x="4608019" y="302179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7" name="pg457"/>
            <p:cNvSpPr/>
            <p:nvPr/>
          </p:nvSpPr>
          <p:spPr>
            <a:xfrm>
              <a:off x="4608019" y="293070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8" name="pg458"/>
            <p:cNvSpPr/>
            <p:nvPr/>
          </p:nvSpPr>
          <p:spPr>
            <a:xfrm>
              <a:off x="4608019" y="283962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9" name="pg459"/>
            <p:cNvSpPr/>
            <p:nvPr/>
          </p:nvSpPr>
          <p:spPr>
            <a:xfrm>
              <a:off x="4608019" y="274854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0" name="pg460"/>
            <p:cNvSpPr/>
            <p:nvPr/>
          </p:nvSpPr>
          <p:spPr>
            <a:xfrm>
              <a:off x="4608019" y="265745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1" name="pg461"/>
            <p:cNvSpPr/>
            <p:nvPr/>
          </p:nvSpPr>
          <p:spPr>
            <a:xfrm>
              <a:off x="4608019" y="256637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2" name="pg462"/>
            <p:cNvSpPr/>
            <p:nvPr/>
          </p:nvSpPr>
          <p:spPr>
            <a:xfrm>
              <a:off x="4608019" y="247528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3" name="pg463"/>
            <p:cNvSpPr/>
            <p:nvPr/>
          </p:nvSpPr>
          <p:spPr>
            <a:xfrm>
              <a:off x="4608019" y="238420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4" name="pg464"/>
            <p:cNvSpPr/>
            <p:nvPr/>
          </p:nvSpPr>
          <p:spPr>
            <a:xfrm>
              <a:off x="4608019" y="229311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5" name="pg465"/>
            <p:cNvSpPr/>
            <p:nvPr/>
          </p:nvSpPr>
          <p:spPr>
            <a:xfrm>
              <a:off x="4608019" y="220203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6" name="pg466"/>
            <p:cNvSpPr/>
            <p:nvPr/>
          </p:nvSpPr>
          <p:spPr>
            <a:xfrm>
              <a:off x="4608019" y="211095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7" name="pg467"/>
            <p:cNvSpPr/>
            <p:nvPr/>
          </p:nvSpPr>
          <p:spPr>
            <a:xfrm>
              <a:off x="4608019" y="201986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8" name="pg468"/>
            <p:cNvSpPr/>
            <p:nvPr/>
          </p:nvSpPr>
          <p:spPr>
            <a:xfrm>
              <a:off x="4608019" y="192878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9" name="pg469"/>
            <p:cNvSpPr/>
            <p:nvPr/>
          </p:nvSpPr>
          <p:spPr>
            <a:xfrm>
              <a:off x="4608019" y="183769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0" name="pg470"/>
            <p:cNvSpPr/>
            <p:nvPr/>
          </p:nvSpPr>
          <p:spPr>
            <a:xfrm>
              <a:off x="4608019" y="174661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1" name="pg471"/>
            <p:cNvSpPr/>
            <p:nvPr/>
          </p:nvSpPr>
          <p:spPr>
            <a:xfrm>
              <a:off x="4608019" y="165552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2" name="pg472"/>
            <p:cNvSpPr/>
            <p:nvPr/>
          </p:nvSpPr>
          <p:spPr>
            <a:xfrm>
              <a:off x="4608019" y="156444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3" name="pg473"/>
            <p:cNvSpPr/>
            <p:nvPr/>
          </p:nvSpPr>
          <p:spPr>
            <a:xfrm>
              <a:off x="4608019" y="147336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4" name="pg474"/>
            <p:cNvSpPr/>
            <p:nvPr/>
          </p:nvSpPr>
          <p:spPr>
            <a:xfrm>
              <a:off x="4608019" y="138227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5" name="pg475"/>
            <p:cNvSpPr/>
            <p:nvPr/>
          </p:nvSpPr>
          <p:spPr>
            <a:xfrm>
              <a:off x="4608019" y="129119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6" name="pg476"/>
            <p:cNvSpPr/>
            <p:nvPr/>
          </p:nvSpPr>
          <p:spPr>
            <a:xfrm>
              <a:off x="4608019" y="120010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7" name="pg477"/>
            <p:cNvSpPr/>
            <p:nvPr/>
          </p:nvSpPr>
          <p:spPr>
            <a:xfrm>
              <a:off x="4608019" y="110902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8" name="pg478"/>
            <p:cNvSpPr/>
            <p:nvPr/>
          </p:nvSpPr>
          <p:spPr>
            <a:xfrm>
              <a:off x="4608019" y="101794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9" name="pg479"/>
            <p:cNvSpPr/>
            <p:nvPr/>
          </p:nvSpPr>
          <p:spPr>
            <a:xfrm>
              <a:off x="4608019" y="92685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0" name="pg480"/>
            <p:cNvSpPr/>
            <p:nvPr/>
          </p:nvSpPr>
          <p:spPr>
            <a:xfrm>
              <a:off x="4608019" y="836167"/>
              <a:ext cx="121626" cy="130339"/>
            </a:xfrm>
            <a:custGeom>
              <a:avLst/>
              <a:pathLst>
                <a:path w="121626" h="130339">
                  <a:moveTo>
                    <a:pt x="121231" y="0"/>
                  </a:moveTo>
                  <a:lnTo>
                    <a:pt x="121626" y="0"/>
                  </a:lnTo>
                  <a:lnTo>
                    <a:pt x="121626" y="8713"/>
                  </a:lnTo>
                  <a:lnTo>
                    <a:pt x="0" y="130339"/>
                  </a:lnTo>
                  <a:lnTo>
                    <a:pt x="0" y="12123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1" name="pg481"/>
            <p:cNvSpPr/>
            <p:nvPr/>
          </p:nvSpPr>
          <p:spPr>
            <a:xfrm>
              <a:off x="4608019" y="836167"/>
              <a:ext cx="39255" cy="39255"/>
            </a:xfrm>
            <a:custGeom>
              <a:avLst/>
              <a:pathLst>
                <a:path w="39255" h="39255">
                  <a:moveTo>
                    <a:pt x="30147" y="0"/>
                  </a:moveTo>
                  <a:lnTo>
                    <a:pt x="39255" y="0"/>
                  </a:lnTo>
                  <a:lnTo>
                    <a:pt x="0" y="39255"/>
                  </a:lnTo>
                  <a:lnTo>
                    <a:pt x="0" y="3014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2" name="pg482"/>
            <p:cNvSpPr/>
            <p:nvPr/>
          </p:nvSpPr>
          <p:spPr>
            <a:xfrm>
              <a:off x="4837044" y="3706410"/>
              <a:ext cx="27742" cy="27742"/>
            </a:xfrm>
            <a:custGeom>
              <a:avLst/>
              <a:pathLst>
                <a:path w="27742" h="27742">
                  <a:moveTo>
                    <a:pt x="27742" y="0"/>
                  </a:moveTo>
                  <a:lnTo>
                    <a:pt x="27742" y="9108"/>
                  </a:lnTo>
                  <a:lnTo>
                    <a:pt x="9108" y="27742"/>
                  </a:lnTo>
                  <a:lnTo>
                    <a:pt x="0" y="2774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3" name="pg483"/>
            <p:cNvSpPr/>
            <p:nvPr/>
          </p:nvSpPr>
          <p:spPr>
            <a:xfrm>
              <a:off x="4745960" y="3615326"/>
              <a:ext cx="118826" cy="118826"/>
            </a:xfrm>
            <a:custGeom>
              <a:avLst/>
              <a:pathLst>
                <a:path w="118826" h="118826">
                  <a:moveTo>
                    <a:pt x="118826" y="0"/>
                  </a:moveTo>
                  <a:lnTo>
                    <a:pt x="118826" y="9108"/>
                  </a:lnTo>
                  <a:lnTo>
                    <a:pt x="9108" y="118826"/>
                  </a:lnTo>
                  <a:lnTo>
                    <a:pt x="0" y="1188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4" name="pg484"/>
            <p:cNvSpPr/>
            <p:nvPr/>
          </p:nvSpPr>
          <p:spPr>
            <a:xfrm>
              <a:off x="4743160" y="352424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5" name="pg485"/>
            <p:cNvSpPr/>
            <p:nvPr/>
          </p:nvSpPr>
          <p:spPr>
            <a:xfrm>
              <a:off x="4743160" y="343315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6" name="pg486"/>
            <p:cNvSpPr/>
            <p:nvPr/>
          </p:nvSpPr>
          <p:spPr>
            <a:xfrm>
              <a:off x="4743160" y="334207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7" name="pg487"/>
            <p:cNvSpPr/>
            <p:nvPr/>
          </p:nvSpPr>
          <p:spPr>
            <a:xfrm>
              <a:off x="4743160" y="325098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8" name="pg488"/>
            <p:cNvSpPr/>
            <p:nvPr/>
          </p:nvSpPr>
          <p:spPr>
            <a:xfrm>
              <a:off x="4743160" y="315990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9" name="pg489"/>
            <p:cNvSpPr/>
            <p:nvPr/>
          </p:nvSpPr>
          <p:spPr>
            <a:xfrm>
              <a:off x="4743160" y="306882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0" name="pg490"/>
            <p:cNvSpPr/>
            <p:nvPr/>
          </p:nvSpPr>
          <p:spPr>
            <a:xfrm>
              <a:off x="4743160" y="297773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1" name="pg491"/>
            <p:cNvSpPr/>
            <p:nvPr/>
          </p:nvSpPr>
          <p:spPr>
            <a:xfrm>
              <a:off x="4743160" y="288665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2" name="pg492"/>
            <p:cNvSpPr/>
            <p:nvPr/>
          </p:nvSpPr>
          <p:spPr>
            <a:xfrm>
              <a:off x="4743160" y="279556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3" name="pg493"/>
            <p:cNvSpPr/>
            <p:nvPr/>
          </p:nvSpPr>
          <p:spPr>
            <a:xfrm>
              <a:off x="4743160" y="270448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4" name="pg494"/>
            <p:cNvSpPr/>
            <p:nvPr/>
          </p:nvSpPr>
          <p:spPr>
            <a:xfrm>
              <a:off x="4743160" y="261339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5" name="pg495"/>
            <p:cNvSpPr/>
            <p:nvPr/>
          </p:nvSpPr>
          <p:spPr>
            <a:xfrm>
              <a:off x="4743160" y="252231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6" name="pg496"/>
            <p:cNvSpPr/>
            <p:nvPr/>
          </p:nvSpPr>
          <p:spPr>
            <a:xfrm>
              <a:off x="4743160" y="243123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7" name="pg497"/>
            <p:cNvSpPr/>
            <p:nvPr/>
          </p:nvSpPr>
          <p:spPr>
            <a:xfrm>
              <a:off x="4743160" y="234014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8" name="pg498"/>
            <p:cNvSpPr/>
            <p:nvPr/>
          </p:nvSpPr>
          <p:spPr>
            <a:xfrm>
              <a:off x="4743160" y="224906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9" name="pg499"/>
            <p:cNvSpPr/>
            <p:nvPr/>
          </p:nvSpPr>
          <p:spPr>
            <a:xfrm>
              <a:off x="4743160" y="215797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0" name="pg500"/>
            <p:cNvSpPr/>
            <p:nvPr/>
          </p:nvSpPr>
          <p:spPr>
            <a:xfrm>
              <a:off x="4743160" y="206689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1" name="pg501"/>
            <p:cNvSpPr/>
            <p:nvPr/>
          </p:nvSpPr>
          <p:spPr>
            <a:xfrm>
              <a:off x="4743160" y="197581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2" name="pg502"/>
            <p:cNvSpPr/>
            <p:nvPr/>
          </p:nvSpPr>
          <p:spPr>
            <a:xfrm>
              <a:off x="4743160" y="188472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3" name="pg503"/>
            <p:cNvSpPr/>
            <p:nvPr/>
          </p:nvSpPr>
          <p:spPr>
            <a:xfrm>
              <a:off x="4743160" y="179364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4" name="pg504"/>
            <p:cNvSpPr/>
            <p:nvPr/>
          </p:nvSpPr>
          <p:spPr>
            <a:xfrm>
              <a:off x="4743160" y="1702557"/>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5" name="pg505"/>
            <p:cNvSpPr/>
            <p:nvPr/>
          </p:nvSpPr>
          <p:spPr>
            <a:xfrm>
              <a:off x="4743160" y="1611473"/>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6" name="pg506"/>
            <p:cNvSpPr/>
            <p:nvPr/>
          </p:nvSpPr>
          <p:spPr>
            <a:xfrm>
              <a:off x="4743160" y="1520389"/>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7" name="pg507"/>
            <p:cNvSpPr/>
            <p:nvPr/>
          </p:nvSpPr>
          <p:spPr>
            <a:xfrm>
              <a:off x="4743160" y="1429305"/>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8" name="pg508"/>
            <p:cNvSpPr/>
            <p:nvPr/>
          </p:nvSpPr>
          <p:spPr>
            <a:xfrm>
              <a:off x="4743160" y="1338221"/>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9" name="pg509"/>
            <p:cNvSpPr/>
            <p:nvPr/>
          </p:nvSpPr>
          <p:spPr>
            <a:xfrm>
              <a:off x="4743160" y="1247136"/>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10" name="pg510"/>
            <p:cNvSpPr/>
            <p:nvPr/>
          </p:nvSpPr>
          <p:spPr>
            <a:xfrm>
              <a:off x="4743160" y="1156052"/>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11" name="pg511"/>
            <p:cNvSpPr/>
            <p:nvPr/>
          </p:nvSpPr>
          <p:spPr>
            <a:xfrm>
              <a:off x="4743160" y="1064968"/>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12" name="pg512"/>
            <p:cNvSpPr/>
            <p:nvPr/>
          </p:nvSpPr>
          <p:spPr>
            <a:xfrm>
              <a:off x="4743160" y="973884"/>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13" name="pg513"/>
            <p:cNvSpPr/>
            <p:nvPr/>
          </p:nvSpPr>
          <p:spPr>
            <a:xfrm>
              <a:off x="4743160" y="882800"/>
              <a:ext cx="121626" cy="130734"/>
            </a:xfrm>
            <a:custGeom>
              <a:avLst/>
              <a:pathLst>
                <a:path w="121626" h="130734">
                  <a:moveTo>
                    <a:pt x="121626" y="0"/>
                  </a:moveTo>
                  <a:lnTo>
                    <a:pt x="121626" y="9108"/>
                  </a:lnTo>
                  <a:lnTo>
                    <a:pt x="0" y="13073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14" name="pg514"/>
            <p:cNvSpPr/>
            <p:nvPr/>
          </p:nvSpPr>
          <p:spPr>
            <a:xfrm>
              <a:off x="4743160" y="836167"/>
              <a:ext cx="86283" cy="86283"/>
            </a:xfrm>
            <a:custGeom>
              <a:avLst/>
              <a:pathLst>
                <a:path w="86283" h="86283">
                  <a:moveTo>
                    <a:pt x="77175" y="0"/>
                  </a:moveTo>
                  <a:lnTo>
                    <a:pt x="86283" y="0"/>
                  </a:lnTo>
                  <a:lnTo>
                    <a:pt x="0" y="86283"/>
                  </a:lnTo>
                  <a:lnTo>
                    <a:pt x="0" y="7717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15" name="rc515"/>
            <p:cNvSpPr/>
            <p:nvPr/>
          </p:nvSpPr>
          <p:spPr>
            <a:xfrm>
              <a:off x="824088" y="1309307"/>
              <a:ext cx="121626" cy="2424845"/>
            </a:xfrm>
            <a:prstGeom prst="rect">
              <a:avLst/>
            </a:prstGeom>
            <a:ln w="1355" cap="sq">
              <a:solidFill>
                <a:srgbClr val="000000">
                  <a:alpha val="100000"/>
                </a:srgbClr>
              </a:solidFill>
              <a:prstDash val="solid"/>
              <a:miter/>
            </a:ln>
          </p:spPr>
          <p:txBody>
            <a:bodyPr/>
            <a:lstStyle/>
            <a:p/>
          </p:txBody>
        </p:sp>
        <p:sp>
          <p:nvSpPr>
            <p:cNvPr id="516" name="rc516"/>
            <p:cNvSpPr/>
            <p:nvPr/>
          </p:nvSpPr>
          <p:spPr>
            <a:xfrm>
              <a:off x="959228" y="1131879"/>
              <a:ext cx="121626" cy="2602273"/>
            </a:xfrm>
            <a:prstGeom prst="rect">
              <a:avLst/>
            </a:prstGeom>
            <a:ln w="1355" cap="sq">
              <a:solidFill>
                <a:srgbClr val="000000">
                  <a:alpha val="100000"/>
                </a:srgbClr>
              </a:solidFill>
              <a:prstDash val="solid"/>
              <a:miter/>
            </a:ln>
          </p:spPr>
          <p:txBody>
            <a:bodyPr/>
            <a:lstStyle/>
            <a:p/>
          </p:txBody>
        </p:sp>
        <p:sp>
          <p:nvSpPr>
            <p:cNvPr id="517" name="rc517"/>
            <p:cNvSpPr/>
            <p:nvPr/>
          </p:nvSpPr>
          <p:spPr>
            <a:xfrm>
              <a:off x="1094368" y="1043166"/>
              <a:ext cx="121626" cy="2690986"/>
            </a:xfrm>
            <a:prstGeom prst="rect">
              <a:avLst/>
            </a:prstGeom>
            <a:ln w="1355" cap="sq">
              <a:solidFill>
                <a:srgbClr val="000000">
                  <a:alpha val="100000"/>
                </a:srgbClr>
              </a:solidFill>
              <a:prstDash val="solid"/>
              <a:miter/>
            </a:ln>
          </p:spPr>
          <p:txBody>
            <a:bodyPr/>
            <a:lstStyle/>
            <a:p/>
          </p:txBody>
        </p:sp>
        <p:sp>
          <p:nvSpPr>
            <p:cNvPr id="518" name="rc518"/>
            <p:cNvSpPr/>
            <p:nvPr/>
          </p:nvSpPr>
          <p:spPr>
            <a:xfrm>
              <a:off x="1364649" y="1043166"/>
              <a:ext cx="121626" cy="2690986"/>
            </a:xfrm>
            <a:prstGeom prst="rect">
              <a:avLst/>
            </a:prstGeom>
            <a:ln w="1355" cap="sq">
              <a:solidFill>
                <a:srgbClr val="000000">
                  <a:alpha val="100000"/>
                </a:srgbClr>
              </a:solidFill>
              <a:prstDash val="solid"/>
              <a:miter/>
            </a:ln>
          </p:spPr>
          <p:txBody>
            <a:bodyPr/>
            <a:lstStyle/>
            <a:p/>
          </p:txBody>
        </p:sp>
        <p:sp>
          <p:nvSpPr>
            <p:cNvPr id="519" name="rc519"/>
            <p:cNvSpPr/>
            <p:nvPr/>
          </p:nvSpPr>
          <p:spPr>
            <a:xfrm>
              <a:off x="1229509" y="1043166"/>
              <a:ext cx="121626" cy="2690986"/>
            </a:xfrm>
            <a:prstGeom prst="rect">
              <a:avLst/>
            </a:prstGeom>
            <a:ln w="1355" cap="sq">
              <a:solidFill>
                <a:srgbClr val="000000">
                  <a:alpha val="100000"/>
                </a:srgbClr>
              </a:solidFill>
              <a:prstDash val="solid"/>
              <a:miter/>
            </a:ln>
          </p:spPr>
          <p:txBody>
            <a:bodyPr/>
            <a:lstStyle/>
            <a:p/>
          </p:txBody>
        </p:sp>
        <p:sp>
          <p:nvSpPr>
            <p:cNvPr id="520" name="rc520"/>
            <p:cNvSpPr/>
            <p:nvPr/>
          </p:nvSpPr>
          <p:spPr>
            <a:xfrm>
              <a:off x="1499790" y="1013594"/>
              <a:ext cx="121626" cy="2720558"/>
            </a:xfrm>
            <a:prstGeom prst="rect">
              <a:avLst/>
            </a:prstGeom>
            <a:ln w="1355" cap="sq">
              <a:solidFill>
                <a:srgbClr val="000000">
                  <a:alpha val="100000"/>
                </a:srgbClr>
              </a:solidFill>
              <a:prstDash val="solid"/>
              <a:miter/>
            </a:ln>
          </p:spPr>
          <p:txBody>
            <a:bodyPr/>
            <a:lstStyle/>
            <a:p/>
          </p:txBody>
        </p:sp>
        <p:sp>
          <p:nvSpPr>
            <p:cNvPr id="521" name="rc521"/>
            <p:cNvSpPr/>
            <p:nvPr/>
          </p:nvSpPr>
          <p:spPr>
            <a:xfrm>
              <a:off x="1770071" y="984023"/>
              <a:ext cx="121626" cy="2750129"/>
            </a:xfrm>
            <a:prstGeom prst="rect">
              <a:avLst/>
            </a:prstGeom>
            <a:ln w="1355" cap="sq">
              <a:solidFill>
                <a:srgbClr val="000000">
                  <a:alpha val="100000"/>
                </a:srgbClr>
              </a:solidFill>
              <a:prstDash val="solid"/>
              <a:miter/>
            </a:ln>
          </p:spPr>
          <p:txBody>
            <a:bodyPr/>
            <a:lstStyle/>
            <a:p/>
          </p:txBody>
        </p:sp>
        <p:sp>
          <p:nvSpPr>
            <p:cNvPr id="522" name="rc522"/>
            <p:cNvSpPr/>
            <p:nvPr/>
          </p:nvSpPr>
          <p:spPr>
            <a:xfrm>
              <a:off x="1634930" y="984023"/>
              <a:ext cx="121626" cy="2750129"/>
            </a:xfrm>
            <a:prstGeom prst="rect">
              <a:avLst/>
            </a:prstGeom>
            <a:ln w="1355" cap="sq">
              <a:solidFill>
                <a:srgbClr val="000000">
                  <a:alpha val="100000"/>
                </a:srgbClr>
              </a:solidFill>
              <a:prstDash val="solid"/>
              <a:miter/>
            </a:ln>
          </p:spPr>
          <p:txBody>
            <a:bodyPr/>
            <a:lstStyle/>
            <a:p/>
          </p:txBody>
        </p:sp>
        <p:sp>
          <p:nvSpPr>
            <p:cNvPr id="523" name="rc523"/>
            <p:cNvSpPr/>
            <p:nvPr/>
          </p:nvSpPr>
          <p:spPr>
            <a:xfrm>
              <a:off x="1905211" y="984023"/>
              <a:ext cx="121626" cy="2750129"/>
            </a:xfrm>
            <a:prstGeom prst="rect">
              <a:avLst/>
            </a:prstGeom>
            <a:ln w="1355" cap="sq">
              <a:solidFill>
                <a:srgbClr val="000000">
                  <a:alpha val="100000"/>
                </a:srgbClr>
              </a:solidFill>
              <a:prstDash val="solid"/>
              <a:miter/>
            </a:ln>
          </p:spPr>
          <p:txBody>
            <a:bodyPr/>
            <a:lstStyle/>
            <a:p/>
          </p:txBody>
        </p:sp>
        <p:sp>
          <p:nvSpPr>
            <p:cNvPr id="524" name="rc524"/>
            <p:cNvSpPr/>
            <p:nvPr/>
          </p:nvSpPr>
          <p:spPr>
            <a:xfrm>
              <a:off x="2040351" y="954452"/>
              <a:ext cx="121626" cy="2779700"/>
            </a:xfrm>
            <a:prstGeom prst="rect">
              <a:avLst/>
            </a:prstGeom>
            <a:ln w="1355" cap="sq">
              <a:solidFill>
                <a:srgbClr val="000000">
                  <a:alpha val="100000"/>
                </a:srgbClr>
              </a:solidFill>
              <a:prstDash val="solid"/>
              <a:miter/>
            </a:ln>
          </p:spPr>
          <p:txBody>
            <a:bodyPr/>
            <a:lstStyle/>
            <a:p/>
          </p:txBody>
        </p:sp>
        <p:sp>
          <p:nvSpPr>
            <p:cNvPr id="525" name="rc525"/>
            <p:cNvSpPr/>
            <p:nvPr/>
          </p:nvSpPr>
          <p:spPr>
            <a:xfrm>
              <a:off x="2175492" y="924880"/>
              <a:ext cx="121626" cy="2809272"/>
            </a:xfrm>
            <a:prstGeom prst="rect">
              <a:avLst/>
            </a:prstGeom>
            <a:ln w="1355" cap="sq">
              <a:solidFill>
                <a:srgbClr val="000000">
                  <a:alpha val="100000"/>
                </a:srgbClr>
              </a:solidFill>
              <a:prstDash val="solid"/>
              <a:miter/>
            </a:ln>
          </p:spPr>
          <p:txBody>
            <a:bodyPr/>
            <a:lstStyle/>
            <a:p/>
          </p:txBody>
        </p:sp>
        <p:sp>
          <p:nvSpPr>
            <p:cNvPr id="526" name="rc526"/>
            <p:cNvSpPr/>
            <p:nvPr/>
          </p:nvSpPr>
          <p:spPr>
            <a:xfrm>
              <a:off x="2310632" y="924880"/>
              <a:ext cx="121626" cy="2809272"/>
            </a:xfrm>
            <a:prstGeom prst="rect">
              <a:avLst/>
            </a:prstGeom>
            <a:ln w="1355" cap="sq">
              <a:solidFill>
                <a:srgbClr val="000000">
                  <a:alpha val="100000"/>
                </a:srgbClr>
              </a:solidFill>
              <a:prstDash val="solid"/>
              <a:miter/>
            </a:ln>
          </p:spPr>
          <p:txBody>
            <a:bodyPr/>
            <a:lstStyle/>
            <a:p/>
          </p:txBody>
        </p:sp>
        <p:sp>
          <p:nvSpPr>
            <p:cNvPr id="527" name="rc527"/>
            <p:cNvSpPr/>
            <p:nvPr/>
          </p:nvSpPr>
          <p:spPr>
            <a:xfrm>
              <a:off x="2851194" y="895309"/>
              <a:ext cx="121626" cy="2838843"/>
            </a:xfrm>
            <a:prstGeom prst="rect">
              <a:avLst/>
            </a:prstGeom>
            <a:ln w="1355" cap="sq">
              <a:solidFill>
                <a:srgbClr val="000000">
                  <a:alpha val="100000"/>
                </a:srgbClr>
              </a:solidFill>
              <a:prstDash val="solid"/>
              <a:miter/>
            </a:ln>
          </p:spPr>
          <p:txBody>
            <a:bodyPr/>
            <a:lstStyle/>
            <a:p/>
          </p:txBody>
        </p:sp>
        <p:sp>
          <p:nvSpPr>
            <p:cNvPr id="528" name="rc528"/>
            <p:cNvSpPr/>
            <p:nvPr/>
          </p:nvSpPr>
          <p:spPr>
            <a:xfrm>
              <a:off x="2445773" y="895309"/>
              <a:ext cx="121626" cy="2838843"/>
            </a:xfrm>
            <a:prstGeom prst="rect">
              <a:avLst/>
            </a:prstGeom>
            <a:ln w="1355" cap="sq">
              <a:solidFill>
                <a:srgbClr val="000000">
                  <a:alpha val="100000"/>
                </a:srgbClr>
              </a:solidFill>
              <a:prstDash val="solid"/>
              <a:miter/>
            </a:ln>
          </p:spPr>
          <p:txBody>
            <a:bodyPr/>
            <a:lstStyle/>
            <a:p/>
          </p:txBody>
        </p:sp>
        <p:sp>
          <p:nvSpPr>
            <p:cNvPr id="529" name="rc529"/>
            <p:cNvSpPr/>
            <p:nvPr/>
          </p:nvSpPr>
          <p:spPr>
            <a:xfrm>
              <a:off x="2580913" y="895309"/>
              <a:ext cx="121626" cy="2838843"/>
            </a:xfrm>
            <a:prstGeom prst="rect">
              <a:avLst/>
            </a:prstGeom>
            <a:ln w="1355" cap="sq">
              <a:solidFill>
                <a:srgbClr val="000000">
                  <a:alpha val="100000"/>
                </a:srgbClr>
              </a:solidFill>
              <a:prstDash val="solid"/>
              <a:miter/>
            </a:ln>
          </p:spPr>
          <p:txBody>
            <a:bodyPr/>
            <a:lstStyle/>
            <a:p/>
          </p:txBody>
        </p:sp>
        <p:sp>
          <p:nvSpPr>
            <p:cNvPr id="530" name="rc530"/>
            <p:cNvSpPr/>
            <p:nvPr/>
          </p:nvSpPr>
          <p:spPr>
            <a:xfrm>
              <a:off x="2716054" y="895309"/>
              <a:ext cx="121626" cy="2838843"/>
            </a:xfrm>
            <a:prstGeom prst="rect">
              <a:avLst/>
            </a:prstGeom>
            <a:ln w="1355" cap="sq">
              <a:solidFill>
                <a:srgbClr val="000000">
                  <a:alpha val="100000"/>
                </a:srgbClr>
              </a:solidFill>
              <a:prstDash val="solid"/>
              <a:miter/>
            </a:ln>
          </p:spPr>
          <p:txBody>
            <a:bodyPr/>
            <a:lstStyle/>
            <a:p/>
          </p:txBody>
        </p:sp>
        <p:sp>
          <p:nvSpPr>
            <p:cNvPr id="531" name="rc531"/>
            <p:cNvSpPr/>
            <p:nvPr/>
          </p:nvSpPr>
          <p:spPr>
            <a:xfrm>
              <a:off x="3256615" y="865738"/>
              <a:ext cx="121626" cy="2868414"/>
            </a:xfrm>
            <a:prstGeom prst="rect">
              <a:avLst/>
            </a:prstGeom>
            <a:ln w="1355" cap="sq">
              <a:solidFill>
                <a:srgbClr val="000000">
                  <a:alpha val="100000"/>
                </a:srgbClr>
              </a:solidFill>
              <a:prstDash val="solid"/>
              <a:miter/>
            </a:ln>
          </p:spPr>
          <p:txBody>
            <a:bodyPr/>
            <a:lstStyle/>
            <a:p/>
          </p:txBody>
        </p:sp>
        <p:sp>
          <p:nvSpPr>
            <p:cNvPr id="532" name="rc532"/>
            <p:cNvSpPr/>
            <p:nvPr/>
          </p:nvSpPr>
          <p:spPr>
            <a:xfrm>
              <a:off x="3797177" y="865738"/>
              <a:ext cx="121626" cy="2868414"/>
            </a:xfrm>
            <a:prstGeom prst="rect">
              <a:avLst/>
            </a:prstGeom>
            <a:ln w="1355" cap="sq">
              <a:solidFill>
                <a:srgbClr val="000000">
                  <a:alpha val="100000"/>
                </a:srgbClr>
              </a:solidFill>
              <a:prstDash val="solid"/>
              <a:miter/>
            </a:ln>
          </p:spPr>
          <p:txBody>
            <a:bodyPr/>
            <a:lstStyle/>
            <a:p/>
          </p:txBody>
        </p:sp>
        <p:sp>
          <p:nvSpPr>
            <p:cNvPr id="533" name="rc533"/>
            <p:cNvSpPr/>
            <p:nvPr/>
          </p:nvSpPr>
          <p:spPr>
            <a:xfrm>
              <a:off x="3391756" y="865738"/>
              <a:ext cx="121626" cy="2868414"/>
            </a:xfrm>
            <a:prstGeom prst="rect">
              <a:avLst/>
            </a:prstGeom>
            <a:ln w="1355" cap="sq">
              <a:solidFill>
                <a:srgbClr val="000000">
                  <a:alpha val="100000"/>
                </a:srgbClr>
              </a:solidFill>
              <a:prstDash val="solid"/>
              <a:miter/>
            </a:ln>
          </p:spPr>
          <p:txBody>
            <a:bodyPr/>
            <a:lstStyle/>
            <a:p/>
          </p:txBody>
        </p:sp>
        <p:sp>
          <p:nvSpPr>
            <p:cNvPr id="534" name="rc534"/>
            <p:cNvSpPr/>
            <p:nvPr/>
          </p:nvSpPr>
          <p:spPr>
            <a:xfrm>
              <a:off x="3526896" y="865738"/>
              <a:ext cx="121626" cy="2868414"/>
            </a:xfrm>
            <a:prstGeom prst="rect">
              <a:avLst/>
            </a:prstGeom>
            <a:ln w="1355" cap="sq">
              <a:solidFill>
                <a:srgbClr val="000000">
                  <a:alpha val="100000"/>
                </a:srgbClr>
              </a:solidFill>
              <a:prstDash val="solid"/>
              <a:miter/>
            </a:ln>
          </p:spPr>
          <p:txBody>
            <a:bodyPr/>
            <a:lstStyle/>
            <a:p/>
          </p:txBody>
        </p:sp>
        <p:sp>
          <p:nvSpPr>
            <p:cNvPr id="535" name="rc535"/>
            <p:cNvSpPr/>
            <p:nvPr/>
          </p:nvSpPr>
          <p:spPr>
            <a:xfrm>
              <a:off x="3121475" y="865738"/>
              <a:ext cx="121626" cy="2868414"/>
            </a:xfrm>
            <a:prstGeom prst="rect">
              <a:avLst/>
            </a:prstGeom>
            <a:ln w="1355" cap="sq">
              <a:solidFill>
                <a:srgbClr val="000000">
                  <a:alpha val="100000"/>
                </a:srgbClr>
              </a:solidFill>
              <a:prstDash val="solid"/>
              <a:miter/>
            </a:ln>
          </p:spPr>
          <p:txBody>
            <a:bodyPr/>
            <a:lstStyle/>
            <a:p/>
          </p:txBody>
        </p:sp>
        <p:sp>
          <p:nvSpPr>
            <p:cNvPr id="536" name="rc536"/>
            <p:cNvSpPr/>
            <p:nvPr/>
          </p:nvSpPr>
          <p:spPr>
            <a:xfrm>
              <a:off x="3662036" y="865738"/>
              <a:ext cx="121626" cy="2868414"/>
            </a:xfrm>
            <a:prstGeom prst="rect">
              <a:avLst/>
            </a:prstGeom>
            <a:ln w="1355" cap="sq">
              <a:solidFill>
                <a:srgbClr val="000000">
                  <a:alpha val="100000"/>
                </a:srgbClr>
              </a:solidFill>
              <a:prstDash val="solid"/>
              <a:miter/>
            </a:ln>
          </p:spPr>
          <p:txBody>
            <a:bodyPr/>
            <a:lstStyle/>
            <a:p/>
          </p:txBody>
        </p:sp>
        <p:sp>
          <p:nvSpPr>
            <p:cNvPr id="537" name="rc537"/>
            <p:cNvSpPr/>
            <p:nvPr/>
          </p:nvSpPr>
          <p:spPr>
            <a:xfrm>
              <a:off x="2986334" y="865738"/>
              <a:ext cx="121626" cy="2868414"/>
            </a:xfrm>
            <a:prstGeom prst="rect">
              <a:avLst/>
            </a:prstGeom>
            <a:ln w="1355" cap="sq">
              <a:solidFill>
                <a:srgbClr val="000000">
                  <a:alpha val="100000"/>
                </a:srgbClr>
              </a:solidFill>
              <a:prstDash val="solid"/>
              <a:miter/>
            </a:ln>
          </p:spPr>
          <p:txBody>
            <a:bodyPr/>
            <a:lstStyle/>
            <a:p/>
          </p:txBody>
        </p:sp>
        <p:sp>
          <p:nvSpPr>
            <p:cNvPr id="538" name="rc538"/>
            <p:cNvSpPr/>
            <p:nvPr/>
          </p:nvSpPr>
          <p:spPr>
            <a:xfrm>
              <a:off x="5689143" y="836167"/>
              <a:ext cx="121626" cy="2897985"/>
            </a:xfrm>
            <a:prstGeom prst="rect">
              <a:avLst/>
            </a:prstGeom>
            <a:ln w="1355" cap="sq">
              <a:solidFill>
                <a:srgbClr val="000000">
                  <a:alpha val="100000"/>
                </a:srgbClr>
              </a:solidFill>
              <a:prstDash val="solid"/>
              <a:miter/>
            </a:ln>
          </p:spPr>
          <p:txBody>
            <a:bodyPr/>
            <a:lstStyle/>
            <a:p/>
          </p:txBody>
        </p:sp>
        <p:sp>
          <p:nvSpPr>
            <p:cNvPr id="539" name="rc539"/>
            <p:cNvSpPr/>
            <p:nvPr/>
          </p:nvSpPr>
          <p:spPr>
            <a:xfrm>
              <a:off x="4608019" y="836167"/>
              <a:ext cx="121626" cy="2897985"/>
            </a:xfrm>
            <a:prstGeom prst="rect">
              <a:avLst/>
            </a:prstGeom>
            <a:ln w="1355" cap="sq">
              <a:solidFill>
                <a:srgbClr val="000000">
                  <a:alpha val="100000"/>
                </a:srgbClr>
              </a:solidFill>
              <a:prstDash val="solid"/>
              <a:miter/>
            </a:ln>
          </p:spPr>
          <p:txBody>
            <a:bodyPr/>
            <a:lstStyle/>
            <a:p/>
          </p:txBody>
        </p:sp>
        <p:sp>
          <p:nvSpPr>
            <p:cNvPr id="540" name="rc540"/>
            <p:cNvSpPr/>
            <p:nvPr/>
          </p:nvSpPr>
          <p:spPr>
            <a:xfrm>
              <a:off x="4743160" y="836167"/>
              <a:ext cx="121626" cy="2897985"/>
            </a:xfrm>
            <a:prstGeom prst="rect">
              <a:avLst/>
            </a:prstGeom>
            <a:ln w="1355" cap="sq">
              <a:solidFill>
                <a:srgbClr val="000000">
                  <a:alpha val="100000"/>
                </a:srgbClr>
              </a:solidFill>
              <a:prstDash val="solid"/>
              <a:miter/>
            </a:ln>
          </p:spPr>
          <p:txBody>
            <a:bodyPr/>
            <a:lstStyle/>
            <a:p/>
          </p:txBody>
        </p:sp>
        <p:sp>
          <p:nvSpPr>
            <p:cNvPr id="541" name="rc541"/>
            <p:cNvSpPr/>
            <p:nvPr/>
          </p:nvSpPr>
          <p:spPr>
            <a:xfrm>
              <a:off x="3932317" y="836167"/>
              <a:ext cx="121626" cy="2897985"/>
            </a:xfrm>
            <a:prstGeom prst="rect">
              <a:avLst/>
            </a:prstGeom>
            <a:ln w="1355" cap="sq">
              <a:solidFill>
                <a:srgbClr val="000000">
                  <a:alpha val="100000"/>
                </a:srgbClr>
              </a:solidFill>
              <a:prstDash val="solid"/>
              <a:miter/>
            </a:ln>
          </p:spPr>
          <p:txBody>
            <a:bodyPr/>
            <a:lstStyle/>
            <a:p/>
          </p:txBody>
        </p:sp>
        <p:sp>
          <p:nvSpPr>
            <p:cNvPr id="542" name="rc542"/>
            <p:cNvSpPr/>
            <p:nvPr/>
          </p:nvSpPr>
          <p:spPr>
            <a:xfrm>
              <a:off x="5013441" y="836167"/>
              <a:ext cx="121626" cy="2897985"/>
            </a:xfrm>
            <a:prstGeom prst="rect">
              <a:avLst/>
            </a:prstGeom>
            <a:ln w="1355" cap="sq">
              <a:solidFill>
                <a:srgbClr val="000000">
                  <a:alpha val="100000"/>
                </a:srgbClr>
              </a:solidFill>
              <a:prstDash val="solid"/>
              <a:miter/>
            </a:ln>
          </p:spPr>
          <p:txBody>
            <a:bodyPr/>
            <a:lstStyle/>
            <a:p/>
          </p:txBody>
        </p:sp>
        <p:sp>
          <p:nvSpPr>
            <p:cNvPr id="543" name="rc543"/>
            <p:cNvSpPr/>
            <p:nvPr/>
          </p:nvSpPr>
          <p:spPr>
            <a:xfrm>
              <a:off x="5554002" y="836167"/>
              <a:ext cx="121626" cy="2897985"/>
            </a:xfrm>
            <a:prstGeom prst="rect">
              <a:avLst/>
            </a:prstGeom>
            <a:ln w="1355" cap="sq">
              <a:solidFill>
                <a:srgbClr val="000000">
                  <a:alpha val="100000"/>
                </a:srgbClr>
              </a:solidFill>
              <a:prstDash val="solid"/>
              <a:miter/>
            </a:ln>
          </p:spPr>
          <p:txBody>
            <a:bodyPr/>
            <a:lstStyle/>
            <a:p/>
          </p:txBody>
        </p:sp>
        <p:sp>
          <p:nvSpPr>
            <p:cNvPr id="544" name="rc544"/>
            <p:cNvSpPr/>
            <p:nvPr/>
          </p:nvSpPr>
          <p:spPr>
            <a:xfrm>
              <a:off x="4067458" y="836167"/>
              <a:ext cx="121626" cy="2897985"/>
            </a:xfrm>
            <a:prstGeom prst="rect">
              <a:avLst/>
            </a:prstGeom>
            <a:ln w="1355" cap="sq">
              <a:solidFill>
                <a:srgbClr val="000000">
                  <a:alpha val="100000"/>
                </a:srgbClr>
              </a:solidFill>
              <a:prstDash val="solid"/>
              <a:miter/>
            </a:ln>
          </p:spPr>
          <p:txBody>
            <a:bodyPr/>
            <a:lstStyle/>
            <a:p/>
          </p:txBody>
        </p:sp>
        <p:sp>
          <p:nvSpPr>
            <p:cNvPr id="545" name="rc545"/>
            <p:cNvSpPr/>
            <p:nvPr/>
          </p:nvSpPr>
          <p:spPr>
            <a:xfrm>
              <a:off x="4472879" y="836167"/>
              <a:ext cx="121626" cy="2897985"/>
            </a:xfrm>
            <a:prstGeom prst="rect">
              <a:avLst/>
            </a:prstGeom>
            <a:ln w="1355" cap="sq">
              <a:solidFill>
                <a:srgbClr val="000000">
                  <a:alpha val="100000"/>
                </a:srgbClr>
              </a:solidFill>
              <a:prstDash val="solid"/>
              <a:miter/>
            </a:ln>
          </p:spPr>
          <p:txBody>
            <a:bodyPr/>
            <a:lstStyle/>
            <a:p/>
          </p:txBody>
        </p:sp>
        <p:sp>
          <p:nvSpPr>
            <p:cNvPr id="546" name="rc546"/>
            <p:cNvSpPr/>
            <p:nvPr/>
          </p:nvSpPr>
          <p:spPr>
            <a:xfrm>
              <a:off x="5418862" y="836167"/>
              <a:ext cx="121626" cy="2897985"/>
            </a:xfrm>
            <a:prstGeom prst="rect">
              <a:avLst/>
            </a:prstGeom>
            <a:ln w="1355" cap="sq">
              <a:solidFill>
                <a:srgbClr val="000000">
                  <a:alpha val="100000"/>
                </a:srgbClr>
              </a:solidFill>
              <a:prstDash val="solid"/>
              <a:miter/>
            </a:ln>
          </p:spPr>
          <p:txBody>
            <a:bodyPr/>
            <a:lstStyle/>
            <a:p/>
          </p:txBody>
        </p:sp>
        <p:sp>
          <p:nvSpPr>
            <p:cNvPr id="547" name="rc547"/>
            <p:cNvSpPr/>
            <p:nvPr/>
          </p:nvSpPr>
          <p:spPr>
            <a:xfrm>
              <a:off x="5824283" y="836167"/>
              <a:ext cx="121626" cy="2897985"/>
            </a:xfrm>
            <a:prstGeom prst="rect">
              <a:avLst/>
            </a:prstGeom>
            <a:ln w="1355" cap="sq">
              <a:solidFill>
                <a:srgbClr val="000000">
                  <a:alpha val="100000"/>
                </a:srgbClr>
              </a:solidFill>
              <a:prstDash val="solid"/>
              <a:miter/>
            </a:ln>
          </p:spPr>
          <p:txBody>
            <a:bodyPr/>
            <a:lstStyle/>
            <a:p/>
          </p:txBody>
        </p:sp>
        <p:sp>
          <p:nvSpPr>
            <p:cNvPr id="548" name="rc548"/>
            <p:cNvSpPr/>
            <p:nvPr/>
          </p:nvSpPr>
          <p:spPr>
            <a:xfrm>
              <a:off x="4202598" y="836167"/>
              <a:ext cx="121626" cy="2897985"/>
            </a:xfrm>
            <a:prstGeom prst="rect">
              <a:avLst/>
            </a:prstGeom>
            <a:ln w="1355" cap="sq">
              <a:solidFill>
                <a:srgbClr val="000000">
                  <a:alpha val="100000"/>
                </a:srgbClr>
              </a:solidFill>
              <a:prstDash val="solid"/>
              <a:miter/>
            </a:ln>
          </p:spPr>
          <p:txBody>
            <a:bodyPr/>
            <a:lstStyle/>
            <a:p/>
          </p:txBody>
        </p:sp>
        <p:sp>
          <p:nvSpPr>
            <p:cNvPr id="549" name="rc549"/>
            <p:cNvSpPr/>
            <p:nvPr/>
          </p:nvSpPr>
          <p:spPr>
            <a:xfrm>
              <a:off x="4337739" y="836167"/>
              <a:ext cx="121626" cy="2897985"/>
            </a:xfrm>
            <a:prstGeom prst="rect">
              <a:avLst/>
            </a:prstGeom>
            <a:ln w="1355" cap="sq">
              <a:solidFill>
                <a:srgbClr val="000000">
                  <a:alpha val="100000"/>
                </a:srgbClr>
              </a:solidFill>
              <a:prstDash val="solid"/>
              <a:miter/>
            </a:ln>
          </p:spPr>
          <p:txBody>
            <a:bodyPr/>
            <a:lstStyle/>
            <a:p/>
          </p:txBody>
        </p:sp>
        <p:sp>
          <p:nvSpPr>
            <p:cNvPr id="550" name="rc550"/>
            <p:cNvSpPr/>
            <p:nvPr/>
          </p:nvSpPr>
          <p:spPr>
            <a:xfrm>
              <a:off x="4878300" y="836167"/>
              <a:ext cx="121626" cy="2897985"/>
            </a:xfrm>
            <a:prstGeom prst="rect">
              <a:avLst/>
            </a:prstGeom>
            <a:ln w="1355" cap="sq">
              <a:solidFill>
                <a:srgbClr val="000000">
                  <a:alpha val="100000"/>
                </a:srgbClr>
              </a:solidFill>
              <a:prstDash val="solid"/>
              <a:miter/>
            </a:ln>
          </p:spPr>
          <p:txBody>
            <a:bodyPr/>
            <a:lstStyle/>
            <a:p/>
          </p:txBody>
        </p:sp>
        <p:sp>
          <p:nvSpPr>
            <p:cNvPr id="551" name="rc551"/>
            <p:cNvSpPr/>
            <p:nvPr/>
          </p:nvSpPr>
          <p:spPr>
            <a:xfrm>
              <a:off x="5283722" y="836167"/>
              <a:ext cx="121626" cy="2897985"/>
            </a:xfrm>
            <a:prstGeom prst="rect">
              <a:avLst/>
            </a:prstGeom>
            <a:ln w="1355" cap="sq">
              <a:solidFill>
                <a:srgbClr val="000000">
                  <a:alpha val="100000"/>
                </a:srgbClr>
              </a:solidFill>
              <a:prstDash val="solid"/>
              <a:miter/>
            </a:ln>
          </p:spPr>
          <p:txBody>
            <a:bodyPr/>
            <a:lstStyle/>
            <a:p/>
          </p:txBody>
        </p:sp>
        <p:sp>
          <p:nvSpPr>
            <p:cNvPr id="552" name="rc552"/>
            <p:cNvSpPr/>
            <p:nvPr/>
          </p:nvSpPr>
          <p:spPr>
            <a:xfrm>
              <a:off x="5148581" y="836167"/>
              <a:ext cx="121626" cy="2897985"/>
            </a:xfrm>
            <a:prstGeom prst="rect">
              <a:avLst/>
            </a:prstGeom>
            <a:ln w="1355" cap="sq">
              <a:solidFill>
                <a:srgbClr val="000000">
                  <a:alpha val="100000"/>
                </a:srgbClr>
              </a:solidFill>
              <a:prstDash val="solid"/>
              <a:miter/>
            </a:ln>
          </p:spPr>
          <p:txBody>
            <a:bodyPr/>
            <a:lstStyle/>
            <a:p/>
          </p:txBody>
        </p:sp>
        <p:sp>
          <p:nvSpPr>
            <p:cNvPr id="553" name="rc553"/>
            <p:cNvSpPr/>
            <p:nvPr/>
          </p:nvSpPr>
          <p:spPr>
            <a:xfrm>
              <a:off x="7310828" y="806595"/>
              <a:ext cx="121626" cy="2927557"/>
            </a:xfrm>
            <a:prstGeom prst="rect">
              <a:avLst/>
            </a:prstGeom>
            <a:ln w="1355" cap="sq">
              <a:solidFill>
                <a:srgbClr val="000000">
                  <a:alpha val="100000"/>
                </a:srgbClr>
              </a:solidFill>
              <a:prstDash val="solid"/>
              <a:miter/>
            </a:ln>
          </p:spPr>
          <p:txBody>
            <a:bodyPr/>
            <a:lstStyle/>
            <a:p/>
          </p:txBody>
        </p:sp>
        <p:sp>
          <p:nvSpPr>
            <p:cNvPr id="554" name="rc554"/>
            <p:cNvSpPr/>
            <p:nvPr/>
          </p:nvSpPr>
          <p:spPr>
            <a:xfrm>
              <a:off x="6770266" y="806595"/>
              <a:ext cx="121626" cy="2927557"/>
            </a:xfrm>
            <a:prstGeom prst="rect">
              <a:avLst/>
            </a:prstGeom>
            <a:ln w="1355" cap="sq">
              <a:solidFill>
                <a:srgbClr val="000000">
                  <a:alpha val="100000"/>
                </a:srgbClr>
              </a:solidFill>
              <a:prstDash val="solid"/>
              <a:miter/>
            </a:ln>
          </p:spPr>
          <p:txBody>
            <a:bodyPr/>
            <a:lstStyle/>
            <a:p/>
          </p:txBody>
        </p:sp>
        <p:sp>
          <p:nvSpPr>
            <p:cNvPr id="555" name="rc555"/>
            <p:cNvSpPr/>
            <p:nvPr/>
          </p:nvSpPr>
          <p:spPr>
            <a:xfrm>
              <a:off x="8527092" y="806595"/>
              <a:ext cx="121626" cy="2927557"/>
            </a:xfrm>
            <a:prstGeom prst="rect">
              <a:avLst/>
            </a:prstGeom>
            <a:ln w="1355" cap="sq">
              <a:solidFill>
                <a:srgbClr val="000000">
                  <a:alpha val="100000"/>
                </a:srgbClr>
              </a:solidFill>
              <a:prstDash val="solid"/>
              <a:miter/>
            </a:ln>
          </p:spPr>
          <p:txBody>
            <a:bodyPr/>
            <a:lstStyle/>
            <a:p/>
          </p:txBody>
        </p:sp>
        <p:sp>
          <p:nvSpPr>
            <p:cNvPr id="556" name="rc556"/>
            <p:cNvSpPr/>
            <p:nvPr/>
          </p:nvSpPr>
          <p:spPr>
            <a:xfrm>
              <a:off x="6635126" y="806595"/>
              <a:ext cx="121626" cy="2927557"/>
            </a:xfrm>
            <a:prstGeom prst="rect">
              <a:avLst/>
            </a:prstGeom>
            <a:ln w="1355" cap="sq">
              <a:solidFill>
                <a:srgbClr val="000000">
                  <a:alpha val="100000"/>
                </a:srgbClr>
              </a:solidFill>
              <a:prstDash val="solid"/>
              <a:miter/>
            </a:ln>
          </p:spPr>
          <p:txBody>
            <a:bodyPr/>
            <a:lstStyle/>
            <a:p/>
          </p:txBody>
        </p:sp>
        <p:sp>
          <p:nvSpPr>
            <p:cNvPr id="557" name="rc557"/>
            <p:cNvSpPr/>
            <p:nvPr/>
          </p:nvSpPr>
          <p:spPr>
            <a:xfrm>
              <a:off x="7175687" y="806595"/>
              <a:ext cx="121626" cy="2927557"/>
            </a:xfrm>
            <a:prstGeom prst="rect">
              <a:avLst/>
            </a:prstGeom>
            <a:ln w="1355" cap="sq">
              <a:solidFill>
                <a:srgbClr val="000000">
                  <a:alpha val="100000"/>
                </a:srgbClr>
              </a:solidFill>
              <a:prstDash val="solid"/>
              <a:miter/>
            </a:ln>
          </p:spPr>
          <p:txBody>
            <a:bodyPr/>
            <a:lstStyle/>
            <a:p/>
          </p:txBody>
        </p:sp>
        <p:sp>
          <p:nvSpPr>
            <p:cNvPr id="558" name="rc558"/>
            <p:cNvSpPr/>
            <p:nvPr/>
          </p:nvSpPr>
          <p:spPr>
            <a:xfrm>
              <a:off x="8662232" y="806595"/>
              <a:ext cx="121626" cy="2927557"/>
            </a:xfrm>
            <a:prstGeom prst="rect">
              <a:avLst/>
            </a:prstGeom>
            <a:ln w="1355" cap="sq">
              <a:solidFill>
                <a:srgbClr val="000000">
                  <a:alpha val="100000"/>
                </a:srgbClr>
              </a:solidFill>
              <a:prstDash val="solid"/>
              <a:miter/>
            </a:ln>
          </p:spPr>
          <p:txBody>
            <a:bodyPr/>
            <a:lstStyle/>
            <a:p/>
          </p:txBody>
        </p:sp>
        <p:sp>
          <p:nvSpPr>
            <p:cNvPr id="559" name="rc559"/>
            <p:cNvSpPr/>
            <p:nvPr/>
          </p:nvSpPr>
          <p:spPr>
            <a:xfrm>
              <a:off x="7040547" y="806595"/>
              <a:ext cx="121626" cy="2927557"/>
            </a:xfrm>
            <a:prstGeom prst="rect">
              <a:avLst/>
            </a:prstGeom>
            <a:ln w="1355" cap="sq">
              <a:solidFill>
                <a:srgbClr val="000000">
                  <a:alpha val="100000"/>
                </a:srgbClr>
              </a:solidFill>
              <a:prstDash val="solid"/>
              <a:miter/>
            </a:ln>
          </p:spPr>
          <p:txBody>
            <a:bodyPr/>
            <a:lstStyle/>
            <a:p/>
          </p:txBody>
        </p:sp>
        <p:sp>
          <p:nvSpPr>
            <p:cNvPr id="560" name="rc560"/>
            <p:cNvSpPr/>
            <p:nvPr/>
          </p:nvSpPr>
          <p:spPr>
            <a:xfrm>
              <a:off x="8256811" y="806595"/>
              <a:ext cx="121626" cy="2927557"/>
            </a:xfrm>
            <a:prstGeom prst="rect">
              <a:avLst/>
            </a:prstGeom>
            <a:ln w="1355" cap="sq">
              <a:solidFill>
                <a:srgbClr val="000000">
                  <a:alpha val="100000"/>
                </a:srgbClr>
              </a:solidFill>
              <a:prstDash val="solid"/>
              <a:miter/>
            </a:ln>
          </p:spPr>
          <p:txBody>
            <a:bodyPr/>
            <a:lstStyle/>
            <a:p/>
          </p:txBody>
        </p:sp>
        <p:sp>
          <p:nvSpPr>
            <p:cNvPr id="561" name="rc561"/>
            <p:cNvSpPr/>
            <p:nvPr/>
          </p:nvSpPr>
          <p:spPr>
            <a:xfrm>
              <a:off x="6905407" y="806595"/>
              <a:ext cx="121626" cy="2927557"/>
            </a:xfrm>
            <a:prstGeom prst="rect">
              <a:avLst/>
            </a:prstGeom>
            <a:ln w="1355" cap="sq">
              <a:solidFill>
                <a:srgbClr val="000000">
                  <a:alpha val="100000"/>
                </a:srgbClr>
              </a:solidFill>
              <a:prstDash val="solid"/>
              <a:miter/>
            </a:ln>
          </p:spPr>
          <p:txBody>
            <a:bodyPr/>
            <a:lstStyle/>
            <a:p/>
          </p:txBody>
        </p:sp>
        <p:sp>
          <p:nvSpPr>
            <p:cNvPr id="562" name="rc562"/>
            <p:cNvSpPr/>
            <p:nvPr/>
          </p:nvSpPr>
          <p:spPr>
            <a:xfrm>
              <a:off x="8121670" y="806595"/>
              <a:ext cx="121626" cy="2927557"/>
            </a:xfrm>
            <a:prstGeom prst="rect">
              <a:avLst/>
            </a:prstGeom>
            <a:ln w="1355" cap="sq">
              <a:solidFill>
                <a:srgbClr val="000000">
                  <a:alpha val="100000"/>
                </a:srgbClr>
              </a:solidFill>
              <a:prstDash val="solid"/>
              <a:miter/>
            </a:ln>
          </p:spPr>
          <p:txBody>
            <a:bodyPr/>
            <a:lstStyle/>
            <a:p/>
          </p:txBody>
        </p:sp>
        <p:sp>
          <p:nvSpPr>
            <p:cNvPr id="563" name="rc563"/>
            <p:cNvSpPr/>
            <p:nvPr/>
          </p:nvSpPr>
          <p:spPr>
            <a:xfrm>
              <a:off x="7445968" y="806595"/>
              <a:ext cx="121626" cy="2927557"/>
            </a:xfrm>
            <a:prstGeom prst="rect">
              <a:avLst/>
            </a:prstGeom>
            <a:ln w="1355" cap="sq">
              <a:solidFill>
                <a:srgbClr val="000000">
                  <a:alpha val="100000"/>
                </a:srgbClr>
              </a:solidFill>
              <a:prstDash val="solid"/>
              <a:miter/>
            </a:ln>
          </p:spPr>
          <p:txBody>
            <a:bodyPr/>
            <a:lstStyle/>
            <a:p/>
          </p:txBody>
        </p:sp>
        <p:sp>
          <p:nvSpPr>
            <p:cNvPr id="564" name="rc564"/>
            <p:cNvSpPr/>
            <p:nvPr/>
          </p:nvSpPr>
          <p:spPr>
            <a:xfrm>
              <a:off x="8797373" y="806595"/>
              <a:ext cx="121626" cy="2927557"/>
            </a:xfrm>
            <a:prstGeom prst="rect">
              <a:avLst/>
            </a:prstGeom>
            <a:ln w="1355" cap="sq">
              <a:solidFill>
                <a:srgbClr val="000000">
                  <a:alpha val="100000"/>
                </a:srgbClr>
              </a:solidFill>
              <a:prstDash val="solid"/>
              <a:miter/>
            </a:ln>
          </p:spPr>
          <p:txBody>
            <a:bodyPr/>
            <a:lstStyle/>
            <a:p/>
          </p:txBody>
        </p:sp>
        <p:sp>
          <p:nvSpPr>
            <p:cNvPr id="565" name="rc565"/>
            <p:cNvSpPr/>
            <p:nvPr/>
          </p:nvSpPr>
          <p:spPr>
            <a:xfrm>
              <a:off x="6364845" y="806595"/>
              <a:ext cx="121626" cy="2927557"/>
            </a:xfrm>
            <a:prstGeom prst="rect">
              <a:avLst/>
            </a:prstGeom>
            <a:ln w="1355" cap="sq">
              <a:solidFill>
                <a:srgbClr val="000000">
                  <a:alpha val="100000"/>
                </a:srgbClr>
              </a:solidFill>
              <a:prstDash val="solid"/>
              <a:miter/>
            </a:ln>
          </p:spPr>
          <p:txBody>
            <a:bodyPr/>
            <a:lstStyle/>
            <a:p/>
          </p:txBody>
        </p:sp>
        <p:sp>
          <p:nvSpPr>
            <p:cNvPr id="566" name="rc566"/>
            <p:cNvSpPr/>
            <p:nvPr/>
          </p:nvSpPr>
          <p:spPr>
            <a:xfrm>
              <a:off x="8932513" y="806595"/>
              <a:ext cx="121626" cy="2927557"/>
            </a:xfrm>
            <a:prstGeom prst="rect">
              <a:avLst/>
            </a:prstGeom>
            <a:ln w="1355" cap="sq">
              <a:solidFill>
                <a:srgbClr val="000000">
                  <a:alpha val="100000"/>
                </a:srgbClr>
              </a:solidFill>
              <a:prstDash val="solid"/>
              <a:miter/>
            </a:ln>
          </p:spPr>
          <p:txBody>
            <a:bodyPr/>
            <a:lstStyle/>
            <a:p/>
          </p:txBody>
        </p:sp>
        <p:sp>
          <p:nvSpPr>
            <p:cNvPr id="567" name="rc567"/>
            <p:cNvSpPr/>
            <p:nvPr/>
          </p:nvSpPr>
          <p:spPr>
            <a:xfrm>
              <a:off x="7581109" y="806595"/>
              <a:ext cx="121626" cy="2927557"/>
            </a:xfrm>
            <a:prstGeom prst="rect">
              <a:avLst/>
            </a:prstGeom>
            <a:ln w="1355" cap="sq">
              <a:solidFill>
                <a:srgbClr val="000000">
                  <a:alpha val="100000"/>
                </a:srgbClr>
              </a:solidFill>
              <a:prstDash val="solid"/>
              <a:miter/>
            </a:ln>
          </p:spPr>
          <p:txBody>
            <a:bodyPr/>
            <a:lstStyle/>
            <a:p/>
          </p:txBody>
        </p:sp>
        <p:sp>
          <p:nvSpPr>
            <p:cNvPr id="568" name="rc568"/>
            <p:cNvSpPr/>
            <p:nvPr/>
          </p:nvSpPr>
          <p:spPr>
            <a:xfrm>
              <a:off x="6499985" y="806595"/>
              <a:ext cx="121626" cy="2927557"/>
            </a:xfrm>
            <a:prstGeom prst="rect">
              <a:avLst/>
            </a:prstGeom>
            <a:ln w="1355" cap="sq">
              <a:solidFill>
                <a:srgbClr val="000000">
                  <a:alpha val="100000"/>
                </a:srgbClr>
              </a:solidFill>
              <a:prstDash val="solid"/>
              <a:miter/>
            </a:ln>
          </p:spPr>
          <p:txBody>
            <a:bodyPr/>
            <a:lstStyle/>
            <a:p/>
          </p:txBody>
        </p:sp>
        <p:sp>
          <p:nvSpPr>
            <p:cNvPr id="569" name="rc569"/>
            <p:cNvSpPr/>
            <p:nvPr/>
          </p:nvSpPr>
          <p:spPr>
            <a:xfrm>
              <a:off x="6229705" y="806595"/>
              <a:ext cx="121626" cy="2927557"/>
            </a:xfrm>
            <a:prstGeom prst="rect">
              <a:avLst/>
            </a:prstGeom>
            <a:ln w="1355" cap="sq">
              <a:solidFill>
                <a:srgbClr val="000000">
                  <a:alpha val="100000"/>
                </a:srgbClr>
              </a:solidFill>
              <a:prstDash val="solid"/>
              <a:miter/>
            </a:ln>
          </p:spPr>
          <p:txBody>
            <a:bodyPr/>
            <a:lstStyle/>
            <a:p/>
          </p:txBody>
        </p:sp>
        <p:sp>
          <p:nvSpPr>
            <p:cNvPr id="570" name="rc570"/>
            <p:cNvSpPr/>
            <p:nvPr/>
          </p:nvSpPr>
          <p:spPr>
            <a:xfrm>
              <a:off x="7716249" y="806595"/>
              <a:ext cx="121626" cy="2927557"/>
            </a:xfrm>
            <a:prstGeom prst="rect">
              <a:avLst/>
            </a:prstGeom>
            <a:ln w="1355" cap="sq">
              <a:solidFill>
                <a:srgbClr val="000000">
                  <a:alpha val="100000"/>
                </a:srgbClr>
              </a:solidFill>
              <a:prstDash val="solid"/>
              <a:miter/>
            </a:ln>
          </p:spPr>
          <p:txBody>
            <a:bodyPr/>
            <a:lstStyle/>
            <a:p/>
          </p:txBody>
        </p:sp>
        <p:sp>
          <p:nvSpPr>
            <p:cNvPr id="571" name="rc571"/>
            <p:cNvSpPr/>
            <p:nvPr/>
          </p:nvSpPr>
          <p:spPr>
            <a:xfrm>
              <a:off x="6094564" y="806595"/>
              <a:ext cx="121626" cy="2927557"/>
            </a:xfrm>
            <a:prstGeom prst="rect">
              <a:avLst/>
            </a:prstGeom>
            <a:ln w="1355" cap="sq">
              <a:solidFill>
                <a:srgbClr val="000000">
                  <a:alpha val="100000"/>
                </a:srgbClr>
              </a:solidFill>
              <a:prstDash val="solid"/>
              <a:miter/>
            </a:ln>
          </p:spPr>
          <p:txBody>
            <a:bodyPr/>
            <a:lstStyle/>
            <a:p/>
          </p:txBody>
        </p:sp>
        <p:sp>
          <p:nvSpPr>
            <p:cNvPr id="572" name="rc572"/>
            <p:cNvSpPr/>
            <p:nvPr/>
          </p:nvSpPr>
          <p:spPr>
            <a:xfrm>
              <a:off x="5959424" y="806595"/>
              <a:ext cx="121626" cy="2927557"/>
            </a:xfrm>
            <a:prstGeom prst="rect">
              <a:avLst/>
            </a:prstGeom>
            <a:ln w="1355" cap="sq">
              <a:solidFill>
                <a:srgbClr val="000000">
                  <a:alpha val="100000"/>
                </a:srgbClr>
              </a:solidFill>
              <a:prstDash val="solid"/>
              <a:miter/>
            </a:ln>
          </p:spPr>
          <p:txBody>
            <a:bodyPr/>
            <a:lstStyle/>
            <a:p/>
          </p:txBody>
        </p:sp>
        <p:sp>
          <p:nvSpPr>
            <p:cNvPr id="573" name="rc573"/>
            <p:cNvSpPr/>
            <p:nvPr/>
          </p:nvSpPr>
          <p:spPr>
            <a:xfrm>
              <a:off x="7851390" y="806595"/>
              <a:ext cx="121626" cy="2927557"/>
            </a:xfrm>
            <a:prstGeom prst="rect">
              <a:avLst/>
            </a:prstGeom>
            <a:ln w="1355" cap="sq">
              <a:solidFill>
                <a:srgbClr val="000000">
                  <a:alpha val="100000"/>
                </a:srgbClr>
              </a:solidFill>
              <a:prstDash val="solid"/>
              <a:miter/>
            </a:ln>
          </p:spPr>
          <p:txBody>
            <a:bodyPr/>
            <a:lstStyle/>
            <a:p/>
          </p:txBody>
        </p:sp>
        <p:sp>
          <p:nvSpPr>
            <p:cNvPr id="574" name="rc574"/>
            <p:cNvSpPr/>
            <p:nvPr/>
          </p:nvSpPr>
          <p:spPr>
            <a:xfrm>
              <a:off x="7986530" y="806595"/>
              <a:ext cx="121626" cy="2927557"/>
            </a:xfrm>
            <a:prstGeom prst="rect">
              <a:avLst/>
            </a:prstGeom>
            <a:ln w="1355" cap="sq">
              <a:solidFill>
                <a:srgbClr val="000000">
                  <a:alpha val="100000"/>
                </a:srgbClr>
              </a:solidFill>
              <a:prstDash val="solid"/>
              <a:miter/>
            </a:ln>
          </p:spPr>
          <p:txBody>
            <a:bodyPr/>
            <a:lstStyle/>
            <a:p/>
          </p:txBody>
        </p:sp>
        <p:sp>
          <p:nvSpPr>
            <p:cNvPr id="575" name="rc575"/>
            <p:cNvSpPr/>
            <p:nvPr/>
          </p:nvSpPr>
          <p:spPr>
            <a:xfrm>
              <a:off x="8391951" y="806595"/>
              <a:ext cx="121626" cy="2927557"/>
            </a:xfrm>
            <a:prstGeom prst="rect">
              <a:avLst/>
            </a:prstGeom>
            <a:ln w="1355" cap="sq">
              <a:solidFill>
                <a:srgbClr val="000000">
                  <a:alpha val="100000"/>
                </a:srgbClr>
              </a:solidFill>
              <a:prstDash val="solid"/>
              <a:miter/>
            </a:ln>
          </p:spPr>
          <p:txBody>
            <a:bodyPr/>
            <a:lstStyle/>
            <a:p/>
          </p:txBody>
        </p:sp>
        <p:sp>
          <p:nvSpPr>
            <p:cNvPr id="576" name="tx576"/>
            <p:cNvSpPr/>
            <p:nvPr/>
          </p:nvSpPr>
          <p:spPr>
            <a:xfrm>
              <a:off x="826621" y="119520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82</a:t>
              </a:r>
            </a:p>
          </p:txBody>
        </p:sp>
        <p:sp>
          <p:nvSpPr>
            <p:cNvPr id="577" name="tx577"/>
            <p:cNvSpPr/>
            <p:nvPr/>
          </p:nvSpPr>
          <p:spPr>
            <a:xfrm>
              <a:off x="961761" y="10177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88</a:t>
              </a:r>
            </a:p>
          </p:txBody>
        </p:sp>
        <p:sp>
          <p:nvSpPr>
            <p:cNvPr id="578" name="tx578"/>
            <p:cNvSpPr/>
            <p:nvPr/>
          </p:nvSpPr>
          <p:spPr>
            <a:xfrm>
              <a:off x="1096902" y="92906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79" name="tx579"/>
            <p:cNvSpPr/>
            <p:nvPr/>
          </p:nvSpPr>
          <p:spPr>
            <a:xfrm>
              <a:off x="1367182" y="92906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80" name="tx580"/>
            <p:cNvSpPr/>
            <p:nvPr/>
          </p:nvSpPr>
          <p:spPr>
            <a:xfrm>
              <a:off x="1232042" y="92906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81" name="tx581"/>
            <p:cNvSpPr/>
            <p:nvPr/>
          </p:nvSpPr>
          <p:spPr>
            <a:xfrm>
              <a:off x="1502323" y="89949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82" name="tx582"/>
            <p:cNvSpPr/>
            <p:nvPr/>
          </p:nvSpPr>
          <p:spPr>
            <a:xfrm>
              <a:off x="1772604" y="869868"/>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83" name="tx583"/>
            <p:cNvSpPr/>
            <p:nvPr/>
          </p:nvSpPr>
          <p:spPr>
            <a:xfrm>
              <a:off x="1637463" y="869868"/>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84" name="tx584"/>
            <p:cNvSpPr/>
            <p:nvPr/>
          </p:nvSpPr>
          <p:spPr>
            <a:xfrm>
              <a:off x="1907744" y="869868"/>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85" name="tx585"/>
            <p:cNvSpPr/>
            <p:nvPr/>
          </p:nvSpPr>
          <p:spPr>
            <a:xfrm>
              <a:off x="2042885" y="84034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86" name="tx586"/>
            <p:cNvSpPr/>
            <p:nvPr/>
          </p:nvSpPr>
          <p:spPr>
            <a:xfrm>
              <a:off x="2178025" y="81077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87" name="tx587"/>
            <p:cNvSpPr/>
            <p:nvPr/>
          </p:nvSpPr>
          <p:spPr>
            <a:xfrm>
              <a:off x="2313165" y="810776"/>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88" name="tx588"/>
            <p:cNvSpPr/>
            <p:nvPr/>
          </p:nvSpPr>
          <p:spPr>
            <a:xfrm>
              <a:off x="2853727" y="78120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89" name="tx589"/>
            <p:cNvSpPr/>
            <p:nvPr/>
          </p:nvSpPr>
          <p:spPr>
            <a:xfrm>
              <a:off x="2448306" y="78120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90" name="tx590"/>
            <p:cNvSpPr/>
            <p:nvPr/>
          </p:nvSpPr>
          <p:spPr>
            <a:xfrm>
              <a:off x="2583446" y="78120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91" name="tx591"/>
            <p:cNvSpPr/>
            <p:nvPr/>
          </p:nvSpPr>
          <p:spPr>
            <a:xfrm>
              <a:off x="2718587" y="78120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92" name="tx592"/>
            <p:cNvSpPr/>
            <p:nvPr/>
          </p:nvSpPr>
          <p:spPr>
            <a:xfrm>
              <a:off x="3259148" y="75163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93" name="tx593"/>
            <p:cNvSpPr/>
            <p:nvPr/>
          </p:nvSpPr>
          <p:spPr>
            <a:xfrm>
              <a:off x="3799710" y="75163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94" name="tx594"/>
            <p:cNvSpPr/>
            <p:nvPr/>
          </p:nvSpPr>
          <p:spPr>
            <a:xfrm>
              <a:off x="3394289" y="75163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95" name="tx595"/>
            <p:cNvSpPr/>
            <p:nvPr/>
          </p:nvSpPr>
          <p:spPr>
            <a:xfrm>
              <a:off x="3529429" y="75163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96" name="tx596"/>
            <p:cNvSpPr/>
            <p:nvPr/>
          </p:nvSpPr>
          <p:spPr>
            <a:xfrm>
              <a:off x="3124008" y="75163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97" name="tx597"/>
            <p:cNvSpPr/>
            <p:nvPr/>
          </p:nvSpPr>
          <p:spPr>
            <a:xfrm>
              <a:off x="3664570" y="75163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98" name="tx598"/>
            <p:cNvSpPr/>
            <p:nvPr/>
          </p:nvSpPr>
          <p:spPr>
            <a:xfrm>
              <a:off x="2988868" y="75163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599" name="tx599"/>
            <p:cNvSpPr/>
            <p:nvPr/>
          </p:nvSpPr>
          <p:spPr>
            <a:xfrm>
              <a:off x="5691676"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00" name="tx600"/>
            <p:cNvSpPr/>
            <p:nvPr/>
          </p:nvSpPr>
          <p:spPr>
            <a:xfrm>
              <a:off x="4610553"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01" name="tx601"/>
            <p:cNvSpPr/>
            <p:nvPr/>
          </p:nvSpPr>
          <p:spPr>
            <a:xfrm>
              <a:off x="4745693"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02" name="tx602"/>
            <p:cNvSpPr/>
            <p:nvPr/>
          </p:nvSpPr>
          <p:spPr>
            <a:xfrm>
              <a:off x="3934850"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03" name="tx603"/>
            <p:cNvSpPr/>
            <p:nvPr/>
          </p:nvSpPr>
          <p:spPr>
            <a:xfrm>
              <a:off x="5015974"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04" name="tx604"/>
            <p:cNvSpPr/>
            <p:nvPr/>
          </p:nvSpPr>
          <p:spPr>
            <a:xfrm>
              <a:off x="5556536"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05" name="tx605"/>
            <p:cNvSpPr/>
            <p:nvPr/>
          </p:nvSpPr>
          <p:spPr>
            <a:xfrm>
              <a:off x="4069991"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06" name="tx606"/>
            <p:cNvSpPr/>
            <p:nvPr/>
          </p:nvSpPr>
          <p:spPr>
            <a:xfrm>
              <a:off x="4475412"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07" name="tx607"/>
            <p:cNvSpPr/>
            <p:nvPr/>
          </p:nvSpPr>
          <p:spPr>
            <a:xfrm>
              <a:off x="5421395"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08" name="tx608"/>
            <p:cNvSpPr/>
            <p:nvPr/>
          </p:nvSpPr>
          <p:spPr>
            <a:xfrm>
              <a:off x="5826816"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09" name="tx609"/>
            <p:cNvSpPr/>
            <p:nvPr/>
          </p:nvSpPr>
          <p:spPr>
            <a:xfrm>
              <a:off x="4205131"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0" name="tx610"/>
            <p:cNvSpPr/>
            <p:nvPr/>
          </p:nvSpPr>
          <p:spPr>
            <a:xfrm>
              <a:off x="4340272"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1" name="tx611"/>
            <p:cNvSpPr/>
            <p:nvPr/>
          </p:nvSpPr>
          <p:spPr>
            <a:xfrm>
              <a:off x="4880833"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2" name="tx612"/>
            <p:cNvSpPr/>
            <p:nvPr/>
          </p:nvSpPr>
          <p:spPr>
            <a:xfrm>
              <a:off x="5286255"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3" name="tx613"/>
            <p:cNvSpPr/>
            <p:nvPr/>
          </p:nvSpPr>
          <p:spPr>
            <a:xfrm>
              <a:off x="5151114" y="72206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4" name="tx614"/>
            <p:cNvSpPr/>
            <p:nvPr/>
          </p:nvSpPr>
          <p:spPr>
            <a:xfrm>
              <a:off x="7313361"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15" name="tx615"/>
            <p:cNvSpPr/>
            <p:nvPr/>
          </p:nvSpPr>
          <p:spPr>
            <a:xfrm>
              <a:off x="6772799"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16" name="tx616"/>
            <p:cNvSpPr/>
            <p:nvPr/>
          </p:nvSpPr>
          <p:spPr>
            <a:xfrm>
              <a:off x="8529625"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17" name="tx617"/>
            <p:cNvSpPr/>
            <p:nvPr/>
          </p:nvSpPr>
          <p:spPr>
            <a:xfrm>
              <a:off x="6637659"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18" name="tx618"/>
            <p:cNvSpPr/>
            <p:nvPr/>
          </p:nvSpPr>
          <p:spPr>
            <a:xfrm>
              <a:off x="7178221"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19" name="tx619"/>
            <p:cNvSpPr/>
            <p:nvPr/>
          </p:nvSpPr>
          <p:spPr>
            <a:xfrm>
              <a:off x="8664765"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0" name="tx620"/>
            <p:cNvSpPr/>
            <p:nvPr/>
          </p:nvSpPr>
          <p:spPr>
            <a:xfrm>
              <a:off x="7043080"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1" name="tx621"/>
            <p:cNvSpPr/>
            <p:nvPr/>
          </p:nvSpPr>
          <p:spPr>
            <a:xfrm>
              <a:off x="8259344"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2" name="tx622"/>
            <p:cNvSpPr/>
            <p:nvPr/>
          </p:nvSpPr>
          <p:spPr>
            <a:xfrm>
              <a:off x="6907940"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3" name="tx623"/>
            <p:cNvSpPr/>
            <p:nvPr/>
          </p:nvSpPr>
          <p:spPr>
            <a:xfrm>
              <a:off x="8124204"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4" name="tx624"/>
            <p:cNvSpPr/>
            <p:nvPr/>
          </p:nvSpPr>
          <p:spPr>
            <a:xfrm>
              <a:off x="7448502"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5" name="tx625"/>
            <p:cNvSpPr/>
            <p:nvPr/>
          </p:nvSpPr>
          <p:spPr>
            <a:xfrm>
              <a:off x="8799906"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6" name="tx626"/>
            <p:cNvSpPr/>
            <p:nvPr/>
          </p:nvSpPr>
          <p:spPr>
            <a:xfrm>
              <a:off x="6367378"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7" name="tx627"/>
            <p:cNvSpPr/>
            <p:nvPr/>
          </p:nvSpPr>
          <p:spPr>
            <a:xfrm>
              <a:off x="8935046"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8" name="tx628"/>
            <p:cNvSpPr/>
            <p:nvPr/>
          </p:nvSpPr>
          <p:spPr>
            <a:xfrm>
              <a:off x="7583642"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9" name="tx629"/>
            <p:cNvSpPr/>
            <p:nvPr/>
          </p:nvSpPr>
          <p:spPr>
            <a:xfrm>
              <a:off x="6502519"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30" name="tx630"/>
            <p:cNvSpPr/>
            <p:nvPr/>
          </p:nvSpPr>
          <p:spPr>
            <a:xfrm>
              <a:off x="6232238"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31" name="tx631"/>
            <p:cNvSpPr/>
            <p:nvPr/>
          </p:nvSpPr>
          <p:spPr>
            <a:xfrm>
              <a:off x="7718782"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32" name="tx632"/>
            <p:cNvSpPr/>
            <p:nvPr/>
          </p:nvSpPr>
          <p:spPr>
            <a:xfrm>
              <a:off x="6097097"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33" name="tx633"/>
            <p:cNvSpPr/>
            <p:nvPr/>
          </p:nvSpPr>
          <p:spPr>
            <a:xfrm>
              <a:off x="5961957"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34" name="tx634"/>
            <p:cNvSpPr/>
            <p:nvPr/>
          </p:nvSpPr>
          <p:spPr>
            <a:xfrm>
              <a:off x="7853923"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35" name="tx635"/>
            <p:cNvSpPr/>
            <p:nvPr/>
          </p:nvSpPr>
          <p:spPr>
            <a:xfrm>
              <a:off x="7989063"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36" name="tx636"/>
            <p:cNvSpPr/>
            <p:nvPr/>
          </p:nvSpPr>
          <p:spPr>
            <a:xfrm>
              <a:off x="8394484" y="692491"/>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37" name="pg637"/>
            <p:cNvSpPr/>
            <p:nvPr/>
          </p:nvSpPr>
          <p:spPr>
            <a:xfrm>
              <a:off x="822234" y="2420838"/>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38" name="tx638"/>
            <p:cNvSpPr/>
            <p:nvPr/>
          </p:nvSpPr>
          <p:spPr>
            <a:xfrm>
              <a:off x="854756" y="245166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639" name="pg639"/>
            <p:cNvSpPr/>
            <p:nvPr/>
          </p:nvSpPr>
          <p:spPr>
            <a:xfrm>
              <a:off x="957375" y="2332124"/>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40" name="tx640"/>
            <p:cNvSpPr/>
            <p:nvPr/>
          </p:nvSpPr>
          <p:spPr>
            <a:xfrm>
              <a:off x="989896" y="236300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641" name="pg641"/>
            <p:cNvSpPr/>
            <p:nvPr/>
          </p:nvSpPr>
          <p:spPr>
            <a:xfrm>
              <a:off x="2038498" y="2243410"/>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42" name="tx642"/>
            <p:cNvSpPr/>
            <p:nvPr/>
          </p:nvSpPr>
          <p:spPr>
            <a:xfrm>
              <a:off x="2071020" y="2275932"/>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643" name="pg643"/>
            <p:cNvSpPr/>
            <p:nvPr/>
          </p:nvSpPr>
          <p:spPr>
            <a:xfrm>
              <a:off x="3254762" y="219905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44" name="tx644"/>
            <p:cNvSpPr/>
            <p:nvPr/>
          </p:nvSpPr>
          <p:spPr>
            <a:xfrm>
              <a:off x="3287284" y="223125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645" name="pg645"/>
            <p:cNvSpPr/>
            <p:nvPr/>
          </p:nvSpPr>
          <p:spPr>
            <a:xfrm>
              <a:off x="3795324" y="219905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46" name="tx646"/>
            <p:cNvSpPr/>
            <p:nvPr/>
          </p:nvSpPr>
          <p:spPr>
            <a:xfrm>
              <a:off x="3827845" y="223131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647" name="pg647"/>
            <p:cNvSpPr/>
            <p:nvPr/>
          </p:nvSpPr>
          <p:spPr>
            <a:xfrm>
              <a:off x="3389902" y="219905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48" name="tx648"/>
            <p:cNvSpPr/>
            <p:nvPr/>
          </p:nvSpPr>
          <p:spPr>
            <a:xfrm>
              <a:off x="3422424" y="22299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649" name="pg649"/>
            <p:cNvSpPr/>
            <p:nvPr/>
          </p:nvSpPr>
          <p:spPr>
            <a:xfrm>
              <a:off x="3525043" y="219905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50" name="tx650"/>
            <p:cNvSpPr/>
            <p:nvPr/>
          </p:nvSpPr>
          <p:spPr>
            <a:xfrm>
              <a:off x="3557564" y="22299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651" name="pg651"/>
            <p:cNvSpPr/>
            <p:nvPr/>
          </p:nvSpPr>
          <p:spPr>
            <a:xfrm>
              <a:off x="5687290" y="2184267"/>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52" name="tx652"/>
            <p:cNvSpPr/>
            <p:nvPr/>
          </p:nvSpPr>
          <p:spPr>
            <a:xfrm>
              <a:off x="5719811" y="221647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653" name="pg653"/>
            <p:cNvSpPr/>
            <p:nvPr/>
          </p:nvSpPr>
          <p:spPr>
            <a:xfrm>
              <a:off x="4606166" y="2184267"/>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54" name="tx654"/>
            <p:cNvSpPr/>
            <p:nvPr/>
          </p:nvSpPr>
          <p:spPr>
            <a:xfrm>
              <a:off x="4638688" y="2217795"/>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655" name="pg655"/>
            <p:cNvSpPr/>
            <p:nvPr/>
          </p:nvSpPr>
          <p:spPr>
            <a:xfrm>
              <a:off x="4711162" y="2184267"/>
              <a:ext cx="185622" cy="142641"/>
            </a:xfrm>
            <a:custGeom>
              <a:avLst/>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56" name="tx656"/>
            <p:cNvSpPr/>
            <p:nvPr/>
          </p:nvSpPr>
          <p:spPr>
            <a:xfrm>
              <a:off x="4743683" y="221514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657" name="tx657"/>
            <p:cNvSpPr/>
            <p:nvPr/>
          </p:nvSpPr>
          <p:spPr>
            <a:xfrm>
              <a:off x="663492" y="3682038"/>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658" name="tx658"/>
            <p:cNvSpPr/>
            <p:nvPr/>
          </p:nvSpPr>
          <p:spPr>
            <a:xfrm>
              <a:off x="585797" y="294275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659" name="tx659"/>
            <p:cNvSpPr/>
            <p:nvPr/>
          </p:nvSpPr>
          <p:spPr>
            <a:xfrm>
              <a:off x="585797" y="2203474"/>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660" name="tx660"/>
            <p:cNvSpPr/>
            <p:nvPr/>
          </p:nvSpPr>
          <p:spPr>
            <a:xfrm>
              <a:off x="585797" y="1465897"/>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661" name="tx661"/>
            <p:cNvSpPr/>
            <p:nvPr/>
          </p:nvSpPr>
          <p:spPr>
            <a:xfrm>
              <a:off x="508103" y="72490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662" name="tx662"/>
            <p:cNvSpPr/>
            <p:nvPr/>
          </p:nvSpPr>
          <p:spPr>
            <a:xfrm rot="-5400000">
              <a:off x="670315" y="4516149"/>
              <a:ext cx="40659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Romania</a:t>
              </a:r>
            </a:p>
          </p:txBody>
        </p:sp>
        <p:sp>
          <p:nvSpPr>
            <p:cNvPr id="663" name="tx663"/>
            <p:cNvSpPr/>
            <p:nvPr/>
          </p:nvSpPr>
          <p:spPr>
            <a:xfrm rot="-5400000">
              <a:off x="673689" y="4084696"/>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(33,000)</a:t>
              </a:r>
            </a:p>
          </p:txBody>
        </p:sp>
        <p:sp>
          <p:nvSpPr>
            <p:cNvPr id="664" name="tx664"/>
            <p:cNvSpPr/>
            <p:nvPr/>
          </p:nvSpPr>
          <p:spPr>
            <a:xfrm rot="-5400000">
              <a:off x="819545" y="4445555"/>
              <a:ext cx="3784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Panama</a:t>
              </a:r>
            </a:p>
          </p:txBody>
        </p:sp>
        <p:sp>
          <p:nvSpPr>
            <p:cNvPr id="665" name="tx665"/>
            <p:cNvSpPr/>
            <p:nvPr/>
          </p:nvSpPr>
          <p:spPr>
            <a:xfrm rot="-5400000">
              <a:off x="837082"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(8,000)</a:t>
              </a:r>
            </a:p>
          </p:txBody>
        </p:sp>
        <p:sp>
          <p:nvSpPr>
            <p:cNvPr id="666" name="tx666"/>
            <p:cNvSpPr/>
            <p:nvPr/>
          </p:nvSpPr>
          <p:spPr>
            <a:xfrm rot="-5400000">
              <a:off x="985790" y="4414449"/>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Austria</a:t>
              </a:r>
            </a:p>
          </p:txBody>
        </p:sp>
        <p:sp>
          <p:nvSpPr>
            <p:cNvPr id="667" name="tx667"/>
            <p:cNvSpPr/>
            <p:nvPr/>
          </p:nvSpPr>
          <p:spPr>
            <a:xfrm rot="-5400000">
              <a:off x="972222"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668" name="tx668"/>
            <p:cNvSpPr/>
            <p:nvPr/>
          </p:nvSpPr>
          <p:spPr>
            <a:xfrm rot="-5400000">
              <a:off x="1061573" y="4448407"/>
              <a:ext cx="4349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Barbados</a:t>
              </a:r>
            </a:p>
          </p:txBody>
        </p:sp>
        <p:sp>
          <p:nvSpPr>
            <p:cNvPr id="669" name="tx669"/>
            <p:cNvSpPr/>
            <p:nvPr/>
          </p:nvSpPr>
          <p:spPr>
            <a:xfrm rot="-5400000">
              <a:off x="1120063"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70" name="tx670"/>
            <p:cNvSpPr/>
            <p:nvPr/>
          </p:nvSpPr>
          <p:spPr>
            <a:xfrm rot="-5400000">
              <a:off x="1244735" y="4485118"/>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Estonia</a:t>
              </a:r>
            </a:p>
          </p:txBody>
        </p:sp>
        <p:sp>
          <p:nvSpPr>
            <p:cNvPr id="671" name="tx671"/>
            <p:cNvSpPr/>
            <p:nvPr/>
          </p:nvSpPr>
          <p:spPr>
            <a:xfrm rot="-5400000">
              <a:off x="1212837" y="4086110"/>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72" name="tx672"/>
            <p:cNvSpPr/>
            <p:nvPr/>
          </p:nvSpPr>
          <p:spPr>
            <a:xfrm rot="-5400000">
              <a:off x="1353806" y="4450565"/>
              <a:ext cx="38973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Slovenia</a:t>
              </a:r>
            </a:p>
          </p:txBody>
        </p:sp>
        <p:sp>
          <p:nvSpPr>
            <p:cNvPr id="673" name="tx673"/>
            <p:cNvSpPr/>
            <p:nvPr/>
          </p:nvSpPr>
          <p:spPr>
            <a:xfrm rot="-5400000">
              <a:off x="1377643"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74" name="tx674"/>
            <p:cNvSpPr/>
            <p:nvPr/>
          </p:nvSpPr>
          <p:spPr>
            <a:xfrm rot="-5400000">
              <a:off x="1478256" y="4462546"/>
              <a:ext cx="41240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Lithuania</a:t>
              </a:r>
            </a:p>
          </p:txBody>
        </p:sp>
        <p:sp>
          <p:nvSpPr>
            <p:cNvPr id="675" name="tx675"/>
            <p:cNvSpPr/>
            <p:nvPr/>
          </p:nvSpPr>
          <p:spPr>
            <a:xfrm rot="-5400000">
              <a:off x="1512784"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76" name="tx676"/>
            <p:cNvSpPr/>
            <p:nvPr/>
          </p:nvSpPr>
          <p:spPr>
            <a:xfrm rot="-5400000">
              <a:off x="1717973" y="4753356"/>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New</a:t>
              </a:r>
            </a:p>
          </p:txBody>
        </p:sp>
        <p:sp>
          <p:nvSpPr>
            <p:cNvPr id="677" name="tx677"/>
            <p:cNvSpPr/>
            <p:nvPr/>
          </p:nvSpPr>
          <p:spPr>
            <a:xfrm rot="-5400000">
              <a:off x="1636018" y="4439924"/>
              <a:ext cx="3671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Zealand</a:t>
              </a:r>
            </a:p>
          </p:txBody>
        </p:sp>
        <p:sp>
          <p:nvSpPr>
            <p:cNvPr id="678" name="tx678"/>
            <p:cNvSpPr/>
            <p:nvPr/>
          </p:nvSpPr>
          <p:spPr>
            <a:xfrm rot="-5400000">
              <a:off x="1647924"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79" name="tx679"/>
            <p:cNvSpPr/>
            <p:nvPr/>
          </p:nvSpPr>
          <p:spPr>
            <a:xfrm rot="-5400000">
              <a:off x="1863705" y="4659470"/>
              <a:ext cx="1807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San</a:t>
              </a:r>
            </a:p>
          </p:txBody>
        </p:sp>
        <p:sp>
          <p:nvSpPr>
            <p:cNvPr id="680" name="tx680"/>
            <p:cNvSpPr/>
            <p:nvPr/>
          </p:nvSpPr>
          <p:spPr>
            <a:xfrm rot="-5400000">
              <a:off x="1799461" y="4386222"/>
              <a:ext cx="3105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Marino</a:t>
              </a:r>
            </a:p>
          </p:txBody>
        </p:sp>
        <p:sp>
          <p:nvSpPr>
            <p:cNvPr id="681" name="tx681"/>
            <p:cNvSpPr/>
            <p:nvPr/>
          </p:nvSpPr>
          <p:spPr>
            <a:xfrm rot="-5400000">
              <a:off x="1795765"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82" name="tx682"/>
            <p:cNvSpPr/>
            <p:nvPr/>
          </p:nvSpPr>
          <p:spPr>
            <a:xfrm rot="-5400000">
              <a:off x="1911285" y="4490153"/>
              <a:ext cx="35589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Canada</a:t>
              </a:r>
            </a:p>
          </p:txBody>
        </p:sp>
        <p:sp>
          <p:nvSpPr>
            <p:cNvPr id="683" name="tx683"/>
            <p:cNvSpPr/>
            <p:nvPr/>
          </p:nvSpPr>
          <p:spPr>
            <a:xfrm rot="-5400000">
              <a:off x="1889953" y="4084696"/>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(21,000)</a:t>
              </a:r>
            </a:p>
          </p:txBody>
        </p:sp>
        <p:sp>
          <p:nvSpPr>
            <p:cNvPr id="684" name="tx684"/>
            <p:cNvSpPr/>
            <p:nvPr/>
          </p:nvSpPr>
          <p:spPr>
            <a:xfrm rot="-5400000">
              <a:off x="2028541" y="4432631"/>
              <a:ext cx="37276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Bulgaria</a:t>
              </a:r>
            </a:p>
          </p:txBody>
        </p:sp>
        <p:sp>
          <p:nvSpPr>
            <p:cNvPr id="685" name="tx685"/>
            <p:cNvSpPr/>
            <p:nvPr/>
          </p:nvSpPr>
          <p:spPr>
            <a:xfrm rot="-5400000">
              <a:off x="2053346"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86" name="tx686"/>
            <p:cNvSpPr/>
            <p:nvPr/>
          </p:nvSpPr>
          <p:spPr>
            <a:xfrm rot="-5400000">
              <a:off x="2196349" y="4394755"/>
              <a:ext cx="3276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Iceland</a:t>
              </a:r>
            </a:p>
          </p:txBody>
        </p:sp>
        <p:sp>
          <p:nvSpPr>
            <p:cNvPr id="687" name="tx687"/>
            <p:cNvSpPr/>
            <p:nvPr/>
          </p:nvSpPr>
          <p:spPr>
            <a:xfrm rot="-5400000">
              <a:off x="2201186"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88" name="tx688"/>
            <p:cNvSpPr/>
            <p:nvPr/>
          </p:nvSpPr>
          <p:spPr>
            <a:xfrm rot="-5400000">
              <a:off x="2311125" y="4439229"/>
              <a:ext cx="3670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Czechia</a:t>
              </a:r>
            </a:p>
          </p:txBody>
        </p:sp>
        <p:sp>
          <p:nvSpPr>
            <p:cNvPr id="689" name="tx689"/>
            <p:cNvSpPr/>
            <p:nvPr/>
          </p:nvSpPr>
          <p:spPr>
            <a:xfrm rot="-5400000">
              <a:off x="2323626"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90" name="tx690"/>
            <p:cNvSpPr/>
            <p:nvPr/>
          </p:nvSpPr>
          <p:spPr>
            <a:xfrm rot="-5400000">
              <a:off x="2475113" y="4411671"/>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Ireland</a:t>
              </a:r>
            </a:p>
          </p:txBody>
        </p:sp>
        <p:sp>
          <p:nvSpPr>
            <p:cNvPr id="691" name="tx691"/>
            <p:cNvSpPr/>
            <p:nvPr/>
          </p:nvSpPr>
          <p:spPr>
            <a:xfrm rot="-5400000">
              <a:off x="2458767"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92" name="tx692"/>
            <p:cNvSpPr/>
            <p:nvPr/>
          </p:nvSpPr>
          <p:spPr>
            <a:xfrm rot="-5400000">
              <a:off x="2572923" y="4447713"/>
              <a:ext cx="3840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Slovakia</a:t>
              </a:r>
            </a:p>
          </p:txBody>
        </p:sp>
        <p:sp>
          <p:nvSpPr>
            <p:cNvPr id="693" name="tx693"/>
            <p:cNvSpPr/>
            <p:nvPr/>
          </p:nvSpPr>
          <p:spPr>
            <a:xfrm rot="-5400000">
              <a:off x="2593907"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94" name="tx694"/>
            <p:cNvSpPr/>
            <p:nvPr/>
          </p:nvSpPr>
          <p:spPr>
            <a:xfrm rot="-5400000">
              <a:off x="2716497" y="4439279"/>
              <a:ext cx="36715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Sweden</a:t>
              </a:r>
            </a:p>
          </p:txBody>
        </p:sp>
        <p:sp>
          <p:nvSpPr>
            <p:cNvPr id="695" name="tx695"/>
            <p:cNvSpPr/>
            <p:nvPr/>
          </p:nvSpPr>
          <p:spPr>
            <a:xfrm rot="-5400000">
              <a:off x="2729048"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96" name="tx696"/>
            <p:cNvSpPr/>
            <p:nvPr/>
          </p:nvSpPr>
          <p:spPr>
            <a:xfrm rot="-5400000">
              <a:off x="2869248" y="4422957"/>
              <a:ext cx="3332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Finland</a:t>
              </a:r>
            </a:p>
          </p:txBody>
        </p:sp>
        <p:sp>
          <p:nvSpPr>
            <p:cNvPr id="697" name="tx697"/>
            <p:cNvSpPr/>
            <p:nvPr/>
          </p:nvSpPr>
          <p:spPr>
            <a:xfrm rot="-5400000">
              <a:off x="2864188"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98" name="tx698"/>
            <p:cNvSpPr/>
            <p:nvPr/>
          </p:nvSpPr>
          <p:spPr>
            <a:xfrm rot="-5400000">
              <a:off x="2897084" y="5309576"/>
              <a:ext cx="5478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Netherlands</a:t>
              </a:r>
            </a:p>
          </p:txBody>
        </p:sp>
        <p:sp>
          <p:nvSpPr>
            <p:cNvPr id="699" name="tx699"/>
            <p:cNvSpPr/>
            <p:nvPr/>
          </p:nvSpPr>
          <p:spPr>
            <a:xfrm rot="-5400000">
              <a:off x="2942873" y="4779302"/>
              <a:ext cx="43482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(Kingdom</a:t>
              </a:r>
            </a:p>
          </p:txBody>
        </p:sp>
        <p:sp>
          <p:nvSpPr>
            <p:cNvPr id="700" name="tx700"/>
            <p:cNvSpPr/>
            <p:nvPr/>
          </p:nvSpPr>
          <p:spPr>
            <a:xfrm rot="-5400000">
              <a:off x="3128015" y="4501390"/>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of</a:t>
              </a:r>
            </a:p>
          </p:txBody>
        </p:sp>
        <p:sp>
          <p:nvSpPr>
            <p:cNvPr id="701" name="tx701"/>
            <p:cNvSpPr/>
            <p:nvPr/>
          </p:nvSpPr>
          <p:spPr>
            <a:xfrm rot="-5400000">
              <a:off x="3072750" y="4333165"/>
              <a:ext cx="17507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the)</a:t>
              </a:r>
            </a:p>
          </p:txBody>
        </p:sp>
        <p:sp>
          <p:nvSpPr>
            <p:cNvPr id="702" name="tx702"/>
            <p:cNvSpPr/>
            <p:nvPr/>
          </p:nvSpPr>
          <p:spPr>
            <a:xfrm rot="-5400000">
              <a:off x="2999329"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703" name="tx703"/>
            <p:cNvSpPr/>
            <p:nvPr/>
          </p:nvSpPr>
          <p:spPr>
            <a:xfrm rot="-5400000">
              <a:off x="3122612" y="5010332"/>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Russian</a:t>
              </a:r>
            </a:p>
          </p:txBody>
        </p:sp>
        <p:sp>
          <p:nvSpPr>
            <p:cNvPr id="704" name="tx704"/>
            <p:cNvSpPr/>
            <p:nvPr/>
          </p:nvSpPr>
          <p:spPr>
            <a:xfrm rot="-5400000">
              <a:off x="3063280" y="4555712"/>
              <a:ext cx="4857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Federation</a:t>
              </a:r>
            </a:p>
          </p:txBody>
        </p:sp>
        <p:sp>
          <p:nvSpPr>
            <p:cNvPr id="705" name="tx705"/>
            <p:cNvSpPr/>
            <p:nvPr/>
          </p:nvSpPr>
          <p:spPr>
            <a:xfrm rot="-5400000">
              <a:off x="3106216" y="4084696"/>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(39,000)</a:t>
              </a:r>
            </a:p>
          </p:txBody>
        </p:sp>
        <p:sp>
          <p:nvSpPr>
            <p:cNvPr id="706" name="tx706"/>
            <p:cNvSpPr/>
            <p:nvPr/>
          </p:nvSpPr>
          <p:spPr>
            <a:xfrm rot="-5400000">
              <a:off x="3310711" y="4764047"/>
              <a:ext cx="259853"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Saudi</a:t>
              </a:r>
            </a:p>
          </p:txBody>
        </p:sp>
        <p:sp>
          <p:nvSpPr>
            <p:cNvPr id="707" name="tx707"/>
            <p:cNvSpPr/>
            <p:nvPr/>
          </p:nvSpPr>
          <p:spPr>
            <a:xfrm rot="-5400000">
              <a:off x="3294439" y="4459693"/>
              <a:ext cx="2936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Arabia</a:t>
              </a:r>
            </a:p>
          </p:txBody>
        </p:sp>
        <p:sp>
          <p:nvSpPr>
            <p:cNvPr id="708" name="tx708"/>
            <p:cNvSpPr/>
            <p:nvPr/>
          </p:nvSpPr>
          <p:spPr>
            <a:xfrm rot="-5400000">
              <a:off x="3241357" y="4084696"/>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(16,000)</a:t>
              </a:r>
            </a:p>
          </p:txBody>
        </p:sp>
        <p:sp>
          <p:nvSpPr>
            <p:cNvPr id="709" name="tx709"/>
            <p:cNvSpPr/>
            <p:nvPr/>
          </p:nvSpPr>
          <p:spPr>
            <a:xfrm rot="-5400000">
              <a:off x="3436376" y="4432656"/>
              <a:ext cx="259853" cy="94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Spain</a:t>
              </a:r>
            </a:p>
          </p:txBody>
        </p:sp>
        <p:sp>
          <p:nvSpPr>
            <p:cNvPr id="710" name="tx710"/>
            <p:cNvSpPr/>
            <p:nvPr/>
          </p:nvSpPr>
          <p:spPr>
            <a:xfrm rot="-5400000">
              <a:off x="3376497" y="4084696"/>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(10,000)</a:t>
              </a:r>
            </a:p>
          </p:txBody>
        </p:sp>
        <p:sp>
          <p:nvSpPr>
            <p:cNvPr id="711" name="tx711"/>
            <p:cNvSpPr/>
            <p:nvPr/>
          </p:nvSpPr>
          <p:spPr>
            <a:xfrm rot="-5400000">
              <a:off x="3448336" y="4518282"/>
              <a:ext cx="5251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Switzerland</a:t>
              </a:r>
            </a:p>
          </p:txBody>
        </p:sp>
        <p:sp>
          <p:nvSpPr>
            <p:cNvPr id="712" name="tx712"/>
            <p:cNvSpPr/>
            <p:nvPr/>
          </p:nvSpPr>
          <p:spPr>
            <a:xfrm rot="-5400000">
              <a:off x="3539890"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713" name="tx713"/>
            <p:cNvSpPr/>
            <p:nvPr/>
          </p:nvSpPr>
          <p:spPr>
            <a:xfrm rot="-5400000">
              <a:off x="3699835" y="4888889"/>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United</a:t>
              </a:r>
            </a:p>
          </p:txBody>
        </p:sp>
        <p:sp>
          <p:nvSpPr>
            <p:cNvPr id="714" name="tx714"/>
            <p:cNvSpPr/>
            <p:nvPr/>
          </p:nvSpPr>
          <p:spPr>
            <a:xfrm rot="-5400000">
              <a:off x="3636112" y="4503250"/>
              <a:ext cx="40099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Kingdom</a:t>
              </a:r>
            </a:p>
          </p:txBody>
        </p:sp>
        <p:sp>
          <p:nvSpPr>
            <p:cNvPr id="715" name="tx715"/>
            <p:cNvSpPr/>
            <p:nvPr/>
          </p:nvSpPr>
          <p:spPr>
            <a:xfrm rot="-5400000">
              <a:off x="3646778" y="4084696"/>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(21,000)</a:t>
              </a:r>
            </a:p>
          </p:txBody>
        </p:sp>
        <p:sp>
          <p:nvSpPr>
            <p:cNvPr id="716" name="tx716"/>
            <p:cNvSpPr/>
            <p:nvPr/>
          </p:nvSpPr>
          <p:spPr>
            <a:xfrm rot="-5400000">
              <a:off x="3784201" y="4453988"/>
              <a:ext cx="3952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Australia</a:t>
              </a:r>
            </a:p>
          </p:txBody>
        </p:sp>
        <p:sp>
          <p:nvSpPr>
            <p:cNvPr id="717" name="tx717"/>
            <p:cNvSpPr/>
            <p:nvPr/>
          </p:nvSpPr>
          <p:spPr>
            <a:xfrm rot="-5400000">
              <a:off x="3810171"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718" name="tx718"/>
            <p:cNvSpPr/>
            <p:nvPr/>
          </p:nvSpPr>
          <p:spPr>
            <a:xfrm rot="-5400000">
              <a:off x="3923359" y="4429779"/>
              <a:ext cx="3670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Belgium</a:t>
              </a:r>
            </a:p>
          </p:txBody>
        </p:sp>
        <p:sp>
          <p:nvSpPr>
            <p:cNvPr id="719" name="tx719"/>
            <p:cNvSpPr/>
            <p:nvPr/>
          </p:nvSpPr>
          <p:spPr>
            <a:xfrm rot="-5400000">
              <a:off x="3945312"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20" name="tx720"/>
            <p:cNvSpPr/>
            <p:nvPr/>
          </p:nvSpPr>
          <p:spPr>
            <a:xfrm rot="-5400000">
              <a:off x="4087720" y="4478793"/>
              <a:ext cx="32752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Croatia</a:t>
              </a:r>
            </a:p>
          </p:txBody>
        </p:sp>
        <p:sp>
          <p:nvSpPr>
            <p:cNvPr id="721" name="tx721"/>
            <p:cNvSpPr/>
            <p:nvPr/>
          </p:nvSpPr>
          <p:spPr>
            <a:xfrm rot="-5400000">
              <a:off x="4050786" y="4086110"/>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22" name="tx722"/>
            <p:cNvSpPr/>
            <p:nvPr/>
          </p:nvSpPr>
          <p:spPr>
            <a:xfrm rot="-5400000">
              <a:off x="4215642" y="4381137"/>
              <a:ext cx="32181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Cyprus</a:t>
              </a:r>
            </a:p>
          </p:txBody>
        </p:sp>
        <p:sp>
          <p:nvSpPr>
            <p:cNvPr id="723" name="tx723"/>
            <p:cNvSpPr/>
            <p:nvPr/>
          </p:nvSpPr>
          <p:spPr>
            <a:xfrm rot="-5400000">
              <a:off x="4228292"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724" name="tx724"/>
            <p:cNvSpPr/>
            <p:nvPr/>
          </p:nvSpPr>
          <p:spPr>
            <a:xfrm rot="-5400000">
              <a:off x="4316329" y="4462422"/>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Denmark</a:t>
              </a:r>
            </a:p>
          </p:txBody>
        </p:sp>
        <p:sp>
          <p:nvSpPr>
            <p:cNvPr id="725" name="tx725"/>
            <p:cNvSpPr/>
            <p:nvPr/>
          </p:nvSpPr>
          <p:spPr>
            <a:xfrm rot="-5400000">
              <a:off x="4350733"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726" name="tx726"/>
            <p:cNvSpPr/>
            <p:nvPr/>
          </p:nvSpPr>
          <p:spPr>
            <a:xfrm rot="-5400000">
              <a:off x="4437926" y="4511039"/>
              <a:ext cx="41781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Germany</a:t>
              </a:r>
            </a:p>
          </p:txBody>
        </p:sp>
        <p:sp>
          <p:nvSpPr>
            <p:cNvPr id="727" name="tx727"/>
            <p:cNvSpPr/>
            <p:nvPr/>
          </p:nvSpPr>
          <p:spPr>
            <a:xfrm rot="-5400000">
              <a:off x="4457621" y="4084696"/>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(14,000)</a:t>
              </a:r>
            </a:p>
          </p:txBody>
        </p:sp>
        <p:sp>
          <p:nvSpPr>
            <p:cNvPr id="728" name="tx728"/>
            <p:cNvSpPr/>
            <p:nvPr/>
          </p:nvSpPr>
          <p:spPr>
            <a:xfrm rot="-5400000">
              <a:off x="4689425" y="4339415"/>
              <a:ext cx="18633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Italy</a:t>
              </a:r>
            </a:p>
          </p:txBody>
        </p:sp>
        <p:sp>
          <p:nvSpPr>
            <p:cNvPr id="729" name="tx729"/>
            <p:cNvSpPr/>
            <p:nvPr/>
          </p:nvSpPr>
          <p:spPr>
            <a:xfrm rot="-5400000">
              <a:off x="4621014"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(8,000)</a:t>
              </a:r>
            </a:p>
          </p:txBody>
        </p:sp>
        <p:sp>
          <p:nvSpPr>
            <p:cNvPr id="730" name="tx730"/>
            <p:cNvSpPr/>
            <p:nvPr/>
          </p:nvSpPr>
          <p:spPr>
            <a:xfrm rot="-5400000">
              <a:off x="4792270" y="4366502"/>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Latvia</a:t>
              </a:r>
            </a:p>
          </p:txBody>
        </p:sp>
        <p:sp>
          <p:nvSpPr>
            <p:cNvPr id="731" name="tx731"/>
            <p:cNvSpPr/>
            <p:nvPr/>
          </p:nvSpPr>
          <p:spPr>
            <a:xfrm rot="-5400000">
              <a:off x="4768854"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732" name="tx732"/>
            <p:cNvSpPr/>
            <p:nvPr/>
          </p:nvSpPr>
          <p:spPr>
            <a:xfrm rot="-5400000">
              <a:off x="4855799" y="4856816"/>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Republic</a:t>
              </a:r>
            </a:p>
          </p:txBody>
        </p:sp>
        <p:sp>
          <p:nvSpPr>
            <p:cNvPr id="733" name="tx733"/>
            <p:cNvSpPr/>
            <p:nvPr/>
          </p:nvSpPr>
          <p:spPr>
            <a:xfrm rot="-5400000">
              <a:off x="5019981" y="4597434"/>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of</a:t>
              </a:r>
            </a:p>
          </p:txBody>
        </p:sp>
        <p:sp>
          <p:nvSpPr>
            <p:cNvPr id="734" name="tx734"/>
            <p:cNvSpPr/>
            <p:nvPr/>
          </p:nvSpPr>
          <p:spPr>
            <a:xfrm rot="-5400000">
              <a:off x="4927410" y="4391902"/>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Korea</a:t>
              </a:r>
            </a:p>
          </p:txBody>
        </p:sp>
        <p:sp>
          <p:nvSpPr>
            <p:cNvPr id="735" name="tx735"/>
            <p:cNvSpPr/>
            <p:nvPr/>
          </p:nvSpPr>
          <p:spPr>
            <a:xfrm rot="-5400000">
              <a:off x="4891295"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736" name="tx736"/>
            <p:cNvSpPr/>
            <p:nvPr/>
          </p:nvSpPr>
          <p:spPr>
            <a:xfrm rot="-5400000">
              <a:off x="5081675" y="5051930"/>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Saint</a:t>
              </a:r>
            </a:p>
          </p:txBody>
        </p:sp>
        <p:sp>
          <p:nvSpPr>
            <p:cNvPr id="737" name="tx737"/>
            <p:cNvSpPr/>
            <p:nvPr/>
          </p:nvSpPr>
          <p:spPr>
            <a:xfrm rot="-5400000">
              <a:off x="5099311" y="4809762"/>
              <a:ext cx="19759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Kitts</a:t>
              </a:r>
            </a:p>
          </p:txBody>
        </p:sp>
        <p:sp>
          <p:nvSpPr>
            <p:cNvPr id="738" name="tx738"/>
            <p:cNvSpPr/>
            <p:nvPr/>
          </p:nvSpPr>
          <p:spPr>
            <a:xfrm rot="-5400000">
              <a:off x="5113351" y="4597979"/>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739" name="tx739"/>
            <p:cNvSpPr/>
            <p:nvPr/>
          </p:nvSpPr>
          <p:spPr>
            <a:xfrm rot="-5400000">
              <a:off x="5071083" y="4357969"/>
              <a:ext cx="2540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Nevis</a:t>
              </a:r>
            </a:p>
          </p:txBody>
        </p:sp>
        <p:sp>
          <p:nvSpPr>
            <p:cNvPr id="740" name="tx740"/>
            <p:cNvSpPr/>
            <p:nvPr/>
          </p:nvSpPr>
          <p:spPr>
            <a:xfrm rot="-5400000">
              <a:off x="5039135"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41" name="tx741"/>
            <p:cNvSpPr/>
            <p:nvPr/>
          </p:nvSpPr>
          <p:spPr>
            <a:xfrm rot="-5400000">
              <a:off x="5076867" y="4465894"/>
              <a:ext cx="49133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Seychelles</a:t>
              </a:r>
            </a:p>
          </p:txBody>
        </p:sp>
        <p:sp>
          <p:nvSpPr>
            <p:cNvPr id="742" name="tx742"/>
            <p:cNvSpPr/>
            <p:nvPr/>
          </p:nvSpPr>
          <p:spPr>
            <a:xfrm rot="-5400000">
              <a:off x="5174275"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43" name="tx743"/>
            <p:cNvSpPr/>
            <p:nvPr/>
          </p:nvSpPr>
          <p:spPr>
            <a:xfrm rot="-5400000">
              <a:off x="5226072" y="4536563"/>
              <a:ext cx="463202"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Singapore</a:t>
              </a:r>
            </a:p>
          </p:txBody>
        </p:sp>
        <p:sp>
          <p:nvSpPr>
            <p:cNvPr id="744" name="tx744"/>
            <p:cNvSpPr/>
            <p:nvPr/>
          </p:nvSpPr>
          <p:spPr>
            <a:xfrm rot="-5400000">
              <a:off x="5267049" y="4086110"/>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45" name="tx745"/>
            <p:cNvSpPr/>
            <p:nvPr/>
          </p:nvSpPr>
          <p:spPr>
            <a:xfrm rot="-5400000">
              <a:off x="5456661" y="5075073"/>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United</a:t>
              </a:r>
            </a:p>
          </p:txBody>
        </p:sp>
        <p:sp>
          <p:nvSpPr>
            <p:cNvPr id="746" name="tx746"/>
            <p:cNvSpPr/>
            <p:nvPr/>
          </p:nvSpPr>
          <p:spPr>
            <a:xfrm rot="-5400000">
              <a:off x="5496224" y="4792721"/>
              <a:ext cx="2146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Arab</a:t>
              </a:r>
            </a:p>
          </p:txBody>
        </p:sp>
        <p:sp>
          <p:nvSpPr>
            <p:cNvPr id="747" name="tx747"/>
            <p:cNvSpPr/>
            <p:nvPr/>
          </p:nvSpPr>
          <p:spPr>
            <a:xfrm rot="-5400000">
              <a:off x="5403108" y="4456766"/>
              <a:ext cx="4008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Emirates</a:t>
              </a:r>
            </a:p>
          </p:txBody>
        </p:sp>
        <p:sp>
          <p:nvSpPr>
            <p:cNvPr id="748" name="tx748"/>
            <p:cNvSpPr/>
            <p:nvPr/>
          </p:nvSpPr>
          <p:spPr>
            <a:xfrm rot="-5400000">
              <a:off x="5431856"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49" name="tx749"/>
            <p:cNvSpPr/>
            <p:nvPr/>
          </p:nvSpPr>
          <p:spPr>
            <a:xfrm rot="-5400000">
              <a:off x="5591801" y="4775928"/>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United</a:t>
              </a:r>
            </a:p>
          </p:txBody>
        </p:sp>
        <p:sp>
          <p:nvSpPr>
            <p:cNvPr id="750" name="tx750"/>
            <p:cNvSpPr/>
            <p:nvPr/>
          </p:nvSpPr>
          <p:spPr>
            <a:xfrm rot="-5400000">
              <a:off x="5594009" y="4456221"/>
              <a:ext cx="28803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States</a:t>
              </a:r>
            </a:p>
          </p:txBody>
        </p:sp>
        <p:sp>
          <p:nvSpPr>
            <p:cNvPr id="751" name="tx751"/>
            <p:cNvSpPr/>
            <p:nvPr/>
          </p:nvSpPr>
          <p:spPr>
            <a:xfrm rot="-5400000">
              <a:off x="5538744" y="4084696"/>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(73,000)</a:t>
              </a:r>
            </a:p>
          </p:txBody>
        </p:sp>
        <p:sp>
          <p:nvSpPr>
            <p:cNvPr id="752" name="tx752"/>
            <p:cNvSpPr/>
            <p:nvPr/>
          </p:nvSpPr>
          <p:spPr>
            <a:xfrm rot="-5400000">
              <a:off x="5671702" y="4497595"/>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Uruguay</a:t>
              </a:r>
            </a:p>
          </p:txBody>
        </p:sp>
        <p:sp>
          <p:nvSpPr>
            <p:cNvPr id="753" name="tx753"/>
            <p:cNvSpPr/>
            <p:nvPr/>
          </p:nvSpPr>
          <p:spPr>
            <a:xfrm rot="-5400000">
              <a:off x="5672471" y="4086110"/>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54" name="tx754"/>
            <p:cNvSpPr/>
            <p:nvPr/>
          </p:nvSpPr>
          <p:spPr>
            <a:xfrm rot="-5400000">
              <a:off x="5828224" y="4411671"/>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Andorra</a:t>
              </a:r>
            </a:p>
          </p:txBody>
        </p:sp>
        <p:sp>
          <p:nvSpPr>
            <p:cNvPr id="755" name="tx755"/>
            <p:cNvSpPr/>
            <p:nvPr/>
          </p:nvSpPr>
          <p:spPr>
            <a:xfrm rot="-5400000">
              <a:off x="5849977"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56" name="tx756"/>
            <p:cNvSpPr/>
            <p:nvPr/>
          </p:nvSpPr>
          <p:spPr>
            <a:xfrm rot="-5400000">
              <a:off x="5961702" y="5003238"/>
              <a:ext cx="34458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Antigua</a:t>
              </a:r>
            </a:p>
          </p:txBody>
        </p:sp>
        <p:sp>
          <p:nvSpPr>
            <p:cNvPr id="757" name="tx757"/>
            <p:cNvSpPr/>
            <p:nvPr/>
          </p:nvSpPr>
          <p:spPr>
            <a:xfrm rot="-5400000">
              <a:off x="6059334" y="4728055"/>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758" name="tx758"/>
            <p:cNvSpPr/>
            <p:nvPr/>
          </p:nvSpPr>
          <p:spPr>
            <a:xfrm rot="-5400000">
              <a:off x="5952028" y="4423007"/>
              <a:ext cx="3841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Barbuda</a:t>
              </a:r>
            </a:p>
          </p:txBody>
        </p:sp>
        <p:sp>
          <p:nvSpPr>
            <p:cNvPr id="759" name="tx759"/>
            <p:cNvSpPr/>
            <p:nvPr/>
          </p:nvSpPr>
          <p:spPr>
            <a:xfrm rot="-5400000">
              <a:off x="5985118"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60" name="tx760"/>
            <p:cNvSpPr/>
            <p:nvPr/>
          </p:nvSpPr>
          <p:spPr>
            <a:xfrm rot="-5400000">
              <a:off x="6064621" y="4445555"/>
              <a:ext cx="4292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Bahamas</a:t>
              </a:r>
            </a:p>
          </p:txBody>
        </p:sp>
        <p:sp>
          <p:nvSpPr>
            <p:cNvPr id="761" name="tx761"/>
            <p:cNvSpPr/>
            <p:nvPr/>
          </p:nvSpPr>
          <p:spPr>
            <a:xfrm rot="-5400000">
              <a:off x="6120258"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62" name="tx762"/>
            <p:cNvSpPr/>
            <p:nvPr/>
          </p:nvSpPr>
          <p:spPr>
            <a:xfrm rot="-5400000">
              <a:off x="6239276" y="4406041"/>
              <a:ext cx="35019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Bahrain</a:t>
              </a:r>
            </a:p>
          </p:txBody>
        </p:sp>
        <p:sp>
          <p:nvSpPr>
            <p:cNvPr id="763" name="tx763"/>
            <p:cNvSpPr/>
            <p:nvPr/>
          </p:nvSpPr>
          <p:spPr>
            <a:xfrm rot="-5400000">
              <a:off x="6255399"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(&lt;200)</a:t>
              </a:r>
            </a:p>
          </p:txBody>
        </p:sp>
        <p:sp>
          <p:nvSpPr>
            <p:cNvPr id="764" name="tx764"/>
            <p:cNvSpPr/>
            <p:nvPr/>
          </p:nvSpPr>
          <p:spPr>
            <a:xfrm rot="-5400000">
              <a:off x="6402669" y="4948048"/>
              <a:ext cx="2936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Brunei</a:t>
              </a:r>
            </a:p>
          </p:txBody>
        </p:sp>
        <p:sp>
          <p:nvSpPr>
            <p:cNvPr id="765" name="tx765"/>
            <p:cNvSpPr/>
            <p:nvPr/>
          </p:nvSpPr>
          <p:spPr>
            <a:xfrm rot="-5400000">
              <a:off x="6278496" y="4501960"/>
              <a:ext cx="54203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Darussalam</a:t>
              </a:r>
            </a:p>
          </p:txBody>
        </p:sp>
        <p:sp>
          <p:nvSpPr>
            <p:cNvPr id="766" name="tx766"/>
            <p:cNvSpPr/>
            <p:nvPr/>
          </p:nvSpPr>
          <p:spPr>
            <a:xfrm rot="-5400000">
              <a:off x="6390539"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67" name="tx767"/>
            <p:cNvSpPr/>
            <p:nvPr/>
          </p:nvSpPr>
          <p:spPr>
            <a:xfrm rot="-5400000">
              <a:off x="6568244" y="4371463"/>
              <a:ext cx="2315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Chile</a:t>
              </a:r>
            </a:p>
          </p:txBody>
        </p:sp>
        <p:sp>
          <p:nvSpPr>
            <p:cNvPr id="768" name="tx768"/>
            <p:cNvSpPr/>
            <p:nvPr/>
          </p:nvSpPr>
          <p:spPr>
            <a:xfrm rot="-5400000">
              <a:off x="6512980"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69" name="tx769"/>
            <p:cNvSpPr/>
            <p:nvPr/>
          </p:nvSpPr>
          <p:spPr>
            <a:xfrm rot="-5400000">
              <a:off x="6661688" y="4414449"/>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France</a:t>
              </a:r>
            </a:p>
          </p:txBody>
        </p:sp>
        <p:sp>
          <p:nvSpPr>
            <p:cNvPr id="770" name="tx770"/>
            <p:cNvSpPr/>
            <p:nvPr/>
          </p:nvSpPr>
          <p:spPr>
            <a:xfrm rot="-5400000">
              <a:off x="6648120"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771" name="tx771"/>
            <p:cNvSpPr/>
            <p:nvPr/>
          </p:nvSpPr>
          <p:spPr>
            <a:xfrm rot="-5400000">
              <a:off x="6787701" y="4481621"/>
              <a:ext cx="3331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Greece</a:t>
              </a:r>
            </a:p>
          </p:txBody>
        </p:sp>
        <p:sp>
          <p:nvSpPr>
            <p:cNvPr id="772" name="tx772"/>
            <p:cNvSpPr/>
            <p:nvPr/>
          </p:nvSpPr>
          <p:spPr>
            <a:xfrm rot="-5400000">
              <a:off x="6753594" y="4086110"/>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73" name="tx773"/>
            <p:cNvSpPr/>
            <p:nvPr/>
          </p:nvSpPr>
          <p:spPr>
            <a:xfrm rot="-5400000">
              <a:off x="6887966" y="4497595"/>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Hungary</a:t>
              </a:r>
            </a:p>
          </p:txBody>
        </p:sp>
        <p:sp>
          <p:nvSpPr>
            <p:cNvPr id="774" name="tx774"/>
            <p:cNvSpPr/>
            <p:nvPr/>
          </p:nvSpPr>
          <p:spPr>
            <a:xfrm rot="-5400000">
              <a:off x="6888734" y="4086110"/>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75" name="tx775"/>
            <p:cNvSpPr/>
            <p:nvPr/>
          </p:nvSpPr>
          <p:spPr>
            <a:xfrm rot="-5400000">
              <a:off x="7100993" y="4380566"/>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Israel</a:t>
              </a:r>
            </a:p>
          </p:txBody>
        </p:sp>
        <p:sp>
          <p:nvSpPr>
            <p:cNvPr id="776" name="tx776"/>
            <p:cNvSpPr/>
            <p:nvPr/>
          </p:nvSpPr>
          <p:spPr>
            <a:xfrm rot="-5400000">
              <a:off x="7053541"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77" name="tx777"/>
            <p:cNvSpPr/>
            <p:nvPr/>
          </p:nvSpPr>
          <p:spPr>
            <a:xfrm rot="-5400000">
              <a:off x="7212445" y="4385254"/>
              <a:ext cx="276820"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Japan</a:t>
              </a:r>
            </a:p>
          </p:txBody>
        </p:sp>
        <p:sp>
          <p:nvSpPr>
            <p:cNvPr id="778" name="tx778"/>
            <p:cNvSpPr/>
            <p:nvPr/>
          </p:nvSpPr>
          <p:spPr>
            <a:xfrm rot="-5400000">
              <a:off x="7188682"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779" name="tx779"/>
            <p:cNvSpPr/>
            <p:nvPr/>
          </p:nvSpPr>
          <p:spPr>
            <a:xfrm rot="-5400000">
              <a:off x="7343021" y="4383419"/>
              <a:ext cx="30494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Kuwait</a:t>
              </a:r>
            </a:p>
          </p:txBody>
        </p:sp>
        <p:sp>
          <p:nvSpPr>
            <p:cNvPr id="780" name="tx780"/>
            <p:cNvSpPr/>
            <p:nvPr/>
          </p:nvSpPr>
          <p:spPr>
            <a:xfrm rot="-5400000">
              <a:off x="7336522"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781" name="tx781"/>
            <p:cNvSpPr/>
            <p:nvPr/>
          </p:nvSpPr>
          <p:spPr>
            <a:xfrm rot="-5400000">
              <a:off x="7338139" y="4503250"/>
              <a:ext cx="56480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Luxembourg</a:t>
              </a:r>
            </a:p>
          </p:txBody>
        </p:sp>
        <p:sp>
          <p:nvSpPr>
            <p:cNvPr id="782" name="tx782"/>
            <p:cNvSpPr/>
            <p:nvPr/>
          </p:nvSpPr>
          <p:spPr>
            <a:xfrm rot="-5400000">
              <a:off x="7471663"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83" name="tx783"/>
            <p:cNvSpPr/>
            <p:nvPr/>
          </p:nvSpPr>
          <p:spPr>
            <a:xfrm rot="-5400000">
              <a:off x="7641554" y="4355166"/>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Malta</a:t>
              </a:r>
            </a:p>
          </p:txBody>
        </p:sp>
        <p:sp>
          <p:nvSpPr>
            <p:cNvPr id="784" name="tx784"/>
            <p:cNvSpPr/>
            <p:nvPr/>
          </p:nvSpPr>
          <p:spPr>
            <a:xfrm rot="-5400000">
              <a:off x="7606803"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85" name="tx785"/>
            <p:cNvSpPr/>
            <p:nvPr/>
          </p:nvSpPr>
          <p:spPr>
            <a:xfrm rot="-5400000">
              <a:off x="7720190" y="4411671"/>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Monaco</a:t>
              </a:r>
            </a:p>
          </p:txBody>
        </p:sp>
        <p:sp>
          <p:nvSpPr>
            <p:cNvPr id="786" name="tx786"/>
            <p:cNvSpPr/>
            <p:nvPr/>
          </p:nvSpPr>
          <p:spPr>
            <a:xfrm rot="-5400000">
              <a:off x="7741943"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87" name="tx787"/>
            <p:cNvSpPr/>
            <p:nvPr/>
          </p:nvSpPr>
          <p:spPr>
            <a:xfrm rot="-5400000">
              <a:off x="7897697" y="4369305"/>
              <a:ext cx="2767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Nauru</a:t>
              </a:r>
            </a:p>
          </p:txBody>
        </p:sp>
        <p:sp>
          <p:nvSpPr>
            <p:cNvPr id="788" name="tx788"/>
            <p:cNvSpPr/>
            <p:nvPr/>
          </p:nvSpPr>
          <p:spPr>
            <a:xfrm rot="-5400000">
              <a:off x="7877084"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89" name="tx789"/>
            <p:cNvSpPr/>
            <p:nvPr/>
          </p:nvSpPr>
          <p:spPr>
            <a:xfrm rot="-5400000">
              <a:off x="7988908" y="4477776"/>
              <a:ext cx="34438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Norway</a:t>
              </a:r>
            </a:p>
          </p:txBody>
        </p:sp>
        <p:sp>
          <p:nvSpPr>
            <p:cNvPr id="790" name="tx790"/>
            <p:cNvSpPr/>
            <p:nvPr/>
          </p:nvSpPr>
          <p:spPr>
            <a:xfrm rot="-5400000">
              <a:off x="7969858" y="4086110"/>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91" name="tx791"/>
            <p:cNvSpPr/>
            <p:nvPr/>
          </p:nvSpPr>
          <p:spPr>
            <a:xfrm rot="-5400000">
              <a:off x="8167332" y="4453343"/>
              <a:ext cx="276671" cy="7525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Oman</a:t>
              </a:r>
            </a:p>
          </p:txBody>
        </p:sp>
        <p:sp>
          <p:nvSpPr>
            <p:cNvPr id="792" name="tx792"/>
            <p:cNvSpPr/>
            <p:nvPr/>
          </p:nvSpPr>
          <p:spPr>
            <a:xfrm rot="-5400000">
              <a:off x="8104998" y="4086110"/>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93" name="tx793"/>
            <p:cNvSpPr/>
            <p:nvPr/>
          </p:nvSpPr>
          <p:spPr>
            <a:xfrm rot="-5400000">
              <a:off x="8311551" y="4360871"/>
              <a:ext cx="2598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Palau</a:t>
              </a:r>
            </a:p>
          </p:txBody>
        </p:sp>
        <p:sp>
          <p:nvSpPr>
            <p:cNvPr id="794" name="tx794"/>
            <p:cNvSpPr/>
            <p:nvPr/>
          </p:nvSpPr>
          <p:spPr>
            <a:xfrm rot="-5400000">
              <a:off x="8282505"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95" name="tx795"/>
            <p:cNvSpPr/>
            <p:nvPr/>
          </p:nvSpPr>
          <p:spPr>
            <a:xfrm rot="-5400000">
              <a:off x="8418439" y="4414524"/>
              <a:ext cx="3163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Poland</a:t>
              </a:r>
            </a:p>
          </p:txBody>
        </p:sp>
        <p:sp>
          <p:nvSpPr>
            <p:cNvPr id="796" name="tx796"/>
            <p:cNvSpPr/>
            <p:nvPr/>
          </p:nvSpPr>
          <p:spPr>
            <a:xfrm rot="-5400000">
              <a:off x="8404946" y="4056443"/>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797" name="tx797"/>
            <p:cNvSpPr/>
            <p:nvPr/>
          </p:nvSpPr>
          <p:spPr>
            <a:xfrm rot="-5400000">
              <a:off x="8512454" y="4494792"/>
              <a:ext cx="37842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Portugal</a:t>
              </a:r>
            </a:p>
          </p:txBody>
        </p:sp>
        <p:sp>
          <p:nvSpPr>
            <p:cNvPr id="798" name="tx798"/>
            <p:cNvSpPr/>
            <p:nvPr/>
          </p:nvSpPr>
          <p:spPr>
            <a:xfrm rot="-5400000">
              <a:off x="8510420" y="4086110"/>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99" name="tx799"/>
            <p:cNvSpPr/>
            <p:nvPr/>
          </p:nvSpPr>
          <p:spPr>
            <a:xfrm rot="-5400000">
              <a:off x="8716973" y="4355117"/>
              <a:ext cx="254099" cy="79672"/>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Qatar</a:t>
              </a:r>
            </a:p>
          </p:txBody>
        </p:sp>
        <p:sp>
          <p:nvSpPr>
            <p:cNvPr id="800" name="tx800"/>
            <p:cNvSpPr/>
            <p:nvPr/>
          </p:nvSpPr>
          <p:spPr>
            <a:xfrm rot="-5400000">
              <a:off x="8687926"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801" name="tx801"/>
            <p:cNvSpPr/>
            <p:nvPr/>
          </p:nvSpPr>
          <p:spPr>
            <a:xfrm rot="-5400000">
              <a:off x="8798510" y="4985032"/>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Trinidad</a:t>
              </a:r>
            </a:p>
          </p:txBody>
        </p:sp>
        <p:sp>
          <p:nvSpPr>
            <p:cNvPr id="802" name="tx802"/>
            <p:cNvSpPr/>
            <p:nvPr/>
          </p:nvSpPr>
          <p:spPr>
            <a:xfrm rot="-5400000">
              <a:off x="8897282" y="4688516"/>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803" name="tx803"/>
            <p:cNvSpPr/>
            <p:nvPr/>
          </p:nvSpPr>
          <p:spPr>
            <a:xfrm rot="-5400000">
              <a:off x="8799651" y="4393142"/>
              <a:ext cx="34458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Tobago</a:t>
              </a:r>
            </a:p>
          </p:txBody>
        </p:sp>
        <p:sp>
          <p:nvSpPr>
            <p:cNvPr id="804" name="tx804"/>
            <p:cNvSpPr/>
            <p:nvPr/>
          </p:nvSpPr>
          <p:spPr>
            <a:xfrm rot="-5400000">
              <a:off x="8823067" y="4043743"/>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(&lt;200)</a:t>
              </a:r>
            </a:p>
          </p:txBody>
        </p:sp>
        <p:sp>
          <p:nvSpPr>
            <p:cNvPr id="805" name="tx805"/>
            <p:cNvSpPr/>
            <p:nvPr/>
          </p:nvSpPr>
          <p:spPr>
            <a:xfrm rot="-5400000">
              <a:off x="-52544" y="2204821"/>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806" name="rc806"/>
            <p:cNvSpPr/>
            <p:nvPr/>
          </p:nvSpPr>
          <p:spPr>
            <a:xfrm>
              <a:off x="3046718" y="5993415"/>
              <a:ext cx="219456" cy="219455"/>
            </a:xfrm>
            <a:prstGeom prst="rect">
              <a:avLst/>
            </a:prstGeom>
            <a:solidFill>
              <a:srgbClr val="FFFFFF">
                <a:alpha val="100000"/>
              </a:srgbClr>
            </a:solidFill>
          </p:spPr>
          <p:txBody>
            <a:bodyPr/>
            <a:lstStyle/>
            <a:p/>
          </p:txBody>
        </p:sp>
        <p:sp>
          <p:nvSpPr>
            <p:cNvPr id="807" name="pg807"/>
            <p:cNvSpPr/>
            <p:nvPr/>
          </p:nvSpPr>
          <p:spPr>
            <a:xfrm>
              <a:off x="3231270" y="6177966"/>
              <a:ext cx="34843" cy="34843"/>
            </a:xfrm>
            <a:custGeom>
              <a:avLst/>
              <a:pathLst>
                <a:path w="34843" h="34843">
                  <a:moveTo>
                    <a:pt x="34843" y="0"/>
                  </a:moveTo>
                  <a:lnTo>
                    <a:pt x="34843" y="9460"/>
                  </a:lnTo>
                  <a:lnTo>
                    <a:pt x="9460" y="34843"/>
                  </a:lnTo>
                  <a:lnTo>
                    <a:pt x="0" y="3484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808" name="pg808"/>
            <p:cNvSpPr/>
            <p:nvPr/>
          </p:nvSpPr>
          <p:spPr>
            <a:xfrm>
              <a:off x="3136660" y="6083356"/>
              <a:ext cx="129453" cy="129453"/>
            </a:xfrm>
            <a:custGeom>
              <a:avLst/>
              <a:pathLst>
                <a:path w="129453" h="129453">
                  <a:moveTo>
                    <a:pt x="129453" y="0"/>
                  </a:moveTo>
                  <a:lnTo>
                    <a:pt x="129453" y="9460"/>
                  </a:lnTo>
                  <a:lnTo>
                    <a:pt x="9460" y="129453"/>
                  </a:lnTo>
                  <a:lnTo>
                    <a:pt x="0" y="12945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809" name="pg809"/>
            <p:cNvSpPr/>
            <p:nvPr/>
          </p:nvSpPr>
          <p:spPr>
            <a:xfrm>
              <a:off x="3046780" y="5993477"/>
              <a:ext cx="219332" cy="219332"/>
            </a:xfrm>
            <a:custGeom>
              <a:avLst/>
              <a:pathLst>
                <a:path w="219332" h="219332">
                  <a:moveTo>
                    <a:pt x="214602" y="0"/>
                  </a:moveTo>
                  <a:lnTo>
                    <a:pt x="219332" y="0"/>
                  </a:lnTo>
                  <a:lnTo>
                    <a:pt x="219332" y="4730"/>
                  </a:lnTo>
                  <a:lnTo>
                    <a:pt x="4730" y="219332"/>
                  </a:lnTo>
                  <a:lnTo>
                    <a:pt x="0" y="219332"/>
                  </a:lnTo>
                  <a:lnTo>
                    <a:pt x="0" y="2146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810" name="pg810"/>
            <p:cNvSpPr/>
            <p:nvPr/>
          </p:nvSpPr>
          <p:spPr>
            <a:xfrm>
              <a:off x="3046780" y="5993477"/>
              <a:ext cx="129453" cy="129453"/>
            </a:xfrm>
            <a:custGeom>
              <a:avLst/>
              <a:pathLst>
                <a:path w="129453" h="129453">
                  <a:moveTo>
                    <a:pt x="119992" y="0"/>
                  </a:moveTo>
                  <a:lnTo>
                    <a:pt x="129453" y="0"/>
                  </a:lnTo>
                  <a:lnTo>
                    <a:pt x="0" y="129453"/>
                  </a:lnTo>
                  <a:lnTo>
                    <a:pt x="0" y="11999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811" name="pg811"/>
            <p:cNvSpPr/>
            <p:nvPr/>
          </p:nvSpPr>
          <p:spPr>
            <a:xfrm>
              <a:off x="3046780" y="5993477"/>
              <a:ext cx="34843" cy="34843"/>
            </a:xfrm>
            <a:custGeom>
              <a:avLst/>
              <a:pathLst>
                <a:path w="34843" h="34843">
                  <a:moveTo>
                    <a:pt x="25382" y="0"/>
                  </a:moveTo>
                  <a:lnTo>
                    <a:pt x="34843" y="0"/>
                  </a:lnTo>
                  <a:lnTo>
                    <a:pt x="0" y="34843"/>
                  </a:lnTo>
                  <a:lnTo>
                    <a:pt x="0" y="2538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812" name="rc812"/>
            <p:cNvSpPr/>
            <p:nvPr/>
          </p:nvSpPr>
          <p:spPr>
            <a:xfrm>
              <a:off x="3046718" y="5993415"/>
              <a:ext cx="219456" cy="219455"/>
            </a:xfrm>
            <a:prstGeom prst="rect">
              <a:avLst/>
            </a:prstGeom>
            <a:ln w="476" cap="sq">
              <a:solidFill>
                <a:srgbClr val="000000">
                  <a:alpha val="100000"/>
                </a:srgbClr>
              </a:solidFill>
              <a:prstDash val="solid"/>
              <a:miter/>
            </a:ln>
          </p:spPr>
          <p:txBody>
            <a:bodyPr/>
            <a:lstStyle/>
            <a:p/>
          </p:txBody>
        </p:sp>
        <p:sp>
          <p:nvSpPr>
            <p:cNvPr id="813" name="rc813"/>
            <p:cNvSpPr/>
            <p:nvPr/>
          </p:nvSpPr>
          <p:spPr>
            <a:xfrm>
              <a:off x="4500306" y="5993415"/>
              <a:ext cx="219455" cy="219455"/>
            </a:xfrm>
            <a:prstGeom prst="rect">
              <a:avLst/>
            </a:prstGeom>
            <a:solidFill>
              <a:srgbClr val="FFFFFF">
                <a:alpha val="100000"/>
              </a:srgbClr>
            </a:solidFill>
          </p:spPr>
          <p:txBody>
            <a:bodyPr/>
            <a:lstStyle/>
            <a:p/>
          </p:txBody>
        </p:sp>
        <p:sp>
          <p:nvSpPr>
            <p:cNvPr id="814" name="rc814"/>
            <p:cNvSpPr/>
            <p:nvPr/>
          </p:nvSpPr>
          <p:spPr>
            <a:xfrm>
              <a:off x="4500306" y="5993415"/>
              <a:ext cx="219455" cy="219455"/>
            </a:xfrm>
            <a:prstGeom prst="rect">
              <a:avLst/>
            </a:prstGeom>
            <a:ln w="476" cap="sq">
              <a:solidFill>
                <a:srgbClr val="000000">
                  <a:alpha val="100000"/>
                </a:srgbClr>
              </a:solidFill>
              <a:prstDash val="solid"/>
              <a:miter/>
            </a:ln>
          </p:spPr>
          <p:txBody>
            <a:bodyPr/>
            <a:lstStyle/>
            <a:p/>
          </p:txBody>
        </p:sp>
        <p:sp>
          <p:nvSpPr>
            <p:cNvPr id="815" name="tx815"/>
            <p:cNvSpPr/>
            <p:nvPr/>
          </p:nvSpPr>
          <p:spPr>
            <a:xfrm>
              <a:off x="3335764" y="6024971"/>
              <a:ext cx="1094953" cy="12817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Top 10 zero-dose</a:t>
              </a:r>
            </a:p>
          </p:txBody>
        </p:sp>
        <p:sp>
          <p:nvSpPr>
            <p:cNvPr id="816" name="tx816"/>
            <p:cNvSpPr/>
            <p:nvPr/>
          </p:nvSpPr>
          <p:spPr>
            <a:xfrm>
              <a:off x="4789351" y="6022038"/>
              <a:ext cx="204215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Not top 10 zero-dose (no stripes)</a:t>
              </a:r>
            </a:p>
          </p:txBody>
        </p:sp>
        <p:sp>
          <p:nvSpPr>
            <p:cNvPr id="817" name="tx817"/>
            <p:cNvSpPr/>
            <p:nvPr/>
          </p:nvSpPr>
          <p:spPr>
            <a:xfrm>
              <a:off x="803816" y="398022"/>
              <a:ext cx="2963004"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DTP1 coverage, by country, HICs, 2023</a:t>
              </a:r>
            </a:p>
          </p:txBody>
        </p:sp>
        <p:sp>
          <p:nvSpPr>
            <p:cNvPr id="818" name="tx818"/>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819" name="tx819"/>
            <p:cNvSpPr/>
            <p:nvPr/>
          </p:nvSpPr>
          <p:spPr>
            <a:xfrm>
              <a:off x="6769579" y="6449230"/>
              <a:ext cx="230483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Bars are ranked by ascending coverage.</a:t>
              </a:r>
            </a:p>
          </p:txBody>
        </p:sp>
        <p:sp>
          <p:nvSpPr>
            <p:cNvPr id="820" name="tx820"/>
            <p:cNvSpPr/>
            <p:nvPr/>
          </p:nvSpPr>
          <p:spPr>
            <a:xfrm>
              <a:off x="1625781" y="6568567"/>
              <a:ext cx="744862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Numbers in bubbles display top 10 rank based on absolute number of zero-dose children.Number in parentheses shows number of zero-dose children.</a:t>
              </a:r>
            </a:p>
          </p:txBody>
        </p:sp>
      </p:grpSp>
      <p:sp>
        <p:nvSpPr>
          <p:cNvPr id="82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DTP1 coverage in countries in HICs from lowest to highest coverage, and the rank of the top 10 countries with the most zero-dose children, based on absolute numbers.
In 2023, DTP1 coverage ranged from 82% in Romania to 99% in Japan, France, Poland, Chile, Israel, Portugal, Hungary, Oman, Greece, Norway, Kuwait, Qatar, Bahrain, Trinidad and Tobago, Luxembourg, Brunei Darussalam, Bahamas, Malta, Antigua and Barbuda, Andorra, Monaco, Nauru, and Palau.
59 out of 61 (97%) countries had coverage of at least 90%.
United States had DTP1 coverage of 98% and the highest absolute number of zero-dose children in the group, followed by Russian Federation.
Large cohort countries may have high numbers of zero-dose children despite high vaccine coverage. It is advantageous to look at both coverage and absolute numbers of unvaccinated children to ensure vulnerable countries with small birth cohorts are not missed.</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731520" y="365760"/>
            <a:ext cx="10972800" cy="4023360"/>
            <a:chOff x="731520" y="365760"/>
            <a:chExt cx="10972800" cy="4023360"/>
          </a:xfrm>
        </p:grpSpPr>
        <p:sp>
          <p:nvSpPr>
            <p:cNvPr id="3" name="rc3"/>
            <p:cNvSpPr/>
            <p:nvPr/>
          </p:nvSpPr>
          <p:spPr>
            <a:xfrm>
              <a:off x="731520" y="365760"/>
              <a:ext cx="10972800" cy="402336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t4"/>
            <p:cNvSpPr/>
            <p:nvPr/>
          </p:nvSpPr>
          <p:spPr>
            <a:xfrm>
              <a:off x="423935" y="1787351"/>
              <a:ext cx="1906087" cy="1906087"/>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5" name="pt5"/>
            <p:cNvSpPr/>
            <p:nvPr/>
          </p:nvSpPr>
          <p:spPr>
            <a:xfrm>
              <a:off x="1856550" y="2144202"/>
              <a:ext cx="1192385" cy="1192385"/>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6" name="pt6"/>
            <p:cNvSpPr/>
            <p:nvPr/>
          </p:nvSpPr>
          <p:spPr>
            <a:xfrm>
              <a:off x="3262848" y="2474735"/>
              <a:ext cx="531319" cy="531319"/>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7" name="pt7"/>
            <p:cNvSpPr/>
            <p:nvPr/>
          </p:nvSpPr>
          <p:spPr>
            <a:xfrm>
              <a:off x="4259517" y="2395639"/>
              <a:ext cx="689511" cy="689511"/>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8" name="pt8"/>
            <p:cNvSpPr/>
            <p:nvPr/>
          </p:nvSpPr>
          <p:spPr>
            <a:xfrm>
              <a:off x="5227146" y="2287503"/>
              <a:ext cx="905782" cy="905782"/>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9" name="pt9"/>
            <p:cNvSpPr/>
            <p:nvPr/>
          </p:nvSpPr>
          <p:spPr>
            <a:xfrm>
              <a:off x="6345246" y="2329839"/>
              <a:ext cx="821111" cy="821111"/>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10" name="pt10"/>
            <p:cNvSpPr/>
            <p:nvPr/>
          </p:nvSpPr>
          <p:spPr>
            <a:xfrm>
              <a:off x="7370017" y="2278845"/>
              <a:ext cx="923099" cy="923099"/>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11" name="pt11"/>
            <p:cNvSpPr/>
            <p:nvPr/>
          </p:nvSpPr>
          <p:spPr>
            <a:xfrm>
              <a:off x="8570247" y="2403310"/>
              <a:ext cx="674168" cy="674168"/>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12" name="pt12"/>
            <p:cNvSpPr/>
            <p:nvPr/>
          </p:nvSpPr>
          <p:spPr>
            <a:xfrm>
              <a:off x="9794854" y="2552152"/>
              <a:ext cx="376484" cy="376484"/>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13" name="pt13"/>
            <p:cNvSpPr/>
            <p:nvPr/>
          </p:nvSpPr>
          <p:spPr>
            <a:xfrm>
              <a:off x="10703177" y="2384711"/>
              <a:ext cx="711366" cy="711366"/>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14" name="pt14"/>
            <p:cNvSpPr/>
            <p:nvPr/>
          </p:nvSpPr>
          <p:spPr>
            <a:xfrm>
              <a:off x="1186788" y="2550204"/>
              <a:ext cx="380380" cy="380380"/>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5" name="pt15"/>
            <p:cNvSpPr/>
            <p:nvPr/>
          </p:nvSpPr>
          <p:spPr>
            <a:xfrm>
              <a:off x="2298973" y="2586624"/>
              <a:ext cx="307541" cy="307541"/>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6" name="pt16"/>
            <p:cNvSpPr/>
            <p:nvPr/>
          </p:nvSpPr>
          <p:spPr>
            <a:xfrm>
              <a:off x="3382847" y="2594734"/>
              <a:ext cx="291321" cy="291321"/>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7" name="pt17"/>
            <p:cNvSpPr/>
            <p:nvPr/>
          </p:nvSpPr>
          <p:spPr>
            <a:xfrm>
              <a:off x="4478035" y="2614158"/>
              <a:ext cx="252474" cy="252474"/>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8" name="pt18"/>
            <p:cNvSpPr/>
            <p:nvPr/>
          </p:nvSpPr>
          <p:spPr>
            <a:xfrm>
              <a:off x="5555284" y="2615641"/>
              <a:ext cx="249506" cy="249506"/>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9" name="pt19"/>
            <p:cNvSpPr/>
            <p:nvPr/>
          </p:nvSpPr>
          <p:spPr>
            <a:xfrm>
              <a:off x="6640616" y="2625209"/>
              <a:ext cx="230371" cy="230371"/>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0" name="pt20"/>
            <p:cNvSpPr/>
            <p:nvPr/>
          </p:nvSpPr>
          <p:spPr>
            <a:xfrm>
              <a:off x="7721574" y="2630402"/>
              <a:ext cx="219984" cy="219984"/>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1" name="pt21"/>
            <p:cNvSpPr/>
            <p:nvPr/>
          </p:nvSpPr>
          <p:spPr>
            <a:xfrm>
              <a:off x="8812412" y="2645475"/>
              <a:ext cx="189838" cy="189838"/>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2" name="pt22"/>
            <p:cNvSpPr/>
            <p:nvPr/>
          </p:nvSpPr>
          <p:spPr>
            <a:xfrm>
              <a:off x="9897740" y="2655039"/>
              <a:ext cx="170711" cy="170711"/>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3" name="pt23"/>
            <p:cNvSpPr/>
            <p:nvPr/>
          </p:nvSpPr>
          <p:spPr>
            <a:xfrm>
              <a:off x="10986608" y="2668142"/>
              <a:ext cx="144506" cy="144506"/>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4" name="tx24"/>
            <p:cNvSpPr/>
            <p:nvPr/>
          </p:nvSpPr>
          <p:spPr>
            <a:xfrm>
              <a:off x="943111" y="1552777"/>
              <a:ext cx="867734"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United States</a:t>
              </a:r>
            </a:p>
          </p:txBody>
        </p:sp>
        <p:sp>
          <p:nvSpPr>
            <p:cNvPr id="25" name="tx25"/>
            <p:cNvSpPr/>
            <p:nvPr/>
          </p:nvSpPr>
          <p:spPr>
            <a:xfrm>
              <a:off x="1155934"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73,000</a:t>
              </a:r>
            </a:p>
          </p:txBody>
        </p:sp>
        <p:sp>
          <p:nvSpPr>
            <p:cNvPr id="26" name="tx26"/>
            <p:cNvSpPr/>
            <p:nvPr/>
          </p:nvSpPr>
          <p:spPr>
            <a:xfrm>
              <a:off x="1826062" y="1554612"/>
              <a:ext cx="1253362"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Russian Federation</a:t>
              </a:r>
            </a:p>
          </p:txBody>
        </p:sp>
        <p:sp>
          <p:nvSpPr>
            <p:cNvPr id="27" name="tx27"/>
            <p:cNvSpPr/>
            <p:nvPr/>
          </p:nvSpPr>
          <p:spPr>
            <a:xfrm>
              <a:off x="2231698"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39,000</a:t>
              </a:r>
            </a:p>
          </p:txBody>
        </p:sp>
        <p:sp>
          <p:nvSpPr>
            <p:cNvPr id="28" name="tx28"/>
            <p:cNvSpPr/>
            <p:nvPr/>
          </p:nvSpPr>
          <p:spPr>
            <a:xfrm>
              <a:off x="3239287" y="1554612"/>
              <a:ext cx="578442"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Romania</a:t>
              </a:r>
            </a:p>
          </p:txBody>
        </p:sp>
        <p:sp>
          <p:nvSpPr>
            <p:cNvPr id="29" name="tx29"/>
            <p:cNvSpPr/>
            <p:nvPr/>
          </p:nvSpPr>
          <p:spPr>
            <a:xfrm>
              <a:off x="3307463"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33,000</a:t>
              </a:r>
            </a:p>
          </p:txBody>
        </p:sp>
        <p:sp>
          <p:nvSpPr>
            <p:cNvPr id="30" name="tx30"/>
            <p:cNvSpPr/>
            <p:nvPr/>
          </p:nvSpPr>
          <p:spPr>
            <a:xfrm>
              <a:off x="4351116" y="1552777"/>
              <a:ext cx="506313"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Canada</a:t>
              </a:r>
            </a:p>
          </p:txBody>
        </p:sp>
        <p:sp>
          <p:nvSpPr>
            <p:cNvPr id="31" name="tx31"/>
            <p:cNvSpPr/>
            <p:nvPr/>
          </p:nvSpPr>
          <p:spPr>
            <a:xfrm>
              <a:off x="4383228"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21,000</a:t>
              </a:r>
            </a:p>
          </p:txBody>
        </p:sp>
        <p:sp>
          <p:nvSpPr>
            <p:cNvPr id="32" name="tx32"/>
            <p:cNvSpPr/>
            <p:nvPr/>
          </p:nvSpPr>
          <p:spPr>
            <a:xfrm>
              <a:off x="5165819" y="1525888"/>
              <a:ext cx="1028435"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United Kingdom</a:t>
              </a:r>
            </a:p>
          </p:txBody>
        </p:sp>
        <p:sp>
          <p:nvSpPr>
            <p:cNvPr id="33" name="tx33"/>
            <p:cNvSpPr/>
            <p:nvPr/>
          </p:nvSpPr>
          <p:spPr>
            <a:xfrm>
              <a:off x="5458993"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21,000</a:t>
              </a:r>
            </a:p>
          </p:txBody>
        </p:sp>
        <p:sp>
          <p:nvSpPr>
            <p:cNvPr id="34" name="tx34"/>
            <p:cNvSpPr/>
            <p:nvPr/>
          </p:nvSpPr>
          <p:spPr>
            <a:xfrm>
              <a:off x="6341978" y="1552777"/>
              <a:ext cx="827646"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Saudi Arabia</a:t>
              </a:r>
            </a:p>
          </p:txBody>
        </p:sp>
        <p:sp>
          <p:nvSpPr>
            <p:cNvPr id="35" name="tx35"/>
            <p:cNvSpPr/>
            <p:nvPr/>
          </p:nvSpPr>
          <p:spPr>
            <a:xfrm>
              <a:off x="6534757"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16,000</a:t>
              </a:r>
            </a:p>
          </p:txBody>
        </p:sp>
        <p:sp>
          <p:nvSpPr>
            <p:cNvPr id="36" name="tx36"/>
            <p:cNvSpPr/>
            <p:nvPr/>
          </p:nvSpPr>
          <p:spPr>
            <a:xfrm>
              <a:off x="7534370" y="1524123"/>
              <a:ext cx="5943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Germany</a:t>
              </a:r>
            </a:p>
          </p:txBody>
        </p:sp>
        <p:sp>
          <p:nvSpPr>
            <p:cNvPr id="37" name="tx37"/>
            <p:cNvSpPr/>
            <p:nvPr/>
          </p:nvSpPr>
          <p:spPr>
            <a:xfrm>
              <a:off x="7610522"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14,000</a:t>
              </a:r>
            </a:p>
          </p:txBody>
        </p:sp>
        <p:sp>
          <p:nvSpPr>
            <p:cNvPr id="38" name="tx38"/>
            <p:cNvSpPr/>
            <p:nvPr/>
          </p:nvSpPr>
          <p:spPr>
            <a:xfrm>
              <a:off x="8722492" y="1525817"/>
              <a:ext cx="369677" cy="13395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Spain</a:t>
              </a:r>
            </a:p>
          </p:txBody>
        </p:sp>
        <p:sp>
          <p:nvSpPr>
            <p:cNvPr id="39" name="tx39"/>
            <p:cNvSpPr/>
            <p:nvPr/>
          </p:nvSpPr>
          <p:spPr>
            <a:xfrm>
              <a:off x="8686287"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10,000</a:t>
              </a:r>
            </a:p>
          </p:txBody>
        </p:sp>
        <p:sp>
          <p:nvSpPr>
            <p:cNvPr id="40" name="tx40"/>
            <p:cNvSpPr/>
            <p:nvPr/>
          </p:nvSpPr>
          <p:spPr>
            <a:xfrm>
              <a:off x="9713918" y="1554612"/>
              <a:ext cx="538355"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Panama</a:t>
              </a:r>
            </a:p>
          </p:txBody>
        </p:sp>
        <p:sp>
          <p:nvSpPr>
            <p:cNvPr id="41" name="tx41"/>
            <p:cNvSpPr/>
            <p:nvPr/>
          </p:nvSpPr>
          <p:spPr>
            <a:xfrm>
              <a:off x="9802245" y="1743553"/>
              <a:ext cx="361702"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8,000</a:t>
              </a:r>
            </a:p>
          </p:txBody>
        </p:sp>
        <p:sp>
          <p:nvSpPr>
            <p:cNvPr id="42" name="tx42"/>
            <p:cNvSpPr/>
            <p:nvPr/>
          </p:nvSpPr>
          <p:spPr>
            <a:xfrm>
              <a:off x="10926319" y="1525888"/>
              <a:ext cx="265084"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Italy</a:t>
              </a:r>
            </a:p>
          </p:txBody>
        </p:sp>
        <p:sp>
          <p:nvSpPr>
            <p:cNvPr id="43" name="tx43"/>
            <p:cNvSpPr/>
            <p:nvPr/>
          </p:nvSpPr>
          <p:spPr>
            <a:xfrm>
              <a:off x="10878009" y="1743553"/>
              <a:ext cx="361702"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8,000</a:t>
              </a:r>
            </a:p>
          </p:txBody>
        </p:sp>
        <p:sp>
          <p:nvSpPr>
            <p:cNvPr id="44" name="pl44"/>
            <p:cNvSpPr/>
            <p:nvPr/>
          </p:nvSpPr>
          <p:spPr>
            <a:xfrm>
              <a:off x="137697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5" name="pl45"/>
            <p:cNvSpPr/>
            <p:nvPr/>
          </p:nvSpPr>
          <p:spPr>
            <a:xfrm>
              <a:off x="2452743"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6" name="pl46"/>
            <p:cNvSpPr/>
            <p:nvPr/>
          </p:nvSpPr>
          <p:spPr>
            <a:xfrm>
              <a:off x="352850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7" name="pl47"/>
            <p:cNvSpPr/>
            <p:nvPr/>
          </p:nvSpPr>
          <p:spPr>
            <a:xfrm>
              <a:off x="460427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8" name="pl48"/>
            <p:cNvSpPr/>
            <p:nvPr/>
          </p:nvSpPr>
          <p:spPr>
            <a:xfrm>
              <a:off x="568003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9" name="pl49"/>
            <p:cNvSpPr/>
            <p:nvPr/>
          </p:nvSpPr>
          <p:spPr>
            <a:xfrm>
              <a:off x="675580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0" name="pl50"/>
            <p:cNvSpPr/>
            <p:nvPr/>
          </p:nvSpPr>
          <p:spPr>
            <a:xfrm>
              <a:off x="783156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1" name="pl51"/>
            <p:cNvSpPr/>
            <p:nvPr/>
          </p:nvSpPr>
          <p:spPr>
            <a:xfrm>
              <a:off x="890733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2" name="pl52"/>
            <p:cNvSpPr/>
            <p:nvPr/>
          </p:nvSpPr>
          <p:spPr>
            <a:xfrm>
              <a:off x="9983096"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3" name="pl53"/>
            <p:cNvSpPr/>
            <p:nvPr/>
          </p:nvSpPr>
          <p:spPr>
            <a:xfrm>
              <a:off x="1105886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4" name="pt54"/>
            <p:cNvSpPr/>
            <p:nvPr/>
          </p:nvSpPr>
          <p:spPr>
            <a:xfrm>
              <a:off x="1358928"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5" name="pt55"/>
            <p:cNvSpPr/>
            <p:nvPr/>
          </p:nvSpPr>
          <p:spPr>
            <a:xfrm>
              <a:off x="243469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6" name="pt56"/>
            <p:cNvSpPr/>
            <p:nvPr/>
          </p:nvSpPr>
          <p:spPr>
            <a:xfrm>
              <a:off x="351045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7" name="pt57"/>
            <p:cNvSpPr/>
            <p:nvPr/>
          </p:nvSpPr>
          <p:spPr>
            <a:xfrm>
              <a:off x="458622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8" name="pt58"/>
            <p:cNvSpPr/>
            <p:nvPr/>
          </p:nvSpPr>
          <p:spPr>
            <a:xfrm>
              <a:off x="566198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9" name="pt59"/>
            <p:cNvSpPr/>
            <p:nvPr/>
          </p:nvSpPr>
          <p:spPr>
            <a:xfrm>
              <a:off x="673775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0" name="pt60"/>
            <p:cNvSpPr/>
            <p:nvPr/>
          </p:nvSpPr>
          <p:spPr>
            <a:xfrm>
              <a:off x="7813516"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1" name="pt61"/>
            <p:cNvSpPr/>
            <p:nvPr/>
          </p:nvSpPr>
          <p:spPr>
            <a:xfrm>
              <a:off x="888928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2" name="pt62"/>
            <p:cNvSpPr/>
            <p:nvPr/>
          </p:nvSpPr>
          <p:spPr>
            <a:xfrm>
              <a:off x="9965045"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3" name="pt63"/>
            <p:cNvSpPr/>
            <p:nvPr/>
          </p:nvSpPr>
          <p:spPr>
            <a:xfrm>
              <a:off x="11040810"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4" name="tx64"/>
            <p:cNvSpPr/>
            <p:nvPr/>
          </p:nvSpPr>
          <p:spPr>
            <a:xfrm>
              <a:off x="4550056" y="3486476"/>
              <a:ext cx="122667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DTP1 coverage (%)</a:t>
              </a:r>
            </a:p>
          </p:txBody>
        </p:sp>
        <p:sp>
          <p:nvSpPr>
            <p:cNvPr id="65" name="pt65"/>
            <p:cNvSpPr/>
            <p:nvPr/>
          </p:nvSpPr>
          <p:spPr>
            <a:xfrm>
              <a:off x="5870242" y="3481778"/>
              <a:ext cx="171607" cy="171607"/>
            </a:xfrm>
            <a:prstGeom prst="ellipse">
              <a:avLst/>
            </a:prstGeom>
            <a:solidFill>
              <a:srgbClr val="FFC20E">
                <a:alpha val="60000"/>
              </a:srgbClr>
            </a:solidFill>
            <a:ln w="9000" cap="rnd">
              <a:solidFill>
                <a:srgbClr val="FFC20E">
                  <a:alpha val="60000"/>
                </a:srgbClr>
              </a:solidFill>
              <a:prstDash val="solid"/>
              <a:round/>
            </a:ln>
          </p:spPr>
          <p:txBody>
            <a:bodyPr/>
            <a:lstStyle/>
            <a:p/>
          </p:txBody>
        </p:sp>
        <p:sp>
          <p:nvSpPr>
            <p:cNvPr id="66" name="pt66"/>
            <p:cNvSpPr/>
            <p:nvPr/>
          </p:nvSpPr>
          <p:spPr>
            <a:xfrm>
              <a:off x="6586175" y="3481778"/>
              <a:ext cx="171607" cy="171607"/>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67" name="pt67"/>
            <p:cNvSpPr/>
            <p:nvPr/>
          </p:nvSpPr>
          <p:spPr>
            <a:xfrm>
              <a:off x="7302108" y="3481778"/>
              <a:ext cx="171607" cy="171607"/>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68" name="tx68"/>
            <p:cNvSpPr/>
            <p:nvPr/>
          </p:nvSpPr>
          <p:spPr>
            <a:xfrm>
              <a:off x="6135362"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80-89</a:t>
              </a:r>
            </a:p>
          </p:txBody>
        </p:sp>
        <p:sp>
          <p:nvSpPr>
            <p:cNvPr id="69" name="tx69"/>
            <p:cNvSpPr/>
            <p:nvPr/>
          </p:nvSpPr>
          <p:spPr>
            <a:xfrm>
              <a:off x="6851296"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90-94</a:t>
              </a:r>
            </a:p>
          </p:txBody>
        </p:sp>
        <p:sp>
          <p:nvSpPr>
            <p:cNvPr id="70" name="tx70"/>
            <p:cNvSpPr/>
            <p:nvPr/>
          </p:nvSpPr>
          <p:spPr>
            <a:xfrm>
              <a:off x="7567229" y="3515467"/>
              <a:ext cx="31855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&gt;=95</a:t>
              </a:r>
            </a:p>
          </p:txBody>
        </p:sp>
        <p:sp>
          <p:nvSpPr>
            <p:cNvPr id="71" name="tx71"/>
            <p:cNvSpPr/>
            <p:nvPr/>
          </p:nvSpPr>
          <p:spPr>
            <a:xfrm>
              <a:off x="731520" y="819543"/>
              <a:ext cx="4174628" cy="15380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Top 10 countries with the most zero-dose children, 2023</a:t>
              </a:r>
            </a:p>
          </p:txBody>
        </p:sp>
        <p:sp>
          <p:nvSpPr>
            <p:cNvPr id="72" name="tx72"/>
            <p:cNvSpPr/>
            <p:nvPr/>
          </p:nvSpPr>
          <p:spPr>
            <a:xfrm>
              <a:off x="731520" y="1154400"/>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3" name="tx73"/>
            <p:cNvSpPr/>
            <p:nvPr/>
          </p:nvSpPr>
          <p:spPr>
            <a:xfrm>
              <a:off x="731520" y="1335451"/>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4" name="tx74"/>
            <p:cNvSpPr/>
            <p:nvPr/>
          </p:nvSpPr>
          <p:spPr>
            <a:xfrm>
              <a:off x="731520" y="1516503"/>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5" name="tx75"/>
            <p:cNvSpPr/>
            <p:nvPr/>
          </p:nvSpPr>
          <p:spPr>
            <a:xfrm>
              <a:off x="731520" y="1697554"/>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6" name="tx76"/>
            <p:cNvSpPr/>
            <p:nvPr/>
          </p:nvSpPr>
          <p:spPr>
            <a:xfrm>
              <a:off x="731520" y="1878605"/>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7" name="tx77"/>
            <p:cNvSpPr/>
            <p:nvPr/>
          </p:nvSpPr>
          <p:spPr>
            <a:xfrm>
              <a:off x="731520" y="2042876"/>
              <a:ext cx="46575" cy="1678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a:t>
              </a:r>
            </a:p>
          </p:txBody>
        </p:sp>
        <p:sp>
          <p:nvSpPr>
            <p:cNvPr id="78" name="tx78"/>
            <p:cNvSpPr/>
            <p:nvPr/>
          </p:nvSpPr>
          <p:spPr>
            <a:xfrm>
              <a:off x="7418531" y="3721960"/>
              <a:ext cx="4285788"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    </a:t>
              </a:r>
            </a:p>
          </p:txBody>
        </p:sp>
        <p:sp>
          <p:nvSpPr>
            <p:cNvPr id="79" name="tx79"/>
            <p:cNvSpPr/>
            <p:nvPr/>
          </p:nvSpPr>
          <p:spPr>
            <a:xfrm>
              <a:off x="5585132" y="3842715"/>
              <a:ext cx="611918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inner grey bubble reflects number of zero-dose children while the outer bubble reflects size of target population    </a:t>
              </a:r>
            </a:p>
          </p:txBody>
        </p:sp>
      </p:grpSp>
      <p:sp>
        <p:nvSpPr>
          <p:cNvPr id="80" name="body"/>
          <p:cNvSpPr>
            <a:spLocks noGrp="1"/>
          </p:cNvSpPr>
          <p:nvPr>
            <p:ph/>
          </p:nvPr>
        </p:nvSpPr>
        <p:spPr>
          <a:xfrm>
            <a:off x="274320" y="4572000"/>
            <a:ext cx="10058400" cy="210312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there were 327,000 zero-dose children in HICs.
The top 10 countries (out of 61) accounted for 243,000 (74%) of zero-dose children in HICs.
United States had the highest number of zero-dose children (73,000), followed by Russian Federation (39,000). These account for approximately 22% and 12% of zero-dose children in the group, respectively.
Absolute numbers of zero-dose children is driven by a combination of birth cohort size and programme performance, as such, large birth cohort countries may have a large number of zero-dose children despite higher coverage than other countries.</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695044" y="905068"/>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5" name="pl5"/>
            <p:cNvSpPr/>
            <p:nvPr/>
          </p:nvSpPr>
          <p:spPr>
            <a:xfrm>
              <a:off x="695044" y="1162806"/>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6" name="pl6"/>
            <p:cNvSpPr/>
            <p:nvPr/>
          </p:nvSpPr>
          <p:spPr>
            <a:xfrm>
              <a:off x="695044" y="1420544"/>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7" name="pl7"/>
            <p:cNvSpPr/>
            <p:nvPr/>
          </p:nvSpPr>
          <p:spPr>
            <a:xfrm>
              <a:off x="695044" y="1678282"/>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8" name="pl8"/>
            <p:cNvSpPr/>
            <p:nvPr/>
          </p:nvSpPr>
          <p:spPr>
            <a:xfrm>
              <a:off x="695044" y="1936019"/>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9" name="pl9"/>
            <p:cNvSpPr/>
            <p:nvPr/>
          </p:nvSpPr>
          <p:spPr>
            <a:xfrm>
              <a:off x="695044" y="2193757"/>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0" name="pl10"/>
            <p:cNvSpPr/>
            <p:nvPr/>
          </p:nvSpPr>
          <p:spPr>
            <a:xfrm>
              <a:off x="695044" y="2451495"/>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1" name="pl11"/>
            <p:cNvSpPr/>
            <p:nvPr/>
          </p:nvSpPr>
          <p:spPr>
            <a:xfrm>
              <a:off x="695044" y="2709233"/>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2" name="pl12"/>
            <p:cNvSpPr/>
            <p:nvPr/>
          </p:nvSpPr>
          <p:spPr>
            <a:xfrm>
              <a:off x="695044" y="2966970"/>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3" name="pl13"/>
            <p:cNvSpPr/>
            <p:nvPr/>
          </p:nvSpPr>
          <p:spPr>
            <a:xfrm>
              <a:off x="695044" y="3224708"/>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4" name="pl14"/>
            <p:cNvSpPr/>
            <p:nvPr/>
          </p:nvSpPr>
          <p:spPr>
            <a:xfrm>
              <a:off x="695044" y="3482446"/>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5" name="pl15"/>
            <p:cNvSpPr/>
            <p:nvPr/>
          </p:nvSpPr>
          <p:spPr>
            <a:xfrm>
              <a:off x="695044" y="3740184"/>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6" name="pl16"/>
            <p:cNvSpPr/>
            <p:nvPr/>
          </p:nvSpPr>
          <p:spPr>
            <a:xfrm>
              <a:off x="695044" y="3997921"/>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7" name="pl17"/>
            <p:cNvSpPr/>
            <p:nvPr/>
          </p:nvSpPr>
          <p:spPr>
            <a:xfrm>
              <a:off x="695044" y="4255659"/>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8" name="pl18"/>
            <p:cNvSpPr/>
            <p:nvPr/>
          </p:nvSpPr>
          <p:spPr>
            <a:xfrm>
              <a:off x="695044" y="4513397"/>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19" name="pl19"/>
            <p:cNvSpPr/>
            <p:nvPr/>
          </p:nvSpPr>
          <p:spPr>
            <a:xfrm>
              <a:off x="695044" y="4771135"/>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0" name="pl20"/>
            <p:cNvSpPr/>
            <p:nvPr/>
          </p:nvSpPr>
          <p:spPr>
            <a:xfrm>
              <a:off x="695044" y="5028872"/>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1" name="pl21"/>
            <p:cNvSpPr/>
            <p:nvPr/>
          </p:nvSpPr>
          <p:spPr>
            <a:xfrm>
              <a:off x="695044" y="5286610"/>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2" name="pl22"/>
            <p:cNvSpPr/>
            <p:nvPr/>
          </p:nvSpPr>
          <p:spPr>
            <a:xfrm>
              <a:off x="695044" y="5544348"/>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3" name="pl23"/>
            <p:cNvSpPr/>
            <p:nvPr/>
          </p:nvSpPr>
          <p:spPr>
            <a:xfrm>
              <a:off x="695044" y="5802086"/>
              <a:ext cx="8379366" cy="0"/>
            </a:xfrm>
            <a:custGeom>
              <a:avLst/>
              <a:pathLst>
                <a:path w="8379366" h="0">
                  <a:moveTo>
                    <a:pt x="0" y="0"/>
                  </a:moveTo>
                  <a:lnTo>
                    <a:pt x="8379366" y="0"/>
                  </a:lnTo>
                  <a:lnTo>
                    <a:pt x="8379366" y="0"/>
                  </a:lnTo>
                </a:path>
              </a:pathLst>
            </a:custGeom>
            <a:ln w="13550" cap="flat">
              <a:solidFill>
                <a:srgbClr val="EBEBEB">
                  <a:alpha val="100000"/>
                </a:srgbClr>
              </a:solidFill>
              <a:prstDash val="solid"/>
              <a:round/>
            </a:ln>
          </p:spPr>
          <p:txBody>
            <a:bodyPr/>
            <a:lstStyle/>
            <a:p/>
          </p:txBody>
        </p:sp>
        <p:sp>
          <p:nvSpPr>
            <p:cNvPr id="24" name="pl24"/>
            <p:cNvSpPr/>
            <p:nvPr/>
          </p:nvSpPr>
          <p:spPr>
            <a:xfrm>
              <a:off x="2420208" y="2709665"/>
              <a:ext cx="4929038" cy="1287824"/>
            </a:xfrm>
            <a:custGeom>
              <a:avLst/>
              <a:pathLst>
                <a:path w="4929038" h="1287824">
                  <a:moveTo>
                    <a:pt x="0" y="1287824"/>
                  </a:moveTo>
                  <a:lnTo>
                    <a:pt x="49788" y="1287748"/>
                  </a:lnTo>
                  <a:lnTo>
                    <a:pt x="99576" y="1287659"/>
                  </a:lnTo>
                  <a:lnTo>
                    <a:pt x="149364" y="1287554"/>
                  </a:lnTo>
                  <a:lnTo>
                    <a:pt x="199153" y="1287431"/>
                  </a:lnTo>
                  <a:lnTo>
                    <a:pt x="248941" y="1287287"/>
                  </a:lnTo>
                  <a:lnTo>
                    <a:pt x="298729" y="1287117"/>
                  </a:lnTo>
                  <a:lnTo>
                    <a:pt x="348517" y="1286917"/>
                  </a:lnTo>
                  <a:lnTo>
                    <a:pt x="398306" y="1286683"/>
                  </a:lnTo>
                  <a:lnTo>
                    <a:pt x="448094" y="1286407"/>
                  </a:lnTo>
                  <a:lnTo>
                    <a:pt x="497882" y="1286084"/>
                  </a:lnTo>
                  <a:lnTo>
                    <a:pt x="547670" y="1285703"/>
                  </a:lnTo>
                  <a:lnTo>
                    <a:pt x="597459" y="1285257"/>
                  </a:lnTo>
                  <a:lnTo>
                    <a:pt x="647247" y="1284732"/>
                  </a:lnTo>
                  <a:lnTo>
                    <a:pt x="697035" y="1284116"/>
                  </a:lnTo>
                  <a:lnTo>
                    <a:pt x="746824" y="1283392"/>
                  </a:lnTo>
                  <a:lnTo>
                    <a:pt x="796612" y="1282543"/>
                  </a:lnTo>
                  <a:lnTo>
                    <a:pt x="846400" y="1281546"/>
                  </a:lnTo>
                  <a:lnTo>
                    <a:pt x="896188" y="1280376"/>
                  </a:lnTo>
                  <a:lnTo>
                    <a:pt x="945977" y="1279004"/>
                  </a:lnTo>
                  <a:lnTo>
                    <a:pt x="995765" y="1277394"/>
                  </a:lnTo>
                  <a:lnTo>
                    <a:pt x="1045553" y="1275508"/>
                  </a:lnTo>
                  <a:lnTo>
                    <a:pt x="1095341" y="1273298"/>
                  </a:lnTo>
                  <a:lnTo>
                    <a:pt x="1145130" y="1270710"/>
                  </a:lnTo>
                  <a:lnTo>
                    <a:pt x="1194918" y="1267681"/>
                  </a:lnTo>
                  <a:lnTo>
                    <a:pt x="1244706" y="1264140"/>
                  </a:lnTo>
                  <a:lnTo>
                    <a:pt x="1294495" y="1260002"/>
                  </a:lnTo>
                  <a:lnTo>
                    <a:pt x="1344283" y="1255173"/>
                  </a:lnTo>
                  <a:lnTo>
                    <a:pt x="1394071" y="1249545"/>
                  </a:lnTo>
                  <a:lnTo>
                    <a:pt x="1443859" y="1242993"/>
                  </a:lnTo>
                  <a:lnTo>
                    <a:pt x="1493648" y="1235379"/>
                  </a:lnTo>
                  <a:lnTo>
                    <a:pt x="1543436" y="1226548"/>
                  </a:lnTo>
                  <a:lnTo>
                    <a:pt x="1593224" y="1216328"/>
                  </a:lnTo>
                  <a:lnTo>
                    <a:pt x="1643012" y="1204531"/>
                  </a:lnTo>
                  <a:lnTo>
                    <a:pt x="1692801" y="1190954"/>
                  </a:lnTo>
                  <a:lnTo>
                    <a:pt x="1742589" y="1175381"/>
                  </a:lnTo>
                  <a:lnTo>
                    <a:pt x="1792377" y="1157589"/>
                  </a:lnTo>
                  <a:lnTo>
                    <a:pt x="1842166" y="1137353"/>
                  </a:lnTo>
                  <a:lnTo>
                    <a:pt x="1891954" y="1114453"/>
                  </a:lnTo>
                  <a:lnTo>
                    <a:pt x="1941742" y="1088688"/>
                  </a:lnTo>
                  <a:lnTo>
                    <a:pt x="1991530" y="1059885"/>
                  </a:lnTo>
                  <a:lnTo>
                    <a:pt x="2041319" y="1027919"/>
                  </a:lnTo>
                  <a:lnTo>
                    <a:pt x="2091107" y="992726"/>
                  </a:lnTo>
                  <a:lnTo>
                    <a:pt x="2140895" y="954321"/>
                  </a:lnTo>
                  <a:lnTo>
                    <a:pt x="2190683" y="912811"/>
                  </a:lnTo>
                  <a:lnTo>
                    <a:pt x="2240472" y="868410"/>
                  </a:lnTo>
                  <a:lnTo>
                    <a:pt x="2290260" y="821442"/>
                  </a:lnTo>
                  <a:lnTo>
                    <a:pt x="2340048" y="772340"/>
                  </a:lnTo>
                  <a:lnTo>
                    <a:pt x="2389837" y="721634"/>
                  </a:lnTo>
                  <a:lnTo>
                    <a:pt x="2439625" y="669932"/>
                  </a:lnTo>
                  <a:lnTo>
                    <a:pt x="2489413" y="617892"/>
                  </a:lnTo>
                  <a:lnTo>
                    <a:pt x="2539201" y="566190"/>
                  </a:lnTo>
                  <a:lnTo>
                    <a:pt x="2588990" y="515484"/>
                  </a:lnTo>
                  <a:lnTo>
                    <a:pt x="2638778" y="466382"/>
                  </a:lnTo>
                  <a:lnTo>
                    <a:pt x="2688566" y="419414"/>
                  </a:lnTo>
                  <a:lnTo>
                    <a:pt x="2738354" y="375013"/>
                  </a:lnTo>
                  <a:lnTo>
                    <a:pt x="2788143" y="333503"/>
                  </a:lnTo>
                  <a:lnTo>
                    <a:pt x="2837931" y="295097"/>
                  </a:lnTo>
                  <a:lnTo>
                    <a:pt x="2887719" y="259904"/>
                  </a:lnTo>
                  <a:lnTo>
                    <a:pt x="2937508" y="227938"/>
                  </a:lnTo>
                  <a:lnTo>
                    <a:pt x="2987296" y="199136"/>
                  </a:lnTo>
                  <a:lnTo>
                    <a:pt x="3037084" y="173370"/>
                  </a:lnTo>
                  <a:lnTo>
                    <a:pt x="3086872" y="150470"/>
                  </a:lnTo>
                  <a:lnTo>
                    <a:pt x="3136661" y="130234"/>
                  </a:lnTo>
                  <a:lnTo>
                    <a:pt x="3186449" y="112442"/>
                  </a:lnTo>
                  <a:lnTo>
                    <a:pt x="3236237" y="96870"/>
                  </a:lnTo>
                  <a:lnTo>
                    <a:pt x="3286025" y="83292"/>
                  </a:lnTo>
                  <a:lnTo>
                    <a:pt x="3335814" y="71495"/>
                  </a:lnTo>
                  <a:lnTo>
                    <a:pt x="3385602" y="61275"/>
                  </a:lnTo>
                  <a:lnTo>
                    <a:pt x="3435390" y="52444"/>
                  </a:lnTo>
                  <a:lnTo>
                    <a:pt x="3485179" y="44831"/>
                  </a:lnTo>
                  <a:lnTo>
                    <a:pt x="3534967" y="38279"/>
                  </a:lnTo>
                  <a:lnTo>
                    <a:pt x="3584755" y="32650"/>
                  </a:lnTo>
                  <a:lnTo>
                    <a:pt x="3634543" y="27821"/>
                  </a:lnTo>
                  <a:lnTo>
                    <a:pt x="3684332" y="23684"/>
                  </a:lnTo>
                  <a:lnTo>
                    <a:pt x="3734120" y="20142"/>
                  </a:lnTo>
                  <a:lnTo>
                    <a:pt x="3783908" y="17114"/>
                  </a:lnTo>
                  <a:lnTo>
                    <a:pt x="3833696" y="14526"/>
                  </a:lnTo>
                  <a:lnTo>
                    <a:pt x="3883485" y="12315"/>
                  </a:lnTo>
                  <a:lnTo>
                    <a:pt x="3933273" y="10429"/>
                  </a:lnTo>
                  <a:lnTo>
                    <a:pt x="3983061" y="8820"/>
                  </a:lnTo>
                  <a:lnTo>
                    <a:pt x="4032850" y="7447"/>
                  </a:lnTo>
                  <a:lnTo>
                    <a:pt x="4082638" y="6278"/>
                  </a:lnTo>
                  <a:lnTo>
                    <a:pt x="4132426" y="5281"/>
                  </a:lnTo>
                  <a:lnTo>
                    <a:pt x="4182214" y="4431"/>
                  </a:lnTo>
                  <a:lnTo>
                    <a:pt x="4232003" y="3708"/>
                  </a:lnTo>
                  <a:lnTo>
                    <a:pt x="4281791" y="3092"/>
                  </a:lnTo>
                  <a:lnTo>
                    <a:pt x="4331579" y="2567"/>
                  </a:lnTo>
                  <a:lnTo>
                    <a:pt x="4381367" y="2120"/>
                  </a:lnTo>
                  <a:lnTo>
                    <a:pt x="4431156" y="1740"/>
                  </a:lnTo>
                  <a:lnTo>
                    <a:pt x="4480944" y="1416"/>
                  </a:lnTo>
                  <a:lnTo>
                    <a:pt x="4530732" y="1141"/>
                  </a:lnTo>
                  <a:lnTo>
                    <a:pt x="4580521" y="906"/>
                  </a:lnTo>
                  <a:lnTo>
                    <a:pt x="4630309" y="706"/>
                  </a:lnTo>
                  <a:lnTo>
                    <a:pt x="4680097" y="537"/>
                  </a:lnTo>
                  <a:lnTo>
                    <a:pt x="4729885" y="392"/>
                  </a:lnTo>
                  <a:lnTo>
                    <a:pt x="4779674" y="269"/>
                  </a:lnTo>
                  <a:lnTo>
                    <a:pt x="4829462" y="164"/>
                  </a:lnTo>
                  <a:lnTo>
                    <a:pt x="4879250" y="75"/>
                  </a:lnTo>
                  <a:lnTo>
                    <a:pt x="4929038" y="0"/>
                  </a:lnTo>
                </a:path>
              </a:pathLst>
            </a:custGeom>
            <a:ln w="40651" cap="flat">
              <a:solidFill>
                <a:srgbClr val="D3D3D3">
                  <a:alpha val="100000"/>
                </a:srgbClr>
              </a:solidFill>
              <a:prstDash val="solid"/>
              <a:round/>
            </a:ln>
          </p:spPr>
          <p:txBody>
            <a:bodyPr/>
            <a:lstStyle/>
            <a:p/>
          </p:txBody>
        </p:sp>
        <p:sp>
          <p:nvSpPr>
            <p:cNvPr id="25" name="pl25"/>
            <p:cNvSpPr/>
            <p:nvPr/>
          </p:nvSpPr>
          <p:spPr>
            <a:xfrm>
              <a:off x="2420208" y="2966970"/>
              <a:ext cx="4929038" cy="0"/>
            </a:xfrm>
            <a:custGeom>
              <a:avLst/>
              <a:pathLst>
                <a:path w="4929038" h="0">
                  <a:moveTo>
                    <a:pt x="0" y="0"/>
                  </a:moveTo>
                  <a:lnTo>
                    <a:pt x="49788" y="0"/>
                  </a:lnTo>
                  <a:lnTo>
                    <a:pt x="99576" y="0"/>
                  </a:lnTo>
                  <a:lnTo>
                    <a:pt x="149364" y="0"/>
                  </a:lnTo>
                  <a:lnTo>
                    <a:pt x="199153" y="0"/>
                  </a:lnTo>
                  <a:lnTo>
                    <a:pt x="248941" y="0"/>
                  </a:lnTo>
                  <a:lnTo>
                    <a:pt x="298729" y="0"/>
                  </a:lnTo>
                  <a:lnTo>
                    <a:pt x="348517" y="0"/>
                  </a:lnTo>
                  <a:lnTo>
                    <a:pt x="398306" y="0"/>
                  </a:lnTo>
                  <a:lnTo>
                    <a:pt x="448094" y="0"/>
                  </a:lnTo>
                  <a:lnTo>
                    <a:pt x="497882" y="0"/>
                  </a:lnTo>
                  <a:lnTo>
                    <a:pt x="547670" y="0"/>
                  </a:lnTo>
                  <a:lnTo>
                    <a:pt x="597459" y="0"/>
                  </a:lnTo>
                  <a:lnTo>
                    <a:pt x="647247" y="0"/>
                  </a:lnTo>
                  <a:lnTo>
                    <a:pt x="697035" y="0"/>
                  </a:lnTo>
                  <a:lnTo>
                    <a:pt x="746824" y="0"/>
                  </a:lnTo>
                  <a:lnTo>
                    <a:pt x="796612" y="0"/>
                  </a:lnTo>
                  <a:lnTo>
                    <a:pt x="846400" y="0"/>
                  </a:lnTo>
                  <a:lnTo>
                    <a:pt x="896188" y="0"/>
                  </a:lnTo>
                  <a:lnTo>
                    <a:pt x="945977" y="0"/>
                  </a:lnTo>
                  <a:lnTo>
                    <a:pt x="995765" y="0"/>
                  </a:lnTo>
                  <a:lnTo>
                    <a:pt x="1045553" y="0"/>
                  </a:lnTo>
                  <a:lnTo>
                    <a:pt x="1095341" y="0"/>
                  </a:lnTo>
                  <a:lnTo>
                    <a:pt x="1145130" y="0"/>
                  </a:lnTo>
                  <a:lnTo>
                    <a:pt x="1194918" y="0"/>
                  </a:lnTo>
                  <a:lnTo>
                    <a:pt x="1244706" y="0"/>
                  </a:lnTo>
                  <a:lnTo>
                    <a:pt x="1294495" y="0"/>
                  </a:lnTo>
                  <a:lnTo>
                    <a:pt x="1344283" y="0"/>
                  </a:lnTo>
                  <a:lnTo>
                    <a:pt x="1394071" y="0"/>
                  </a:lnTo>
                  <a:lnTo>
                    <a:pt x="1443859" y="0"/>
                  </a:lnTo>
                  <a:lnTo>
                    <a:pt x="1493648" y="0"/>
                  </a:lnTo>
                  <a:lnTo>
                    <a:pt x="1543436" y="0"/>
                  </a:lnTo>
                  <a:lnTo>
                    <a:pt x="1593224" y="0"/>
                  </a:lnTo>
                  <a:lnTo>
                    <a:pt x="1643012" y="0"/>
                  </a:lnTo>
                  <a:lnTo>
                    <a:pt x="1692801" y="0"/>
                  </a:lnTo>
                  <a:lnTo>
                    <a:pt x="1742589" y="0"/>
                  </a:lnTo>
                  <a:lnTo>
                    <a:pt x="1792377" y="0"/>
                  </a:lnTo>
                  <a:lnTo>
                    <a:pt x="1842166" y="0"/>
                  </a:lnTo>
                  <a:lnTo>
                    <a:pt x="1891954" y="0"/>
                  </a:lnTo>
                  <a:lnTo>
                    <a:pt x="1941742" y="0"/>
                  </a:lnTo>
                  <a:lnTo>
                    <a:pt x="1991530" y="0"/>
                  </a:lnTo>
                  <a:lnTo>
                    <a:pt x="2041319" y="0"/>
                  </a:lnTo>
                  <a:lnTo>
                    <a:pt x="2091107" y="0"/>
                  </a:lnTo>
                  <a:lnTo>
                    <a:pt x="2140895" y="0"/>
                  </a:lnTo>
                  <a:lnTo>
                    <a:pt x="2190683" y="0"/>
                  </a:lnTo>
                  <a:lnTo>
                    <a:pt x="2240472" y="0"/>
                  </a:lnTo>
                  <a:lnTo>
                    <a:pt x="2290260" y="0"/>
                  </a:lnTo>
                  <a:lnTo>
                    <a:pt x="2340048" y="0"/>
                  </a:lnTo>
                  <a:lnTo>
                    <a:pt x="2389837" y="0"/>
                  </a:lnTo>
                  <a:lnTo>
                    <a:pt x="2439625" y="0"/>
                  </a:lnTo>
                  <a:lnTo>
                    <a:pt x="2489413" y="0"/>
                  </a:lnTo>
                  <a:lnTo>
                    <a:pt x="2539201" y="0"/>
                  </a:lnTo>
                  <a:lnTo>
                    <a:pt x="2588990" y="0"/>
                  </a:lnTo>
                  <a:lnTo>
                    <a:pt x="2638778" y="0"/>
                  </a:lnTo>
                  <a:lnTo>
                    <a:pt x="2688566" y="0"/>
                  </a:lnTo>
                  <a:lnTo>
                    <a:pt x="2738354" y="0"/>
                  </a:lnTo>
                  <a:lnTo>
                    <a:pt x="2788143" y="0"/>
                  </a:lnTo>
                  <a:lnTo>
                    <a:pt x="2837931" y="0"/>
                  </a:lnTo>
                  <a:lnTo>
                    <a:pt x="2887719" y="0"/>
                  </a:lnTo>
                  <a:lnTo>
                    <a:pt x="2937508" y="0"/>
                  </a:lnTo>
                  <a:lnTo>
                    <a:pt x="2987296" y="0"/>
                  </a:lnTo>
                  <a:lnTo>
                    <a:pt x="3037084" y="0"/>
                  </a:lnTo>
                  <a:lnTo>
                    <a:pt x="3086872" y="0"/>
                  </a:lnTo>
                  <a:lnTo>
                    <a:pt x="3136661" y="0"/>
                  </a:lnTo>
                  <a:lnTo>
                    <a:pt x="3186449" y="0"/>
                  </a:lnTo>
                  <a:lnTo>
                    <a:pt x="3236237" y="0"/>
                  </a:lnTo>
                  <a:lnTo>
                    <a:pt x="3286025" y="0"/>
                  </a:lnTo>
                  <a:lnTo>
                    <a:pt x="3335814" y="0"/>
                  </a:lnTo>
                  <a:lnTo>
                    <a:pt x="3385602" y="0"/>
                  </a:lnTo>
                  <a:lnTo>
                    <a:pt x="3435390" y="0"/>
                  </a:lnTo>
                  <a:lnTo>
                    <a:pt x="3485179" y="0"/>
                  </a:lnTo>
                  <a:lnTo>
                    <a:pt x="3534967" y="0"/>
                  </a:lnTo>
                  <a:lnTo>
                    <a:pt x="3584755" y="0"/>
                  </a:lnTo>
                  <a:lnTo>
                    <a:pt x="3634543" y="0"/>
                  </a:lnTo>
                  <a:lnTo>
                    <a:pt x="3684332" y="0"/>
                  </a:lnTo>
                  <a:lnTo>
                    <a:pt x="3734120" y="0"/>
                  </a:lnTo>
                  <a:lnTo>
                    <a:pt x="3783908" y="0"/>
                  </a:lnTo>
                  <a:lnTo>
                    <a:pt x="3833696" y="0"/>
                  </a:lnTo>
                  <a:lnTo>
                    <a:pt x="3883485" y="0"/>
                  </a:lnTo>
                  <a:lnTo>
                    <a:pt x="3933273" y="0"/>
                  </a:lnTo>
                  <a:lnTo>
                    <a:pt x="3983061" y="0"/>
                  </a:lnTo>
                  <a:lnTo>
                    <a:pt x="4032850" y="0"/>
                  </a:lnTo>
                  <a:lnTo>
                    <a:pt x="4082638" y="0"/>
                  </a:lnTo>
                  <a:lnTo>
                    <a:pt x="4132426" y="0"/>
                  </a:lnTo>
                  <a:lnTo>
                    <a:pt x="4182214" y="0"/>
                  </a:lnTo>
                  <a:lnTo>
                    <a:pt x="4232003" y="0"/>
                  </a:lnTo>
                  <a:lnTo>
                    <a:pt x="4281791" y="0"/>
                  </a:lnTo>
                  <a:lnTo>
                    <a:pt x="4331579" y="0"/>
                  </a:lnTo>
                  <a:lnTo>
                    <a:pt x="4381367" y="0"/>
                  </a:lnTo>
                  <a:lnTo>
                    <a:pt x="4431156" y="0"/>
                  </a:lnTo>
                  <a:lnTo>
                    <a:pt x="4480944" y="0"/>
                  </a:lnTo>
                  <a:lnTo>
                    <a:pt x="4530732" y="0"/>
                  </a:lnTo>
                  <a:lnTo>
                    <a:pt x="4580521" y="0"/>
                  </a:lnTo>
                  <a:lnTo>
                    <a:pt x="4630309" y="0"/>
                  </a:lnTo>
                  <a:lnTo>
                    <a:pt x="4680097" y="0"/>
                  </a:lnTo>
                  <a:lnTo>
                    <a:pt x="4729885" y="0"/>
                  </a:lnTo>
                  <a:lnTo>
                    <a:pt x="4779674" y="0"/>
                  </a:lnTo>
                  <a:lnTo>
                    <a:pt x="4829462" y="0"/>
                  </a:lnTo>
                  <a:lnTo>
                    <a:pt x="4879250" y="0"/>
                  </a:lnTo>
                  <a:lnTo>
                    <a:pt x="4929038" y="0"/>
                  </a:lnTo>
                </a:path>
              </a:pathLst>
            </a:custGeom>
            <a:ln w="40651" cap="flat">
              <a:solidFill>
                <a:srgbClr val="D3D3D3">
                  <a:alpha val="100000"/>
                </a:srgbClr>
              </a:solidFill>
              <a:prstDash val="solid"/>
              <a:round/>
            </a:ln>
          </p:spPr>
          <p:txBody>
            <a:bodyPr/>
            <a:lstStyle/>
            <a:p/>
          </p:txBody>
        </p:sp>
        <p:sp>
          <p:nvSpPr>
            <p:cNvPr id="26" name="pl26"/>
            <p:cNvSpPr/>
            <p:nvPr/>
          </p:nvSpPr>
          <p:spPr>
            <a:xfrm>
              <a:off x="2420208" y="5028959"/>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D3D3D3">
                  <a:alpha val="100000"/>
                </a:srgbClr>
              </a:solidFill>
              <a:prstDash val="solid"/>
              <a:round/>
            </a:ln>
          </p:spPr>
          <p:txBody>
            <a:bodyPr/>
            <a:lstStyle/>
            <a:p/>
          </p:txBody>
        </p:sp>
        <p:sp>
          <p:nvSpPr>
            <p:cNvPr id="27" name="pl27"/>
            <p:cNvSpPr/>
            <p:nvPr/>
          </p:nvSpPr>
          <p:spPr>
            <a:xfrm>
              <a:off x="2420208" y="1678454"/>
              <a:ext cx="4929038" cy="515129"/>
            </a:xfrm>
            <a:custGeom>
              <a:avLst/>
              <a:pathLst>
                <a:path w="4929038" h="515129">
                  <a:moveTo>
                    <a:pt x="0" y="515129"/>
                  </a:moveTo>
                  <a:lnTo>
                    <a:pt x="49788" y="515099"/>
                  </a:lnTo>
                  <a:lnTo>
                    <a:pt x="99576" y="515063"/>
                  </a:lnTo>
                  <a:lnTo>
                    <a:pt x="149364" y="515021"/>
                  </a:lnTo>
                  <a:lnTo>
                    <a:pt x="199153" y="514972"/>
                  </a:lnTo>
                  <a:lnTo>
                    <a:pt x="248941" y="514914"/>
                  </a:lnTo>
                  <a:lnTo>
                    <a:pt x="298729" y="514847"/>
                  </a:lnTo>
                  <a:lnTo>
                    <a:pt x="348517" y="514767"/>
                  </a:lnTo>
                  <a:lnTo>
                    <a:pt x="398306" y="514673"/>
                  </a:lnTo>
                  <a:lnTo>
                    <a:pt x="448094" y="514563"/>
                  </a:lnTo>
                  <a:lnTo>
                    <a:pt x="497882" y="514433"/>
                  </a:lnTo>
                  <a:lnTo>
                    <a:pt x="547670" y="514281"/>
                  </a:lnTo>
                  <a:lnTo>
                    <a:pt x="597459" y="514102"/>
                  </a:lnTo>
                  <a:lnTo>
                    <a:pt x="647247" y="513892"/>
                  </a:lnTo>
                  <a:lnTo>
                    <a:pt x="697035" y="513646"/>
                  </a:lnTo>
                  <a:lnTo>
                    <a:pt x="746824" y="513357"/>
                  </a:lnTo>
                  <a:lnTo>
                    <a:pt x="796612" y="513017"/>
                  </a:lnTo>
                  <a:lnTo>
                    <a:pt x="846400" y="512618"/>
                  </a:lnTo>
                  <a:lnTo>
                    <a:pt x="896188" y="512150"/>
                  </a:lnTo>
                  <a:lnTo>
                    <a:pt x="945977" y="511601"/>
                  </a:lnTo>
                  <a:lnTo>
                    <a:pt x="995765" y="510957"/>
                  </a:lnTo>
                  <a:lnTo>
                    <a:pt x="1045553" y="510203"/>
                  </a:lnTo>
                  <a:lnTo>
                    <a:pt x="1095341" y="509319"/>
                  </a:lnTo>
                  <a:lnTo>
                    <a:pt x="1145130" y="508284"/>
                  </a:lnTo>
                  <a:lnTo>
                    <a:pt x="1194918" y="507072"/>
                  </a:lnTo>
                  <a:lnTo>
                    <a:pt x="1244706" y="505656"/>
                  </a:lnTo>
                  <a:lnTo>
                    <a:pt x="1294495" y="504001"/>
                  </a:lnTo>
                  <a:lnTo>
                    <a:pt x="1344283" y="502069"/>
                  </a:lnTo>
                  <a:lnTo>
                    <a:pt x="1394071" y="499818"/>
                  </a:lnTo>
                  <a:lnTo>
                    <a:pt x="1443859" y="497197"/>
                  </a:lnTo>
                  <a:lnTo>
                    <a:pt x="1493648" y="494151"/>
                  </a:lnTo>
                  <a:lnTo>
                    <a:pt x="1543436" y="490619"/>
                  </a:lnTo>
                  <a:lnTo>
                    <a:pt x="1593224" y="486531"/>
                  </a:lnTo>
                  <a:lnTo>
                    <a:pt x="1643012" y="481812"/>
                  </a:lnTo>
                  <a:lnTo>
                    <a:pt x="1692801" y="476381"/>
                  </a:lnTo>
                  <a:lnTo>
                    <a:pt x="1742589" y="470152"/>
                  </a:lnTo>
                  <a:lnTo>
                    <a:pt x="1792377" y="463035"/>
                  </a:lnTo>
                  <a:lnTo>
                    <a:pt x="1842166" y="454941"/>
                  </a:lnTo>
                  <a:lnTo>
                    <a:pt x="1891954" y="445781"/>
                  </a:lnTo>
                  <a:lnTo>
                    <a:pt x="1941742" y="435475"/>
                  </a:lnTo>
                  <a:lnTo>
                    <a:pt x="1991530" y="423954"/>
                  </a:lnTo>
                  <a:lnTo>
                    <a:pt x="2041319" y="411167"/>
                  </a:lnTo>
                  <a:lnTo>
                    <a:pt x="2091107" y="397090"/>
                  </a:lnTo>
                  <a:lnTo>
                    <a:pt x="2140895" y="381728"/>
                  </a:lnTo>
                  <a:lnTo>
                    <a:pt x="2190683" y="365124"/>
                  </a:lnTo>
                  <a:lnTo>
                    <a:pt x="2240472" y="347364"/>
                  </a:lnTo>
                  <a:lnTo>
                    <a:pt x="2290260" y="328576"/>
                  </a:lnTo>
                  <a:lnTo>
                    <a:pt x="2340048" y="308936"/>
                  </a:lnTo>
                  <a:lnTo>
                    <a:pt x="2389837" y="288653"/>
                  </a:lnTo>
                  <a:lnTo>
                    <a:pt x="2439625" y="267972"/>
                  </a:lnTo>
                  <a:lnTo>
                    <a:pt x="2489413" y="247156"/>
                  </a:lnTo>
                  <a:lnTo>
                    <a:pt x="2539201" y="226476"/>
                  </a:lnTo>
                  <a:lnTo>
                    <a:pt x="2588990" y="206193"/>
                  </a:lnTo>
                  <a:lnTo>
                    <a:pt x="2638778" y="186552"/>
                  </a:lnTo>
                  <a:lnTo>
                    <a:pt x="2688566" y="167765"/>
                  </a:lnTo>
                  <a:lnTo>
                    <a:pt x="2738354" y="150005"/>
                  </a:lnTo>
                  <a:lnTo>
                    <a:pt x="2788143" y="133401"/>
                  </a:lnTo>
                  <a:lnTo>
                    <a:pt x="2837931" y="118039"/>
                  </a:lnTo>
                  <a:lnTo>
                    <a:pt x="2887719" y="103961"/>
                  </a:lnTo>
                  <a:lnTo>
                    <a:pt x="2937508" y="91175"/>
                  </a:lnTo>
                  <a:lnTo>
                    <a:pt x="2987296" y="79654"/>
                  </a:lnTo>
                  <a:lnTo>
                    <a:pt x="3037084" y="69348"/>
                  </a:lnTo>
                  <a:lnTo>
                    <a:pt x="3086872" y="60188"/>
                  </a:lnTo>
                  <a:lnTo>
                    <a:pt x="3136661" y="52093"/>
                  </a:lnTo>
                  <a:lnTo>
                    <a:pt x="3186449" y="44977"/>
                  </a:lnTo>
                  <a:lnTo>
                    <a:pt x="3236237" y="38748"/>
                  </a:lnTo>
                  <a:lnTo>
                    <a:pt x="3286025" y="33317"/>
                  </a:lnTo>
                  <a:lnTo>
                    <a:pt x="3335814" y="28598"/>
                  </a:lnTo>
                  <a:lnTo>
                    <a:pt x="3385602" y="24510"/>
                  </a:lnTo>
                  <a:lnTo>
                    <a:pt x="3435390" y="20977"/>
                  </a:lnTo>
                  <a:lnTo>
                    <a:pt x="3485179" y="17932"/>
                  </a:lnTo>
                  <a:lnTo>
                    <a:pt x="3534967" y="15311"/>
                  </a:lnTo>
                  <a:lnTo>
                    <a:pt x="3584755" y="13060"/>
                  </a:lnTo>
                  <a:lnTo>
                    <a:pt x="3634543" y="11128"/>
                  </a:lnTo>
                  <a:lnTo>
                    <a:pt x="3684332" y="9473"/>
                  </a:lnTo>
                  <a:lnTo>
                    <a:pt x="3734120" y="8057"/>
                  </a:lnTo>
                  <a:lnTo>
                    <a:pt x="3783908" y="6845"/>
                  </a:lnTo>
                  <a:lnTo>
                    <a:pt x="3833696" y="5810"/>
                  </a:lnTo>
                  <a:lnTo>
                    <a:pt x="3883485" y="4926"/>
                  </a:lnTo>
                  <a:lnTo>
                    <a:pt x="3933273" y="4171"/>
                  </a:lnTo>
                  <a:lnTo>
                    <a:pt x="3983061" y="3528"/>
                  </a:lnTo>
                  <a:lnTo>
                    <a:pt x="4032850" y="2979"/>
                  </a:lnTo>
                  <a:lnTo>
                    <a:pt x="4082638" y="2511"/>
                  </a:lnTo>
                  <a:lnTo>
                    <a:pt x="4132426" y="2112"/>
                  </a:lnTo>
                  <a:lnTo>
                    <a:pt x="4182214" y="1772"/>
                  </a:lnTo>
                  <a:lnTo>
                    <a:pt x="4232003" y="1483"/>
                  </a:lnTo>
                  <a:lnTo>
                    <a:pt x="4281791" y="1236"/>
                  </a:lnTo>
                  <a:lnTo>
                    <a:pt x="4331579" y="1026"/>
                  </a:lnTo>
                  <a:lnTo>
                    <a:pt x="4381367" y="848"/>
                  </a:lnTo>
                  <a:lnTo>
                    <a:pt x="4431156" y="696"/>
                  </a:lnTo>
                  <a:lnTo>
                    <a:pt x="4480944" y="566"/>
                  </a:lnTo>
                  <a:lnTo>
                    <a:pt x="4530732" y="456"/>
                  </a:lnTo>
                  <a:lnTo>
                    <a:pt x="4580521" y="362"/>
                  </a:lnTo>
                  <a:lnTo>
                    <a:pt x="4630309" y="282"/>
                  </a:lnTo>
                  <a:lnTo>
                    <a:pt x="4680097" y="214"/>
                  </a:lnTo>
                  <a:lnTo>
                    <a:pt x="4729885" y="156"/>
                  </a:lnTo>
                  <a:lnTo>
                    <a:pt x="4779674" y="107"/>
                  </a:lnTo>
                  <a:lnTo>
                    <a:pt x="4829462" y="65"/>
                  </a:lnTo>
                  <a:lnTo>
                    <a:pt x="4879250" y="30"/>
                  </a:lnTo>
                  <a:lnTo>
                    <a:pt x="4929038" y="0"/>
                  </a:lnTo>
                </a:path>
              </a:pathLst>
            </a:custGeom>
            <a:ln w="40651" cap="flat">
              <a:solidFill>
                <a:srgbClr val="D3D3D3">
                  <a:alpha val="100000"/>
                </a:srgbClr>
              </a:solidFill>
              <a:prstDash val="solid"/>
              <a:round/>
            </a:ln>
          </p:spPr>
          <p:txBody>
            <a:bodyPr/>
            <a:lstStyle/>
            <a:p/>
          </p:txBody>
        </p:sp>
        <p:sp>
          <p:nvSpPr>
            <p:cNvPr id="28" name="pl28"/>
            <p:cNvSpPr/>
            <p:nvPr/>
          </p:nvSpPr>
          <p:spPr>
            <a:xfrm>
              <a:off x="2420208" y="1420630"/>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D3D3D3">
                  <a:alpha val="100000"/>
                </a:srgbClr>
              </a:solidFill>
              <a:prstDash val="solid"/>
              <a:round/>
            </a:ln>
          </p:spPr>
          <p:txBody>
            <a:bodyPr/>
            <a:lstStyle/>
            <a:p/>
          </p:txBody>
        </p:sp>
        <p:sp>
          <p:nvSpPr>
            <p:cNvPr id="29" name="pl29"/>
            <p:cNvSpPr/>
            <p:nvPr/>
          </p:nvSpPr>
          <p:spPr>
            <a:xfrm>
              <a:off x="2420208" y="905155"/>
              <a:ext cx="4929038" cy="257564"/>
            </a:xfrm>
            <a:custGeom>
              <a:avLst/>
              <a:pathLst>
                <a:path w="4929038" h="257564">
                  <a:moveTo>
                    <a:pt x="0" y="0"/>
                  </a:moveTo>
                  <a:lnTo>
                    <a:pt x="49788" y="15"/>
                  </a:lnTo>
                  <a:lnTo>
                    <a:pt x="99576" y="32"/>
                  </a:lnTo>
                  <a:lnTo>
                    <a:pt x="149364" y="53"/>
                  </a:lnTo>
                  <a:lnTo>
                    <a:pt x="199153" y="78"/>
                  </a:lnTo>
                  <a:lnTo>
                    <a:pt x="248941" y="107"/>
                  </a:lnTo>
                  <a:lnTo>
                    <a:pt x="298729" y="141"/>
                  </a:lnTo>
                  <a:lnTo>
                    <a:pt x="348517" y="181"/>
                  </a:lnTo>
                  <a:lnTo>
                    <a:pt x="398306" y="228"/>
                  </a:lnTo>
                  <a:lnTo>
                    <a:pt x="448094" y="283"/>
                  </a:lnTo>
                  <a:lnTo>
                    <a:pt x="497882" y="348"/>
                  </a:lnTo>
                  <a:lnTo>
                    <a:pt x="547670" y="424"/>
                  </a:lnTo>
                  <a:lnTo>
                    <a:pt x="597459" y="513"/>
                  </a:lnTo>
                  <a:lnTo>
                    <a:pt x="647247" y="618"/>
                  </a:lnTo>
                  <a:lnTo>
                    <a:pt x="697035" y="741"/>
                  </a:lnTo>
                  <a:lnTo>
                    <a:pt x="746824" y="886"/>
                  </a:lnTo>
                  <a:lnTo>
                    <a:pt x="796612" y="1056"/>
                  </a:lnTo>
                  <a:lnTo>
                    <a:pt x="846400" y="1255"/>
                  </a:lnTo>
                  <a:lnTo>
                    <a:pt x="896188" y="1489"/>
                  </a:lnTo>
                  <a:lnTo>
                    <a:pt x="945977" y="1764"/>
                  </a:lnTo>
                  <a:lnTo>
                    <a:pt x="995765" y="2085"/>
                  </a:lnTo>
                  <a:lnTo>
                    <a:pt x="1045553" y="2463"/>
                  </a:lnTo>
                  <a:lnTo>
                    <a:pt x="1095341" y="2905"/>
                  </a:lnTo>
                  <a:lnTo>
                    <a:pt x="1145130" y="3422"/>
                  </a:lnTo>
                  <a:lnTo>
                    <a:pt x="1194918" y="4028"/>
                  </a:lnTo>
                  <a:lnTo>
                    <a:pt x="1244706" y="4736"/>
                  </a:lnTo>
                  <a:lnTo>
                    <a:pt x="1294495" y="5564"/>
                  </a:lnTo>
                  <a:lnTo>
                    <a:pt x="1344283" y="6530"/>
                  </a:lnTo>
                  <a:lnTo>
                    <a:pt x="1394071" y="7655"/>
                  </a:lnTo>
                  <a:lnTo>
                    <a:pt x="1443859" y="8966"/>
                  </a:lnTo>
                  <a:lnTo>
                    <a:pt x="1493648" y="10488"/>
                  </a:lnTo>
                  <a:lnTo>
                    <a:pt x="1543436" y="12255"/>
                  </a:lnTo>
                  <a:lnTo>
                    <a:pt x="1593224" y="14299"/>
                  </a:lnTo>
                  <a:lnTo>
                    <a:pt x="1643012" y="16658"/>
                  </a:lnTo>
                  <a:lnTo>
                    <a:pt x="1692801" y="19374"/>
                  </a:lnTo>
                  <a:lnTo>
                    <a:pt x="1742589" y="22488"/>
                  </a:lnTo>
                  <a:lnTo>
                    <a:pt x="1792377" y="26046"/>
                  </a:lnTo>
                  <a:lnTo>
                    <a:pt x="1842166" y="30094"/>
                  </a:lnTo>
                  <a:lnTo>
                    <a:pt x="1891954" y="34674"/>
                  </a:lnTo>
                  <a:lnTo>
                    <a:pt x="1941742" y="39827"/>
                  </a:lnTo>
                  <a:lnTo>
                    <a:pt x="1991530" y="45587"/>
                  </a:lnTo>
                  <a:lnTo>
                    <a:pt x="2041319" y="51980"/>
                  </a:lnTo>
                  <a:lnTo>
                    <a:pt x="2091107" y="59019"/>
                  </a:lnTo>
                  <a:lnTo>
                    <a:pt x="2140895" y="66700"/>
                  </a:lnTo>
                  <a:lnTo>
                    <a:pt x="2190683" y="75002"/>
                  </a:lnTo>
                  <a:lnTo>
                    <a:pt x="2240472" y="83882"/>
                  </a:lnTo>
                  <a:lnTo>
                    <a:pt x="2290260" y="93276"/>
                  </a:lnTo>
                  <a:lnTo>
                    <a:pt x="2340048" y="103096"/>
                  </a:lnTo>
                  <a:lnTo>
                    <a:pt x="2389837" y="113238"/>
                  </a:lnTo>
                  <a:lnTo>
                    <a:pt x="2439625" y="123578"/>
                  </a:lnTo>
                  <a:lnTo>
                    <a:pt x="2489413" y="133986"/>
                  </a:lnTo>
                  <a:lnTo>
                    <a:pt x="2539201" y="144326"/>
                  </a:lnTo>
                  <a:lnTo>
                    <a:pt x="2588990" y="154468"/>
                  </a:lnTo>
                  <a:lnTo>
                    <a:pt x="2638778" y="164288"/>
                  </a:lnTo>
                  <a:lnTo>
                    <a:pt x="2688566" y="173682"/>
                  </a:lnTo>
                  <a:lnTo>
                    <a:pt x="2738354" y="182562"/>
                  </a:lnTo>
                  <a:lnTo>
                    <a:pt x="2788143" y="190864"/>
                  </a:lnTo>
                  <a:lnTo>
                    <a:pt x="2837931" y="198545"/>
                  </a:lnTo>
                  <a:lnTo>
                    <a:pt x="2887719" y="205583"/>
                  </a:lnTo>
                  <a:lnTo>
                    <a:pt x="2937508" y="211977"/>
                  </a:lnTo>
                  <a:lnTo>
                    <a:pt x="2987296" y="217737"/>
                  </a:lnTo>
                  <a:lnTo>
                    <a:pt x="3037084" y="222890"/>
                  </a:lnTo>
                  <a:lnTo>
                    <a:pt x="3086872" y="227470"/>
                  </a:lnTo>
                  <a:lnTo>
                    <a:pt x="3136661" y="231517"/>
                  </a:lnTo>
                  <a:lnTo>
                    <a:pt x="3186449" y="235076"/>
                  </a:lnTo>
                  <a:lnTo>
                    <a:pt x="3236237" y="238190"/>
                  </a:lnTo>
                  <a:lnTo>
                    <a:pt x="3286025" y="240906"/>
                  </a:lnTo>
                  <a:lnTo>
                    <a:pt x="3335814" y="243265"/>
                  </a:lnTo>
                  <a:lnTo>
                    <a:pt x="3385602" y="245309"/>
                  </a:lnTo>
                  <a:lnTo>
                    <a:pt x="3435390" y="247075"/>
                  </a:lnTo>
                  <a:lnTo>
                    <a:pt x="3485179" y="248598"/>
                  </a:lnTo>
                  <a:lnTo>
                    <a:pt x="3534967" y="249909"/>
                  </a:lnTo>
                  <a:lnTo>
                    <a:pt x="3584755" y="251034"/>
                  </a:lnTo>
                  <a:lnTo>
                    <a:pt x="3634543" y="252000"/>
                  </a:lnTo>
                  <a:lnTo>
                    <a:pt x="3684332" y="252828"/>
                  </a:lnTo>
                  <a:lnTo>
                    <a:pt x="3734120" y="253536"/>
                  </a:lnTo>
                  <a:lnTo>
                    <a:pt x="3783908" y="254142"/>
                  </a:lnTo>
                  <a:lnTo>
                    <a:pt x="3833696" y="254659"/>
                  </a:lnTo>
                  <a:lnTo>
                    <a:pt x="3883485" y="255101"/>
                  </a:lnTo>
                  <a:lnTo>
                    <a:pt x="3933273" y="255478"/>
                  </a:lnTo>
                  <a:lnTo>
                    <a:pt x="3983061" y="255800"/>
                  </a:lnTo>
                  <a:lnTo>
                    <a:pt x="4032850" y="256075"/>
                  </a:lnTo>
                  <a:lnTo>
                    <a:pt x="4082638" y="256309"/>
                  </a:lnTo>
                  <a:lnTo>
                    <a:pt x="4132426" y="256508"/>
                  </a:lnTo>
                  <a:lnTo>
                    <a:pt x="4182214" y="256678"/>
                  </a:lnTo>
                  <a:lnTo>
                    <a:pt x="4232003" y="256823"/>
                  </a:lnTo>
                  <a:lnTo>
                    <a:pt x="4281791" y="256946"/>
                  </a:lnTo>
                  <a:lnTo>
                    <a:pt x="4331579" y="257051"/>
                  </a:lnTo>
                  <a:lnTo>
                    <a:pt x="4381367" y="257140"/>
                  </a:lnTo>
                  <a:lnTo>
                    <a:pt x="4431156" y="257216"/>
                  </a:lnTo>
                  <a:lnTo>
                    <a:pt x="4480944" y="257281"/>
                  </a:lnTo>
                  <a:lnTo>
                    <a:pt x="4530732" y="257336"/>
                  </a:lnTo>
                  <a:lnTo>
                    <a:pt x="4580521" y="257383"/>
                  </a:lnTo>
                  <a:lnTo>
                    <a:pt x="4630309" y="257423"/>
                  </a:lnTo>
                  <a:lnTo>
                    <a:pt x="4680097" y="257457"/>
                  </a:lnTo>
                  <a:lnTo>
                    <a:pt x="4729885" y="257486"/>
                  </a:lnTo>
                  <a:lnTo>
                    <a:pt x="4779674" y="257510"/>
                  </a:lnTo>
                  <a:lnTo>
                    <a:pt x="4829462" y="257531"/>
                  </a:lnTo>
                  <a:lnTo>
                    <a:pt x="4879250" y="257549"/>
                  </a:lnTo>
                  <a:lnTo>
                    <a:pt x="4929038" y="257564"/>
                  </a:lnTo>
                </a:path>
              </a:pathLst>
            </a:custGeom>
            <a:ln w="40651" cap="flat">
              <a:solidFill>
                <a:srgbClr val="D3D3D3">
                  <a:alpha val="100000"/>
                </a:srgbClr>
              </a:solidFill>
              <a:prstDash val="solid"/>
              <a:round/>
            </a:ln>
          </p:spPr>
          <p:txBody>
            <a:bodyPr/>
            <a:lstStyle/>
            <a:p/>
          </p:txBody>
        </p:sp>
        <p:sp>
          <p:nvSpPr>
            <p:cNvPr id="30" name="pl30"/>
            <p:cNvSpPr/>
            <p:nvPr/>
          </p:nvSpPr>
          <p:spPr>
            <a:xfrm>
              <a:off x="2420208" y="1420803"/>
              <a:ext cx="4929038" cy="772694"/>
            </a:xfrm>
            <a:custGeom>
              <a:avLst/>
              <a:pathLst>
                <a:path w="4929038" h="772694">
                  <a:moveTo>
                    <a:pt x="0" y="0"/>
                  </a:moveTo>
                  <a:lnTo>
                    <a:pt x="49788" y="45"/>
                  </a:lnTo>
                  <a:lnTo>
                    <a:pt x="99576" y="98"/>
                  </a:lnTo>
                  <a:lnTo>
                    <a:pt x="149364" y="161"/>
                  </a:lnTo>
                  <a:lnTo>
                    <a:pt x="199153" y="235"/>
                  </a:lnTo>
                  <a:lnTo>
                    <a:pt x="248941" y="322"/>
                  </a:lnTo>
                  <a:lnTo>
                    <a:pt x="298729" y="424"/>
                  </a:lnTo>
                  <a:lnTo>
                    <a:pt x="348517" y="543"/>
                  </a:lnTo>
                  <a:lnTo>
                    <a:pt x="398306" y="684"/>
                  </a:lnTo>
                  <a:lnTo>
                    <a:pt x="448094" y="849"/>
                  </a:lnTo>
                  <a:lnTo>
                    <a:pt x="497882" y="1044"/>
                  </a:lnTo>
                  <a:lnTo>
                    <a:pt x="547670" y="1272"/>
                  </a:lnTo>
                  <a:lnTo>
                    <a:pt x="597459" y="1540"/>
                  </a:lnTo>
                  <a:lnTo>
                    <a:pt x="647247" y="1855"/>
                  </a:lnTo>
                  <a:lnTo>
                    <a:pt x="697035" y="2224"/>
                  </a:lnTo>
                  <a:lnTo>
                    <a:pt x="746824" y="2659"/>
                  </a:lnTo>
                  <a:lnTo>
                    <a:pt x="796612" y="3168"/>
                  </a:lnTo>
                  <a:lnTo>
                    <a:pt x="846400" y="3766"/>
                  </a:lnTo>
                  <a:lnTo>
                    <a:pt x="896188" y="4468"/>
                  </a:lnTo>
                  <a:lnTo>
                    <a:pt x="945977" y="5292"/>
                  </a:lnTo>
                  <a:lnTo>
                    <a:pt x="995765" y="6257"/>
                  </a:lnTo>
                  <a:lnTo>
                    <a:pt x="1045553" y="7389"/>
                  </a:lnTo>
                  <a:lnTo>
                    <a:pt x="1095341" y="8715"/>
                  </a:lnTo>
                  <a:lnTo>
                    <a:pt x="1145130" y="10268"/>
                  </a:lnTo>
                  <a:lnTo>
                    <a:pt x="1194918" y="12085"/>
                  </a:lnTo>
                  <a:lnTo>
                    <a:pt x="1244706" y="14210"/>
                  </a:lnTo>
                  <a:lnTo>
                    <a:pt x="1294495" y="16693"/>
                  </a:lnTo>
                  <a:lnTo>
                    <a:pt x="1344283" y="19590"/>
                  </a:lnTo>
                  <a:lnTo>
                    <a:pt x="1394071" y="22967"/>
                  </a:lnTo>
                  <a:lnTo>
                    <a:pt x="1443859" y="26898"/>
                  </a:lnTo>
                  <a:lnTo>
                    <a:pt x="1493648" y="31466"/>
                  </a:lnTo>
                  <a:lnTo>
                    <a:pt x="1543436" y="36765"/>
                  </a:lnTo>
                  <a:lnTo>
                    <a:pt x="1593224" y="42897"/>
                  </a:lnTo>
                  <a:lnTo>
                    <a:pt x="1643012" y="49975"/>
                  </a:lnTo>
                  <a:lnTo>
                    <a:pt x="1692801" y="58122"/>
                  </a:lnTo>
                  <a:lnTo>
                    <a:pt x="1742589" y="67465"/>
                  </a:lnTo>
                  <a:lnTo>
                    <a:pt x="1792377" y="78140"/>
                  </a:lnTo>
                  <a:lnTo>
                    <a:pt x="1842166" y="90282"/>
                  </a:lnTo>
                  <a:lnTo>
                    <a:pt x="1891954" y="104022"/>
                  </a:lnTo>
                  <a:lnTo>
                    <a:pt x="1941742" y="119481"/>
                  </a:lnTo>
                  <a:lnTo>
                    <a:pt x="1991530" y="136763"/>
                  </a:lnTo>
                  <a:lnTo>
                    <a:pt x="2041319" y="155942"/>
                  </a:lnTo>
                  <a:lnTo>
                    <a:pt x="2091107" y="177058"/>
                  </a:lnTo>
                  <a:lnTo>
                    <a:pt x="2140895" y="200102"/>
                  </a:lnTo>
                  <a:lnTo>
                    <a:pt x="2190683" y="225008"/>
                  </a:lnTo>
                  <a:lnTo>
                    <a:pt x="2240472" y="251648"/>
                  </a:lnTo>
                  <a:lnTo>
                    <a:pt x="2290260" y="279829"/>
                  </a:lnTo>
                  <a:lnTo>
                    <a:pt x="2340048" y="309290"/>
                  </a:lnTo>
                  <a:lnTo>
                    <a:pt x="2389837" y="339714"/>
                  </a:lnTo>
                  <a:lnTo>
                    <a:pt x="2439625" y="370735"/>
                  </a:lnTo>
                  <a:lnTo>
                    <a:pt x="2489413" y="401959"/>
                  </a:lnTo>
                  <a:lnTo>
                    <a:pt x="2539201" y="432980"/>
                  </a:lnTo>
                  <a:lnTo>
                    <a:pt x="2588990" y="463404"/>
                  </a:lnTo>
                  <a:lnTo>
                    <a:pt x="2638778" y="492865"/>
                  </a:lnTo>
                  <a:lnTo>
                    <a:pt x="2688566" y="521046"/>
                  </a:lnTo>
                  <a:lnTo>
                    <a:pt x="2738354" y="547686"/>
                  </a:lnTo>
                  <a:lnTo>
                    <a:pt x="2788143" y="572592"/>
                  </a:lnTo>
                  <a:lnTo>
                    <a:pt x="2837931" y="595636"/>
                  </a:lnTo>
                  <a:lnTo>
                    <a:pt x="2887719" y="616751"/>
                  </a:lnTo>
                  <a:lnTo>
                    <a:pt x="2937508" y="635931"/>
                  </a:lnTo>
                  <a:lnTo>
                    <a:pt x="2987296" y="653213"/>
                  </a:lnTo>
                  <a:lnTo>
                    <a:pt x="3037084" y="668672"/>
                  </a:lnTo>
                  <a:lnTo>
                    <a:pt x="3086872" y="682412"/>
                  </a:lnTo>
                  <a:lnTo>
                    <a:pt x="3136661" y="694553"/>
                  </a:lnTo>
                  <a:lnTo>
                    <a:pt x="3186449" y="705228"/>
                  </a:lnTo>
                  <a:lnTo>
                    <a:pt x="3236237" y="714572"/>
                  </a:lnTo>
                  <a:lnTo>
                    <a:pt x="3286025" y="722718"/>
                  </a:lnTo>
                  <a:lnTo>
                    <a:pt x="3335814" y="729797"/>
                  </a:lnTo>
                  <a:lnTo>
                    <a:pt x="3385602" y="735929"/>
                  </a:lnTo>
                  <a:lnTo>
                    <a:pt x="3435390" y="741227"/>
                  </a:lnTo>
                  <a:lnTo>
                    <a:pt x="3485179" y="745796"/>
                  </a:lnTo>
                  <a:lnTo>
                    <a:pt x="3534967" y="749727"/>
                  </a:lnTo>
                  <a:lnTo>
                    <a:pt x="3584755" y="753104"/>
                  </a:lnTo>
                  <a:lnTo>
                    <a:pt x="3634543" y="756001"/>
                  </a:lnTo>
                  <a:lnTo>
                    <a:pt x="3684332" y="758484"/>
                  </a:lnTo>
                  <a:lnTo>
                    <a:pt x="3734120" y="760608"/>
                  </a:lnTo>
                  <a:lnTo>
                    <a:pt x="3783908" y="762426"/>
                  </a:lnTo>
                  <a:lnTo>
                    <a:pt x="3833696" y="763979"/>
                  </a:lnTo>
                  <a:lnTo>
                    <a:pt x="3883485" y="765305"/>
                  </a:lnTo>
                  <a:lnTo>
                    <a:pt x="3933273" y="766436"/>
                  </a:lnTo>
                  <a:lnTo>
                    <a:pt x="3983061" y="767402"/>
                  </a:lnTo>
                  <a:lnTo>
                    <a:pt x="4032850" y="768225"/>
                  </a:lnTo>
                  <a:lnTo>
                    <a:pt x="4082638" y="768927"/>
                  </a:lnTo>
                  <a:lnTo>
                    <a:pt x="4132426" y="769525"/>
                  </a:lnTo>
                  <a:lnTo>
                    <a:pt x="4182214" y="770035"/>
                  </a:lnTo>
                  <a:lnTo>
                    <a:pt x="4232003" y="770469"/>
                  </a:lnTo>
                  <a:lnTo>
                    <a:pt x="4281791" y="770839"/>
                  </a:lnTo>
                  <a:lnTo>
                    <a:pt x="4331579" y="771154"/>
                  </a:lnTo>
                  <a:lnTo>
                    <a:pt x="4381367" y="771422"/>
                  </a:lnTo>
                  <a:lnTo>
                    <a:pt x="4431156" y="771650"/>
                  </a:lnTo>
                  <a:lnTo>
                    <a:pt x="4480944" y="771844"/>
                  </a:lnTo>
                  <a:lnTo>
                    <a:pt x="4530732" y="772010"/>
                  </a:lnTo>
                  <a:lnTo>
                    <a:pt x="4580521" y="772150"/>
                  </a:lnTo>
                  <a:lnTo>
                    <a:pt x="4630309" y="772270"/>
                  </a:lnTo>
                  <a:lnTo>
                    <a:pt x="4680097" y="772372"/>
                  </a:lnTo>
                  <a:lnTo>
                    <a:pt x="4729885" y="772459"/>
                  </a:lnTo>
                  <a:lnTo>
                    <a:pt x="4779674" y="772532"/>
                  </a:lnTo>
                  <a:lnTo>
                    <a:pt x="4829462" y="772595"/>
                  </a:lnTo>
                  <a:lnTo>
                    <a:pt x="4879250" y="772649"/>
                  </a:lnTo>
                  <a:lnTo>
                    <a:pt x="4929038" y="772694"/>
                  </a:lnTo>
                </a:path>
              </a:pathLst>
            </a:custGeom>
            <a:ln w="40651" cap="flat">
              <a:solidFill>
                <a:srgbClr val="D3D3D3">
                  <a:alpha val="100000"/>
                </a:srgbClr>
              </a:solidFill>
              <a:prstDash val="solid"/>
              <a:round/>
            </a:ln>
          </p:spPr>
          <p:txBody>
            <a:bodyPr/>
            <a:lstStyle/>
            <a:p/>
          </p:txBody>
        </p:sp>
        <p:sp>
          <p:nvSpPr>
            <p:cNvPr id="31" name="pl31"/>
            <p:cNvSpPr/>
            <p:nvPr/>
          </p:nvSpPr>
          <p:spPr>
            <a:xfrm>
              <a:off x="2420208" y="3998181"/>
              <a:ext cx="4929038" cy="772694"/>
            </a:xfrm>
            <a:custGeom>
              <a:avLst/>
              <a:pathLst>
                <a:path w="4929038" h="772694">
                  <a:moveTo>
                    <a:pt x="0" y="772694"/>
                  </a:moveTo>
                  <a:lnTo>
                    <a:pt x="49788" y="772649"/>
                  </a:lnTo>
                  <a:lnTo>
                    <a:pt x="99576" y="772595"/>
                  </a:lnTo>
                  <a:lnTo>
                    <a:pt x="149364" y="772532"/>
                  </a:lnTo>
                  <a:lnTo>
                    <a:pt x="199153" y="772459"/>
                  </a:lnTo>
                  <a:lnTo>
                    <a:pt x="248941" y="772372"/>
                  </a:lnTo>
                  <a:lnTo>
                    <a:pt x="298729" y="772270"/>
                  </a:lnTo>
                  <a:lnTo>
                    <a:pt x="348517" y="772150"/>
                  </a:lnTo>
                  <a:lnTo>
                    <a:pt x="398306" y="772010"/>
                  </a:lnTo>
                  <a:lnTo>
                    <a:pt x="448094" y="771844"/>
                  </a:lnTo>
                  <a:lnTo>
                    <a:pt x="497882" y="771650"/>
                  </a:lnTo>
                  <a:lnTo>
                    <a:pt x="547670" y="771422"/>
                  </a:lnTo>
                  <a:lnTo>
                    <a:pt x="597459" y="771154"/>
                  </a:lnTo>
                  <a:lnTo>
                    <a:pt x="647247" y="770839"/>
                  </a:lnTo>
                  <a:lnTo>
                    <a:pt x="697035" y="770469"/>
                  </a:lnTo>
                  <a:lnTo>
                    <a:pt x="746824" y="770035"/>
                  </a:lnTo>
                  <a:lnTo>
                    <a:pt x="796612" y="769525"/>
                  </a:lnTo>
                  <a:lnTo>
                    <a:pt x="846400" y="768927"/>
                  </a:lnTo>
                  <a:lnTo>
                    <a:pt x="896188" y="768225"/>
                  </a:lnTo>
                  <a:lnTo>
                    <a:pt x="945977" y="767402"/>
                  </a:lnTo>
                  <a:lnTo>
                    <a:pt x="995765" y="766436"/>
                  </a:lnTo>
                  <a:lnTo>
                    <a:pt x="1045553" y="765305"/>
                  </a:lnTo>
                  <a:lnTo>
                    <a:pt x="1095341" y="763979"/>
                  </a:lnTo>
                  <a:lnTo>
                    <a:pt x="1145130" y="762426"/>
                  </a:lnTo>
                  <a:lnTo>
                    <a:pt x="1194918" y="760608"/>
                  </a:lnTo>
                  <a:lnTo>
                    <a:pt x="1244706" y="758484"/>
                  </a:lnTo>
                  <a:lnTo>
                    <a:pt x="1294495" y="756001"/>
                  </a:lnTo>
                  <a:lnTo>
                    <a:pt x="1344283" y="753104"/>
                  </a:lnTo>
                  <a:lnTo>
                    <a:pt x="1394071" y="749727"/>
                  </a:lnTo>
                  <a:lnTo>
                    <a:pt x="1443859" y="745796"/>
                  </a:lnTo>
                  <a:lnTo>
                    <a:pt x="1493648" y="741227"/>
                  </a:lnTo>
                  <a:lnTo>
                    <a:pt x="1543436" y="735929"/>
                  </a:lnTo>
                  <a:lnTo>
                    <a:pt x="1593224" y="729797"/>
                  </a:lnTo>
                  <a:lnTo>
                    <a:pt x="1643012" y="722718"/>
                  </a:lnTo>
                  <a:lnTo>
                    <a:pt x="1692801" y="714572"/>
                  </a:lnTo>
                  <a:lnTo>
                    <a:pt x="1742589" y="705228"/>
                  </a:lnTo>
                  <a:lnTo>
                    <a:pt x="1792377" y="694553"/>
                  </a:lnTo>
                  <a:lnTo>
                    <a:pt x="1842166" y="682412"/>
                  </a:lnTo>
                  <a:lnTo>
                    <a:pt x="1891954" y="668672"/>
                  </a:lnTo>
                  <a:lnTo>
                    <a:pt x="1941742" y="653213"/>
                  </a:lnTo>
                  <a:lnTo>
                    <a:pt x="1991530" y="635931"/>
                  </a:lnTo>
                  <a:lnTo>
                    <a:pt x="2041319" y="616751"/>
                  </a:lnTo>
                  <a:lnTo>
                    <a:pt x="2091107" y="595636"/>
                  </a:lnTo>
                  <a:lnTo>
                    <a:pt x="2140895" y="572592"/>
                  </a:lnTo>
                  <a:lnTo>
                    <a:pt x="2190683" y="547686"/>
                  </a:lnTo>
                  <a:lnTo>
                    <a:pt x="2240472" y="521046"/>
                  </a:lnTo>
                  <a:lnTo>
                    <a:pt x="2290260" y="492865"/>
                  </a:lnTo>
                  <a:lnTo>
                    <a:pt x="2340048" y="463404"/>
                  </a:lnTo>
                  <a:lnTo>
                    <a:pt x="2389837" y="432980"/>
                  </a:lnTo>
                  <a:lnTo>
                    <a:pt x="2439625" y="401959"/>
                  </a:lnTo>
                  <a:lnTo>
                    <a:pt x="2489413" y="370735"/>
                  </a:lnTo>
                  <a:lnTo>
                    <a:pt x="2539201" y="339714"/>
                  </a:lnTo>
                  <a:lnTo>
                    <a:pt x="2588990" y="309290"/>
                  </a:lnTo>
                  <a:lnTo>
                    <a:pt x="2638778" y="279829"/>
                  </a:lnTo>
                  <a:lnTo>
                    <a:pt x="2688566" y="251648"/>
                  </a:lnTo>
                  <a:lnTo>
                    <a:pt x="2738354" y="225008"/>
                  </a:lnTo>
                  <a:lnTo>
                    <a:pt x="2788143" y="200102"/>
                  </a:lnTo>
                  <a:lnTo>
                    <a:pt x="2837931" y="177058"/>
                  </a:lnTo>
                  <a:lnTo>
                    <a:pt x="2887719" y="155942"/>
                  </a:lnTo>
                  <a:lnTo>
                    <a:pt x="2937508" y="136763"/>
                  </a:lnTo>
                  <a:lnTo>
                    <a:pt x="2987296" y="119481"/>
                  </a:lnTo>
                  <a:lnTo>
                    <a:pt x="3037084" y="104022"/>
                  </a:lnTo>
                  <a:lnTo>
                    <a:pt x="3086872" y="90282"/>
                  </a:lnTo>
                  <a:lnTo>
                    <a:pt x="3136661" y="78140"/>
                  </a:lnTo>
                  <a:lnTo>
                    <a:pt x="3186449" y="67465"/>
                  </a:lnTo>
                  <a:lnTo>
                    <a:pt x="3236237" y="58122"/>
                  </a:lnTo>
                  <a:lnTo>
                    <a:pt x="3286025" y="49975"/>
                  </a:lnTo>
                  <a:lnTo>
                    <a:pt x="3335814" y="42897"/>
                  </a:lnTo>
                  <a:lnTo>
                    <a:pt x="3385602" y="36765"/>
                  </a:lnTo>
                  <a:lnTo>
                    <a:pt x="3435390" y="31466"/>
                  </a:lnTo>
                  <a:lnTo>
                    <a:pt x="3485179" y="26898"/>
                  </a:lnTo>
                  <a:lnTo>
                    <a:pt x="3534967" y="22967"/>
                  </a:lnTo>
                  <a:lnTo>
                    <a:pt x="3584755" y="19590"/>
                  </a:lnTo>
                  <a:lnTo>
                    <a:pt x="3634543" y="16693"/>
                  </a:lnTo>
                  <a:lnTo>
                    <a:pt x="3684332" y="14210"/>
                  </a:lnTo>
                  <a:lnTo>
                    <a:pt x="3734120" y="12085"/>
                  </a:lnTo>
                  <a:lnTo>
                    <a:pt x="3783908" y="10268"/>
                  </a:lnTo>
                  <a:lnTo>
                    <a:pt x="3833696" y="8715"/>
                  </a:lnTo>
                  <a:lnTo>
                    <a:pt x="3883485" y="7389"/>
                  </a:lnTo>
                  <a:lnTo>
                    <a:pt x="3933273" y="6257"/>
                  </a:lnTo>
                  <a:lnTo>
                    <a:pt x="3983061" y="5292"/>
                  </a:lnTo>
                  <a:lnTo>
                    <a:pt x="4032850" y="4468"/>
                  </a:lnTo>
                  <a:lnTo>
                    <a:pt x="4082638" y="3766"/>
                  </a:lnTo>
                  <a:lnTo>
                    <a:pt x="4132426" y="3168"/>
                  </a:lnTo>
                  <a:lnTo>
                    <a:pt x="4182214" y="2659"/>
                  </a:lnTo>
                  <a:lnTo>
                    <a:pt x="4232003" y="2224"/>
                  </a:lnTo>
                  <a:lnTo>
                    <a:pt x="4281791" y="1855"/>
                  </a:lnTo>
                  <a:lnTo>
                    <a:pt x="4331579" y="1540"/>
                  </a:lnTo>
                  <a:lnTo>
                    <a:pt x="4381367" y="1272"/>
                  </a:lnTo>
                  <a:lnTo>
                    <a:pt x="4431156" y="1044"/>
                  </a:lnTo>
                  <a:lnTo>
                    <a:pt x="4480944" y="849"/>
                  </a:lnTo>
                  <a:lnTo>
                    <a:pt x="4530732" y="684"/>
                  </a:lnTo>
                  <a:lnTo>
                    <a:pt x="4580521" y="543"/>
                  </a:lnTo>
                  <a:lnTo>
                    <a:pt x="4630309" y="424"/>
                  </a:lnTo>
                  <a:lnTo>
                    <a:pt x="4680097" y="322"/>
                  </a:lnTo>
                  <a:lnTo>
                    <a:pt x="4729885" y="235"/>
                  </a:lnTo>
                  <a:lnTo>
                    <a:pt x="4779674" y="161"/>
                  </a:lnTo>
                  <a:lnTo>
                    <a:pt x="4829462" y="98"/>
                  </a:lnTo>
                  <a:lnTo>
                    <a:pt x="4879250" y="45"/>
                  </a:lnTo>
                  <a:lnTo>
                    <a:pt x="4929038" y="0"/>
                  </a:lnTo>
                </a:path>
              </a:pathLst>
            </a:custGeom>
            <a:ln w="40651" cap="flat">
              <a:solidFill>
                <a:srgbClr val="D3D3D3">
                  <a:alpha val="100000"/>
                </a:srgbClr>
              </a:solidFill>
              <a:prstDash val="solid"/>
              <a:round/>
            </a:ln>
          </p:spPr>
          <p:txBody>
            <a:bodyPr/>
            <a:lstStyle/>
            <a:p/>
          </p:txBody>
        </p:sp>
        <p:sp>
          <p:nvSpPr>
            <p:cNvPr id="32" name="pl32"/>
            <p:cNvSpPr/>
            <p:nvPr/>
          </p:nvSpPr>
          <p:spPr>
            <a:xfrm>
              <a:off x="2420208" y="4255745"/>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D3D3D3">
                  <a:alpha val="100000"/>
                </a:srgbClr>
              </a:solidFill>
              <a:prstDash val="solid"/>
              <a:round/>
            </a:ln>
          </p:spPr>
          <p:txBody>
            <a:bodyPr/>
            <a:lstStyle/>
            <a:p/>
          </p:txBody>
        </p:sp>
        <p:sp>
          <p:nvSpPr>
            <p:cNvPr id="33" name="pl33"/>
            <p:cNvSpPr/>
            <p:nvPr/>
          </p:nvSpPr>
          <p:spPr>
            <a:xfrm>
              <a:off x="2420208" y="3225572"/>
              <a:ext cx="4929038" cy="2575648"/>
            </a:xfrm>
            <a:custGeom>
              <a:avLst/>
              <a:pathLst>
                <a:path w="4929038" h="2575648">
                  <a:moveTo>
                    <a:pt x="0" y="0"/>
                  </a:moveTo>
                  <a:lnTo>
                    <a:pt x="49788" y="151"/>
                  </a:lnTo>
                  <a:lnTo>
                    <a:pt x="99576" y="329"/>
                  </a:lnTo>
                  <a:lnTo>
                    <a:pt x="149364" y="538"/>
                  </a:lnTo>
                  <a:lnTo>
                    <a:pt x="199153" y="784"/>
                  </a:lnTo>
                  <a:lnTo>
                    <a:pt x="248941" y="1074"/>
                  </a:lnTo>
                  <a:lnTo>
                    <a:pt x="298729" y="1413"/>
                  </a:lnTo>
                  <a:lnTo>
                    <a:pt x="348517" y="1812"/>
                  </a:lnTo>
                  <a:lnTo>
                    <a:pt x="398306" y="2282"/>
                  </a:lnTo>
                  <a:lnTo>
                    <a:pt x="448094" y="2833"/>
                  </a:lnTo>
                  <a:lnTo>
                    <a:pt x="497882" y="3480"/>
                  </a:lnTo>
                  <a:lnTo>
                    <a:pt x="547670" y="4241"/>
                  </a:lnTo>
                  <a:lnTo>
                    <a:pt x="597459" y="5134"/>
                  </a:lnTo>
                  <a:lnTo>
                    <a:pt x="647247" y="6184"/>
                  </a:lnTo>
                  <a:lnTo>
                    <a:pt x="697035" y="7416"/>
                  </a:lnTo>
                  <a:lnTo>
                    <a:pt x="746824" y="8863"/>
                  </a:lnTo>
                  <a:lnTo>
                    <a:pt x="796612" y="10562"/>
                  </a:lnTo>
                  <a:lnTo>
                    <a:pt x="846400" y="12556"/>
                  </a:lnTo>
                  <a:lnTo>
                    <a:pt x="896188" y="14895"/>
                  </a:lnTo>
                  <a:lnTo>
                    <a:pt x="945977" y="17640"/>
                  </a:lnTo>
                  <a:lnTo>
                    <a:pt x="995765" y="20859"/>
                  </a:lnTo>
                  <a:lnTo>
                    <a:pt x="1045553" y="24631"/>
                  </a:lnTo>
                  <a:lnTo>
                    <a:pt x="1095341" y="29052"/>
                  </a:lnTo>
                  <a:lnTo>
                    <a:pt x="1145130" y="34228"/>
                  </a:lnTo>
                  <a:lnTo>
                    <a:pt x="1194918" y="40285"/>
                  </a:lnTo>
                  <a:lnTo>
                    <a:pt x="1244706" y="47368"/>
                  </a:lnTo>
                  <a:lnTo>
                    <a:pt x="1294495" y="55643"/>
                  </a:lnTo>
                  <a:lnTo>
                    <a:pt x="1344283" y="65301"/>
                  </a:lnTo>
                  <a:lnTo>
                    <a:pt x="1394071" y="76558"/>
                  </a:lnTo>
                  <a:lnTo>
                    <a:pt x="1443859" y="89662"/>
                  </a:lnTo>
                  <a:lnTo>
                    <a:pt x="1493648" y="104889"/>
                  </a:lnTo>
                  <a:lnTo>
                    <a:pt x="1543436" y="122551"/>
                  </a:lnTo>
                  <a:lnTo>
                    <a:pt x="1593224" y="142991"/>
                  </a:lnTo>
                  <a:lnTo>
                    <a:pt x="1643012" y="166585"/>
                  </a:lnTo>
                  <a:lnTo>
                    <a:pt x="1692801" y="193740"/>
                  </a:lnTo>
                  <a:lnTo>
                    <a:pt x="1742589" y="224885"/>
                  </a:lnTo>
                  <a:lnTo>
                    <a:pt x="1792377" y="260469"/>
                  </a:lnTo>
                  <a:lnTo>
                    <a:pt x="1842166" y="300941"/>
                  </a:lnTo>
                  <a:lnTo>
                    <a:pt x="1891954" y="346741"/>
                  </a:lnTo>
                  <a:lnTo>
                    <a:pt x="1941742" y="398272"/>
                  </a:lnTo>
                  <a:lnTo>
                    <a:pt x="1991530" y="455877"/>
                  </a:lnTo>
                  <a:lnTo>
                    <a:pt x="2041319" y="519808"/>
                  </a:lnTo>
                  <a:lnTo>
                    <a:pt x="2091107" y="590195"/>
                  </a:lnTo>
                  <a:lnTo>
                    <a:pt x="2140895" y="667006"/>
                  </a:lnTo>
                  <a:lnTo>
                    <a:pt x="2190683" y="750026"/>
                  </a:lnTo>
                  <a:lnTo>
                    <a:pt x="2240472" y="838828"/>
                  </a:lnTo>
                  <a:lnTo>
                    <a:pt x="2290260" y="932764"/>
                  </a:lnTo>
                  <a:lnTo>
                    <a:pt x="2340048" y="1030968"/>
                  </a:lnTo>
                  <a:lnTo>
                    <a:pt x="2389837" y="1132380"/>
                  </a:lnTo>
                  <a:lnTo>
                    <a:pt x="2439625" y="1235784"/>
                  </a:lnTo>
                  <a:lnTo>
                    <a:pt x="2489413" y="1339864"/>
                  </a:lnTo>
                  <a:lnTo>
                    <a:pt x="2539201" y="1443268"/>
                  </a:lnTo>
                  <a:lnTo>
                    <a:pt x="2588990" y="1544680"/>
                  </a:lnTo>
                  <a:lnTo>
                    <a:pt x="2638778" y="1642884"/>
                  </a:lnTo>
                  <a:lnTo>
                    <a:pt x="2688566" y="1736820"/>
                  </a:lnTo>
                  <a:lnTo>
                    <a:pt x="2738354" y="1825622"/>
                  </a:lnTo>
                  <a:lnTo>
                    <a:pt x="2788143" y="1908642"/>
                  </a:lnTo>
                  <a:lnTo>
                    <a:pt x="2837931" y="1985453"/>
                  </a:lnTo>
                  <a:lnTo>
                    <a:pt x="2887719" y="2055839"/>
                  </a:lnTo>
                  <a:lnTo>
                    <a:pt x="2937508" y="2119771"/>
                  </a:lnTo>
                  <a:lnTo>
                    <a:pt x="2987296" y="2177376"/>
                  </a:lnTo>
                  <a:lnTo>
                    <a:pt x="3037084" y="2228907"/>
                  </a:lnTo>
                  <a:lnTo>
                    <a:pt x="3086872" y="2274707"/>
                  </a:lnTo>
                  <a:lnTo>
                    <a:pt x="3136661" y="2315179"/>
                  </a:lnTo>
                  <a:lnTo>
                    <a:pt x="3186449" y="2350763"/>
                  </a:lnTo>
                  <a:lnTo>
                    <a:pt x="3236237" y="2381908"/>
                  </a:lnTo>
                  <a:lnTo>
                    <a:pt x="3286025" y="2409063"/>
                  </a:lnTo>
                  <a:lnTo>
                    <a:pt x="3335814" y="2432657"/>
                  </a:lnTo>
                  <a:lnTo>
                    <a:pt x="3385602" y="2453097"/>
                  </a:lnTo>
                  <a:lnTo>
                    <a:pt x="3435390" y="2470759"/>
                  </a:lnTo>
                  <a:lnTo>
                    <a:pt x="3485179" y="2485986"/>
                  </a:lnTo>
                  <a:lnTo>
                    <a:pt x="3534967" y="2499090"/>
                  </a:lnTo>
                  <a:lnTo>
                    <a:pt x="3584755" y="2510347"/>
                  </a:lnTo>
                  <a:lnTo>
                    <a:pt x="3634543" y="2520005"/>
                  </a:lnTo>
                  <a:lnTo>
                    <a:pt x="3684332" y="2528280"/>
                  </a:lnTo>
                  <a:lnTo>
                    <a:pt x="3734120" y="2535363"/>
                  </a:lnTo>
                  <a:lnTo>
                    <a:pt x="3783908" y="2541420"/>
                  </a:lnTo>
                  <a:lnTo>
                    <a:pt x="3833696" y="2546596"/>
                  </a:lnTo>
                  <a:lnTo>
                    <a:pt x="3883485" y="2551017"/>
                  </a:lnTo>
                  <a:lnTo>
                    <a:pt x="3933273" y="2554789"/>
                  </a:lnTo>
                  <a:lnTo>
                    <a:pt x="3983061" y="2558008"/>
                  </a:lnTo>
                  <a:lnTo>
                    <a:pt x="4032850" y="2560753"/>
                  </a:lnTo>
                  <a:lnTo>
                    <a:pt x="4082638" y="2563092"/>
                  </a:lnTo>
                  <a:lnTo>
                    <a:pt x="4132426" y="2565086"/>
                  </a:lnTo>
                  <a:lnTo>
                    <a:pt x="4182214" y="2566785"/>
                  </a:lnTo>
                  <a:lnTo>
                    <a:pt x="4232003" y="2568232"/>
                  </a:lnTo>
                  <a:lnTo>
                    <a:pt x="4281791" y="2569464"/>
                  </a:lnTo>
                  <a:lnTo>
                    <a:pt x="4331579" y="2570514"/>
                  </a:lnTo>
                  <a:lnTo>
                    <a:pt x="4381367" y="2571407"/>
                  </a:lnTo>
                  <a:lnTo>
                    <a:pt x="4431156" y="2572168"/>
                  </a:lnTo>
                  <a:lnTo>
                    <a:pt x="4480944" y="2572815"/>
                  </a:lnTo>
                  <a:lnTo>
                    <a:pt x="4530732" y="2573366"/>
                  </a:lnTo>
                  <a:lnTo>
                    <a:pt x="4580521" y="2573835"/>
                  </a:lnTo>
                  <a:lnTo>
                    <a:pt x="4630309" y="2574235"/>
                  </a:lnTo>
                  <a:lnTo>
                    <a:pt x="4680097" y="2574574"/>
                  </a:lnTo>
                  <a:lnTo>
                    <a:pt x="4729885" y="2574863"/>
                  </a:lnTo>
                  <a:lnTo>
                    <a:pt x="4779674" y="2575109"/>
                  </a:lnTo>
                  <a:lnTo>
                    <a:pt x="4829462" y="2575319"/>
                  </a:lnTo>
                  <a:lnTo>
                    <a:pt x="4879250" y="2575497"/>
                  </a:lnTo>
                  <a:lnTo>
                    <a:pt x="4929038" y="2575648"/>
                  </a:lnTo>
                </a:path>
              </a:pathLst>
            </a:custGeom>
            <a:ln w="40651" cap="flat">
              <a:solidFill>
                <a:srgbClr val="D3D3D3">
                  <a:alpha val="100000"/>
                </a:srgbClr>
              </a:solidFill>
              <a:prstDash val="solid"/>
              <a:round/>
            </a:ln>
          </p:spPr>
          <p:txBody>
            <a:bodyPr/>
            <a:lstStyle/>
            <a:p/>
          </p:txBody>
        </p:sp>
        <p:sp>
          <p:nvSpPr>
            <p:cNvPr id="34" name="pl34"/>
            <p:cNvSpPr/>
            <p:nvPr/>
          </p:nvSpPr>
          <p:spPr>
            <a:xfrm>
              <a:off x="2420208" y="905155"/>
              <a:ext cx="4929038" cy="257564"/>
            </a:xfrm>
            <a:custGeom>
              <a:avLst/>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D3D3D3">
                  <a:alpha val="100000"/>
                </a:srgbClr>
              </a:solidFill>
              <a:prstDash val="solid"/>
              <a:round/>
            </a:ln>
          </p:spPr>
          <p:txBody>
            <a:bodyPr/>
            <a:lstStyle/>
            <a:p/>
          </p:txBody>
        </p:sp>
        <p:sp>
          <p:nvSpPr>
            <p:cNvPr id="35" name="pl35"/>
            <p:cNvSpPr/>
            <p:nvPr/>
          </p:nvSpPr>
          <p:spPr>
            <a:xfrm>
              <a:off x="2420208" y="2709405"/>
              <a:ext cx="4929038" cy="515129"/>
            </a:xfrm>
            <a:custGeom>
              <a:avLst/>
              <a:pathLst>
                <a:path w="4929038" h="515129">
                  <a:moveTo>
                    <a:pt x="0" y="0"/>
                  </a:moveTo>
                  <a:lnTo>
                    <a:pt x="49788" y="30"/>
                  </a:lnTo>
                  <a:lnTo>
                    <a:pt x="99576" y="65"/>
                  </a:lnTo>
                  <a:lnTo>
                    <a:pt x="149364" y="107"/>
                  </a:lnTo>
                  <a:lnTo>
                    <a:pt x="199153" y="156"/>
                  </a:lnTo>
                  <a:lnTo>
                    <a:pt x="248941" y="214"/>
                  </a:lnTo>
                  <a:lnTo>
                    <a:pt x="298729" y="282"/>
                  </a:lnTo>
                  <a:lnTo>
                    <a:pt x="348517" y="362"/>
                  </a:lnTo>
                  <a:lnTo>
                    <a:pt x="398306" y="456"/>
                  </a:lnTo>
                  <a:lnTo>
                    <a:pt x="448094" y="566"/>
                  </a:lnTo>
                  <a:lnTo>
                    <a:pt x="497882" y="696"/>
                  </a:lnTo>
                  <a:lnTo>
                    <a:pt x="547670" y="848"/>
                  </a:lnTo>
                  <a:lnTo>
                    <a:pt x="597459" y="1026"/>
                  </a:lnTo>
                  <a:lnTo>
                    <a:pt x="647247" y="1236"/>
                  </a:lnTo>
                  <a:lnTo>
                    <a:pt x="697035" y="1483"/>
                  </a:lnTo>
                  <a:lnTo>
                    <a:pt x="746824" y="1772"/>
                  </a:lnTo>
                  <a:lnTo>
                    <a:pt x="796612" y="2112"/>
                  </a:lnTo>
                  <a:lnTo>
                    <a:pt x="846400" y="2511"/>
                  </a:lnTo>
                  <a:lnTo>
                    <a:pt x="896188" y="2979"/>
                  </a:lnTo>
                  <a:lnTo>
                    <a:pt x="945977" y="3528"/>
                  </a:lnTo>
                  <a:lnTo>
                    <a:pt x="995765" y="4171"/>
                  </a:lnTo>
                  <a:lnTo>
                    <a:pt x="1045553" y="4926"/>
                  </a:lnTo>
                  <a:lnTo>
                    <a:pt x="1095341" y="5810"/>
                  </a:lnTo>
                  <a:lnTo>
                    <a:pt x="1145130" y="6845"/>
                  </a:lnTo>
                  <a:lnTo>
                    <a:pt x="1194918" y="8057"/>
                  </a:lnTo>
                  <a:lnTo>
                    <a:pt x="1244706" y="9473"/>
                  </a:lnTo>
                  <a:lnTo>
                    <a:pt x="1294495" y="11128"/>
                  </a:lnTo>
                  <a:lnTo>
                    <a:pt x="1344283" y="13060"/>
                  </a:lnTo>
                  <a:lnTo>
                    <a:pt x="1394071" y="15311"/>
                  </a:lnTo>
                  <a:lnTo>
                    <a:pt x="1443859" y="17932"/>
                  </a:lnTo>
                  <a:lnTo>
                    <a:pt x="1493648" y="20977"/>
                  </a:lnTo>
                  <a:lnTo>
                    <a:pt x="1543436" y="24510"/>
                  </a:lnTo>
                  <a:lnTo>
                    <a:pt x="1593224" y="28598"/>
                  </a:lnTo>
                  <a:lnTo>
                    <a:pt x="1643012" y="33317"/>
                  </a:lnTo>
                  <a:lnTo>
                    <a:pt x="1692801" y="38748"/>
                  </a:lnTo>
                  <a:lnTo>
                    <a:pt x="1742589" y="44977"/>
                  </a:lnTo>
                  <a:lnTo>
                    <a:pt x="1792377" y="52093"/>
                  </a:lnTo>
                  <a:lnTo>
                    <a:pt x="1842166" y="60188"/>
                  </a:lnTo>
                  <a:lnTo>
                    <a:pt x="1891954" y="69348"/>
                  </a:lnTo>
                  <a:lnTo>
                    <a:pt x="1941742" y="79654"/>
                  </a:lnTo>
                  <a:lnTo>
                    <a:pt x="1991530" y="91175"/>
                  </a:lnTo>
                  <a:lnTo>
                    <a:pt x="2041319" y="103961"/>
                  </a:lnTo>
                  <a:lnTo>
                    <a:pt x="2091107" y="118039"/>
                  </a:lnTo>
                  <a:lnTo>
                    <a:pt x="2140895" y="133401"/>
                  </a:lnTo>
                  <a:lnTo>
                    <a:pt x="2190683" y="150005"/>
                  </a:lnTo>
                  <a:lnTo>
                    <a:pt x="2240472" y="167765"/>
                  </a:lnTo>
                  <a:lnTo>
                    <a:pt x="2290260" y="186552"/>
                  </a:lnTo>
                  <a:lnTo>
                    <a:pt x="2340048" y="206193"/>
                  </a:lnTo>
                  <a:lnTo>
                    <a:pt x="2389837" y="226476"/>
                  </a:lnTo>
                  <a:lnTo>
                    <a:pt x="2439625" y="247156"/>
                  </a:lnTo>
                  <a:lnTo>
                    <a:pt x="2489413" y="267972"/>
                  </a:lnTo>
                  <a:lnTo>
                    <a:pt x="2539201" y="288653"/>
                  </a:lnTo>
                  <a:lnTo>
                    <a:pt x="2588990" y="308936"/>
                  </a:lnTo>
                  <a:lnTo>
                    <a:pt x="2638778" y="328576"/>
                  </a:lnTo>
                  <a:lnTo>
                    <a:pt x="2688566" y="347364"/>
                  </a:lnTo>
                  <a:lnTo>
                    <a:pt x="2738354" y="365124"/>
                  </a:lnTo>
                  <a:lnTo>
                    <a:pt x="2788143" y="381728"/>
                  </a:lnTo>
                  <a:lnTo>
                    <a:pt x="2837931" y="397090"/>
                  </a:lnTo>
                  <a:lnTo>
                    <a:pt x="2887719" y="411167"/>
                  </a:lnTo>
                  <a:lnTo>
                    <a:pt x="2937508" y="423954"/>
                  </a:lnTo>
                  <a:lnTo>
                    <a:pt x="2987296" y="435475"/>
                  </a:lnTo>
                  <a:lnTo>
                    <a:pt x="3037084" y="445781"/>
                  </a:lnTo>
                  <a:lnTo>
                    <a:pt x="3086872" y="454941"/>
                  </a:lnTo>
                  <a:lnTo>
                    <a:pt x="3136661" y="463035"/>
                  </a:lnTo>
                  <a:lnTo>
                    <a:pt x="3186449" y="470152"/>
                  </a:lnTo>
                  <a:lnTo>
                    <a:pt x="3236237" y="476381"/>
                  </a:lnTo>
                  <a:lnTo>
                    <a:pt x="3286025" y="481812"/>
                  </a:lnTo>
                  <a:lnTo>
                    <a:pt x="3335814" y="486531"/>
                  </a:lnTo>
                  <a:lnTo>
                    <a:pt x="3385602" y="490619"/>
                  </a:lnTo>
                  <a:lnTo>
                    <a:pt x="3435390" y="494151"/>
                  </a:lnTo>
                  <a:lnTo>
                    <a:pt x="3485179" y="497197"/>
                  </a:lnTo>
                  <a:lnTo>
                    <a:pt x="3534967" y="499818"/>
                  </a:lnTo>
                  <a:lnTo>
                    <a:pt x="3584755" y="502069"/>
                  </a:lnTo>
                  <a:lnTo>
                    <a:pt x="3634543" y="504001"/>
                  </a:lnTo>
                  <a:lnTo>
                    <a:pt x="3684332" y="505656"/>
                  </a:lnTo>
                  <a:lnTo>
                    <a:pt x="3734120" y="507072"/>
                  </a:lnTo>
                  <a:lnTo>
                    <a:pt x="3783908" y="508284"/>
                  </a:lnTo>
                  <a:lnTo>
                    <a:pt x="3833696" y="509319"/>
                  </a:lnTo>
                  <a:lnTo>
                    <a:pt x="3883485" y="510203"/>
                  </a:lnTo>
                  <a:lnTo>
                    <a:pt x="3933273" y="510957"/>
                  </a:lnTo>
                  <a:lnTo>
                    <a:pt x="3983061" y="511601"/>
                  </a:lnTo>
                  <a:lnTo>
                    <a:pt x="4032850" y="512150"/>
                  </a:lnTo>
                  <a:lnTo>
                    <a:pt x="4082638" y="512618"/>
                  </a:lnTo>
                  <a:lnTo>
                    <a:pt x="4132426" y="513017"/>
                  </a:lnTo>
                  <a:lnTo>
                    <a:pt x="4182214" y="513357"/>
                  </a:lnTo>
                  <a:lnTo>
                    <a:pt x="4232003" y="513646"/>
                  </a:lnTo>
                  <a:lnTo>
                    <a:pt x="4281791" y="513892"/>
                  </a:lnTo>
                  <a:lnTo>
                    <a:pt x="4331579" y="514102"/>
                  </a:lnTo>
                  <a:lnTo>
                    <a:pt x="4381367" y="514281"/>
                  </a:lnTo>
                  <a:lnTo>
                    <a:pt x="4431156" y="514433"/>
                  </a:lnTo>
                  <a:lnTo>
                    <a:pt x="4480944" y="514563"/>
                  </a:lnTo>
                  <a:lnTo>
                    <a:pt x="4530732" y="514673"/>
                  </a:lnTo>
                  <a:lnTo>
                    <a:pt x="4580521" y="514767"/>
                  </a:lnTo>
                  <a:lnTo>
                    <a:pt x="4630309" y="514847"/>
                  </a:lnTo>
                  <a:lnTo>
                    <a:pt x="4680097" y="514914"/>
                  </a:lnTo>
                  <a:lnTo>
                    <a:pt x="4729885" y="514972"/>
                  </a:lnTo>
                  <a:lnTo>
                    <a:pt x="4779674" y="515021"/>
                  </a:lnTo>
                  <a:lnTo>
                    <a:pt x="4829462" y="515063"/>
                  </a:lnTo>
                  <a:lnTo>
                    <a:pt x="4879250" y="515099"/>
                  </a:lnTo>
                  <a:lnTo>
                    <a:pt x="4929038" y="515129"/>
                  </a:lnTo>
                </a:path>
              </a:pathLst>
            </a:custGeom>
            <a:ln w="40651" cap="flat">
              <a:solidFill>
                <a:srgbClr val="D3D3D3">
                  <a:alpha val="100000"/>
                </a:srgbClr>
              </a:solidFill>
              <a:prstDash val="solid"/>
              <a:round/>
            </a:ln>
          </p:spPr>
          <p:txBody>
            <a:bodyPr/>
            <a:lstStyle/>
            <a:p/>
          </p:txBody>
        </p:sp>
        <p:sp>
          <p:nvSpPr>
            <p:cNvPr id="36" name="pl36"/>
            <p:cNvSpPr/>
            <p:nvPr/>
          </p:nvSpPr>
          <p:spPr>
            <a:xfrm>
              <a:off x="2420208" y="3482705"/>
              <a:ext cx="4929038" cy="772694"/>
            </a:xfrm>
            <a:custGeom>
              <a:avLst/>
              <a:pathLst>
                <a:path w="4929038" h="772694">
                  <a:moveTo>
                    <a:pt x="0" y="772694"/>
                  </a:moveTo>
                  <a:lnTo>
                    <a:pt x="49788" y="772649"/>
                  </a:lnTo>
                  <a:lnTo>
                    <a:pt x="99576" y="772595"/>
                  </a:lnTo>
                  <a:lnTo>
                    <a:pt x="149364" y="772532"/>
                  </a:lnTo>
                  <a:lnTo>
                    <a:pt x="199153" y="772459"/>
                  </a:lnTo>
                  <a:lnTo>
                    <a:pt x="248941" y="772372"/>
                  </a:lnTo>
                  <a:lnTo>
                    <a:pt x="298729" y="772270"/>
                  </a:lnTo>
                  <a:lnTo>
                    <a:pt x="348517" y="772150"/>
                  </a:lnTo>
                  <a:lnTo>
                    <a:pt x="398306" y="772010"/>
                  </a:lnTo>
                  <a:lnTo>
                    <a:pt x="448094" y="771844"/>
                  </a:lnTo>
                  <a:lnTo>
                    <a:pt x="497882" y="771650"/>
                  </a:lnTo>
                  <a:lnTo>
                    <a:pt x="547670" y="771422"/>
                  </a:lnTo>
                  <a:lnTo>
                    <a:pt x="597459" y="771154"/>
                  </a:lnTo>
                  <a:lnTo>
                    <a:pt x="647247" y="770839"/>
                  </a:lnTo>
                  <a:lnTo>
                    <a:pt x="697035" y="770469"/>
                  </a:lnTo>
                  <a:lnTo>
                    <a:pt x="746824" y="770035"/>
                  </a:lnTo>
                  <a:lnTo>
                    <a:pt x="796612" y="769525"/>
                  </a:lnTo>
                  <a:lnTo>
                    <a:pt x="846400" y="768927"/>
                  </a:lnTo>
                  <a:lnTo>
                    <a:pt x="896188" y="768225"/>
                  </a:lnTo>
                  <a:lnTo>
                    <a:pt x="945977" y="767402"/>
                  </a:lnTo>
                  <a:lnTo>
                    <a:pt x="995765" y="766436"/>
                  </a:lnTo>
                  <a:lnTo>
                    <a:pt x="1045553" y="765305"/>
                  </a:lnTo>
                  <a:lnTo>
                    <a:pt x="1095341" y="763979"/>
                  </a:lnTo>
                  <a:lnTo>
                    <a:pt x="1145130" y="762426"/>
                  </a:lnTo>
                  <a:lnTo>
                    <a:pt x="1194918" y="760608"/>
                  </a:lnTo>
                  <a:lnTo>
                    <a:pt x="1244706" y="758484"/>
                  </a:lnTo>
                  <a:lnTo>
                    <a:pt x="1294495" y="756001"/>
                  </a:lnTo>
                  <a:lnTo>
                    <a:pt x="1344283" y="753104"/>
                  </a:lnTo>
                  <a:lnTo>
                    <a:pt x="1394071" y="749727"/>
                  </a:lnTo>
                  <a:lnTo>
                    <a:pt x="1443859" y="745796"/>
                  </a:lnTo>
                  <a:lnTo>
                    <a:pt x="1493648" y="741227"/>
                  </a:lnTo>
                  <a:lnTo>
                    <a:pt x="1543436" y="735929"/>
                  </a:lnTo>
                  <a:lnTo>
                    <a:pt x="1593224" y="729797"/>
                  </a:lnTo>
                  <a:lnTo>
                    <a:pt x="1643012" y="722718"/>
                  </a:lnTo>
                  <a:lnTo>
                    <a:pt x="1692801" y="714572"/>
                  </a:lnTo>
                  <a:lnTo>
                    <a:pt x="1742589" y="705228"/>
                  </a:lnTo>
                  <a:lnTo>
                    <a:pt x="1792377" y="694553"/>
                  </a:lnTo>
                  <a:lnTo>
                    <a:pt x="1842166" y="682412"/>
                  </a:lnTo>
                  <a:lnTo>
                    <a:pt x="1891954" y="668672"/>
                  </a:lnTo>
                  <a:lnTo>
                    <a:pt x="1941742" y="653213"/>
                  </a:lnTo>
                  <a:lnTo>
                    <a:pt x="1991530" y="635931"/>
                  </a:lnTo>
                  <a:lnTo>
                    <a:pt x="2041319" y="616751"/>
                  </a:lnTo>
                  <a:lnTo>
                    <a:pt x="2091107" y="595636"/>
                  </a:lnTo>
                  <a:lnTo>
                    <a:pt x="2140895" y="572592"/>
                  </a:lnTo>
                  <a:lnTo>
                    <a:pt x="2190683" y="547686"/>
                  </a:lnTo>
                  <a:lnTo>
                    <a:pt x="2240472" y="521046"/>
                  </a:lnTo>
                  <a:lnTo>
                    <a:pt x="2290260" y="492865"/>
                  </a:lnTo>
                  <a:lnTo>
                    <a:pt x="2340048" y="463404"/>
                  </a:lnTo>
                  <a:lnTo>
                    <a:pt x="2389837" y="432980"/>
                  </a:lnTo>
                  <a:lnTo>
                    <a:pt x="2439625" y="401959"/>
                  </a:lnTo>
                  <a:lnTo>
                    <a:pt x="2489413" y="370735"/>
                  </a:lnTo>
                  <a:lnTo>
                    <a:pt x="2539201" y="339714"/>
                  </a:lnTo>
                  <a:lnTo>
                    <a:pt x="2588990" y="309290"/>
                  </a:lnTo>
                  <a:lnTo>
                    <a:pt x="2638778" y="279829"/>
                  </a:lnTo>
                  <a:lnTo>
                    <a:pt x="2688566" y="251648"/>
                  </a:lnTo>
                  <a:lnTo>
                    <a:pt x="2738354" y="225008"/>
                  </a:lnTo>
                  <a:lnTo>
                    <a:pt x="2788143" y="200102"/>
                  </a:lnTo>
                  <a:lnTo>
                    <a:pt x="2837931" y="177058"/>
                  </a:lnTo>
                  <a:lnTo>
                    <a:pt x="2887719" y="155942"/>
                  </a:lnTo>
                  <a:lnTo>
                    <a:pt x="2937508" y="136763"/>
                  </a:lnTo>
                  <a:lnTo>
                    <a:pt x="2987296" y="119481"/>
                  </a:lnTo>
                  <a:lnTo>
                    <a:pt x="3037084" y="104022"/>
                  </a:lnTo>
                  <a:lnTo>
                    <a:pt x="3086872" y="90282"/>
                  </a:lnTo>
                  <a:lnTo>
                    <a:pt x="3136661" y="78140"/>
                  </a:lnTo>
                  <a:lnTo>
                    <a:pt x="3186449" y="67465"/>
                  </a:lnTo>
                  <a:lnTo>
                    <a:pt x="3236237" y="58122"/>
                  </a:lnTo>
                  <a:lnTo>
                    <a:pt x="3286025" y="49975"/>
                  </a:lnTo>
                  <a:lnTo>
                    <a:pt x="3335814" y="42897"/>
                  </a:lnTo>
                  <a:lnTo>
                    <a:pt x="3385602" y="36765"/>
                  </a:lnTo>
                  <a:lnTo>
                    <a:pt x="3435390" y="31466"/>
                  </a:lnTo>
                  <a:lnTo>
                    <a:pt x="3485179" y="26898"/>
                  </a:lnTo>
                  <a:lnTo>
                    <a:pt x="3534967" y="22967"/>
                  </a:lnTo>
                  <a:lnTo>
                    <a:pt x="3584755" y="19590"/>
                  </a:lnTo>
                  <a:lnTo>
                    <a:pt x="3634543" y="16693"/>
                  </a:lnTo>
                  <a:lnTo>
                    <a:pt x="3684332" y="14210"/>
                  </a:lnTo>
                  <a:lnTo>
                    <a:pt x="3734120" y="12085"/>
                  </a:lnTo>
                  <a:lnTo>
                    <a:pt x="3783908" y="10268"/>
                  </a:lnTo>
                  <a:lnTo>
                    <a:pt x="3833696" y="8715"/>
                  </a:lnTo>
                  <a:lnTo>
                    <a:pt x="3883485" y="7389"/>
                  </a:lnTo>
                  <a:lnTo>
                    <a:pt x="3933273" y="6257"/>
                  </a:lnTo>
                  <a:lnTo>
                    <a:pt x="3983061" y="5292"/>
                  </a:lnTo>
                  <a:lnTo>
                    <a:pt x="4032850" y="4468"/>
                  </a:lnTo>
                  <a:lnTo>
                    <a:pt x="4082638" y="3766"/>
                  </a:lnTo>
                  <a:lnTo>
                    <a:pt x="4132426" y="3168"/>
                  </a:lnTo>
                  <a:lnTo>
                    <a:pt x="4182214" y="2659"/>
                  </a:lnTo>
                  <a:lnTo>
                    <a:pt x="4232003" y="2224"/>
                  </a:lnTo>
                  <a:lnTo>
                    <a:pt x="4281791" y="1855"/>
                  </a:lnTo>
                  <a:lnTo>
                    <a:pt x="4331579" y="1540"/>
                  </a:lnTo>
                  <a:lnTo>
                    <a:pt x="4381367" y="1272"/>
                  </a:lnTo>
                  <a:lnTo>
                    <a:pt x="4431156" y="1044"/>
                  </a:lnTo>
                  <a:lnTo>
                    <a:pt x="4480944" y="849"/>
                  </a:lnTo>
                  <a:lnTo>
                    <a:pt x="4530732" y="684"/>
                  </a:lnTo>
                  <a:lnTo>
                    <a:pt x="4580521" y="543"/>
                  </a:lnTo>
                  <a:lnTo>
                    <a:pt x="4630309" y="424"/>
                  </a:lnTo>
                  <a:lnTo>
                    <a:pt x="4680097" y="322"/>
                  </a:lnTo>
                  <a:lnTo>
                    <a:pt x="4729885" y="235"/>
                  </a:lnTo>
                  <a:lnTo>
                    <a:pt x="4779674" y="161"/>
                  </a:lnTo>
                  <a:lnTo>
                    <a:pt x="4829462" y="98"/>
                  </a:lnTo>
                  <a:lnTo>
                    <a:pt x="4879250" y="45"/>
                  </a:lnTo>
                  <a:lnTo>
                    <a:pt x="4929038" y="0"/>
                  </a:lnTo>
                </a:path>
              </a:pathLst>
            </a:custGeom>
            <a:ln w="40651" cap="flat">
              <a:solidFill>
                <a:srgbClr val="D3D3D3">
                  <a:alpha val="100000"/>
                </a:srgbClr>
              </a:solidFill>
              <a:prstDash val="solid"/>
              <a:round/>
            </a:ln>
          </p:spPr>
          <p:txBody>
            <a:bodyPr/>
            <a:lstStyle/>
            <a:p/>
          </p:txBody>
        </p:sp>
        <p:sp>
          <p:nvSpPr>
            <p:cNvPr id="37" name="pl37"/>
            <p:cNvSpPr/>
            <p:nvPr/>
          </p:nvSpPr>
          <p:spPr>
            <a:xfrm>
              <a:off x="2420208" y="3740875"/>
              <a:ext cx="4929038" cy="2060519"/>
            </a:xfrm>
            <a:custGeom>
              <a:avLst/>
              <a:pathLst>
                <a:path w="4929038" h="2060519">
                  <a:moveTo>
                    <a:pt x="0" y="2060519"/>
                  </a:moveTo>
                  <a:lnTo>
                    <a:pt x="49788" y="2060397"/>
                  </a:lnTo>
                  <a:lnTo>
                    <a:pt x="99576" y="2060255"/>
                  </a:lnTo>
                  <a:lnTo>
                    <a:pt x="149364" y="2060087"/>
                  </a:lnTo>
                  <a:lnTo>
                    <a:pt x="199153" y="2059891"/>
                  </a:lnTo>
                  <a:lnTo>
                    <a:pt x="248941" y="2059659"/>
                  </a:lnTo>
                  <a:lnTo>
                    <a:pt x="298729" y="2059388"/>
                  </a:lnTo>
                  <a:lnTo>
                    <a:pt x="348517" y="2059068"/>
                  </a:lnTo>
                  <a:lnTo>
                    <a:pt x="398306" y="2058693"/>
                  </a:lnTo>
                  <a:lnTo>
                    <a:pt x="448094" y="2058252"/>
                  </a:lnTo>
                  <a:lnTo>
                    <a:pt x="497882" y="2057734"/>
                  </a:lnTo>
                  <a:lnTo>
                    <a:pt x="547670" y="2057126"/>
                  </a:lnTo>
                  <a:lnTo>
                    <a:pt x="597459" y="2056411"/>
                  </a:lnTo>
                  <a:lnTo>
                    <a:pt x="647247" y="2055571"/>
                  </a:lnTo>
                  <a:lnTo>
                    <a:pt x="697035" y="2054585"/>
                  </a:lnTo>
                  <a:lnTo>
                    <a:pt x="746824" y="2053428"/>
                  </a:lnTo>
                  <a:lnTo>
                    <a:pt x="796612" y="2052069"/>
                  </a:lnTo>
                  <a:lnTo>
                    <a:pt x="846400" y="2050474"/>
                  </a:lnTo>
                  <a:lnTo>
                    <a:pt x="896188" y="2048602"/>
                  </a:lnTo>
                  <a:lnTo>
                    <a:pt x="945977" y="2046406"/>
                  </a:lnTo>
                  <a:lnTo>
                    <a:pt x="995765" y="2043831"/>
                  </a:lnTo>
                  <a:lnTo>
                    <a:pt x="1045553" y="2040813"/>
                  </a:lnTo>
                  <a:lnTo>
                    <a:pt x="1095341" y="2037277"/>
                  </a:lnTo>
                  <a:lnTo>
                    <a:pt x="1145130" y="2033136"/>
                  </a:lnTo>
                  <a:lnTo>
                    <a:pt x="1194918" y="2028290"/>
                  </a:lnTo>
                  <a:lnTo>
                    <a:pt x="1244706" y="2022624"/>
                  </a:lnTo>
                  <a:lnTo>
                    <a:pt x="1294495" y="2016004"/>
                  </a:lnTo>
                  <a:lnTo>
                    <a:pt x="1344283" y="2008278"/>
                  </a:lnTo>
                  <a:lnTo>
                    <a:pt x="1394071" y="1999272"/>
                  </a:lnTo>
                  <a:lnTo>
                    <a:pt x="1443859" y="1988789"/>
                  </a:lnTo>
                  <a:lnTo>
                    <a:pt x="1493648" y="1976607"/>
                  </a:lnTo>
                  <a:lnTo>
                    <a:pt x="1543436" y="1962477"/>
                  </a:lnTo>
                  <a:lnTo>
                    <a:pt x="1593224" y="1946125"/>
                  </a:lnTo>
                  <a:lnTo>
                    <a:pt x="1643012" y="1927250"/>
                  </a:lnTo>
                  <a:lnTo>
                    <a:pt x="1692801" y="1905526"/>
                  </a:lnTo>
                  <a:lnTo>
                    <a:pt x="1742589" y="1880610"/>
                  </a:lnTo>
                  <a:lnTo>
                    <a:pt x="1792377" y="1852143"/>
                  </a:lnTo>
                  <a:lnTo>
                    <a:pt x="1842166" y="1819765"/>
                  </a:lnTo>
                  <a:lnTo>
                    <a:pt x="1891954" y="1783126"/>
                  </a:lnTo>
                  <a:lnTo>
                    <a:pt x="1941742" y="1741901"/>
                  </a:lnTo>
                  <a:lnTo>
                    <a:pt x="1991530" y="1695817"/>
                  </a:lnTo>
                  <a:lnTo>
                    <a:pt x="2041319" y="1644671"/>
                  </a:lnTo>
                  <a:lnTo>
                    <a:pt x="2091107" y="1588362"/>
                  </a:lnTo>
                  <a:lnTo>
                    <a:pt x="2140895" y="1526913"/>
                  </a:lnTo>
                  <a:lnTo>
                    <a:pt x="2190683" y="1460497"/>
                  </a:lnTo>
                  <a:lnTo>
                    <a:pt x="2240472" y="1389456"/>
                  </a:lnTo>
                  <a:lnTo>
                    <a:pt x="2290260" y="1314307"/>
                  </a:lnTo>
                  <a:lnTo>
                    <a:pt x="2340048" y="1235744"/>
                  </a:lnTo>
                  <a:lnTo>
                    <a:pt x="2389837" y="1154614"/>
                  </a:lnTo>
                  <a:lnTo>
                    <a:pt x="2439625" y="1071891"/>
                  </a:lnTo>
                  <a:lnTo>
                    <a:pt x="2489413" y="988627"/>
                  </a:lnTo>
                  <a:lnTo>
                    <a:pt x="2539201" y="905904"/>
                  </a:lnTo>
                  <a:lnTo>
                    <a:pt x="2588990" y="824774"/>
                  </a:lnTo>
                  <a:lnTo>
                    <a:pt x="2638778" y="746211"/>
                  </a:lnTo>
                  <a:lnTo>
                    <a:pt x="2688566" y="671062"/>
                  </a:lnTo>
                  <a:lnTo>
                    <a:pt x="2738354" y="600021"/>
                  </a:lnTo>
                  <a:lnTo>
                    <a:pt x="2788143" y="533605"/>
                  </a:lnTo>
                  <a:lnTo>
                    <a:pt x="2837931" y="472156"/>
                  </a:lnTo>
                  <a:lnTo>
                    <a:pt x="2887719" y="415847"/>
                  </a:lnTo>
                  <a:lnTo>
                    <a:pt x="2937508" y="364701"/>
                  </a:lnTo>
                  <a:lnTo>
                    <a:pt x="2987296" y="318617"/>
                  </a:lnTo>
                  <a:lnTo>
                    <a:pt x="3037084" y="277393"/>
                  </a:lnTo>
                  <a:lnTo>
                    <a:pt x="3086872" y="240753"/>
                  </a:lnTo>
                  <a:lnTo>
                    <a:pt x="3136661" y="208375"/>
                  </a:lnTo>
                  <a:lnTo>
                    <a:pt x="3186449" y="179908"/>
                  </a:lnTo>
                  <a:lnTo>
                    <a:pt x="3236237" y="154992"/>
                  </a:lnTo>
                  <a:lnTo>
                    <a:pt x="3286025" y="133268"/>
                  </a:lnTo>
                  <a:lnTo>
                    <a:pt x="3335814" y="114393"/>
                  </a:lnTo>
                  <a:lnTo>
                    <a:pt x="3385602" y="98041"/>
                  </a:lnTo>
                  <a:lnTo>
                    <a:pt x="3435390" y="83911"/>
                  </a:lnTo>
                  <a:lnTo>
                    <a:pt x="3485179" y="71729"/>
                  </a:lnTo>
                  <a:lnTo>
                    <a:pt x="3534967" y="61246"/>
                  </a:lnTo>
                  <a:lnTo>
                    <a:pt x="3584755" y="52240"/>
                  </a:lnTo>
                  <a:lnTo>
                    <a:pt x="3634543" y="44514"/>
                  </a:lnTo>
                  <a:lnTo>
                    <a:pt x="3684332" y="37894"/>
                  </a:lnTo>
                  <a:lnTo>
                    <a:pt x="3734120" y="32228"/>
                  </a:lnTo>
                  <a:lnTo>
                    <a:pt x="3783908" y="27382"/>
                  </a:lnTo>
                  <a:lnTo>
                    <a:pt x="3833696" y="23241"/>
                  </a:lnTo>
                  <a:lnTo>
                    <a:pt x="3883485" y="19705"/>
                  </a:lnTo>
                  <a:lnTo>
                    <a:pt x="3933273" y="16687"/>
                  </a:lnTo>
                  <a:lnTo>
                    <a:pt x="3983061" y="14112"/>
                  </a:lnTo>
                  <a:lnTo>
                    <a:pt x="4032850" y="11916"/>
                  </a:lnTo>
                  <a:lnTo>
                    <a:pt x="4082638" y="10044"/>
                  </a:lnTo>
                  <a:lnTo>
                    <a:pt x="4132426" y="8449"/>
                  </a:lnTo>
                  <a:lnTo>
                    <a:pt x="4182214" y="7090"/>
                  </a:lnTo>
                  <a:lnTo>
                    <a:pt x="4232003" y="5933"/>
                  </a:lnTo>
                  <a:lnTo>
                    <a:pt x="4281791" y="4947"/>
                  </a:lnTo>
                  <a:lnTo>
                    <a:pt x="4331579" y="4107"/>
                  </a:lnTo>
                  <a:lnTo>
                    <a:pt x="4381367" y="3392"/>
                  </a:lnTo>
                  <a:lnTo>
                    <a:pt x="4431156" y="2784"/>
                  </a:lnTo>
                  <a:lnTo>
                    <a:pt x="4480944" y="2266"/>
                  </a:lnTo>
                  <a:lnTo>
                    <a:pt x="4530732" y="1825"/>
                  </a:lnTo>
                  <a:lnTo>
                    <a:pt x="4580521" y="1450"/>
                  </a:lnTo>
                  <a:lnTo>
                    <a:pt x="4630309" y="1131"/>
                  </a:lnTo>
                  <a:lnTo>
                    <a:pt x="4680097" y="859"/>
                  </a:lnTo>
                  <a:lnTo>
                    <a:pt x="4729885" y="627"/>
                  </a:lnTo>
                  <a:lnTo>
                    <a:pt x="4779674" y="431"/>
                  </a:lnTo>
                  <a:lnTo>
                    <a:pt x="4829462" y="263"/>
                  </a:lnTo>
                  <a:lnTo>
                    <a:pt x="4879250" y="121"/>
                  </a:lnTo>
                  <a:lnTo>
                    <a:pt x="4929038" y="0"/>
                  </a:lnTo>
                </a:path>
              </a:pathLst>
            </a:custGeom>
            <a:ln w="40651" cap="flat">
              <a:solidFill>
                <a:srgbClr val="D3D3D3">
                  <a:alpha val="100000"/>
                </a:srgbClr>
              </a:solidFill>
              <a:prstDash val="solid"/>
              <a:round/>
            </a:ln>
          </p:spPr>
          <p:txBody>
            <a:bodyPr/>
            <a:lstStyle/>
            <a:p/>
          </p:txBody>
        </p:sp>
        <p:sp>
          <p:nvSpPr>
            <p:cNvPr id="38" name="pt38"/>
            <p:cNvSpPr/>
            <p:nvPr/>
          </p:nvSpPr>
          <p:spPr>
            <a:xfrm>
              <a:off x="2334404" y="819265"/>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39" name="pt39"/>
            <p:cNvSpPr/>
            <p:nvPr/>
          </p:nvSpPr>
          <p:spPr>
            <a:xfrm>
              <a:off x="2334404" y="107700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0" name="pt40"/>
            <p:cNvSpPr/>
            <p:nvPr/>
          </p:nvSpPr>
          <p:spPr>
            <a:xfrm>
              <a:off x="2334404" y="1334740"/>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1" name="pt41"/>
            <p:cNvSpPr/>
            <p:nvPr/>
          </p:nvSpPr>
          <p:spPr>
            <a:xfrm>
              <a:off x="2334404" y="1592478"/>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2" name="pt42"/>
            <p:cNvSpPr/>
            <p:nvPr/>
          </p:nvSpPr>
          <p:spPr>
            <a:xfrm>
              <a:off x="2334404" y="1850216"/>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3" name="pt43"/>
            <p:cNvSpPr/>
            <p:nvPr/>
          </p:nvSpPr>
          <p:spPr>
            <a:xfrm>
              <a:off x="2334404" y="2107953"/>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4" name="pt44"/>
            <p:cNvSpPr/>
            <p:nvPr/>
          </p:nvSpPr>
          <p:spPr>
            <a:xfrm>
              <a:off x="2334404" y="2365691"/>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5" name="pt45"/>
            <p:cNvSpPr/>
            <p:nvPr/>
          </p:nvSpPr>
          <p:spPr>
            <a:xfrm>
              <a:off x="2334404" y="2623429"/>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6" name="pt46"/>
            <p:cNvSpPr/>
            <p:nvPr/>
          </p:nvSpPr>
          <p:spPr>
            <a:xfrm>
              <a:off x="2334404" y="2881167"/>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7" name="pt47"/>
            <p:cNvSpPr/>
            <p:nvPr/>
          </p:nvSpPr>
          <p:spPr>
            <a:xfrm>
              <a:off x="2334404" y="3138904"/>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8" name="pt48"/>
            <p:cNvSpPr/>
            <p:nvPr/>
          </p:nvSpPr>
          <p:spPr>
            <a:xfrm>
              <a:off x="2334404" y="339664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49" name="pt49"/>
            <p:cNvSpPr/>
            <p:nvPr/>
          </p:nvSpPr>
          <p:spPr>
            <a:xfrm>
              <a:off x="2334404" y="3654380"/>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0" name="pt50"/>
            <p:cNvSpPr/>
            <p:nvPr/>
          </p:nvSpPr>
          <p:spPr>
            <a:xfrm>
              <a:off x="2334404" y="3912118"/>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1" name="pt51"/>
            <p:cNvSpPr/>
            <p:nvPr/>
          </p:nvSpPr>
          <p:spPr>
            <a:xfrm>
              <a:off x="2334404" y="4169855"/>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2" name="pt52"/>
            <p:cNvSpPr/>
            <p:nvPr/>
          </p:nvSpPr>
          <p:spPr>
            <a:xfrm>
              <a:off x="2334404" y="4427593"/>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3" name="pt53"/>
            <p:cNvSpPr/>
            <p:nvPr/>
          </p:nvSpPr>
          <p:spPr>
            <a:xfrm>
              <a:off x="2334404" y="4685331"/>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4" name="pt54"/>
            <p:cNvSpPr/>
            <p:nvPr/>
          </p:nvSpPr>
          <p:spPr>
            <a:xfrm>
              <a:off x="2334404" y="4943069"/>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5" name="pt55"/>
            <p:cNvSpPr/>
            <p:nvPr/>
          </p:nvSpPr>
          <p:spPr>
            <a:xfrm>
              <a:off x="2334404" y="5200806"/>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6" name="pt56"/>
            <p:cNvSpPr/>
            <p:nvPr/>
          </p:nvSpPr>
          <p:spPr>
            <a:xfrm>
              <a:off x="2334404" y="5458544"/>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7" name="pt57"/>
            <p:cNvSpPr/>
            <p:nvPr/>
          </p:nvSpPr>
          <p:spPr>
            <a:xfrm>
              <a:off x="2334404" y="571628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8" name="pt58"/>
            <p:cNvSpPr/>
            <p:nvPr/>
          </p:nvSpPr>
          <p:spPr>
            <a:xfrm>
              <a:off x="7263443" y="819265"/>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59" name="pt59"/>
            <p:cNvSpPr/>
            <p:nvPr/>
          </p:nvSpPr>
          <p:spPr>
            <a:xfrm>
              <a:off x="7263443" y="107700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0" name="pt60"/>
            <p:cNvSpPr/>
            <p:nvPr/>
          </p:nvSpPr>
          <p:spPr>
            <a:xfrm>
              <a:off x="7263443" y="1334740"/>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1" name="pt61"/>
            <p:cNvSpPr/>
            <p:nvPr/>
          </p:nvSpPr>
          <p:spPr>
            <a:xfrm>
              <a:off x="7263443" y="1592478"/>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2" name="pt62"/>
            <p:cNvSpPr/>
            <p:nvPr/>
          </p:nvSpPr>
          <p:spPr>
            <a:xfrm>
              <a:off x="7263443" y="1850216"/>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3" name="pt63"/>
            <p:cNvSpPr/>
            <p:nvPr/>
          </p:nvSpPr>
          <p:spPr>
            <a:xfrm>
              <a:off x="7263443" y="2107953"/>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4" name="pt64"/>
            <p:cNvSpPr/>
            <p:nvPr/>
          </p:nvSpPr>
          <p:spPr>
            <a:xfrm>
              <a:off x="7263443" y="2365691"/>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5" name="pt65"/>
            <p:cNvSpPr/>
            <p:nvPr/>
          </p:nvSpPr>
          <p:spPr>
            <a:xfrm>
              <a:off x="7263443" y="2623429"/>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6" name="pt66"/>
            <p:cNvSpPr/>
            <p:nvPr/>
          </p:nvSpPr>
          <p:spPr>
            <a:xfrm>
              <a:off x="7263443" y="2881167"/>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7" name="pt67"/>
            <p:cNvSpPr/>
            <p:nvPr/>
          </p:nvSpPr>
          <p:spPr>
            <a:xfrm>
              <a:off x="7263443" y="3138904"/>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8" name="pt68"/>
            <p:cNvSpPr/>
            <p:nvPr/>
          </p:nvSpPr>
          <p:spPr>
            <a:xfrm>
              <a:off x="7263443" y="339664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69" name="pt69"/>
            <p:cNvSpPr/>
            <p:nvPr/>
          </p:nvSpPr>
          <p:spPr>
            <a:xfrm>
              <a:off x="7263443" y="3654380"/>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0" name="pt70"/>
            <p:cNvSpPr/>
            <p:nvPr/>
          </p:nvSpPr>
          <p:spPr>
            <a:xfrm>
              <a:off x="7263443" y="3912118"/>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1" name="pt71"/>
            <p:cNvSpPr/>
            <p:nvPr/>
          </p:nvSpPr>
          <p:spPr>
            <a:xfrm>
              <a:off x="7263443" y="4169855"/>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2" name="pt72"/>
            <p:cNvSpPr/>
            <p:nvPr/>
          </p:nvSpPr>
          <p:spPr>
            <a:xfrm>
              <a:off x="7263443" y="4427593"/>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3" name="pt73"/>
            <p:cNvSpPr/>
            <p:nvPr/>
          </p:nvSpPr>
          <p:spPr>
            <a:xfrm>
              <a:off x="7263443" y="4685331"/>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4" name="pt74"/>
            <p:cNvSpPr/>
            <p:nvPr/>
          </p:nvSpPr>
          <p:spPr>
            <a:xfrm>
              <a:off x="7263443" y="4943069"/>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5" name="pt75"/>
            <p:cNvSpPr/>
            <p:nvPr/>
          </p:nvSpPr>
          <p:spPr>
            <a:xfrm>
              <a:off x="7263443" y="5200806"/>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6" name="pt76"/>
            <p:cNvSpPr/>
            <p:nvPr/>
          </p:nvSpPr>
          <p:spPr>
            <a:xfrm>
              <a:off x="7263443" y="5458544"/>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7" name="pt77"/>
            <p:cNvSpPr/>
            <p:nvPr/>
          </p:nvSpPr>
          <p:spPr>
            <a:xfrm>
              <a:off x="7263443" y="571628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p:txBody>
        </p:sp>
        <p:sp>
          <p:nvSpPr>
            <p:cNvPr id="78" name="tx78"/>
            <p:cNvSpPr/>
            <p:nvPr/>
          </p:nvSpPr>
          <p:spPr>
            <a:xfrm>
              <a:off x="1080884" y="821153"/>
              <a:ext cx="109287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India (2,711,000)</a:t>
              </a:r>
            </a:p>
          </p:txBody>
        </p:sp>
        <p:sp>
          <p:nvSpPr>
            <p:cNvPr id="79" name="tx79"/>
            <p:cNvSpPr/>
            <p:nvPr/>
          </p:nvSpPr>
          <p:spPr>
            <a:xfrm>
              <a:off x="936414" y="1078891"/>
              <a:ext cx="123734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Nigeria (2,247,000)</a:t>
              </a:r>
            </a:p>
          </p:txBody>
        </p:sp>
        <p:sp>
          <p:nvSpPr>
            <p:cNvPr id="80" name="tx80"/>
            <p:cNvSpPr/>
            <p:nvPr/>
          </p:nvSpPr>
          <p:spPr>
            <a:xfrm>
              <a:off x="767455" y="1336629"/>
              <a:ext cx="1406300"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Indonesia (1,150,000)</a:t>
              </a:r>
            </a:p>
          </p:txBody>
        </p:sp>
        <p:sp>
          <p:nvSpPr>
            <p:cNvPr id="81" name="tx81"/>
            <p:cNvSpPr/>
            <p:nvPr/>
          </p:nvSpPr>
          <p:spPr>
            <a:xfrm>
              <a:off x="871978" y="1594366"/>
              <a:ext cx="130177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Ethiopia (1,134,000)</a:t>
              </a:r>
            </a:p>
          </p:txBody>
        </p:sp>
        <p:sp>
          <p:nvSpPr>
            <p:cNvPr id="82" name="tx82"/>
            <p:cNvSpPr/>
            <p:nvPr/>
          </p:nvSpPr>
          <p:spPr>
            <a:xfrm>
              <a:off x="695256" y="1852104"/>
              <a:ext cx="1478500"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Philippines (1,048,000)</a:t>
              </a:r>
            </a:p>
          </p:txBody>
        </p:sp>
        <p:sp>
          <p:nvSpPr>
            <p:cNvPr id="83" name="tx83"/>
            <p:cNvSpPr/>
            <p:nvPr/>
          </p:nvSpPr>
          <p:spPr>
            <a:xfrm>
              <a:off x="1201710" y="2109842"/>
              <a:ext cx="972045"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DRC (734,000)</a:t>
              </a:r>
            </a:p>
          </p:txBody>
        </p:sp>
        <p:sp>
          <p:nvSpPr>
            <p:cNvPr id="84" name="tx84"/>
            <p:cNvSpPr/>
            <p:nvPr/>
          </p:nvSpPr>
          <p:spPr>
            <a:xfrm>
              <a:off x="1153436" y="2367580"/>
              <a:ext cx="1020319"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Brazil (710,000)</a:t>
              </a:r>
            </a:p>
          </p:txBody>
        </p:sp>
        <p:sp>
          <p:nvSpPr>
            <p:cNvPr id="85" name="tx85"/>
            <p:cNvSpPr/>
            <p:nvPr/>
          </p:nvSpPr>
          <p:spPr>
            <a:xfrm>
              <a:off x="960481" y="2625317"/>
              <a:ext cx="121327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Pakistan (611,000)</a:t>
              </a:r>
            </a:p>
          </p:txBody>
        </p:sp>
        <p:sp>
          <p:nvSpPr>
            <p:cNvPr id="86" name="tx86"/>
            <p:cNvSpPr/>
            <p:nvPr/>
          </p:nvSpPr>
          <p:spPr>
            <a:xfrm>
              <a:off x="1064793" y="2883055"/>
              <a:ext cx="110896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Angola (553,000)</a:t>
              </a:r>
            </a:p>
          </p:txBody>
        </p:sp>
        <p:sp>
          <p:nvSpPr>
            <p:cNvPr id="87" name="tx87"/>
            <p:cNvSpPr/>
            <p:nvPr/>
          </p:nvSpPr>
          <p:spPr>
            <a:xfrm>
              <a:off x="912489" y="3140793"/>
              <a:ext cx="126126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Myanmar (492,000)</a:t>
              </a:r>
            </a:p>
          </p:txBody>
        </p:sp>
        <p:sp>
          <p:nvSpPr>
            <p:cNvPr id="88" name="tx88"/>
            <p:cNvSpPr/>
            <p:nvPr/>
          </p:nvSpPr>
          <p:spPr>
            <a:xfrm>
              <a:off x="920253" y="3398531"/>
              <a:ext cx="125350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Tanzania (402,000)</a:t>
              </a:r>
            </a:p>
          </p:txBody>
        </p:sp>
        <p:sp>
          <p:nvSpPr>
            <p:cNvPr id="89" name="tx89"/>
            <p:cNvSpPr/>
            <p:nvPr/>
          </p:nvSpPr>
          <p:spPr>
            <a:xfrm>
              <a:off x="687351" y="3656268"/>
              <a:ext cx="148640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Mozambique (372,000)</a:t>
              </a:r>
            </a:p>
          </p:txBody>
        </p:sp>
        <p:sp>
          <p:nvSpPr>
            <p:cNvPr id="90" name="tx90"/>
            <p:cNvSpPr/>
            <p:nvPr/>
          </p:nvSpPr>
          <p:spPr>
            <a:xfrm>
              <a:off x="751434" y="3914006"/>
              <a:ext cx="142232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Afghanistan (361,000)</a:t>
              </a:r>
            </a:p>
          </p:txBody>
        </p:sp>
        <p:sp>
          <p:nvSpPr>
            <p:cNvPr id="91" name="tx91"/>
            <p:cNvSpPr/>
            <p:nvPr/>
          </p:nvSpPr>
          <p:spPr>
            <a:xfrm>
              <a:off x="992664" y="4171744"/>
              <a:ext cx="11810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Somalia (338,000)</a:t>
              </a:r>
            </a:p>
          </p:txBody>
        </p:sp>
        <p:sp>
          <p:nvSpPr>
            <p:cNvPr id="92" name="tx92"/>
            <p:cNvSpPr/>
            <p:nvPr/>
          </p:nvSpPr>
          <p:spPr>
            <a:xfrm>
              <a:off x="1057029" y="4429482"/>
              <a:ext cx="111672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Mexico (317,000)</a:t>
              </a:r>
            </a:p>
          </p:txBody>
        </p:sp>
        <p:sp>
          <p:nvSpPr>
            <p:cNvPr id="93" name="tx93"/>
            <p:cNvSpPr/>
            <p:nvPr/>
          </p:nvSpPr>
          <p:spPr>
            <a:xfrm>
              <a:off x="719463" y="4687219"/>
              <a:ext cx="14542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Madagascar (304,000)</a:t>
              </a:r>
            </a:p>
          </p:txBody>
        </p:sp>
        <p:sp>
          <p:nvSpPr>
            <p:cNvPr id="94" name="tx94"/>
            <p:cNvSpPr/>
            <p:nvPr/>
          </p:nvSpPr>
          <p:spPr>
            <a:xfrm>
              <a:off x="840007" y="4944957"/>
              <a:ext cx="1333748"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Cameroon (219,000)</a:t>
              </a:r>
            </a:p>
          </p:txBody>
        </p:sp>
        <p:sp>
          <p:nvSpPr>
            <p:cNvPr id="95" name="tx95"/>
            <p:cNvSpPr/>
            <p:nvPr/>
          </p:nvSpPr>
          <p:spPr>
            <a:xfrm>
              <a:off x="1113278" y="5202695"/>
              <a:ext cx="106047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DPRK (197,000)</a:t>
              </a:r>
            </a:p>
          </p:txBody>
        </p:sp>
        <p:sp>
          <p:nvSpPr>
            <p:cNvPr id="96" name="tx96"/>
            <p:cNvSpPr/>
            <p:nvPr/>
          </p:nvSpPr>
          <p:spPr>
            <a:xfrm>
              <a:off x="1169316" y="5460433"/>
              <a:ext cx="1004440"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Chad (191,000)</a:t>
              </a:r>
            </a:p>
          </p:txBody>
        </p:sp>
        <p:sp>
          <p:nvSpPr>
            <p:cNvPr id="97" name="tx97"/>
            <p:cNvSpPr/>
            <p:nvPr/>
          </p:nvSpPr>
          <p:spPr>
            <a:xfrm>
              <a:off x="920464" y="5718170"/>
              <a:ext cx="125329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Viet Nam (187,000)</a:t>
              </a:r>
            </a:p>
          </p:txBody>
        </p:sp>
        <p:sp>
          <p:nvSpPr>
            <p:cNvPr id="98" name="tx98"/>
            <p:cNvSpPr/>
            <p:nvPr/>
          </p:nvSpPr>
          <p:spPr>
            <a:xfrm>
              <a:off x="7595699" y="821153"/>
              <a:ext cx="123734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Nigeria (2,134,000)</a:t>
              </a:r>
            </a:p>
          </p:txBody>
        </p:sp>
        <p:sp>
          <p:nvSpPr>
            <p:cNvPr id="99" name="tx99"/>
            <p:cNvSpPr/>
            <p:nvPr/>
          </p:nvSpPr>
          <p:spPr>
            <a:xfrm>
              <a:off x="7595699" y="1078891"/>
              <a:ext cx="109287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India (1,592,000)</a:t>
              </a:r>
            </a:p>
          </p:txBody>
        </p:sp>
        <p:sp>
          <p:nvSpPr>
            <p:cNvPr id="100" name="tx100"/>
            <p:cNvSpPr/>
            <p:nvPr/>
          </p:nvSpPr>
          <p:spPr>
            <a:xfrm>
              <a:off x="7595699" y="1336629"/>
              <a:ext cx="118123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Ethiopia (917,000)</a:t>
              </a:r>
            </a:p>
          </p:txBody>
        </p:sp>
        <p:sp>
          <p:nvSpPr>
            <p:cNvPr id="101" name="tx101"/>
            <p:cNvSpPr/>
            <p:nvPr/>
          </p:nvSpPr>
          <p:spPr>
            <a:xfrm>
              <a:off x="7595699" y="1594366"/>
              <a:ext cx="972045"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DRC (839,000)</a:t>
              </a:r>
            </a:p>
          </p:txBody>
        </p:sp>
        <p:sp>
          <p:nvSpPr>
            <p:cNvPr id="102" name="tx102"/>
            <p:cNvSpPr/>
            <p:nvPr/>
          </p:nvSpPr>
          <p:spPr>
            <a:xfrm>
              <a:off x="7595699" y="1852104"/>
              <a:ext cx="107685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Sudan (701,000)</a:t>
              </a:r>
            </a:p>
          </p:txBody>
        </p:sp>
        <p:sp>
          <p:nvSpPr>
            <p:cNvPr id="103" name="tx103"/>
            <p:cNvSpPr/>
            <p:nvPr/>
          </p:nvSpPr>
          <p:spPr>
            <a:xfrm>
              <a:off x="7595699" y="2109842"/>
              <a:ext cx="128575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Indonesia (662,000)</a:t>
              </a:r>
            </a:p>
          </p:txBody>
        </p:sp>
        <p:sp>
          <p:nvSpPr>
            <p:cNvPr id="104" name="tx104"/>
            <p:cNvSpPr/>
            <p:nvPr/>
          </p:nvSpPr>
          <p:spPr>
            <a:xfrm>
              <a:off x="7595699" y="2367580"/>
              <a:ext cx="111686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Yemen (580,000)</a:t>
              </a:r>
            </a:p>
          </p:txBody>
        </p:sp>
        <p:sp>
          <p:nvSpPr>
            <p:cNvPr id="105" name="tx105"/>
            <p:cNvSpPr/>
            <p:nvPr/>
          </p:nvSpPr>
          <p:spPr>
            <a:xfrm>
              <a:off x="7595699" y="2625317"/>
              <a:ext cx="142232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Afghanistan (467,000)</a:t>
              </a:r>
            </a:p>
          </p:txBody>
        </p:sp>
        <p:sp>
          <p:nvSpPr>
            <p:cNvPr id="106" name="tx106"/>
            <p:cNvSpPr/>
            <p:nvPr/>
          </p:nvSpPr>
          <p:spPr>
            <a:xfrm>
              <a:off x="7595699" y="2883055"/>
              <a:ext cx="1108963"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Angola (411,000)</a:t>
              </a:r>
            </a:p>
          </p:txBody>
        </p:sp>
        <p:sp>
          <p:nvSpPr>
            <p:cNvPr id="107" name="tx107"/>
            <p:cNvSpPr/>
            <p:nvPr/>
          </p:nvSpPr>
          <p:spPr>
            <a:xfrm>
              <a:off x="7595699" y="3140793"/>
              <a:ext cx="121327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Pakistan (396,000)</a:t>
              </a:r>
            </a:p>
          </p:txBody>
        </p:sp>
        <p:sp>
          <p:nvSpPr>
            <p:cNvPr id="108" name="tx108"/>
            <p:cNvSpPr/>
            <p:nvPr/>
          </p:nvSpPr>
          <p:spPr>
            <a:xfrm>
              <a:off x="7595699" y="3398531"/>
              <a:ext cx="11810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Somalia (359,000)</a:t>
              </a:r>
            </a:p>
          </p:txBody>
        </p:sp>
        <p:sp>
          <p:nvSpPr>
            <p:cNvPr id="109" name="tx109"/>
            <p:cNvSpPr/>
            <p:nvPr/>
          </p:nvSpPr>
          <p:spPr>
            <a:xfrm>
              <a:off x="7595699" y="3656268"/>
              <a:ext cx="1253291"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Viet Nam (274,000)</a:t>
              </a:r>
            </a:p>
          </p:txBody>
        </p:sp>
        <p:sp>
          <p:nvSpPr>
            <p:cNvPr id="110" name="tx110"/>
            <p:cNvSpPr/>
            <p:nvPr/>
          </p:nvSpPr>
          <p:spPr>
            <a:xfrm>
              <a:off x="7595699" y="3914006"/>
              <a:ext cx="14542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Madagascar (251,000)</a:t>
              </a:r>
            </a:p>
          </p:txBody>
        </p:sp>
        <p:sp>
          <p:nvSpPr>
            <p:cNvPr id="111" name="tx111"/>
            <p:cNvSpPr/>
            <p:nvPr/>
          </p:nvSpPr>
          <p:spPr>
            <a:xfrm>
              <a:off x="7595699" y="4171744"/>
              <a:ext cx="111672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Mexico (222,000)</a:t>
              </a:r>
            </a:p>
          </p:txBody>
        </p:sp>
        <p:sp>
          <p:nvSpPr>
            <p:cNvPr id="112" name="tx112"/>
            <p:cNvSpPr/>
            <p:nvPr/>
          </p:nvSpPr>
          <p:spPr>
            <a:xfrm>
              <a:off x="7595699" y="4429482"/>
              <a:ext cx="144624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South Africa (220,000)</a:t>
              </a:r>
            </a:p>
          </p:txBody>
        </p:sp>
        <p:sp>
          <p:nvSpPr>
            <p:cNvPr id="113" name="tx113"/>
            <p:cNvSpPr/>
            <p:nvPr/>
          </p:nvSpPr>
          <p:spPr>
            <a:xfrm>
              <a:off x="7595699" y="4687219"/>
              <a:ext cx="92391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Mali (199,000)</a:t>
              </a:r>
            </a:p>
          </p:txBody>
        </p:sp>
        <p:sp>
          <p:nvSpPr>
            <p:cNvPr id="114" name="tx114"/>
            <p:cNvSpPr/>
            <p:nvPr/>
          </p:nvSpPr>
          <p:spPr>
            <a:xfrm>
              <a:off x="7595699" y="4944957"/>
              <a:ext cx="1060477"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DPRK (199,000)</a:t>
              </a:r>
            </a:p>
          </p:txBody>
        </p:sp>
        <p:sp>
          <p:nvSpPr>
            <p:cNvPr id="115" name="tx115"/>
            <p:cNvSpPr/>
            <p:nvPr/>
          </p:nvSpPr>
          <p:spPr>
            <a:xfrm>
              <a:off x="7595699" y="5202695"/>
              <a:ext cx="103655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China (177,000)</a:t>
              </a:r>
            </a:p>
          </p:txBody>
        </p:sp>
        <p:sp>
          <p:nvSpPr>
            <p:cNvPr id="116" name="tx116"/>
            <p:cNvSpPr/>
            <p:nvPr/>
          </p:nvSpPr>
          <p:spPr>
            <a:xfrm>
              <a:off x="7595699" y="5460433"/>
              <a:ext cx="1124984"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Guinea (176,000)</a:t>
              </a:r>
            </a:p>
          </p:txBody>
        </p:sp>
        <p:sp>
          <p:nvSpPr>
            <p:cNvPr id="117" name="tx117"/>
            <p:cNvSpPr/>
            <p:nvPr/>
          </p:nvSpPr>
          <p:spPr>
            <a:xfrm>
              <a:off x="7595699" y="5718170"/>
              <a:ext cx="1261266"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Myanmar (176,000)</a:t>
              </a:r>
            </a:p>
          </p:txBody>
        </p:sp>
        <p:sp>
          <p:nvSpPr>
            <p:cNvPr id="118" name="tx118"/>
            <p:cNvSpPr/>
            <p:nvPr/>
          </p:nvSpPr>
          <p:spPr>
            <a:xfrm>
              <a:off x="570259" y="864741"/>
              <a:ext cx="6215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a:t>
              </a:r>
            </a:p>
          </p:txBody>
        </p:sp>
        <p:sp>
          <p:nvSpPr>
            <p:cNvPr id="119" name="tx119"/>
            <p:cNvSpPr/>
            <p:nvPr/>
          </p:nvSpPr>
          <p:spPr>
            <a:xfrm>
              <a:off x="570259" y="1122479"/>
              <a:ext cx="6215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a:t>
              </a:r>
            </a:p>
          </p:txBody>
        </p:sp>
        <p:sp>
          <p:nvSpPr>
            <p:cNvPr id="120" name="tx120"/>
            <p:cNvSpPr/>
            <p:nvPr/>
          </p:nvSpPr>
          <p:spPr>
            <a:xfrm>
              <a:off x="570259" y="1378797"/>
              <a:ext cx="6215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3</a:t>
              </a:r>
            </a:p>
          </p:txBody>
        </p:sp>
        <p:sp>
          <p:nvSpPr>
            <p:cNvPr id="121" name="tx121"/>
            <p:cNvSpPr/>
            <p:nvPr/>
          </p:nvSpPr>
          <p:spPr>
            <a:xfrm>
              <a:off x="570259" y="1638281"/>
              <a:ext cx="62155" cy="8000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4</a:t>
              </a:r>
            </a:p>
          </p:txBody>
        </p:sp>
        <p:sp>
          <p:nvSpPr>
            <p:cNvPr id="122" name="tx122"/>
            <p:cNvSpPr/>
            <p:nvPr/>
          </p:nvSpPr>
          <p:spPr>
            <a:xfrm>
              <a:off x="570259" y="1895746"/>
              <a:ext cx="62155" cy="80272"/>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a:t>
              </a:r>
            </a:p>
          </p:txBody>
        </p:sp>
        <p:sp>
          <p:nvSpPr>
            <p:cNvPr id="123" name="tx123"/>
            <p:cNvSpPr/>
            <p:nvPr/>
          </p:nvSpPr>
          <p:spPr>
            <a:xfrm>
              <a:off x="570259" y="2152065"/>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6</a:t>
              </a:r>
            </a:p>
          </p:txBody>
        </p:sp>
        <p:sp>
          <p:nvSpPr>
            <p:cNvPr id="124" name="tx124"/>
            <p:cNvSpPr/>
            <p:nvPr/>
          </p:nvSpPr>
          <p:spPr>
            <a:xfrm>
              <a:off x="570259" y="2412532"/>
              <a:ext cx="62155" cy="7896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a:t>
              </a:r>
            </a:p>
          </p:txBody>
        </p:sp>
        <p:sp>
          <p:nvSpPr>
            <p:cNvPr id="125" name="tx125"/>
            <p:cNvSpPr/>
            <p:nvPr/>
          </p:nvSpPr>
          <p:spPr>
            <a:xfrm>
              <a:off x="570259" y="266754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8</a:t>
              </a:r>
            </a:p>
          </p:txBody>
        </p:sp>
        <p:sp>
          <p:nvSpPr>
            <p:cNvPr id="126" name="tx126"/>
            <p:cNvSpPr/>
            <p:nvPr/>
          </p:nvSpPr>
          <p:spPr>
            <a:xfrm>
              <a:off x="570259" y="2925279"/>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9</a:t>
              </a:r>
            </a:p>
          </p:txBody>
        </p:sp>
        <p:sp>
          <p:nvSpPr>
            <p:cNvPr id="127" name="tx127"/>
            <p:cNvSpPr/>
            <p:nvPr/>
          </p:nvSpPr>
          <p:spPr>
            <a:xfrm>
              <a:off x="508103" y="318301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a:t>
              </a:r>
            </a:p>
          </p:txBody>
        </p:sp>
        <p:sp>
          <p:nvSpPr>
            <p:cNvPr id="128" name="tx128"/>
            <p:cNvSpPr/>
            <p:nvPr/>
          </p:nvSpPr>
          <p:spPr>
            <a:xfrm>
              <a:off x="508103" y="3442118"/>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11</a:t>
              </a:r>
            </a:p>
          </p:txBody>
        </p:sp>
        <p:sp>
          <p:nvSpPr>
            <p:cNvPr id="129" name="tx129"/>
            <p:cNvSpPr/>
            <p:nvPr/>
          </p:nvSpPr>
          <p:spPr>
            <a:xfrm>
              <a:off x="508103" y="3699856"/>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12</a:t>
              </a:r>
            </a:p>
          </p:txBody>
        </p:sp>
        <p:sp>
          <p:nvSpPr>
            <p:cNvPr id="130" name="tx130"/>
            <p:cNvSpPr/>
            <p:nvPr/>
          </p:nvSpPr>
          <p:spPr>
            <a:xfrm>
              <a:off x="508103" y="3956175"/>
              <a:ext cx="124311"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13</a:t>
              </a:r>
            </a:p>
          </p:txBody>
        </p:sp>
        <p:sp>
          <p:nvSpPr>
            <p:cNvPr id="131" name="tx131"/>
            <p:cNvSpPr/>
            <p:nvPr/>
          </p:nvSpPr>
          <p:spPr>
            <a:xfrm>
              <a:off x="508103" y="4215332"/>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14</a:t>
              </a:r>
            </a:p>
          </p:txBody>
        </p:sp>
        <p:sp>
          <p:nvSpPr>
            <p:cNvPr id="132" name="tx132"/>
            <p:cNvSpPr/>
            <p:nvPr/>
          </p:nvSpPr>
          <p:spPr>
            <a:xfrm>
              <a:off x="508103" y="447170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15</a:t>
              </a:r>
            </a:p>
          </p:txBody>
        </p:sp>
        <p:sp>
          <p:nvSpPr>
            <p:cNvPr id="133" name="tx133"/>
            <p:cNvSpPr/>
            <p:nvPr/>
          </p:nvSpPr>
          <p:spPr>
            <a:xfrm>
              <a:off x="508103" y="472944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16</a:t>
              </a:r>
            </a:p>
          </p:txBody>
        </p:sp>
        <p:sp>
          <p:nvSpPr>
            <p:cNvPr id="134" name="tx134"/>
            <p:cNvSpPr/>
            <p:nvPr/>
          </p:nvSpPr>
          <p:spPr>
            <a:xfrm>
              <a:off x="508103" y="4988545"/>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17</a:t>
              </a:r>
            </a:p>
          </p:txBody>
        </p:sp>
        <p:sp>
          <p:nvSpPr>
            <p:cNvPr id="135" name="tx135"/>
            <p:cNvSpPr/>
            <p:nvPr/>
          </p:nvSpPr>
          <p:spPr>
            <a:xfrm>
              <a:off x="508103" y="524491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18</a:t>
              </a:r>
            </a:p>
          </p:txBody>
        </p:sp>
        <p:sp>
          <p:nvSpPr>
            <p:cNvPr id="136" name="tx136"/>
            <p:cNvSpPr/>
            <p:nvPr/>
          </p:nvSpPr>
          <p:spPr>
            <a:xfrm>
              <a:off x="508103" y="550265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19</a:t>
              </a:r>
            </a:p>
          </p:txBody>
        </p:sp>
        <p:sp>
          <p:nvSpPr>
            <p:cNvPr id="137" name="tx137"/>
            <p:cNvSpPr/>
            <p:nvPr/>
          </p:nvSpPr>
          <p:spPr>
            <a:xfrm>
              <a:off x="508103" y="576039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a:t>
              </a:r>
            </a:p>
          </p:txBody>
        </p:sp>
        <p:sp>
          <p:nvSpPr>
            <p:cNvPr id="138" name="tx138"/>
            <p:cNvSpPr/>
            <p:nvPr/>
          </p:nvSpPr>
          <p:spPr>
            <a:xfrm>
              <a:off x="2264819" y="6107452"/>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139" name="tx139"/>
            <p:cNvSpPr/>
            <p:nvPr/>
          </p:nvSpPr>
          <p:spPr>
            <a:xfrm>
              <a:off x="7193858" y="6107384"/>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40" name="tx140"/>
            <p:cNvSpPr/>
            <p:nvPr/>
          </p:nvSpPr>
          <p:spPr>
            <a:xfrm>
              <a:off x="695044" y="401542"/>
              <a:ext cx="3830344" cy="15380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IA2030 top 20 zero-dose countries rank, 2021-2023</a:t>
              </a:r>
            </a:p>
          </p:txBody>
        </p:sp>
        <p:sp>
          <p:nvSpPr>
            <p:cNvPr id="141" name="tx141"/>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42" name="tx142"/>
            <p:cNvSpPr/>
            <p:nvPr/>
          </p:nvSpPr>
          <p:spPr>
            <a:xfrm>
              <a:off x="3676097" y="6568567"/>
              <a:ext cx="53983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in HICs are highlighted in colour. Number in parentheses is the number of zero-dose children</a:t>
              </a:r>
            </a:p>
          </p:txBody>
        </p:sp>
      </p:grpSp>
      <p:sp>
        <p:nvSpPr>
          <p:cNvPr id="14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20 countries were prioritised in the context of the Immunization Agenda 2030, based on their number of zero-dose children in 2021. This chart compares the ranking of the top 20 countries in 2021 and 2023. Rank 1 indicates the country with the highest absolute number of zero-dose children.
In 2021, 0 countries in HICs were among the top 20 countries with the most zero-dose children globally.
In 2023, 0 countries in the group were among the top 20 zero-dose countries.</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983899" y="4439627"/>
              <a:ext cx="8090511" cy="0"/>
            </a:xfrm>
            <a:custGeom>
              <a:avLst/>
              <a:pathLst>
                <a:path w="8090511" h="0">
                  <a:moveTo>
                    <a:pt x="0" y="0"/>
                  </a:moveTo>
                  <a:lnTo>
                    <a:pt x="8090511" y="0"/>
                  </a:lnTo>
                  <a:lnTo>
                    <a:pt x="8090511" y="0"/>
                  </a:lnTo>
                </a:path>
              </a:pathLst>
            </a:custGeom>
            <a:ln w="6775" cap="flat">
              <a:solidFill>
                <a:srgbClr val="EBEBEB">
                  <a:alpha val="100000"/>
                </a:srgbClr>
              </a:solidFill>
              <a:prstDash val="solid"/>
              <a:round/>
            </a:ln>
          </p:spPr>
          <p:txBody>
            <a:bodyPr/>
            <a:lstStyle/>
            <a:p/>
          </p:txBody>
        </p:sp>
        <p:sp>
          <p:nvSpPr>
            <p:cNvPr id="5" name="pl5"/>
            <p:cNvSpPr/>
            <p:nvPr/>
          </p:nvSpPr>
          <p:spPr>
            <a:xfrm>
              <a:off x="983899" y="3548257"/>
              <a:ext cx="8090511" cy="0"/>
            </a:xfrm>
            <a:custGeom>
              <a:avLst/>
              <a:pathLst>
                <a:path w="8090511" h="0">
                  <a:moveTo>
                    <a:pt x="0" y="0"/>
                  </a:moveTo>
                  <a:lnTo>
                    <a:pt x="8090511" y="0"/>
                  </a:lnTo>
                  <a:lnTo>
                    <a:pt x="8090511" y="0"/>
                  </a:lnTo>
                </a:path>
              </a:pathLst>
            </a:custGeom>
            <a:ln w="6775" cap="flat">
              <a:solidFill>
                <a:srgbClr val="EBEBEB">
                  <a:alpha val="100000"/>
                </a:srgbClr>
              </a:solidFill>
              <a:prstDash val="solid"/>
              <a:round/>
            </a:ln>
          </p:spPr>
          <p:txBody>
            <a:bodyPr/>
            <a:lstStyle/>
            <a:p/>
          </p:txBody>
        </p:sp>
        <p:sp>
          <p:nvSpPr>
            <p:cNvPr id="6" name="pl6"/>
            <p:cNvSpPr/>
            <p:nvPr/>
          </p:nvSpPr>
          <p:spPr>
            <a:xfrm>
              <a:off x="983899" y="2656888"/>
              <a:ext cx="8090511" cy="0"/>
            </a:xfrm>
            <a:custGeom>
              <a:avLst/>
              <a:pathLst>
                <a:path w="8090511" h="0">
                  <a:moveTo>
                    <a:pt x="0" y="0"/>
                  </a:moveTo>
                  <a:lnTo>
                    <a:pt x="8090511" y="0"/>
                  </a:lnTo>
                  <a:lnTo>
                    <a:pt x="8090511" y="0"/>
                  </a:lnTo>
                </a:path>
              </a:pathLst>
            </a:custGeom>
            <a:ln w="6775" cap="flat">
              <a:solidFill>
                <a:srgbClr val="EBEBEB">
                  <a:alpha val="100000"/>
                </a:srgbClr>
              </a:solidFill>
              <a:prstDash val="solid"/>
              <a:round/>
            </a:ln>
          </p:spPr>
          <p:txBody>
            <a:bodyPr/>
            <a:lstStyle/>
            <a:p/>
          </p:txBody>
        </p:sp>
        <p:sp>
          <p:nvSpPr>
            <p:cNvPr id="7" name="pl7"/>
            <p:cNvSpPr/>
            <p:nvPr/>
          </p:nvSpPr>
          <p:spPr>
            <a:xfrm>
              <a:off x="983899" y="1765519"/>
              <a:ext cx="8090511" cy="0"/>
            </a:xfrm>
            <a:custGeom>
              <a:avLst/>
              <a:pathLst>
                <a:path w="8090511" h="0">
                  <a:moveTo>
                    <a:pt x="0" y="0"/>
                  </a:moveTo>
                  <a:lnTo>
                    <a:pt x="8090511" y="0"/>
                  </a:lnTo>
                  <a:lnTo>
                    <a:pt x="8090511" y="0"/>
                  </a:lnTo>
                </a:path>
              </a:pathLst>
            </a:custGeom>
            <a:ln w="6775" cap="flat">
              <a:solidFill>
                <a:srgbClr val="EBEBEB">
                  <a:alpha val="100000"/>
                </a:srgbClr>
              </a:solidFill>
              <a:prstDash val="solid"/>
              <a:round/>
            </a:ln>
          </p:spPr>
          <p:txBody>
            <a:bodyPr/>
            <a:lstStyle/>
            <a:p/>
          </p:txBody>
        </p:sp>
        <p:sp>
          <p:nvSpPr>
            <p:cNvPr id="8" name="pl8"/>
            <p:cNvSpPr/>
            <p:nvPr/>
          </p:nvSpPr>
          <p:spPr>
            <a:xfrm>
              <a:off x="2053826"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9" name="pl9"/>
            <p:cNvSpPr/>
            <p:nvPr/>
          </p:nvSpPr>
          <p:spPr>
            <a:xfrm>
              <a:off x="3243958"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4434089"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5505207"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6457312"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7171391"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8004483" y="875080"/>
              <a:ext cx="0" cy="4201195"/>
            </a:xfrm>
            <a:custGeom>
              <a:avLst/>
              <a:pathLst>
                <a:path w="0" h="4201195">
                  <a:moveTo>
                    <a:pt x="0" y="4201195"/>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983899" y="4885312"/>
              <a:ext cx="8090511" cy="0"/>
            </a:xfrm>
            <a:custGeom>
              <a:avLst/>
              <a:pathLst>
                <a:path w="8090511" h="0">
                  <a:moveTo>
                    <a:pt x="0" y="0"/>
                  </a:moveTo>
                  <a:lnTo>
                    <a:pt x="8090511" y="0"/>
                  </a:lnTo>
                  <a:lnTo>
                    <a:pt x="8090511" y="0"/>
                  </a:lnTo>
                </a:path>
              </a:pathLst>
            </a:custGeom>
            <a:ln w="13550" cap="flat">
              <a:solidFill>
                <a:srgbClr val="EBEBEB">
                  <a:alpha val="100000"/>
                </a:srgbClr>
              </a:solidFill>
              <a:prstDash val="solid"/>
              <a:round/>
            </a:ln>
          </p:spPr>
          <p:txBody>
            <a:bodyPr/>
            <a:lstStyle/>
            <a:p/>
          </p:txBody>
        </p:sp>
        <p:sp>
          <p:nvSpPr>
            <p:cNvPr id="16" name="pl16"/>
            <p:cNvSpPr/>
            <p:nvPr/>
          </p:nvSpPr>
          <p:spPr>
            <a:xfrm>
              <a:off x="983899" y="3993942"/>
              <a:ext cx="8090511" cy="0"/>
            </a:xfrm>
            <a:custGeom>
              <a:avLst/>
              <a:pathLst>
                <a:path w="8090511" h="0">
                  <a:moveTo>
                    <a:pt x="0" y="0"/>
                  </a:moveTo>
                  <a:lnTo>
                    <a:pt x="8090511" y="0"/>
                  </a:lnTo>
                  <a:lnTo>
                    <a:pt x="8090511" y="0"/>
                  </a:lnTo>
                </a:path>
              </a:pathLst>
            </a:custGeom>
            <a:ln w="13550" cap="flat">
              <a:solidFill>
                <a:srgbClr val="EBEBEB">
                  <a:alpha val="100000"/>
                </a:srgbClr>
              </a:solidFill>
              <a:prstDash val="solid"/>
              <a:round/>
            </a:ln>
          </p:spPr>
          <p:txBody>
            <a:bodyPr/>
            <a:lstStyle/>
            <a:p/>
          </p:txBody>
        </p:sp>
        <p:sp>
          <p:nvSpPr>
            <p:cNvPr id="17" name="pl17"/>
            <p:cNvSpPr/>
            <p:nvPr/>
          </p:nvSpPr>
          <p:spPr>
            <a:xfrm>
              <a:off x="983899" y="3102573"/>
              <a:ext cx="8090511" cy="0"/>
            </a:xfrm>
            <a:custGeom>
              <a:avLst/>
              <a:pathLst>
                <a:path w="8090511" h="0">
                  <a:moveTo>
                    <a:pt x="0" y="0"/>
                  </a:moveTo>
                  <a:lnTo>
                    <a:pt x="8090511" y="0"/>
                  </a:lnTo>
                  <a:lnTo>
                    <a:pt x="8090511" y="0"/>
                  </a:lnTo>
                </a:path>
              </a:pathLst>
            </a:custGeom>
            <a:ln w="13550" cap="flat">
              <a:solidFill>
                <a:srgbClr val="EBEBEB">
                  <a:alpha val="100000"/>
                </a:srgbClr>
              </a:solidFill>
              <a:prstDash val="solid"/>
              <a:round/>
            </a:ln>
          </p:spPr>
          <p:txBody>
            <a:bodyPr/>
            <a:lstStyle/>
            <a:p/>
          </p:txBody>
        </p:sp>
        <p:sp>
          <p:nvSpPr>
            <p:cNvPr id="18" name="pl18"/>
            <p:cNvSpPr/>
            <p:nvPr/>
          </p:nvSpPr>
          <p:spPr>
            <a:xfrm>
              <a:off x="983899" y="2211203"/>
              <a:ext cx="8090511" cy="0"/>
            </a:xfrm>
            <a:custGeom>
              <a:avLst/>
              <a:pathLst>
                <a:path w="8090511" h="0">
                  <a:moveTo>
                    <a:pt x="0" y="0"/>
                  </a:moveTo>
                  <a:lnTo>
                    <a:pt x="8090511" y="0"/>
                  </a:lnTo>
                  <a:lnTo>
                    <a:pt x="8090511" y="0"/>
                  </a:lnTo>
                </a:path>
              </a:pathLst>
            </a:custGeom>
            <a:ln w="13550" cap="flat">
              <a:solidFill>
                <a:srgbClr val="EBEBEB">
                  <a:alpha val="100000"/>
                </a:srgbClr>
              </a:solidFill>
              <a:prstDash val="solid"/>
              <a:round/>
            </a:ln>
          </p:spPr>
          <p:txBody>
            <a:bodyPr/>
            <a:lstStyle/>
            <a:p/>
          </p:txBody>
        </p:sp>
        <p:sp>
          <p:nvSpPr>
            <p:cNvPr id="19" name="pl19"/>
            <p:cNvSpPr/>
            <p:nvPr/>
          </p:nvSpPr>
          <p:spPr>
            <a:xfrm>
              <a:off x="983899" y="1319834"/>
              <a:ext cx="8090511" cy="0"/>
            </a:xfrm>
            <a:custGeom>
              <a:avLst/>
              <a:pathLst>
                <a:path w="8090511" h="0">
                  <a:moveTo>
                    <a:pt x="0" y="0"/>
                  </a:moveTo>
                  <a:lnTo>
                    <a:pt x="8090511" y="0"/>
                  </a:lnTo>
                  <a:lnTo>
                    <a:pt x="8090511" y="0"/>
                  </a:lnTo>
                </a:path>
              </a:pathLst>
            </a:custGeom>
            <a:ln w="13550" cap="flat">
              <a:solidFill>
                <a:srgbClr val="EBEBEB">
                  <a:alpha val="100000"/>
                </a:srgbClr>
              </a:solidFill>
              <a:prstDash val="solid"/>
              <a:round/>
            </a:ln>
          </p:spPr>
          <p:txBody>
            <a:bodyPr/>
            <a:lstStyle/>
            <a:p/>
          </p:txBody>
        </p:sp>
        <p:sp>
          <p:nvSpPr>
            <p:cNvPr id="20" name="pl20"/>
            <p:cNvSpPr/>
            <p:nvPr/>
          </p:nvSpPr>
          <p:spPr>
            <a:xfrm>
              <a:off x="1458761"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648892"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839023"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5029154"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5981259"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6933364"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7409417"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8599548" y="875080"/>
              <a:ext cx="0" cy="4201195"/>
            </a:xfrm>
            <a:custGeom>
              <a:avLst/>
              <a:pathLst>
                <a:path w="0" h="4201195">
                  <a:moveTo>
                    <a:pt x="0" y="4201195"/>
                  </a:moveTo>
                  <a:lnTo>
                    <a:pt x="0" y="0"/>
                  </a:lnTo>
                  <a:lnTo>
                    <a:pt x="0" y="0"/>
                  </a:lnTo>
                </a:path>
              </a:pathLst>
            </a:custGeom>
            <a:ln w="13550" cap="flat">
              <a:solidFill>
                <a:srgbClr val="EBEBEB">
                  <a:alpha val="100000"/>
                </a:srgbClr>
              </a:solidFill>
              <a:prstDash val="solid"/>
              <a:round/>
            </a:ln>
          </p:spPr>
          <p:txBody>
            <a:bodyPr/>
            <a:lstStyle/>
            <a:p/>
          </p:txBody>
        </p:sp>
        <p:sp>
          <p:nvSpPr>
            <p:cNvPr id="28" name="rc28"/>
            <p:cNvSpPr/>
            <p:nvPr/>
          </p:nvSpPr>
          <p:spPr>
            <a:xfrm>
              <a:off x="1351649" y="1066043"/>
              <a:ext cx="214223" cy="3819268"/>
            </a:xfrm>
            <a:prstGeom prst="rect">
              <a:avLst/>
            </a:prstGeom>
            <a:solidFill>
              <a:srgbClr val="0058AB">
                <a:alpha val="100000"/>
              </a:srgbClr>
            </a:solidFill>
          </p:spPr>
          <p:txBody>
            <a:bodyPr/>
            <a:lstStyle/>
            <a:p/>
          </p:txBody>
        </p:sp>
        <p:sp>
          <p:nvSpPr>
            <p:cNvPr id="29" name="rc29"/>
            <p:cNvSpPr/>
            <p:nvPr/>
          </p:nvSpPr>
          <p:spPr>
            <a:xfrm>
              <a:off x="1589675" y="2055757"/>
              <a:ext cx="214223" cy="2829554"/>
            </a:xfrm>
            <a:prstGeom prst="rect">
              <a:avLst/>
            </a:prstGeom>
            <a:solidFill>
              <a:srgbClr val="0058AB">
                <a:alpha val="100000"/>
              </a:srgbClr>
            </a:solidFill>
          </p:spPr>
          <p:txBody>
            <a:bodyPr/>
            <a:lstStyle/>
            <a:p/>
          </p:txBody>
        </p:sp>
        <p:sp>
          <p:nvSpPr>
            <p:cNvPr id="30" name="rc30"/>
            <p:cNvSpPr/>
            <p:nvPr/>
          </p:nvSpPr>
          <p:spPr>
            <a:xfrm>
              <a:off x="1827702" y="1605482"/>
              <a:ext cx="214223" cy="3279829"/>
            </a:xfrm>
            <a:prstGeom prst="rect">
              <a:avLst/>
            </a:prstGeom>
            <a:solidFill>
              <a:srgbClr val="0058AB">
                <a:alpha val="100000"/>
              </a:srgbClr>
            </a:solidFill>
          </p:spPr>
          <p:txBody>
            <a:bodyPr/>
            <a:lstStyle/>
            <a:p/>
          </p:txBody>
        </p:sp>
        <p:sp>
          <p:nvSpPr>
            <p:cNvPr id="31" name="rc31"/>
            <p:cNvSpPr/>
            <p:nvPr/>
          </p:nvSpPr>
          <p:spPr>
            <a:xfrm>
              <a:off x="2065728" y="2252705"/>
              <a:ext cx="214223" cy="2632606"/>
            </a:xfrm>
            <a:prstGeom prst="rect">
              <a:avLst/>
            </a:prstGeom>
            <a:solidFill>
              <a:srgbClr val="0058AB">
                <a:alpha val="100000"/>
              </a:srgbClr>
            </a:solidFill>
          </p:spPr>
          <p:txBody>
            <a:bodyPr/>
            <a:lstStyle/>
            <a:p/>
          </p:txBody>
        </p:sp>
        <p:sp>
          <p:nvSpPr>
            <p:cNvPr id="32" name="rc32"/>
            <p:cNvSpPr/>
            <p:nvPr/>
          </p:nvSpPr>
          <p:spPr>
            <a:xfrm>
              <a:off x="2303754" y="2160957"/>
              <a:ext cx="214223" cy="2724354"/>
            </a:xfrm>
            <a:prstGeom prst="rect">
              <a:avLst/>
            </a:prstGeom>
            <a:solidFill>
              <a:srgbClr val="0058AB">
                <a:alpha val="100000"/>
              </a:srgbClr>
            </a:solidFill>
          </p:spPr>
          <p:txBody>
            <a:bodyPr/>
            <a:lstStyle/>
            <a:p/>
          </p:txBody>
        </p:sp>
        <p:sp>
          <p:nvSpPr>
            <p:cNvPr id="33" name="rc33"/>
            <p:cNvSpPr/>
            <p:nvPr/>
          </p:nvSpPr>
          <p:spPr>
            <a:xfrm>
              <a:off x="2541780" y="2483704"/>
              <a:ext cx="214223" cy="2401607"/>
            </a:xfrm>
            <a:prstGeom prst="rect">
              <a:avLst/>
            </a:prstGeom>
            <a:solidFill>
              <a:srgbClr val="0058AB">
                <a:alpha val="100000"/>
              </a:srgbClr>
            </a:solidFill>
          </p:spPr>
          <p:txBody>
            <a:bodyPr/>
            <a:lstStyle/>
            <a:p/>
          </p:txBody>
        </p:sp>
        <p:sp>
          <p:nvSpPr>
            <p:cNvPr id="34" name="rc34"/>
            <p:cNvSpPr/>
            <p:nvPr/>
          </p:nvSpPr>
          <p:spPr>
            <a:xfrm>
              <a:off x="2779807" y="2575800"/>
              <a:ext cx="214223" cy="2309511"/>
            </a:xfrm>
            <a:prstGeom prst="rect">
              <a:avLst/>
            </a:prstGeom>
            <a:solidFill>
              <a:srgbClr val="0058AB">
                <a:alpha val="100000"/>
              </a:srgbClr>
            </a:solidFill>
          </p:spPr>
          <p:txBody>
            <a:bodyPr/>
            <a:lstStyle/>
            <a:p/>
          </p:txBody>
        </p:sp>
        <p:sp>
          <p:nvSpPr>
            <p:cNvPr id="35" name="rc35"/>
            <p:cNvSpPr/>
            <p:nvPr/>
          </p:nvSpPr>
          <p:spPr>
            <a:xfrm>
              <a:off x="3017833" y="2497529"/>
              <a:ext cx="214223" cy="2387782"/>
            </a:xfrm>
            <a:prstGeom prst="rect">
              <a:avLst/>
            </a:prstGeom>
            <a:solidFill>
              <a:srgbClr val="0058AB">
                <a:alpha val="100000"/>
              </a:srgbClr>
            </a:solidFill>
          </p:spPr>
          <p:txBody>
            <a:bodyPr/>
            <a:lstStyle/>
            <a:p/>
          </p:txBody>
        </p:sp>
        <p:sp>
          <p:nvSpPr>
            <p:cNvPr id="36" name="rc36"/>
            <p:cNvSpPr/>
            <p:nvPr/>
          </p:nvSpPr>
          <p:spPr>
            <a:xfrm>
              <a:off x="3255859" y="2341727"/>
              <a:ext cx="214223" cy="2543585"/>
            </a:xfrm>
            <a:prstGeom prst="rect">
              <a:avLst/>
            </a:prstGeom>
            <a:solidFill>
              <a:srgbClr val="0058AB">
                <a:alpha val="100000"/>
              </a:srgbClr>
            </a:solidFill>
          </p:spPr>
          <p:txBody>
            <a:bodyPr/>
            <a:lstStyle/>
            <a:p/>
          </p:txBody>
        </p:sp>
        <p:sp>
          <p:nvSpPr>
            <p:cNvPr id="37" name="rc37"/>
            <p:cNvSpPr/>
            <p:nvPr/>
          </p:nvSpPr>
          <p:spPr>
            <a:xfrm>
              <a:off x="3493885" y="2052317"/>
              <a:ext cx="214223" cy="2832994"/>
            </a:xfrm>
            <a:prstGeom prst="rect">
              <a:avLst/>
            </a:prstGeom>
            <a:solidFill>
              <a:srgbClr val="0058AB">
                <a:alpha val="100000"/>
              </a:srgbClr>
            </a:solidFill>
          </p:spPr>
          <p:txBody>
            <a:bodyPr/>
            <a:lstStyle/>
            <a:p/>
          </p:txBody>
        </p:sp>
        <p:sp>
          <p:nvSpPr>
            <p:cNvPr id="38" name="rc38"/>
            <p:cNvSpPr/>
            <p:nvPr/>
          </p:nvSpPr>
          <p:spPr>
            <a:xfrm>
              <a:off x="3731911" y="1820231"/>
              <a:ext cx="214223" cy="3065080"/>
            </a:xfrm>
            <a:prstGeom prst="rect">
              <a:avLst/>
            </a:prstGeom>
            <a:solidFill>
              <a:srgbClr val="0058AB">
                <a:alpha val="100000"/>
              </a:srgbClr>
            </a:solidFill>
          </p:spPr>
          <p:txBody>
            <a:bodyPr/>
            <a:lstStyle/>
            <a:p/>
          </p:txBody>
        </p:sp>
        <p:sp>
          <p:nvSpPr>
            <p:cNvPr id="39" name="rc39"/>
            <p:cNvSpPr/>
            <p:nvPr/>
          </p:nvSpPr>
          <p:spPr>
            <a:xfrm>
              <a:off x="3969938" y="1906382"/>
              <a:ext cx="214223" cy="2978929"/>
            </a:xfrm>
            <a:prstGeom prst="rect">
              <a:avLst/>
            </a:prstGeom>
            <a:solidFill>
              <a:srgbClr val="0058AB">
                <a:alpha val="100000"/>
              </a:srgbClr>
            </a:solidFill>
          </p:spPr>
          <p:txBody>
            <a:bodyPr/>
            <a:lstStyle/>
            <a:p/>
          </p:txBody>
        </p:sp>
        <p:sp>
          <p:nvSpPr>
            <p:cNvPr id="40" name="rc40"/>
            <p:cNvSpPr/>
            <p:nvPr/>
          </p:nvSpPr>
          <p:spPr>
            <a:xfrm>
              <a:off x="4207964" y="1557152"/>
              <a:ext cx="214223" cy="3328159"/>
            </a:xfrm>
            <a:prstGeom prst="rect">
              <a:avLst/>
            </a:prstGeom>
            <a:solidFill>
              <a:srgbClr val="0058AB">
                <a:alpha val="100000"/>
              </a:srgbClr>
            </a:solidFill>
          </p:spPr>
          <p:txBody>
            <a:bodyPr/>
            <a:lstStyle/>
            <a:p/>
          </p:txBody>
        </p:sp>
        <p:sp>
          <p:nvSpPr>
            <p:cNvPr id="41" name="rc41"/>
            <p:cNvSpPr/>
            <p:nvPr/>
          </p:nvSpPr>
          <p:spPr>
            <a:xfrm>
              <a:off x="4445990" y="1674456"/>
              <a:ext cx="214223" cy="3210855"/>
            </a:xfrm>
            <a:prstGeom prst="rect">
              <a:avLst/>
            </a:prstGeom>
            <a:solidFill>
              <a:srgbClr val="0058AB">
                <a:alpha val="100000"/>
              </a:srgbClr>
            </a:solidFill>
          </p:spPr>
          <p:txBody>
            <a:bodyPr/>
            <a:lstStyle/>
            <a:p/>
          </p:txBody>
        </p:sp>
        <p:sp>
          <p:nvSpPr>
            <p:cNvPr id="42" name="rc42"/>
            <p:cNvSpPr/>
            <p:nvPr/>
          </p:nvSpPr>
          <p:spPr>
            <a:xfrm>
              <a:off x="4684016" y="1812904"/>
              <a:ext cx="214223" cy="3072407"/>
            </a:xfrm>
            <a:prstGeom prst="rect">
              <a:avLst/>
            </a:prstGeom>
            <a:solidFill>
              <a:srgbClr val="0058AB">
                <a:alpha val="100000"/>
              </a:srgbClr>
            </a:solidFill>
          </p:spPr>
          <p:txBody>
            <a:bodyPr/>
            <a:lstStyle/>
            <a:p/>
          </p:txBody>
        </p:sp>
        <p:sp>
          <p:nvSpPr>
            <p:cNvPr id="43" name="rc43"/>
            <p:cNvSpPr/>
            <p:nvPr/>
          </p:nvSpPr>
          <p:spPr>
            <a:xfrm>
              <a:off x="4922043" y="1803348"/>
              <a:ext cx="214223" cy="3081963"/>
            </a:xfrm>
            <a:prstGeom prst="rect">
              <a:avLst/>
            </a:prstGeom>
            <a:solidFill>
              <a:srgbClr val="0058AB">
                <a:alpha val="100000"/>
              </a:srgbClr>
            </a:solidFill>
          </p:spPr>
          <p:txBody>
            <a:bodyPr/>
            <a:lstStyle/>
            <a:p/>
          </p:txBody>
        </p:sp>
        <p:sp>
          <p:nvSpPr>
            <p:cNvPr id="44" name="rc44"/>
            <p:cNvSpPr/>
            <p:nvPr/>
          </p:nvSpPr>
          <p:spPr>
            <a:xfrm>
              <a:off x="5160069" y="1934317"/>
              <a:ext cx="214223" cy="2950994"/>
            </a:xfrm>
            <a:prstGeom prst="rect">
              <a:avLst/>
            </a:prstGeom>
            <a:solidFill>
              <a:srgbClr val="0058AB">
                <a:alpha val="100000"/>
              </a:srgbClr>
            </a:solidFill>
          </p:spPr>
          <p:txBody>
            <a:bodyPr/>
            <a:lstStyle/>
            <a:p/>
          </p:txBody>
        </p:sp>
        <p:sp>
          <p:nvSpPr>
            <p:cNvPr id="45" name="rc45"/>
            <p:cNvSpPr/>
            <p:nvPr/>
          </p:nvSpPr>
          <p:spPr>
            <a:xfrm>
              <a:off x="5398095" y="1761294"/>
              <a:ext cx="214223" cy="3124018"/>
            </a:xfrm>
            <a:prstGeom prst="rect">
              <a:avLst/>
            </a:prstGeom>
            <a:solidFill>
              <a:srgbClr val="0058AB">
                <a:alpha val="100000"/>
              </a:srgbClr>
            </a:solidFill>
          </p:spPr>
          <p:txBody>
            <a:bodyPr/>
            <a:lstStyle/>
            <a:p/>
          </p:txBody>
        </p:sp>
        <p:sp>
          <p:nvSpPr>
            <p:cNvPr id="46" name="rc46"/>
            <p:cNvSpPr/>
            <p:nvPr/>
          </p:nvSpPr>
          <p:spPr>
            <a:xfrm>
              <a:off x="5636121" y="1653598"/>
              <a:ext cx="214223" cy="3231713"/>
            </a:xfrm>
            <a:prstGeom prst="rect">
              <a:avLst/>
            </a:prstGeom>
            <a:solidFill>
              <a:srgbClr val="0058AB">
                <a:alpha val="100000"/>
              </a:srgbClr>
            </a:solidFill>
          </p:spPr>
          <p:txBody>
            <a:bodyPr/>
            <a:lstStyle/>
            <a:p/>
          </p:txBody>
        </p:sp>
        <p:sp>
          <p:nvSpPr>
            <p:cNvPr id="47" name="rc47"/>
            <p:cNvSpPr/>
            <p:nvPr/>
          </p:nvSpPr>
          <p:spPr>
            <a:xfrm>
              <a:off x="5874148" y="1865905"/>
              <a:ext cx="214223" cy="3019407"/>
            </a:xfrm>
            <a:prstGeom prst="rect">
              <a:avLst/>
            </a:prstGeom>
            <a:solidFill>
              <a:srgbClr val="0058AB">
                <a:alpha val="100000"/>
              </a:srgbClr>
            </a:solidFill>
          </p:spPr>
          <p:txBody>
            <a:bodyPr/>
            <a:lstStyle/>
            <a:p/>
          </p:txBody>
        </p:sp>
        <p:sp>
          <p:nvSpPr>
            <p:cNvPr id="48" name="rc48"/>
            <p:cNvSpPr/>
            <p:nvPr/>
          </p:nvSpPr>
          <p:spPr>
            <a:xfrm>
              <a:off x="6112174" y="1587441"/>
              <a:ext cx="214223" cy="3297870"/>
            </a:xfrm>
            <a:prstGeom prst="rect">
              <a:avLst/>
            </a:prstGeom>
            <a:solidFill>
              <a:srgbClr val="0058AB">
                <a:alpha val="100000"/>
              </a:srgbClr>
            </a:solidFill>
          </p:spPr>
          <p:txBody>
            <a:bodyPr/>
            <a:lstStyle/>
            <a:p/>
          </p:txBody>
        </p:sp>
        <p:sp>
          <p:nvSpPr>
            <p:cNvPr id="49" name="rc49"/>
            <p:cNvSpPr/>
            <p:nvPr/>
          </p:nvSpPr>
          <p:spPr>
            <a:xfrm>
              <a:off x="6350200" y="1748306"/>
              <a:ext cx="214223" cy="3137005"/>
            </a:xfrm>
            <a:prstGeom prst="rect">
              <a:avLst/>
            </a:prstGeom>
            <a:solidFill>
              <a:srgbClr val="0058AB">
                <a:alpha val="100000"/>
              </a:srgbClr>
            </a:solidFill>
          </p:spPr>
          <p:txBody>
            <a:bodyPr/>
            <a:lstStyle/>
            <a:p/>
          </p:txBody>
        </p:sp>
        <p:sp>
          <p:nvSpPr>
            <p:cNvPr id="50" name="rc50"/>
            <p:cNvSpPr/>
            <p:nvPr/>
          </p:nvSpPr>
          <p:spPr>
            <a:xfrm>
              <a:off x="6588226" y="2212335"/>
              <a:ext cx="214223" cy="2672976"/>
            </a:xfrm>
            <a:prstGeom prst="rect">
              <a:avLst/>
            </a:prstGeom>
            <a:solidFill>
              <a:srgbClr val="0058AB">
                <a:alpha val="100000"/>
              </a:srgbClr>
            </a:solidFill>
          </p:spPr>
          <p:txBody>
            <a:bodyPr/>
            <a:lstStyle/>
            <a:p/>
          </p:txBody>
        </p:sp>
        <p:sp>
          <p:nvSpPr>
            <p:cNvPr id="51" name="rc51"/>
            <p:cNvSpPr/>
            <p:nvPr/>
          </p:nvSpPr>
          <p:spPr>
            <a:xfrm>
              <a:off x="6826253" y="1969152"/>
              <a:ext cx="214223" cy="2916159"/>
            </a:xfrm>
            <a:prstGeom prst="rect">
              <a:avLst/>
            </a:prstGeom>
            <a:solidFill>
              <a:srgbClr val="0058AB">
                <a:alpha val="100000"/>
              </a:srgbClr>
            </a:solidFill>
          </p:spPr>
          <p:txBody>
            <a:bodyPr/>
            <a:lstStyle/>
            <a:p/>
          </p:txBody>
        </p:sp>
        <p:sp>
          <p:nvSpPr>
            <p:cNvPr id="52" name="rc52"/>
            <p:cNvSpPr/>
            <p:nvPr/>
          </p:nvSpPr>
          <p:spPr>
            <a:xfrm>
              <a:off x="8492436" y="3375608"/>
              <a:ext cx="214223" cy="1509703"/>
            </a:xfrm>
            <a:prstGeom prst="rect">
              <a:avLst/>
            </a:prstGeom>
            <a:solidFill>
              <a:srgbClr val="69DBFF">
                <a:alpha val="100000"/>
              </a:srgbClr>
            </a:solidFill>
          </p:spPr>
          <p:txBody>
            <a:bodyPr/>
            <a:lstStyle/>
            <a:p/>
          </p:txBody>
        </p:sp>
        <p:sp>
          <p:nvSpPr>
            <p:cNvPr id="53" name="pl53"/>
            <p:cNvSpPr/>
            <p:nvPr/>
          </p:nvSpPr>
          <p:spPr>
            <a:xfrm>
              <a:off x="6219286" y="1865905"/>
              <a:ext cx="2380262" cy="1509703"/>
            </a:xfrm>
            <a:custGeom>
              <a:avLst/>
              <a:pathLst>
                <a:path w="2380262" h="1509703">
                  <a:moveTo>
                    <a:pt x="0" y="0"/>
                  </a:moveTo>
                  <a:lnTo>
                    <a:pt x="238026" y="150970"/>
                  </a:lnTo>
                  <a:lnTo>
                    <a:pt x="476052" y="301940"/>
                  </a:lnTo>
                  <a:lnTo>
                    <a:pt x="714078" y="452911"/>
                  </a:lnTo>
                  <a:lnTo>
                    <a:pt x="952104" y="603881"/>
                  </a:lnTo>
                  <a:lnTo>
                    <a:pt x="1190131" y="754851"/>
                  </a:lnTo>
                  <a:lnTo>
                    <a:pt x="1428157" y="905822"/>
                  </a:lnTo>
                  <a:lnTo>
                    <a:pt x="1666183" y="1056792"/>
                  </a:lnTo>
                  <a:lnTo>
                    <a:pt x="1904209" y="1207762"/>
                  </a:lnTo>
                  <a:lnTo>
                    <a:pt x="2142236" y="1358733"/>
                  </a:lnTo>
                  <a:lnTo>
                    <a:pt x="2380262" y="1509703"/>
                  </a:lnTo>
                </a:path>
              </a:pathLst>
            </a:custGeom>
            <a:ln w="13550" cap="flat">
              <a:solidFill>
                <a:srgbClr val="000000">
                  <a:alpha val="100000"/>
                </a:srgbClr>
              </a:solidFill>
              <a:prstDash val="solid"/>
              <a:round/>
            </a:ln>
          </p:spPr>
          <p:txBody>
            <a:bodyPr/>
            <a:lstStyle/>
            <a:p/>
          </p:txBody>
        </p:sp>
        <p:sp>
          <p:nvSpPr>
            <p:cNvPr id="54" name="pt54"/>
            <p:cNvSpPr/>
            <p:nvPr/>
          </p:nvSpPr>
          <p:spPr>
            <a:xfrm>
              <a:off x="6194460" y="1841079"/>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5" name="pt55"/>
            <p:cNvSpPr/>
            <p:nvPr/>
          </p:nvSpPr>
          <p:spPr>
            <a:xfrm>
              <a:off x="6432486" y="1992049"/>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6" name="pt56"/>
            <p:cNvSpPr/>
            <p:nvPr/>
          </p:nvSpPr>
          <p:spPr>
            <a:xfrm>
              <a:off x="6670512" y="2143019"/>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7" name="pt57"/>
            <p:cNvSpPr/>
            <p:nvPr/>
          </p:nvSpPr>
          <p:spPr>
            <a:xfrm>
              <a:off x="6908538" y="2293990"/>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8" name="pt58"/>
            <p:cNvSpPr/>
            <p:nvPr/>
          </p:nvSpPr>
          <p:spPr>
            <a:xfrm>
              <a:off x="7146565" y="2444960"/>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9" name="pt59"/>
            <p:cNvSpPr/>
            <p:nvPr/>
          </p:nvSpPr>
          <p:spPr>
            <a:xfrm>
              <a:off x="7384591" y="2595930"/>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0" name="pt60"/>
            <p:cNvSpPr/>
            <p:nvPr/>
          </p:nvSpPr>
          <p:spPr>
            <a:xfrm>
              <a:off x="7622617" y="2746901"/>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1" name="pt61"/>
            <p:cNvSpPr/>
            <p:nvPr/>
          </p:nvSpPr>
          <p:spPr>
            <a:xfrm>
              <a:off x="7860643" y="2897871"/>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2" name="pt62"/>
            <p:cNvSpPr/>
            <p:nvPr/>
          </p:nvSpPr>
          <p:spPr>
            <a:xfrm>
              <a:off x="8098670" y="3048842"/>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3" name="pt63"/>
            <p:cNvSpPr/>
            <p:nvPr/>
          </p:nvSpPr>
          <p:spPr>
            <a:xfrm>
              <a:off x="8336696" y="3199812"/>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4" name="pt64"/>
            <p:cNvSpPr/>
            <p:nvPr/>
          </p:nvSpPr>
          <p:spPr>
            <a:xfrm>
              <a:off x="8574722" y="3350782"/>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5" name="tx65"/>
            <p:cNvSpPr/>
            <p:nvPr/>
          </p:nvSpPr>
          <p:spPr>
            <a:xfrm>
              <a:off x="4904980" y="724920"/>
              <a:ext cx="248349"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HICs</a:t>
              </a:r>
            </a:p>
          </p:txBody>
        </p:sp>
        <p:sp>
          <p:nvSpPr>
            <p:cNvPr id="66" name="tx66"/>
            <p:cNvSpPr/>
            <p:nvPr/>
          </p:nvSpPr>
          <p:spPr>
            <a:xfrm rot="-5400000">
              <a:off x="1337871"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2000</a:t>
              </a:r>
            </a:p>
          </p:txBody>
        </p:sp>
        <p:sp>
          <p:nvSpPr>
            <p:cNvPr id="67" name="tx67"/>
            <p:cNvSpPr/>
            <p:nvPr/>
          </p:nvSpPr>
          <p:spPr>
            <a:xfrm rot="-5400000">
              <a:off x="2528002"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2005</a:t>
              </a:r>
            </a:p>
          </p:txBody>
        </p:sp>
        <p:sp>
          <p:nvSpPr>
            <p:cNvPr id="68" name="tx68"/>
            <p:cNvSpPr/>
            <p:nvPr/>
          </p:nvSpPr>
          <p:spPr>
            <a:xfrm rot="-5400000">
              <a:off x="3718133"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2010</a:t>
              </a:r>
            </a:p>
          </p:txBody>
        </p:sp>
        <p:sp>
          <p:nvSpPr>
            <p:cNvPr id="69" name="tx69"/>
            <p:cNvSpPr/>
            <p:nvPr/>
          </p:nvSpPr>
          <p:spPr>
            <a:xfrm rot="-5400000">
              <a:off x="4908264"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2015</a:t>
              </a:r>
            </a:p>
          </p:txBody>
        </p:sp>
        <p:sp>
          <p:nvSpPr>
            <p:cNvPr id="70" name="tx70"/>
            <p:cNvSpPr/>
            <p:nvPr/>
          </p:nvSpPr>
          <p:spPr>
            <a:xfrm rot="-5400000">
              <a:off x="5860369"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2019</a:t>
              </a:r>
            </a:p>
          </p:txBody>
        </p:sp>
        <p:sp>
          <p:nvSpPr>
            <p:cNvPr id="71" name="tx71"/>
            <p:cNvSpPr/>
            <p:nvPr/>
          </p:nvSpPr>
          <p:spPr>
            <a:xfrm rot="-5400000">
              <a:off x="6812448" y="5219499"/>
              <a:ext cx="240146" cy="78959"/>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2023</a:t>
              </a:r>
            </a:p>
          </p:txBody>
        </p:sp>
        <p:sp>
          <p:nvSpPr>
            <p:cNvPr id="72" name="tx72"/>
            <p:cNvSpPr/>
            <p:nvPr/>
          </p:nvSpPr>
          <p:spPr>
            <a:xfrm rot="-5400000">
              <a:off x="7288527" y="5219525"/>
              <a:ext cx="240146" cy="78906"/>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2025</a:t>
              </a:r>
            </a:p>
          </p:txBody>
        </p:sp>
        <p:sp>
          <p:nvSpPr>
            <p:cNvPr id="73" name="tx73"/>
            <p:cNvSpPr/>
            <p:nvPr/>
          </p:nvSpPr>
          <p:spPr>
            <a:xfrm rot="-5400000">
              <a:off x="8478631" y="5219499"/>
              <a:ext cx="240146" cy="78959"/>
            </a:xfrm>
            <a:prstGeom prst="rect">
              <a:avLst/>
            </a:prstGeom>
            <a:noFill/>
          </p:spPr>
          <p:txBody>
            <a:bodyPr lIns="0" rIns="0" tIns="0" bIns="0" anchorCtr="1" anchor="ctr" wrap="none"/>
            <a:lstStyle/>
            <a:p>
              <a:pPr algn="l" marL="0" marR="0" indent="0">
                <a:lnSpc>
                  <a:spcPts val="850"/>
                </a:lnSpc>
                <a:spcBef>
                  <a:spcPts val="0"/>
                </a:spcBef>
                <a:spcAft>
                  <a:spcPts val="0"/>
                </a:spcAft>
              </a:pPr>
              <a:r>
                <a:rPr sz="850">
                  <a:solidFill>
                    <a:srgbClr val="4D4D4D">
                      <a:alpha val="100000"/>
                    </a:srgbClr>
                  </a:solidFill>
                  <a:latin typeface="Arial"/>
                  <a:cs typeface="Arial"/>
                </a:rPr>
                <a:t>2030</a:t>
              </a:r>
            </a:p>
          </p:txBody>
        </p:sp>
        <p:sp>
          <p:nvSpPr>
            <p:cNvPr id="74" name="tx74"/>
            <p:cNvSpPr/>
            <p:nvPr/>
          </p:nvSpPr>
          <p:spPr>
            <a:xfrm>
              <a:off x="857700" y="4842672"/>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75" name="tx75"/>
            <p:cNvSpPr/>
            <p:nvPr/>
          </p:nvSpPr>
          <p:spPr>
            <a:xfrm>
              <a:off x="508103" y="3936513"/>
              <a:ext cx="413165" cy="9833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100,000</a:t>
              </a:r>
            </a:p>
          </p:txBody>
        </p:sp>
        <p:sp>
          <p:nvSpPr>
            <p:cNvPr id="76" name="tx76"/>
            <p:cNvSpPr/>
            <p:nvPr/>
          </p:nvSpPr>
          <p:spPr>
            <a:xfrm>
              <a:off x="508103" y="3045144"/>
              <a:ext cx="413165" cy="9833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200,000</a:t>
              </a:r>
            </a:p>
          </p:txBody>
        </p:sp>
        <p:sp>
          <p:nvSpPr>
            <p:cNvPr id="77" name="tx77"/>
            <p:cNvSpPr/>
            <p:nvPr/>
          </p:nvSpPr>
          <p:spPr>
            <a:xfrm>
              <a:off x="508103" y="2153774"/>
              <a:ext cx="413165" cy="9833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300,000</a:t>
              </a:r>
            </a:p>
          </p:txBody>
        </p:sp>
        <p:sp>
          <p:nvSpPr>
            <p:cNvPr id="78" name="tx78"/>
            <p:cNvSpPr/>
            <p:nvPr/>
          </p:nvSpPr>
          <p:spPr>
            <a:xfrm>
              <a:off x="508103" y="1262405"/>
              <a:ext cx="413165" cy="9833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400,000</a:t>
              </a:r>
            </a:p>
          </p:txBody>
        </p:sp>
        <p:sp>
          <p:nvSpPr>
            <p:cNvPr id="79" name="tx79"/>
            <p:cNvSpPr/>
            <p:nvPr/>
          </p:nvSpPr>
          <p:spPr>
            <a:xfrm rot="-5400000">
              <a:off x="-527885" y="2924006"/>
              <a:ext cx="1840247" cy="10334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zero-dose children</a:t>
              </a:r>
            </a:p>
          </p:txBody>
        </p:sp>
        <p:sp>
          <p:nvSpPr>
            <p:cNvPr id="80" name="rc80"/>
            <p:cNvSpPr/>
            <p:nvPr/>
          </p:nvSpPr>
          <p:spPr>
            <a:xfrm>
              <a:off x="3693168" y="5761013"/>
              <a:ext cx="201456" cy="201456"/>
            </a:xfrm>
            <a:prstGeom prst="rect">
              <a:avLst/>
            </a:prstGeom>
            <a:solidFill>
              <a:srgbClr val="0058AB">
                <a:alpha val="100000"/>
              </a:srgbClr>
            </a:solidFill>
          </p:spPr>
          <p:txBody>
            <a:bodyPr/>
            <a:lstStyle/>
            <a:p/>
          </p:txBody>
        </p:sp>
        <p:sp>
          <p:nvSpPr>
            <p:cNvPr id="81" name="rc81"/>
            <p:cNvSpPr/>
            <p:nvPr/>
          </p:nvSpPr>
          <p:spPr>
            <a:xfrm>
              <a:off x="4595254" y="5761013"/>
              <a:ext cx="201456" cy="201456"/>
            </a:xfrm>
            <a:prstGeom prst="rect">
              <a:avLst/>
            </a:prstGeom>
            <a:solidFill>
              <a:srgbClr val="69DBFF">
                <a:alpha val="100000"/>
              </a:srgbClr>
            </a:solidFill>
          </p:spPr>
          <p:txBody>
            <a:bodyPr/>
            <a:lstStyle/>
            <a:p/>
          </p:txBody>
        </p:sp>
        <p:sp>
          <p:nvSpPr>
            <p:cNvPr id="82" name="tx82"/>
            <p:cNvSpPr/>
            <p:nvPr/>
          </p:nvSpPr>
          <p:spPr>
            <a:xfrm>
              <a:off x="3973213" y="5810104"/>
              <a:ext cx="543452"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Estimate</a:t>
              </a:r>
            </a:p>
          </p:txBody>
        </p:sp>
        <p:sp>
          <p:nvSpPr>
            <p:cNvPr id="83" name="tx83"/>
            <p:cNvSpPr/>
            <p:nvPr/>
          </p:nvSpPr>
          <p:spPr>
            <a:xfrm>
              <a:off x="4875299" y="5781932"/>
              <a:ext cx="1498841" cy="1298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IA2030 zero-dose target</a:t>
              </a:r>
            </a:p>
          </p:txBody>
        </p:sp>
        <p:sp>
          <p:nvSpPr>
            <p:cNvPr id="84" name="tx84"/>
            <p:cNvSpPr/>
            <p:nvPr/>
          </p:nvSpPr>
          <p:spPr>
            <a:xfrm>
              <a:off x="2140352" y="398022"/>
              <a:ext cx="5777604"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number of zero-dose children, 2000-2023 and target by 2030, HICs</a:t>
              </a:r>
            </a:p>
          </p:txBody>
        </p:sp>
        <p:sp>
          <p:nvSpPr>
            <p:cNvPr id="85" name="tx85"/>
            <p:cNvSpPr/>
            <p:nvPr/>
          </p:nvSpPr>
          <p:spPr>
            <a:xfrm>
              <a:off x="4881773" y="6085709"/>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86" name="tx86"/>
            <p:cNvSpPr/>
            <p:nvPr/>
          </p:nvSpPr>
          <p:spPr>
            <a:xfrm>
              <a:off x="8857057" y="6311348"/>
              <a:ext cx="217353" cy="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a:t>
              </a:r>
            </a:p>
          </p:txBody>
        </p:sp>
        <p:sp>
          <p:nvSpPr>
            <p:cNvPr id="87" name="tx87"/>
            <p:cNvSpPr/>
            <p:nvPr/>
          </p:nvSpPr>
          <p:spPr>
            <a:xfrm>
              <a:off x="2315059" y="6327165"/>
              <a:ext cx="675935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Immunization Agenda 2030 (IA2030) calls on all countries to reduce the number of zero dose children in 2019 by half by 2030.</a:t>
              </a:r>
            </a:p>
          </p:txBody>
        </p:sp>
        <p:sp>
          <p:nvSpPr>
            <p:cNvPr id="88" name="tx88"/>
            <p:cNvSpPr/>
            <p:nvPr/>
          </p:nvSpPr>
          <p:spPr>
            <a:xfrm>
              <a:off x="1805918" y="6447866"/>
              <a:ext cx="726849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Dark blue bars are the estimated number of zero-dose children in 2000-2023, light blue bar is the target number of zero-dose children by 2030.</a:t>
              </a:r>
            </a:p>
          </p:txBody>
        </p:sp>
        <p:sp>
          <p:nvSpPr>
            <p:cNvPr id="89" name="tx89"/>
            <p:cNvSpPr/>
            <p:nvPr/>
          </p:nvSpPr>
          <p:spPr>
            <a:xfrm>
              <a:off x="2259124" y="6569603"/>
              <a:ext cx="6815286"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Line shows trajectory the country needs to be on, and points show annual goals to meet the target by 2030,assuming a linear decline.</a:t>
              </a:r>
            </a:p>
          </p:txBody>
        </p:sp>
      </p:grpSp>
      <p:sp>
        <p:nvSpPr>
          <p:cNvPr id="9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The Immunization Agenda 2030 (IA2030) aims to leave no one behind with immunization and calls on all countries to reduce the number of zero dose children by half by 2030.
This chart shows:
• Estimated number of zero-dose children in 2000-2023 (dark blue bars)
• Zero-dose target by 2030 (light blue bar)
• Annual goals to reach the 2030 target based on a linear trajectory (points)
In 2023, the number of zero-dose children was approximately 14% higher than the annual goal.</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HICs, 0 out of 61 (0%) countries had DTP1 coverage below 70% in 2023.
There were 59 (97%) countries that achieved DTP1 of 90% or higher, accounting for 12,316,000 (98%) of the total cohort.</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168827" y="1895383"/>
              <a:ext cx="1493162" cy="1515605"/>
            </a:xfrm>
            <a:custGeom>
              <a:avLst/>
              <a:pathLst>
                <a:path w="1493162" h="1515605">
                  <a:moveTo>
                    <a:pt x="0" y="1515605"/>
                  </a:moveTo>
                  <a:lnTo>
                    <a:pt x="51488" y="1506645"/>
                  </a:lnTo>
                  <a:lnTo>
                    <a:pt x="102976" y="1497684"/>
                  </a:lnTo>
                  <a:lnTo>
                    <a:pt x="154465" y="1488723"/>
                  </a:lnTo>
                  <a:lnTo>
                    <a:pt x="205953" y="1479763"/>
                  </a:lnTo>
                  <a:lnTo>
                    <a:pt x="257441" y="1470802"/>
                  </a:lnTo>
                  <a:lnTo>
                    <a:pt x="308930" y="1461841"/>
                  </a:lnTo>
                  <a:lnTo>
                    <a:pt x="360418" y="1452881"/>
                  </a:lnTo>
                  <a:lnTo>
                    <a:pt x="411906" y="1443920"/>
                  </a:lnTo>
                  <a:lnTo>
                    <a:pt x="463395" y="1434959"/>
                  </a:lnTo>
                  <a:lnTo>
                    <a:pt x="514883" y="1425999"/>
                  </a:lnTo>
                  <a:lnTo>
                    <a:pt x="566371" y="1417038"/>
                  </a:lnTo>
                  <a:lnTo>
                    <a:pt x="617860" y="1408077"/>
                  </a:lnTo>
                  <a:lnTo>
                    <a:pt x="669348" y="1399117"/>
                  </a:lnTo>
                  <a:lnTo>
                    <a:pt x="720836" y="1390156"/>
                  </a:lnTo>
                  <a:lnTo>
                    <a:pt x="772325" y="1381195"/>
                  </a:lnTo>
                  <a:lnTo>
                    <a:pt x="823813" y="1372234"/>
                  </a:lnTo>
                  <a:lnTo>
                    <a:pt x="875302" y="1363274"/>
                  </a:lnTo>
                  <a:lnTo>
                    <a:pt x="926790" y="1354313"/>
                  </a:lnTo>
                  <a:lnTo>
                    <a:pt x="978278" y="1345352"/>
                  </a:lnTo>
                  <a:lnTo>
                    <a:pt x="1029767" y="1336392"/>
                  </a:lnTo>
                  <a:lnTo>
                    <a:pt x="1081255" y="1327431"/>
                  </a:lnTo>
                  <a:lnTo>
                    <a:pt x="1132743" y="1318470"/>
                  </a:lnTo>
                  <a:lnTo>
                    <a:pt x="1184232" y="1309510"/>
                  </a:lnTo>
                  <a:lnTo>
                    <a:pt x="1235720" y="1300549"/>
                  </a:lnTo>
                  <a:lnTo>
                    <a:pt x="1287208" y="1291588"/>
                  </a:lnTo>
                  <a:lnTo>
                    <a:pt x="1338697" y="1282628"/>
                  </a:lnTo>
                  <a:lnTo>
                    <a:pt x="1390185" y="1273667"/>
                  </a:lnTo>
                  <a:lnTo>
                    <a:pt x="1441673" y="1264706"/>
                  </a:lnTo>
                  <a:lnTo>
                    <a:pt x="1493162" y="1255746"/>
                  </a:lnTo>
                  <a:lnTo>
                    <a:pt x="1483431" y="1204976"/>
                  </a:lnTo>
                  <a:lnTo>
                    <a:pt x="1471975" y="1154567"/>
                  </a:lnTo>
                  <a:lnTo>
                    <a:pt x="1458806" y="1104579"/>
                  </a:lnTo>
                  <a:lnTo>
                    <a:pt x="1443941" y="1055068"/>
                  </a:lnTo>
                  <a:lnTo>
                    <a:pt x="1427395" y="1006093"/>
                  </a:lnTo>
                  <a:lnTo>
                    <a:pt x="1409189" y="957712"/>
                  </a:lnTo>
                  <a:lnTo>
                    <a:pt x="1389344" y="909979"/>
                  </a:lnTo>
                  <a:lnTo>
                    <a:pt x="1367882" y="862950"/>
                  </a:lnTo>
                  <a:lnTo>
                    <a:pt x="1344829" y="816681"/>
                  </a:lnTo>
                  <a:lnTo>
                    <a:pt x="1320211" y="771225"/>
                  </a:lnTo>
                  <a:lnTo>
                    <a:pt x="1294058" y="726635"/>
                  </a:lnTo>
                  <a:lnTo>
                    <a:pt x="1266399" y="682963"/>
                  </a:lnTo>
                  <a:lnTo>
                    <a:pt x="1237267" y="640259"/>
                  </a:lnTo>
                  <a:lnTo>
                    <a:pt x="1206695" y="598574"/>
                  </a:lnTo>
                  <a:lnTo>
                    <a:pt x="1174720" y="557956"/>
                  </a:lnTo>
                  <a:lnTo>
                    <a:pt x="1141378" y="518452"/>
                  </a:lnTo>
                  <a:lnTo>
                    <a:pt x="1106708" y="480107"/>
                  </a:lnTo>
                  <a:lnTo>
                    <a:pt x="1070751" y="442968"/>
                  </a:lnTo>
                  <a:lnTo>
                    <a:pt x="1033548" y="407076"/>
                  </a:lnTo>
                  <a:lnTo>
                    <a:pt x="995143" y="372474"/>
                  </a:lnTo>
                  <a:lnTo>
                    <a:pt x="955580" y="339201"/>
                  </a:lnTo>
                  <a:lnTo>
                    <a:pt x="914906" y="307298"/>
                  </a:lnTo>
                  <a:lnTo>
                    <a:pt x="873167" y="276799"/>
                  </a:lnTo>
                  <a:lnTo>
                    <a:pt x="830412" y="247742"/>
                  </a:lnTo>
                  <a:lnTo>
                    <a:pt x="786691" y="220161"/>
                  </a:lnTo>
                  <a:lnTo>
                    <a:pt x="742055" y="194086"/>
                  </a:lnTo>
                  <a:lnTo>
                    <a:pt x="696556" y="169548"/>
                  </a:lnTo>
                  <a:lnTo>
                    <a:pt x="650246" y="146576"/>
                  </a:lnTo>
                  <a:lnTo>
                    <a:pt x="603180" y="125197"/>
                  </a:lnTo>
                  <a:lnTo>
                    <a:pt x="555412" y="105436"/>
                  </a:lnTo>
                  <a:lnTo>
                    <a:pt x="506999" y="87315"/>
                  </a:lnTo>
                  <a:lnTo>
                    <a:pt x="457995" y="70856"/>
                  </a:lnTo>
                  <a:lnTo>
                    <a:pt x="408458" y="56077"/>
                  </a:lnTo>
                  <a:lnTo>
                    <a:pt x="358447" y="42997"/>
                  </a:lnTo>
                  <a:lnTo>
                    <a:pt x="308018" y="31629"/>
                  </a:lnTo>
                  <a:lnTo>
                    <a:pt x="257231" y="21988"/>
                  </a:lnTo>
                  <a:lnTo>
                    <a:pt x="206145" y="14084"/>
                  </a:lnTo>
                  <a:lnTo>
                    <a:pt x="154819" y="7928"/>
                  </a:lnTo>
                  <a:lnTo>
                    <a:pt x="103312" y="3525"/>
                  </a:lnTo>
                  <a:lnTo>
                    <a:pt x="51686" y="881"/>
                  </a:lnTo>
                  <a:lnTo>
                    <a:pt x="0" y="0"/>
                  </a:lnTo>
                  <a:lnTo>
                    <a:pt x="0" y="52262"/>
                  </a:lnTo>
                  <a:lnTo>
                    <a:pt x="0" y="104524"/>
                  </a:lnTo>
                  <a:lnTo>
                    <a:pt x="0" y="156786"/>
                  </a:lnTo>
                  <a:lnTo>
                    <a:pt x="0" y="209049"/>
                  </a:lnTo>
                  <a:lnTo>
                    <a:pt x="0" y="261311"/>
                  </a:lnTo>
                  <a:lnTo>
                    <a:pt x="0" y="313573"/>
                  </a:lnTo>
                  <a:lnTo>
                    <a:pt x="0" y="365835"/>
                  </a:lnTo>
                  <a:lnTo>
                    <a:pt x="0" y="418098"/>
                  </a:lnTo>
                  <a:lnTo>
                    <a:pt x="0" y="470360"/>
                  </a:lnTo>
                  <a:lnTo>
                    <a:pt x="0" y="522622"/>
                  </a:lnTo>
                  <a:lnTo>
                    <a:pt x="0" y="574884"/>
                  </a:lnTo>
                  <a:lnTo>
                    <a:pt x="0" y="627147"/>
                  </a:lnTo>
                  <a:lnTo>
                    <a:pt x="0" y="679409"/>
                  </a:lnTo>
                  <a:lnTo>
                    <a:pt x="0" y="731671"/>
                  </a:lnTo>
                  <a:lnTo>
                    <a:pt x="0" y="783934"/>
                  </a:lnTo>
                  <a:lnTo>
                    <a:pt x="0" y="836196"/>
                  </a:lnTo>
                  <a:lnTo>
                    <a:pt x="0" y="888458"/>
                  </a:lnTo>
                  <a:lnTo>
                    <a:pt x="0" y="940720"/>
                  </a:lnTo>
                  <a:lnTo>
                    <a:pt x="0" y="992983"/>
                  </a:lnTo>
                  <a:lnTo>
                    <a:pt x="0" y="1045245"/>
                  </a:lnTo>
                  <a:lnTo>
                    <a:pt x="0" y="1097507"/>
                  </a:lnTo>
                  <a:lnTo>
                    <a:pt x="0" y="1149769"/>
                  </a:lnTo>
                  <a:lnTo>
                    <a:pt x="0" y="1202032"/>
                  </a:lnTo>
                  <a:lnTo>
                    <a:pt x="0" y="1254294"/>
                  </a:lnTo>
                  <a:lnTo>
                    <a:pt x="0" y="1306556"/>
                  </a:lnTo>
                  <a:lnTo>
                    <a:pt x="0" y="1358818"/>
                  </a:lnTo>
                  <a:lnTo>
                    <a:pt x="0" y="1411081"/>
                  </a:lnTo>
                  <a:lnTo>
                    <a:pt x="0" y="1463343"/>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168827" y="3151129"/>
              <a:ext cx="1515599" cy="1081335"/>
            </a:xfrm>
            <a:custGeom>
              <a:avLst/>
              <a:pathLst>
                <a:path w="1515599" h="1081335">
                  <a:moveTo>
                    <a:pt x="0" y="259859"/>
                  </a:moveTo>
                  <a:lnTo>
                    <a:pt x="43919" y="288186"/>
                  </a:lnTo>
                  <a:lnTo>
                    <a:pt x="87839" y="316512"/>
                  </a:lnTo>
                  <a:lnTo>
                    <a:pt x="131759" y="344839"/>
                  </a:lnTo>
                  <a:lnTo>
                    <a:pt x="175678" y="373166"/>
                  </a:lnTo>
                  <a:lnTo>
                    <a:pt x="219598" y="401493"/>
                  </a:lnTo>
                  <a:lnTo>
                    <a:pt x="263518" y="429820"/>
                  </a:lnTo>
                  <a:lnTo>
                    <a:pt x="307437" y="458146"/>
                  </a:lnTo>
                  <a:lnTo>
                    <a:pt x="351357" y="486473"/>
                  </a:lnTo>
                  <a:lnTo>
                    <a:pt x="395277" y="514800"/>
                  </a:lnTo>
                  <a:lnTo>
                    <a:pt x="439196" y="543127"/>
                  </a:lnTo>
                  <a:lnTo>
                    <a:pt x="483116" y="571453"/>
                  </a:lnTo>
                  <a:lnTo>
                    <a:pt x="527036" y="599780"/>
                  </a:lnTo>
                  <a:lnTo>
                    <a:pt x="570956" y="628107"/>
                  </a:lnTo>
                  <a:lnTo>
                    <a:pt x="614875" y="656434"/>
                  </a:lnTo>
                  <a:lnTo>
                    <a:pt x="658795" y="684760"/>
                  </a:lnTo>
                  <a:lnTo>
                    <a:pt x="702715" y="713087"/>
                  </a:lnTo>
                  <a:lnTo>
                    <a:pt x="746634" y="741414"/>
                  </a:lnTo>
                  <a:lnTo>
                    <a:pt x="790554" y="769741"/>
                  </a:lnTo>
                  <a:lnTo>
                    <a:pt x="834474" y="798067"/>
                  </a:lnTo>
                  <a:lnTo>
                    <a:pt x="878393" y="826394"/>
                  </a:lnTo>
                  <a:lnTo>
                    <a:pt x="922313" y="854721"/>
                  </a:lnTo>
                  <a:lnTo>
                    <a:pt x="966233" y="883048"/>
                  </a:lnTo>
                  <a:lnTo>
                    <a:pt x="1010152" y="911374"/>
                  </a:lnTo>
                  <a:lnTo>
                    <a:pt x="1054072" y="939701"/>
                  </a:lnTo>
                  <a:lnTo>
                    <a:pt x="1097992" y="968028"/>
                  </a:lnTo>
                  <a:lnTo>
                    <a:pt x="1141912" y="996355"/>
                  </a:lnTo>
                  <a:lnTo>
                    <a:pt x="1185831" y="1024681"/>
                  </a:lnTo>
                  <a:lnTo>
                    <a:pt x="1229751" y="1053008"/>
                  </a:lnTo>
                  <a:lnTo>
                    <a:pt x="1273671" y="1081335"/>
                  </a:lnTo>
                  <a:lnTo>
                    <a:pt x="1300758" y="1037733"/>
                  </a:lnTo>
                  <a:lnTo>
                    <a:pt x="1326353" y="993239"/>
                  </a:lnTo>
                  <a:lnTo>
                    <a:pt x="1350427" y="947903"/>
                  </a:lnTo>
                  <a:lnTo>
                    <a:pt x="1372952" y="901779"/>
                  </a:lnTo>
                  <a:lnTo>
                    <a:pt x="1393903" y="854918"/>
                  </a:lnTo>
                  <a:lnTo>
                    <a:pt x="1413254" y="807374"/>
                  </a:lnTo>
                  <a:lnTo>
                    <a:pt x="1430984" y="759203"/>
                  </a:lnTo>
                  <a:lnTo>
                    <a:pt x="1447073" y="710458"/>
                  </a:lnTo>
                  <a:lnTo>
                    <a:pt x="1461502" y="661197"/>
                  </a:lnTo>
                  <a:lnTo>
                    <a:pt x="1474254" y="611476"/>
                  </a:lnTo>
                  <a:lnTo>
                    <a:pt x="1485315" y="561351"/>
                  </a:lnTo>
                  <a:lnTo>
                    <a:pt x="1494673" y="510880"/>
                  </a:lnTo>
                  <a:lnTo>
                    <a:pt x="1502316" y="460122"/>
                  </a:lnTo>
                  <a:lnTo>
                    <a:pt x="1508236" y="409133"/>
                  </a:lnTo>
                  <a:lnTo>
                    <a:pt x="1512426" y="357974"/>
                  </a:lnTo>
                  <a:lnTo>
                    <a:pt x="1514881" y="306702"/>
                  </a:lnTo>
                  <a:lnTo>
                    <a:pt x="1515599" y="255376"/>
                  </a:lnTo>
                  <a:lnTo>
                    <a:pt x="1514578" y="204055"/>
                  </a:lnTo>
                  <a:lnTo>
                    <a:pt x="1511819" y="152798"/>
                  </a:lnTo>
                  <a:lnTo>
                    <a:pt x="1507327" y="101664"/>
                  </a:lnTo>
                  <a:lnTo>
                    <a:pt x="1501105" y="50712"/>
                  </a:lnTo>
                  <a:lnTo>
                    <a:pt x="1493162" y="0"/>
                  </a:lnTo>
                  <a:lnTo>
                    <a:pt x="1441673" y="8960"/>
                  </a:lnTo>
                  <a:lnTo>
                    <a:pt x="1390185" y="17921"/>
                  </a:lnTo>
                  <a:lnTo>
                    <a:pt x="1338697" y="26882"/>
                  </a:lnTo>
                  <a:lnTo>
                    <a:pt x="1287208" y="35842"/>
                  </a:lnTo>
                  <a:lnTo>
                    <a:pt x="1235720" y="44803"/>
                  </a:lnTo>
                  <a:lnTo>
                    <a:pt x="1184232" y="53764"/>
                  </a:lnTo>
                  <a:lnTo>
                    <a:pt x="1132743" y="62724"/>
                  </a:lnTo>
                  <a:lnTo>
                    <a:pt x="1081255" y="71685"/>
                  </a:lnTo>
                  <a:lnTo>
                    <a:pt x="1029767" y="80646"/>
                  </a:lnTo>
                  <a:lnTo>
                    <a:pt x="978278" y="89606"/>
                  </a:lnTo>
                  <a:lnTo>
                    <a:pt x="926790" y="98567"/>
                  </a:lnTo>
                  <a:lnTo>
                    <a:pt x="875302" y="107528"/>
                  </a:lnTo>
                  <a:lnTo>
                    <a:pt x="823813" y="116488"/>
                  </a:lnTo>
                  <a:lnTo>
                    <a:pt x="772325" y="125449"/>
                  </a:lnTo>
                  <a:lnTo>
                    <a:pt x="720836" y="134410"/>
                  </a:lnTo>
                  <a:lnTo>
                    <a:pt x="669348" y="143370"/>
                  </a:lnTo>
                  <a:lnTo>
                    <a:pt x="617860" y="152331"/>
                  </a:lnTo>
                  <a:lnTo>
                    <a:pt x="566371" y="161292"/>
                  </a:lnTo>
                  <a:lnTo>
                    <a:pt x="514883" y="170252"/>
                  </a:lnTo>
                  <a:lnTo>
                    <a:pt x="463395" y="179213"/>
                  </a:lnTo>
                  <a:lnTo>
                    <a:pt x="411906" y="188174"/>
                  </a:lnTo>
                  <a:lnTo>
                    <a:pt x="360418" y="197134"/>
                  </a:lnTo>
                  <a:lnTo>
                    <a:pt x="308930" y="206095"/>
                  </a:lnTo>
                  <a:lnTo>
                    <a:pt x="257441" y="215056"/>
                  </a:lnTo>
                  <a:lnTo>
                    <a:pt x="205953" y="224016"/>
                  </a:lnTo>
                  <a:lnTo>
                    <a:pt x="154465" y="232977"/>
                  </a:lnTo>
                  <a:lnTo>
                    <a:pt x="102976" y="241938"/>
                  </a:lnTo>
                  <a:lnTo>
                    <a:pt x="51488" y="250898"/>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168827" y="3410988"/>
              <a:ext cx="1273671" cy="1415310"/>
            </a:xfrm>
            <a:custGeom>
              <a:avLst/>
              <a:pathLst>
                <a:path w="1273671" h="1415310">
                  <a:moveTo>
                    <a:pt x="0" y="0"/>
                  </a:moveTo>
                  <a:lnTo>
                    <a:pt x="18695" y="48803"/>
                  </a:lnTo>
                  <a:lnTo>
                    <a:pt x="37391" y="97607"/>
                  </a:lnTo>
                  <a:lnTo>
                    <a:pt x="56087" y="146411"/>
                  </a:lnTo>
                  <a:lnTo>
                    <a:pt x="74783" y="195215"/>
                  </a:lnTo>
                  <a:lnTo>
                    <a:pt x="93479" y="244019"/>
                  </a:lnTo>
                  <a:lnTo>
                    <a:pt x="112174" y="292822"/>
                  </a:lnTo>
                  <a:lnTo>
                    <a:pt x="130870" y="341626"/>
                  </a:lnTo>
                  <a:lnTo>
                    <a:pt x="149566" y="390430"/>
                  </a:lnTo>
                  <a:lnTo>
                    <a:pt x="168262" y="439234"/>
                  </a:lnTo>
                  <a:lnTo>
                    <a:pt x="186958" y="488038"/>
                  </a:lnTo>
                  <a:lnTo>
                    <a:pt x="205653" y="536841"/>
                  </a:lnTo>
                  <a:lnTo>
                    <a:pt x="224349" y="585645"/>
                  </a:lnTo>
                  <a:lnTo>
                    <a:pt x="243045" y="634449"/>
                  </a:lnTo>
                  <a:lnTo>
                    <a:pt x="261741" y="683253"/>
                  </a:lnTo>
                  <a:lnTo>
                    <a:pt x="280437" y="732057"/>
                  </a:lnTo>
                  <a:lnTo>
                    <a:pt x="299132" y="780860"/>
                  </a:lnTo>
                  <a:lnTo>
                    <a:pt x="317828" y="829664"/>
                  </a:lnTo>
                  <a:lnTo>
                    <a:pt x="336524" y="878468"/>
                  </a:lnTo>
                  <a:lnTo>
                    <a:pt x="355220" y="927272"/>
                  </a:lnTo>
                  <a:lnTo>
                    <a:pt x="373916" y="976076"/>
                  </a:lnTo>
                  <a:lnTo>
                    <a:pt x="392612" y="1024879"/>
                  </a:lnTo>
                  <a:lnTo>
                    <a:pt x="411307" y="1073683"/>
                  </a:lnTo>
                  <a:lnTo>
                    <a:pt x="430003" y="1122487"/>
                  </a:lnTo>
                  <a:lnTo>
                    <a:pt x="448699" y="1171291"/>
                  </a:lnTo>
                  <a:lnTo>
                    <a:pt x="467395" y="1220095"/>
                  </a:lnTo>
                  <a:lnTo>
                    <a:pt x="486091" y="1268898"/>
                  </a:lnTo>
                  <a:lnTo>
                    <a:pt x="504786" y="1317702"/>
                  </a:lnTo>
                  <a:lnTo>
                    <a:pt x="523482" y="1366506"/>
                  </a:lnTo>
                  <a:lnTo>
                    <a:pt x="542178" y="1415310"/>
                  </a:lnTo>
                  <a:lnTo>
                    <a:pt x="591537" y="1395401"/>
                  </a:lnTo>
                  <a:lnTo>
                    <a:pt x="640166" y="1373771"/>
                  </a:lnTo>
                  <a:lnTo>
                    <a:pt x="688006" y="1350447"/>
                  </a:lnTo>
                  <a:lnTo>
                    <a:pt x="734998" y="1325457"/>
                  </a:lnTo>
                  <a:lnTo>
                    <a:pt x="781083" y="1298833"/>
                  </a:lnTo>
                  <a:lnTo>
                    <a:pt x="826205" y="1270608"/>
                  </a:lnTo>
                  <a:lnTo>
                    <a:pt x="870308" y="1240815"/>
                  </a:lnTo>
                  <a:lnTo>
                    <a:pt x="913338" y="1209493"/>
                  </a:lnTo>
                  <a:lnTo>
                    <a:pt x="955242" y="1176678"/>
                  </a:lnTo>
                  <a:lnTo>
                    <a:pt x="995967" y="1142413"/>
                  </a:lnTo>
                  <a:lnTo>
                    <a:pt x="1035464" y="1106739"/>
                  </a:lnTo>
                  <a:lnTo>
                    <a:pt x="1073685" y="1069701"/>
                  </a:lnTo>
                  <a:lnTo>
                    <a:pt x="1110581" y="1031343"/>
                  </a:lnTo>
                  <a:lnTo>
                    <a:pt x="1146108" y="991713"/>
                  </a:lnTo>
                  <a:lnTo>
                    <a:pt x="1180222" y="950860"/>
                  </a:lnTo>
                  <a:lnTo>
                    <a:pt x="1212880" y="908835"/>
                  </a:lnTo>
                  <a:lnTo>
                    <a:pt x="1244042" y="865689"/>
                  </a:lnTo>
                  <a:lnTo>
                    <a:pt x="1273671" y="821475"/>
                  </a:lnTo>
                  <a:lnTo>
                    <a:pt x="1229751" y="793149"/>
                  </a:lnTo>
                  <a:lnTo>
                    <a:pt x="1185831" y="764822"/>
                  </a:lnTo>
                  <a:lnTo>
                    <a:pt x="1141912" y="736495"/>
                  </a:lnTo>
                  <a:lnTo>
                    <a:pt x="1097992" y="708168"/>
                  </a:lnTo>
                  <a:lnTo>
                    <a:pt x="1054072" y="679842"/>
                  </a:lnTo>
                  <a:lnTo>
                    <a:pt x="1010152" y="651515"/>
                  </a:lnTo>
                  <a:lnTo>
                    <a:pt x="966233" y="623188"/>
                  </a:lnTo>
                  <a:lnTo>
                    <a:pt x="922313" y="594861"/>
                  </a:lnTo>
                  <a:lnTo>
                    <a:pt x="878393" y="566535"/>
                  </a:lnTo>
                  <a:lnTo>
                    <a:pt x="834474" y="538208"/>
                  </a:lnTo>
                  <a:lnTo>
                    <a:pt x="790554" y="509881"/>
                  </a:lnTo>
                  <a:lnTo>
                    <a:pt x="746634" y="481554"/>
                  </a:lnTo>
                  <a:lnTo>
                    <a:pt x="702715" y="453228"/>
                  </a:lnTo>
                  <a:lnTo>
                    <a:pt x="658795" y="424901"/>
                  </a:lnTo>
                  <a:lnTo>
                    <a:pt x="614875" y="396574"/>
                  </a:lnTo>
                  <a:lnTo>
                    <a:pt x="570956" y="368247"/>
                  </a:lnTo>
                  <a:lnTo>
                    <a:pt x="527036" y="339921"/>
                  </a:lnTo>
                  <a:lnTo>
                    <a:pt x="483116" y="311594"/>
                  </a:lnTo>
                  <a:lnTo>
                    <a:pt x="439196" y="283267"/>
                  </a:lnTo>
                  <a:lnTo>
                    <a:pt x="395277" y="254940"/>
                  </a:lnTo>
                  <a:lnTo>
                    <a:pt x="351357" y="226614"/>
                  </a:lnTo>
                  <a:lnTo>
                    <a:pt x="307437" y="198287"/>
                  </a:lnTo>
                  <a:lnTo>
                    <a:pt x="263518" y="169960"/>
                  </a:lnTo>
                  <a:lnTo>
                    <a:pt x="219598" y="141633"/>
                  </a:lnTo>
                  <a:lnTo>
                    <a:pt x="175678" y="113307"/>
                  </a:lnTo>
                  <a:lnTo>
                    <a:pt x="131759" y="84980"/>
                  </a:lnTo>
                  <a:lnTo>
                    <a:pt x="87839" y="56653"/>
                  </a:lnTo>
                  <a:lnTo>
                    <a:pt x="43919" y="28326"/>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2102554" y="3410988"/>
              <a:ext cx="608450" cy="1515535"/>
            </a:xfrm>
            <a:custGeom>
              <a:avLst/>
              <a:pathLst>
                <a:path w="608450" h="1515535">
                  <a:moveTo>
                    <a:pt x="66272" y="0"/>
                  </a:moveTo>
                  <a:lnTo>
                    <a:pt x="63987" y="52212"/>
                  </a:lnTo>
                  <a:lnTo>
                    <a:pt x="61701" y="104424"/>
                  </a:lnTo>
                  <a:lnTo>
                    <a:pt x="59416" y="156636"/>
                  </a:lnTo>
                  <a:lnTo>
                    <a:pt x="57131" y="208849"/>
                  </a:lnTo>
                  <a:lnTo>
                    <a:pt x="54846" y="261061"/>
                  </a:lnTo>
                  <a:lnTo>
                    <a:pt x="52560" y="313273"/>
                  </a:lnTo>
                  <a:lnTo>
                    <a:pt x="50275" y="365485"/>
                  </a:lnTo>
                  <a:lnTo>
                    <a:pt x="47990" y="417698"/>
                  </a:lnTo>
                  <a:lnTo>
                    <a:pt x="45705" y="469910"/>
                  </a:lnTo>
                  <a:lnTo>
                    <a:pt x="43419" y="522122"/>
                  </a:lnTo>
                  <a:lnTo>
                    <a:pt x="41134" y="574335"/>
                  </a:lnTo>
                  <a:lnTo>
                    <a:pt x="38849" y="626547"/>
                  </a:lnTo>
                  <a:lnTo>
                    <a:pt x="36564" y="678759"/>
                  </a:lnTo>
                  <a:lnTo>
                    <a:pt x="34278" y="730971"/>
                  </a:lnTo>
                  <a:lnTo>
                    <a:pt x="31993" y="783184"/>
                  </a:lnTo>
                  <a:lnTo>
                    <a:pt x="29708" y="835396"/>
                  </a:lnTo>
                  <a:lnTo>
                    <a:pt x="27423" y="887608"/>
                  </a:lnTo>
                  <a:lnTo>
                    <a:pt x="25137" y="939821"/>
                  </a:lnTo>
                  <a:lnTo>
                    <a:pt x="22852" y="992033"/>
                  </a:lnTo>
                  <a:lnTo>
                    <a:pt x="20567" y="1044245"/>
                  </a:lnTo>
                  <a:lnTo>
                    <a:pt x="18282" y="1096457"/>
                  </a:lnTo>
                  <a:lnTo>
                    <a:pt x="15996" y="1148670"/>
                  </a:lnTo>
                  <a:lnTo>
                    <a:pt x="13711" y="1200882"/>
                  </a:lnTo>
                  <a:lnTo>
                    <a:pt x="11426" y="1253094"/>
                  </a:lnTo>
                  <a:lnTo>
                    <a:pt x="9141" y="1305306"/>
                  </a:lnTo>
                  <a:lnTo>
                    <a:pt x="6855" y="1357519"/>
                  </a:lnTo>
                  <a:lnTo>
                    <a:pt x="4570" y="1409731"/>
                  </a:lnTo>
                  <a:lnTo>
                    <a:pt x="2285" y="1461943"/>
                  </a:lnTo>
                  <a:lnTo>
                    <a:pt x="0" y="1514156"/>
                  </a:lnTo>
                  <a:lnTo>
                    <a:pt x="51708" y="1515535"/>
                  </a:lnTo>
                  <a:lnTo>
                    <a:pt x="103434" y="1515150"/>
                  </a:lnTo>
                  <a:lnTo>
                    <a:pt x="155117" y="1512999"/>
                  </a:lnTo>
                  <a:lnTo>
                    <a:pt x="206696" y="1509086"/>
                  </a:lnTo>
                  <a:lnTo>
                    <a:pt x="258111" y="1503415"/>
                  </a:lnTo>
                  <a:lnTo>
                    <a:pt x="309303" y="1495993"/>
                  </a:lnTo>
                  <a:lnTo>
                    <a:pt x="360212" y="1486828"/>
                  </a:lnTo>
                  <a:lnTo>
                    <a:pt x="410779" y="1475932"/>
                  </a:lnTo>
                  <a:lnTo>
                    <a:pt x="460944" y="1463316"/>
                  </a:lnTo>
                  <a:lnTo>
                    <a:pt x="510650" y="1448995"/>
                  </a:lnTo>
                  <a:lnTo>
                    <a:pt x="559837" y="1432987"/>
                  </a:lnTo>
                  <a:lnTo>
                    <a:pt x="608450" y="1415310"/>
                  </a:lnTo>
                  <a:lnTo>
                    <a:pt x="589755" y="1366506"/>
                  </a:lnTo>
                  <a:lnTo>
                    <a:pt x="571059" y="1317702"/>
                  </a:lnTo>
                  <a:lnTo>
                    <a:pt x="552363" y="1268898"/>
                  </a:lnTo>
                  <a:lnTo>
                    <a:pt x="533667" y="1220095"/>
                  </a:lnTo>
                  <a:lnTo>
                    <a:pt x="514971" y="1171291"/>
                  </a:lnTo>
                  <a:lnTo>
                    <a:pt x="496276" y="1122487"/>
                  </a:lnTo>
                  <a:lnTo>
                    <a:pt x="477580" y="1073683"/>
                  </a:lnTo>
                  <a:lnTo>
                    <a:pt x="458884" y="1024879"/>
                  </a:lnTo>
                  <a:lnTo>
                    <a:pt x="440188" y="976076"/>
                  </a:lnTo>
                  <a:lnTo>
                    <a:pt x="421492" y="927272"/>
                  </a:lnTo>
                  <a:lnTo>
                    <a:pt x="402796" y="878468"/>
                  </a:lnTo>
                  <a:lnTo>
                    <a:pt x="384101" y="829664"/>
                  </a:lnTo>
                  <a:lnTo>
                    <a:pt x="365405" y="780860"/>
                  </a:lnTo>
                  <a:lnTo>
                    <a:pt x="346709" y="732057"/>
                  </a:lnTo>
                  <a:lnTo>
                    <a:pt x="328013" y="683253"/>
                  </a:lnTo>
                  <a:lnTo>
                    <a:pt x="309317" y="634449"/>
                  </a:lnTo>
                  <a:lnTo>
                    <a:pt x="290622" y="585645"/>
                  </a:lnTo>
                  <a:lnTo>
                    <a:pt x="271926" y="536841"/>
                  </a:lnTo>
                  <a:lnTo>
                    <a:pt x="253230" y="488038"/>
                  </a:lnTo>
                  <a:lnTo>
                    <a:pt x="234534" y="439234"/>
                  </a:lnTo>
                  <a:lnTo>
                    <a:pt x="215838" y="390430"/>
                  </a:lnTo>
                  <a:lnTo>
                    <a:pt x="197143" y="341626"/>
                  </a:lnTo>
                  <a:lnTo>
                    <a:pt x="178447" y="292822"/>
                  </a:lnTo>
                  <a:lnTo>
                    <a:pt x="159751" y="244019"/>
                  </a:lnTo>
                  <a:lnTo>
                    <a:pt x="141055" y="195215"/>
                  </a:lnTo>
                  <a:lnTo>
                    <a:pt x="122359" y="146411"/>
                  </a:lnTo>
                  <a:lnTo>
                    <a:pt x="103663" y="97607"/>
                  </a:lnTo>
                  <a:lnTo>
                    <a:pt x="84968" y="48803"/>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1524497" y="3410988"/>
              <a:ext cx="644329" cy="1514156"/>
            </a:xfrm>
            <a:custGeom>
              <a:avLst/>
              <a:pathLst>
                <a:path w="644329" h="1514156">
                  <a:moveTo>
                    <a:pt x="644329" y="0"/>
                  </a:moveTo>
                  <a:lnTo>
                    <a:pt x="622111" y="47304"/>
                  </a:lnTo>
                  <a:lnTo>
                    <a:pt x="599893" y="94608"/>
                  </a:lnTo>
                  <a:lnTo>
                    <a:pt x="577674" y="141912"/>
                  </a:lnTo>
                  <a:lnTo>
                    <a:pt x="555456" y="189217"/>
                  </a:lnTo>
                  <a:lnTo>
                    <a:pt x="533238" y="236521"/>
                  </a:lnTo>
                  <a:lnTo>
                    <a:pt x="511020" y="283825"/>
                  </a:lnTo>
                  <a:lnTo>
                    <a:pt x="488801" y="331129"/>
                  </a:lnTo>
                  <a:lnTo>
                    <a:pt x="466583" y="378434"/>
                  </a:lnTo>
                  <a:lnTo>
                    <a:pt x="444365" y="425738"/>
                  </a:lnTo>
                  <a:lnTo>
                    <a:pt x="422147" y="473042"/>
                  </a:lnTo>
                  <a:lnTo>
                    <a:pt x="399928" y="520346"/>
                  </a:lnTo>
                  <a:lnTo>
                    <a:pt x="377710" y="567651"/>
                  </a:lnTo>
                  <a:lnTo>
                    <a:pt x="355492" y="614955"/>
                  </a:lnTo>
                  <a:lnTo>
                    <a:pt x="333273" y="662259"/>
                  </a:lnTo>
                  <a:lnTo>
                    <a:pt x="311055" y="709563"/>
                  </a:lnTo>
                  <a:lnTo>
                    <a:pt x="288837" y="756868"/>
                  </a:lnTo>
                  <a:lnTo>
                    <a:pt x="266619" y="804172"/>
                  </a:lnTo>
                  <a:lnTo>
                    <a:pt x="244400" y="851476"/>
                  </a:lnTo>
                  <a:lnTo>
                    <a:pt x="222182" y="898780"/>
                  </a:lnTo>
                  <a:lnTo>
                    <a:pt x="199964" y="946085"/>
                  </a:lnTo>
                  <a:lnTo>
                    <a:pt x="177746" y="993389"/>
                  </a:lnTo>
                  <a:lnTo>
                    <a:pt x="155527" y="1040693"/>
                  </a:lnTo>
                  <a:lnTo>
                    <a:pt x="133309" y="1087998"/>
                  </a:lnTo>
                  <a:lnTo>
                    <a:pt x="111091" y="1135302"/>
                  </a:lnTo>
                  <a:lnTo>
                    <a:pt x="88873" y="1182606"/>
                  </a:lnTo>
                  <a:lnTo>
                    <a:pt x="66654" y="1229910"/>
                  </a:lnTo>
                  <a:lnTo>
                    <a:pt x="44436" y="1277215"/>
                  </a:lnTo>
                  <a:lnTo>
                    <a:pt x="22218" y="1324519"/>
                  </a:lnTo>
                  <a:lnTo>
                    <a:pt x="0" y="1371823"/>
                  </a:lnTo>
                  <a:lnTo>
                    <a:pt x="49711" y="1394091"/>
                  </a:lnTo>
                  <a:lnTo>
                    <a:pt x="100192" y="1414558"/>
                  </a:lnTo>
                  <a:lnTo>
                    <a:pt x="151374" y="1433197"/>
                  </a:lnTo>
                  <a:lnTo>
                    <a:pt x="203194" y="1449986"/>
                  </a:lnTo>
                  <a:lnTo>
                    <a:pt x="255584" y="1464901"/>
                  </a:lnTo>
                  <a:lnTo>
                    <a:pt x="308475" y="1477925"/>
                  </a:lnTo>
                  <a:lnTo>
                    <a:pt x="361801" y="1489039"/>
                  </a:lnTo>
                  <a:lnTo>
                    <a:pt x="415491" y="1498230"/>
                  </a:lnTo>
                  <a:lnTo>
                    <a:pt x="469477" y="1505485"/>
                  </a:lnTo>
                  <a:lnTo>
                    <a:pt x="523689" y="1510796"/>
                  </a:lnTo>
                  <a:lnTo>
                    <a:pt x="578057" y="1514156"/>
                  </a:lnTo>
                  <a:lnTo>
                    <a:pt x="580342" y="1461943"/>
                  </a:lnTo>
                  <a:lnTo>
                    <a:pt x="582627" y="1409731"/>
                  </a:lnTo>
                  <a:lnTo>
                    <a:pt x="584913" y="1357519"/>
                  </a:lnTo>
                  <a:lnTo>
                    <a:pt x="587198" y="1305306"/>
                  </a:lnTo>
                  <a:lnTo>
                    <a:pt x="589483" y="1253094"/>
                  </a:lnTo>
                  <a:lnTo>
                    <a:pt x="591768" y="1200882"/>
                  </a:lnTo>
                  <a:lnTo>
                    <a:pt x="594054" y="1148670"/>
                  </a:lnTo>
                  <a:lnTo>
                    <a:pt x="596339" y="1096457"/>
                  </a:lnTo>
                  <a:lnTo>
                    <a:pt x="598624" y="1044245"/>
                  </a:lnTo>
                  <a:lnTo>
                    <a:pt x="600909" y="992033"/>
                  </a:lnTo>
                  <a:lnTo>
                    <a:pt x="603195" y="939821"/>
                  </a:lnTo>
                  <a:lnTo>
                    <a:pt x="605480" y="887608"/>
                  </a:lnTo>
                  <a:lnTo>
                    <a:pt x="607765" y="835396"/>
                  </a:lnTo>
                  <a:lnTo>
                    <a:pt x="610050" y="783184"/>
                  </a:lnTo>
                  <a:lnTo>
                    <a:pt x="612336" y="730971"/>
                  </a:lnTo>
                  <a:lnTo>
                    <a:pt x="614621" y="678759"/>
                  </a:lnTo>
                  <a:lnTo>
                    <a:pt x="616906" y="626547"/>
                  </a:lnTo>
                  <a:lnTo>
                    <a:pt x="619191" y="574335"/>
                  </a:lnTo>
                  <a:lnTo>
                    <a:pt x="621477" y="522122"/>
                  </a:lnTo>
                  <a:lnTo>
                    <a:pt x="623762" y="469910"/>
                  </a:lnTo>
                  <a:lnTo>
                    <a:pt x="626047" y="417698"/>
                  </a:lnTo>
                  <a:lnTo>
                    <a:pt x="628332" y="365485"/>
                  </a:lnTo>
                  <a:lnTo>
                    <a:pt x="630618" y="313273"/>
                  </a:lnTo>
                  <a:lnTo>
                    <a:pt x="632903" y="261061"/>
                  </a:lnTo>
                  <a:lnTo>
                    <a:pt x="635188" y="208849"/>
                  </a:lnTo>
                  <a:lnTo>
                    <a:pt x="637473" y="156636"/>
                  </a:lnTo>
                  <a:lnTo>
                    <a:pt x="639759" y="104424"/>
                  </a:lnTo>
                  <a:lnTo>
                    <a:pt x="642044" y="52212"/>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1133130" y="3410988"/>
              <a:ext cx="1035696" cy="1371823"/>
            </a:xfrm>
            <a:custGeom>
              <a:avLst/>
              <a:pathLst>
                <a:path w="1035696" h="1371823">
                  <a:moveTo>
                    <a:pt x="1035696" y="0"/>
                  </a:moveTo>
                  <a:lnTo>
                    <a:pt x="999982" y="38155"/>
                  </a:lnTo>
                  <a:lnTo>
                    <a:pt x="964269" y="76311"/>
                  </a:lnTo>
                  <a:lnTo>
                    <a:pt x="928555" y="114467"/>
                  </a:lnTo>
                  <a:lnTo>
                    <a:pt x="892841" y="152623"/>
                  </a:lnTo>
                  <a:lnTo>
                    <a:pt x="857128" y="190779"/>
                  </a:lnTo>
                  <a:lnTo>
                    <a:pt x="821414" y="228935"/>
                  </a:lnTo>
                  <a:lnTo>
                    <a:pt x="785700" y="267091"/>
                  </a:lnTo>
                  <a:lnTo>
                    <a:pt x="749987" y="305247"/>
                  </a:lnTo>
                  <a:lnTo>
                    <a:pt x="714273" y="343403"/>
                  </a:lnTo>
                  <a:lnTo>
                    <a:pt x="678559" y="381559"/>
                  </a:lnTo>
                  <a:lnTo>
                    <a:pt x="642846" y="419715"/>
                  </a:lnTo>
                  <a:lnTo>
                    <a:pt x="607132" y="457871"/>
                  </a:lnTo>
                  <a:lnTo>
                    <a:pt x="571418" y="496027"/>
                  </a:lnTo>
                  <a:lnTo>
                    <a:pt x="535705" y="534183"/>
                  </a:lnTo>
                  <a:lnTo>
                    <a:pt x="499991" y="572339"/>
                  </a:lnTo>
                  <a:lnTo>
                    <a:pt x="464277" y="610495"/>
                  </a:lnTo>
                  <a:lnTo>
                    <a:pt x="428564" y="648651"/>
                  </a:lnTo>
                  <a:lnTo>
                    <a:pt x="392850" y="686807"/>
                  </a:lnTo>
                  <a:lnTo>
                    <a:pt x="357136" y="724963"/>
                  </a:lnTo>
                  <a:lnTo>
                    <a:pt x="321423" y="763119"/>
                  </a:lnTo>
                  <a:lnTo>
                    <a:pt x="285709" y="801275"/>
                  </a:lnTo>
                  <a:lnTo>
                    <a:pt x="249995" y="839431"/>
                  </a:lnTo>
                  <a:lnTo>
                    <a:pt x="214282" y="877587"/>
                  </a:lnTo>
                  <a:lnTo>
                    <a:pt x="178568" y="915743"/>
                  </a:lnTo>
                  <a:lnTo>
                    <a:pt x="142854" y="953899"/>
                  </a:lnTo>
                  <a:lnTo>
                    <a:pt x="107141" y="992055"/>
                  </a:lnTo>
                  <a:lnTo>
                    <a:pt x="71427" y="1030211"/>
                  </a:lnTo>
                  <a:lnTo>
                    <a:pt x="35713" y="1068367"/>
                  </a:lnTo>
                  <a:lnTo>
                    <a:pt x="0" y="1106523"/>
                  </a:lnTo>
                  <a:lnTo>
                    <a:pt x="39131" y="1141892"/>
                  </a:lnTo>
                  <a:lnTo>
                    <a:pt x="79470" y="1175879"/>
                  </a:lnTo>
                  <a:lnTo>
                    <a:pt x="120967" y="1208441"/>
                  </a:lnTo>
                  <a:lnTo>
                    <a:pt x="163572" y="1239540"/>
                  </a:lnTo>
                  <a:lnTo>
                    <a:pt x="207233" y="1269137"/>
                  </a:lnTo>
                  <a:lnTo>
                    <a:pt x="251898" y="1297197"/>
                  </a:lnTo>
                  <a:lnTo>
                    <a:pt x="297512" y="1323686"/>
                  </a:lnTo>
                  <a:lnTo>
                    <a:pt x="344020" y="1348571"/>
                  </a:lnTo>
                  <a:lnTo>
                    <a:pt x="391366" y="1371823"/>
                  </a:lnTo>
                  <a:lnTo>
                    <a:pt x="413585" y="1324519"/>
                  </a:lnTo>
                  <a:lnTo>
                    <a:pt x="435803" y="1277215"/>
                  </a:lnTo>
                  <a:lnTo>
                    <a:pt x="458021" y="1229910"/>
                  </a:lnTo>
                  <a:lnTo>
                    <a:pt x="480239" y="1182606"/>
                  </a:lnTo>
                  <a:lnTo>
                    <a:pt x="502458" y="1135302"/>
                  </a:lnTo>
                  <a:lnTo>
                    <a:pt x="524676" y="1087998"/>
                  </a:lnTo>
                  <a:lnTo>
                    <a:pt x="546894" y="1040693"/>
                  </a:lnTo>
                  <a:lnTo>
                    <a:pt x="569112" y="993389"/>
                  </a:lnTo>
                  <a:lnTo>
                    <a:pt x="591331" y="946085"/>
                  </a:lnTo>
                  <a:lnTo>
                    <a:pt x="613549" y="898780"/>
                  </a:lnTo>
                  <a:lnTo>
                    <a:pt x="635767" y="851476"/>
                  </a:lnTo>
                  <a:lnTo>
                    <a:pt x="657985" y="804172"/>
                  </a:lnTo>
                  <a:lnTo>
                    <a:pt x="680204" y="756868"/>
                  </a:lnTo>
                  <a:lnTo>
                    <a:pt x="702422" y="709563"/>
                  </a:lnTo>
                  <a:lnTo>
                    <a:pt x="724640" y="662259"/>
                  </a:lnTo>
                  <a:lnTo>
                    <a:pt x="746858" y="614955"/>
                  </a:lnTo>
                  <a:lnTo>
                    <a:pt x="769077" y="567651"/>
                  </a:lnTo>
                  <a:lnTo>
                    <a:pt x="791295" y="520346"/>
                  </a:lnTo>
                  <a:lnTo>
                    <a:pt x="813513" y="473042"/>
                  </a:lnTo>
                  <a:lnTo>
                    <a:pt x="835732" y="425738"/>
                  </a:lnTo>
                  <a:lnTo>
                    <a:pt x="857950" y="378434"/>
                  </a:lnTo>
                  <a:lnTo>
                    <a:pt x="880168" y="331129"/>
                  </a:lnTo>
                  <a:lnTo>
                    <a:pt x="902386" y="283825"/>
                  </a:lnTo>
                  <a:lnTo>
                    <a:pt x="924605" y="236521"/>
                  </a:lnTo>
                  <a:lnTo>
                    <a:pt x="946823" y="189217"/>
                  </a:lnTo>
                  <a:lnTo>
                    <a:pt x="969041" y="141912"/>
                  </a:lnTo>
                  <a:lnTo>
                    <a:pt x="991259" y="94608"/>
                  </a:lnTo>
                  <a:lnTo>
                    <a:pt x="1013478" y="47304"/>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871134" y="3410988"/>
              <a:ext cx="1297692" cy="1106523"/>
            </a:xfrm>
            <a:custGeom>
              <a:avLst/>
              <a:pathLst>
                <a:path w="1297692" h="1106523">
                  <a:moveTo>
                    <a:pt x="1297692" y="0"/>
                  </a:moveTo>
                  <a:lnTo>
                    <a:pt x="1252944" y="26999"/>
                  </a:lnTo>
                  <a:lnTo>
                    <a:pt x="1208196" y="53998"/>
                  </a:lnTo>
                  <a:lnTo>
                    <a:pt x="1163448" y="80997"/>
                  </a:lnTo>
                  <a:lnTo>
                    <a:pt x="1118700" y="107996"/>
                  </a:lnTo>
                  <a:lnTo>
                    <a:pt x="1073952" y="134996"/>
                  </a:lnTo>
                  <a:lnTo>
                    <a:pt x="1029204" y="161995"/>
                  </a:lnTo>
                  <a:lnTo>
                    <a:pt x="984456" y="188994"/>
                  </a:lnTo>
                  <a:lnTo>
                    <a:pt x="939708" y="215993"/>
                  </a:lnTo>
                  <a:lnTo>
                    <a:pt x="894960" y="242993"/>
                  </a:lnTo>
                  <a:lnTo>
                    <a:pt x="850212" y="269992"/>
                  </a:lnTo>
                  <a:lnTo>
                    <a:pt x="805464" y="296991"/>
                  </a:lnTo>
                  <a:lnTo>
                    <a:pt x="760716" y="323990"/>
                  </a:lnTo>
                  <a:lnTo>
                    <a:pt x="715968" y="350990"/>
                  </a:lnTo>
                  <a:lnTo>
                    <a:pt x="671220" y="377989"/>
                  </a:lnTo>
                  <a:lnTo>
                    <a:pt x="626472" y="404988"/>
                  </a:lnTo>
                  <a:lnTo>
                    <a:pt x="581724" y="431987"/>
                  </a:lnTo>
                  <a:lnTo>
                    <a:pt x="536976" y="458987"/>
                  </a:lnTo>
                  <a:lnTo>
                    <a:pt x="492228" y="485986"/>
                  </a:lnTo>
                  <a:lnTo>
                    <a:pt x="447480" y="512985"/>
                  </a:lnTo>
                  <a:lnTo>
                    <a:pt x="402732" y="539984"/>
                  </a:lnTo>
                  <a:lnTo>
                    <a:pt x="357984" y="566983"/>
                  </a:lnTo>
                  <a:lnTo>
                    <a:pt x="313236" y="593983"/>
                  </a:lnTo>
                  <a:lnTo>
                    <a:pt x="268488" y="620982"/>
                  </a:lnTo>
                  <a:lnTo>
                    <a:pt x="223740" y="647981"/>
                  </a:lnTo>
                  <a:lnTo>
                    <a:pt x="178992" y="674980"/>
                  </a:lnTo>
                  <a:lnTo>
                    <a:pt x="134244" y="701980"/>
                  </a:lnTo>
                  <a:lnTo>
                    <a:pt x="89496" y="728979"/>
                  </a:lnTo>
                  <a:lnTo>
                    <a:pt x="44748" y="755978"/>
                  </a:lnTo>
                  <a:lnTo>
                    <a:pt x="0" y="782977"/>
                  </a:lnTo>
                  <a:lnTo>
                    <a:pt x="27734" y="827203"/>
                  </a:lnTo>
                  <a:lnTo>
                    <a:pt x="56974" y="870448"/>
                  </a:lnTo>
                  <a:lnTo>
                    <a:pt x="87687" y="912660"/>
                  </a:lnTo>
                  <a:lnTo>
                    <a:pt x="119835" y="953789"/>
                  </a:lnTo>
                  <a:lnTo>
                    <a:pt x="153381" y="993786"/>
                  </a:lnTo>
                  <a:lnTo>
                    <a:pt x="188284" y="1032605"/>
                  </a:lnTo>
                  <a:lnTo>
                    <a:pt x="224503" y="1070199"/>
                  </a:lnTo>
                  <a:lnTo>
                    <a:pt x="261996" y="1106523"/>
                  </a:lnTo>
                  <a:lnTo>
                    <a:pt x="297709" y="1068367"/>
                  </a:lnTo>
                  <a:lnTo>
                    <a:pt x="333423" y="1030211"/>
                  </a:lnTo>
                  <a:lnTo>
                    <a:pt x="369137" y="992055"/>
                  </a:lnTo>
                  <a:lnTo>
                    <a:pt x="404851" y="953899"/>
                  </a:lnTo>
                  <a:lnTo>
                    <a:pt x="440564" y="915743"/>
                  </a:lnTo>
                  <a:lnTo>
                    <a:pt x="476278" y="877587"/>
                  </a:lnTo>
                  <a:lnTo>
                    <a:pt x="511992" y="839431"/>
                  </a:lnTo>
                  <a:lnTo>
                    <a:pt x="547705" y="801275"/>
                  </a:lnTo>
                  <a:lnTo>
                    <a:pt x="583419" y="763119"/>
                  </a:lnTo>
                  <a:lnTo>
                    <a:pt x="619133" y="724963"/>
                  </a:lnTo>
                  <a:lnTo>
                    <a:pt x="654846" y="686807"/>
                  </a:lnTo>
                  <a:lnTo>
                    <a:pt x="690560" y="648651"/>
                  </a:lnTo>
                  <a:lnTo>
                    <a:pt x="726274" y="610495"/>
                  </a:lnTo>
                  <a:lnTo>
                    <a:pt x="761987" y="572339"/>
                  </a:lnTo>
                  <a:lnTo>
                    <a:pt x="797701" y="534183"/>
                  </a:lnTo>
                  <a:lnTo>
                    <a:pt x="833415" y="496027"/>
                  </a:lnTo>
                  <a:lnTo>
                    <a:pt x="869128" y="457871"/>
                  </a:lnTo>
                  <a:lnTo>
                    <a:pt x="904842" y="419715"/>
                  </a:lnTo>
                  <a:lnTo>
                    <a:pt x="940556" y="381559"/>
                  </a:lnTo>
                  <a:lnTo>
                    <a:pt x="976269" y="343403"/>
                  </a:lnTo>
                  <a:lnTo>
                    <a:pt x="1011983" y="305247"/>
                  </a:lnTo>
                  <a:lnTo>
                    <a:pt x="1047697" y="267091"/>
                  </a:lnTo>
                  <a:lnTo>
                    <a:pt x="1083410" y="228935"/>
                  </a:lnTo>
                  <a:lnTo>
                    <a:pt x="1119124" y="190779"/>
                  </a:lnTo>
                  <a:lnTo>
                    <a:pt x="1154838" y="152623"/>
                  </a:lnTo>
                  <a:lnTo>
                    <a:pt x="1190551" y="114467"/>
                  </a:lnTo>
                  <a:lnTo>
                    <a:pt x="1226265" y="76311"/>
                  </a:lnTo>
                  <a:lnTo>
                    <a:pt x="1261979" y="38155"/>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44703" y="3410988"/>
              <a:ext cx="1424124" cy="782977"/>
            </a:xfrm>
            <a:custGeom>
              <a:avLst/>
              <a:pathLst>
                <a:path w="1424124" h="782977">
                  <a:moveTo>
                    <a:pt x="1424124" y="0"/>
                  </a:moveTo>
                  <a:lnTo>
                    <a:pt x="1375016" y="17882"/>
                  </a:lnTo>
                  <a:lnTo>
                    <a:pt x="1325908" y="35764"/>
                  </a:lnTo>
                  <a:lnTo>
                    <a:pt x="1276800" y="53646"/>
                  </a:lnTo>
                  <a:lnTo>
                    <a:pt x="1227693" y="71529"/>
                  </a:lnTo>
                  <a:lnTo>
                    <a:pt x="1178585" y="89411"/>
                  </a:lnTo>
                  <a:lnTo>
                    <a:pt x="1129477" y="107293"/>
                  </a:lnTo>
                  <a:lnTo>
                    <a:pt x="1080370" y="125175"/>
                  </a:lnTo>
                  <a:lnTo>
                    <a:pt x="1031262" y="143058"/>
                  </a:lnTo>
                  <a:lnTo>
                    <a:pt x="982154" y="160940"/>
                  </a:lnTo>
                  <a:lnTo>
                    <a:pt x="933046" y="178822"/>
                  </a:lnTo>
                  <a:lnTo>
                    <a:pt x="883939" y="196704"/>
                  </a:lnTo>
                  <a:lnTo>
                    <a:pt x="834831" y="214587"/>
                  </a:lnTo>
                  <a:lnTo>
                    <a:pt x="785723" y="232469"/>
                  </a:lnTo>
                  <a:lnTo>
                    <a:pt x="736615" y="250351"/>
                  </a:lnTo>
                  <a:lnTo>
                    <a:pt x="687508" y="268234"/>
                  </a:lnTo>
                  <a:lnTo>
                    <a:pt x="638400" y="286116"/>
                  </a:lnTo>
                  <a:lnTo>
                    <a:pt x="589292" y="303998"/>
                  </a:lnTo>
                  <a:lnTo>
                    <a:pt x="540185" y="321880"/>
                  </a:lnTo>
                  <a:lnTo>
                    <a:pt x="491077" y="339763"/>
                  </a:lnTo>
                  <a:lnTo>
                    <a:pt x="441969" y="357645"/>
                  </a:lnTo>
                  <a:lnTo>
                    <a:pt x="392861" y="375527"/>
                  </a:lnTo>
                  <a:lnTo>
                    <a:pt x="343754" y="393409"/>
                  </a:lnTo>
                  <a:lnTo>
                    <a:pt x="294646" y="411292"/>
                  </a:lnTo>
                  <a:lnTo>
                    <a:pt x="245538" y="429174"/>
                  </a:lnTo>
                  <a:lnTo>
                    <a:pt x="196430" y="447056"/>
                  </a:lnTo>
                  <a:lnTo>
                    <a:pt x="147323" y="464938"/>
                  </a:lnTo>
                  <a:lnTo>
                    <a:pt x="98215" y="482821"/>
                  </a:lnTo>
                  <a:lnTo>
                    <a:pt x="49107" y="500703"/>
                  </a:lnTo>
                  <a:lnTo>
                    <a:pt x="0" y="518585"/>
                  </a:lnTo>
                  <a:lnTo>
                    <a:pt x="21149" y="573344"/>
                  </a:lnTo>
                  <a:lnTo>
                    <a:pt x="44404" y="627243"/>
                  </a:lnTo>
                  <a:lnTo>
                    <a:pt x="69728" y="680201"/>
                  </a:lnTo>
                  <a:lnTo>
                    <a:pt x="97084" y="732138"/>
                  </a:lnTo>
                  <a:lnTo>
                    <a:pt x="126431" y="782977"/>
                  </a:lnTo>
                  <a:lnTo>
                    <a:pt x="171179" y="755978"/>
                  </a:lnTo>
                  <a:lnTo>
                    <a:pt x="215927" y="728979"/>
                  </a:lnTo>
                  <a:lnTo>
                    <a:pt x="260675" y="701980"/>
                  </a:lnTo>
                  <a:lnTo>
                    <a:pt x="305423" y="674980"/>
                  </a:lnTo>
                  <a:lnTo>
                    <a:pt x="350171" y="647981"/>
                  </a:lnTo>
                  <a:lnTo>
                    <a:pt x="394919" y="620982"/>
                  </a:lnTo>
                  <a:lnTo>
                    <a:pt x="439667" y="593983"/>
                  </a:lnTo>
                  <a:lnTo>
                    <a:pt x="484415" y="566983"/>
                  </a:lnTo>
                  <a:lnTo>
                    <a:pt x="529163" y="539984"/>
                  </a:lnTo>
                  <a:lnTo>
                    <a:pt x="573911" y="512985"/>
                  </a:lnTo>
                  <a:lnTo>
                    <a:pt x="618659" y="485986"/>
                  </a:lnTo>
                  <a:lnTo>
                    <a:pt x="663407" y="458987"/>
                  </a:lnTo>
                  <a:lnTo>
                    <a:pt x="708155" y="431987"/>
                  </a:lnTo>
                  <a:lnTo>
                    <a:pt x="752903" y="404988"/>
                  </a:lnTo>
                  <a:lnTo>
                    <a:pt x="797651" y="377989"/>
                  </a:lnTo>
                  <a:lnTo>
                    <a:pt x="842399" y="350990"/>
                  </a:lnTo>
                  <a:lnTo>
                    <a:pt x="887147" y="323990"/>
                  </a:lnTo>
                  <a:lnTo>
                    <a:pt x="931895" y="296991"/>
                  </a:lnTo>
                  <a:lnTo>
                    <a:pt x="976643" y="269992"/>
                  </a:lnTo>
                  <a:lnTo>
                    <a:pt x="1021391" y="242993"/>
                  </a:lnTo>
                  <a:lnTo>
                    <a:pt x="1066139" y="215993"/>
                  </a:lnTo>
                  <a:lnTo>
                    <a:pt x="1110887" y="188994"/>
                  </a:lnTo>
                  <a:lnTo>
                    <a:pt x="1155635" y="161995"/>
                  </a:lnTo>
                  <a:lnTo>
                    <a:pt x="1200384" y="134996"/>
                  </a:lnTo>
                  <a:lnTo>
                    <a:pt x="1245132" y="107996"/>
                  </a:lnTo>
                  <a:lnTo>
                    <a:pt x="1289880" y="80997"/>
                  </a:lnTo>
                  <a:lnTo>
                    <a:pt x="1334628" y="53998"/>
                  </a:lnTo>
                  <a:lnTo>
                    <a:pt x="1379376" y="26999"/>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679451" y="3410988"/>
              <a:ext cx="1489375" cy="518585"/>
            </a:xfrm>
            <a:custGeom>
              <a:avLst/>
              <a:pathLst>
                <a:path w="1489375" h="518585">
                  <a:moveTo>
                    <a:pt x="1489375" y="0"/>
                  </a:moveTo>
                  <a:lnTo>
                    <a:pt x="1438017" y="9681"/>
                  </a:lnTo>
                  <a:lnTo>
                    <a:pt x="1386659" y="19362"/>
                  </a:lnTo>
                  <a:lnTo>
                    <a:pt x="1335301" y="29043"/>
                  </a:lnTo>
                  <a:lnTo>
                    <a:pt x="1283944" y="38724"/>
                  </a:lnTo>
                  <a:lnTo>
                    <a:pt x="1232586" y="48405"/>
                  </a:lnTo>
                  <a:lnTo>
                    <a:pt x="1181228" y="58086"/>
                  </a:lnTo>
                  <a:lnTo>
                    <a:pt x="1129870" y="67768"/>
                  </a:lnTo>
                  <a:lnTo>
                    <a:pt x="1078513" y="77449"/>
                  </a:lnTo>
                  <a:lnTo>
                    <a:pt x="1027155" y="87130"/>
                  </a:lnTo>
                  <a:lnTo>
                    <a:pt x="975797" y="96811"/>
                  </a:lnTo>
                  <a:lnTo>
                    <a:pt x="924439" y="106492"/>
                  </a:lnTo>
                  <a:lnTo>
                    <a:pt x="873082" y="116173"/>
                  </a:lnTo>
                  <a:lnTo>
                    <a:pt x="821724" y="125854"/>
                  </a:lnTo>
                  <a:lnTo>
                    <a:pt x="770366" y="135536"/>
                  </a:lnTo>
                  <a:lnTo>
                    <a:pt x="719008" y="145217"/>
                  </a:lnTo>
                  <a:lnTo>
                    <a:pt x="667650" y="154898"/>
                  </a:lnTo>
                  <a:lnTo>
                    <a:pt x="616293" y="164579"/>
                  </a:lnTo>
                  <a:lnTo>
                    <a:pt x="564935" y="174260"/>
                  </a:lnTo>
                  <a:lnTo>
                    <a:pt x="513577" y="183941"/>
                  </a:lnTo>
                  <a:lnTo>
                    <a:pt x="462219" y="193622"/>
                  </a:lnTo>
                  <a:lnTo>
                    <a:pt x="410862" y="203304"/>
                  </a:lnTo>
                  <a:lnTo>
                    <a:pt x="359504" y="212985"/>
                  </a:lnTo>
                  <a:lnTo>
                    <a:pt x="308146" y="222666"/>
                  </a:lnTo>
                  <a:lnTo>
                    <a:pt x="256788" y="232347"/>
                  </a:lnTo>
                  <a:lnTo>
                    <a:pt x="205431" y="242028"/>
                  </a:lnTo>
                  <a:lnTo>
                    <a:pt x="154073" y="251709"/>
                  </a:lnTo>
                  <a:lnTo>
                    <a:pt x="102715" y="261390"/>
                  </a:lnTo>
                  <a:lnTo>
                    <a:pt x="51357" y="271072"/>
                  </a:lnTo>
                  <a:lnTo>
                    <a:pt x="0" y="280753"/>
                  </a:lnTo>
                  <a:lnTo>
                    <a:pt x="12665" y="341158"/>
                  </a:lnTo>
                  <a:lnTo>
                    <a:pt x="27779" y="400998"/>
                  </a:lnTo>
                  <a:lnTo>
                    <a:pt x="45318" y="460173"/>
                  </a:lnTo>
                  <a:lnTo>
                    <a:pt x="65251" y="518585"/>
                  </a:lnTo>
                  <a:lnTo>
                    <a:pt x="114358" y="500703"/>
                  </a:lnTo>
                  <a:lnTo>
                    <a:pt x="163466" y="482821"/>
                  </a:lnTo>
                  <a:lnTo>
                    <a:pt x="212574" y="464938"/>
                  </a:lnTo>
                  <a:lnTo>
                    <a:pt x="261681" y="447056"/>
                  </a:lnTo>
                  <a:lnTo>
                    <a:pt x="310789" y="429174"/>
                  </a:lnTo>
                  <a:lnTo>
                    <a:pt x="359897" y="411292"/>
                  </a:lnTo>
                  <a:lnTo>
                    <a:pt x="409005" y="393409"/>
                  </a:lnTo>
                  <a:lnTo>
                    <a:pt x="458112" y="375527"/>
                  </a:lnTo>
                  <a:lnTo>
                    <a:pt x="507220" y="357645"/>
                  </a:lnTo>
                  <a:lnTo>
                    <a:pt x="556328" y="339763"/>
                  </a:lnTo>
                  <a:lnTo>
                    <a:pt x="605436" y="321880"/>
                  </a:lnTo>
                  <a:lnTo>
                    <a:pt x="654543" y="303998"/>
                  </a:lnTo>
                  <a:lnTo>
                    <a:pt x="703651" y="286116"/>
                  </a:lnTo>
                  <a:lnTo>
                    <a:pt x="752759" y="268234"/>
                  </a:lnTo>
                  <a:lnTo>
                    <a:pt x="801866" y="250351"/>
                  </a:lnTo>
                  <a:lnTo>
                    <a:pt x="850974" y="232469"/>
                  </a:lnTo>
                  <a:lnTo>
                    <a:pt x="900082" y="214587"/>
                  </a:lnTo>
                  <a:lnTo>
                    <a:pt x="949190" y="196704"/>
                  </a:lnTo>
                  <a:lnTo>
                    <a:pt x="998297" y="178822"/>
                  </a:lnTo>
                  <a:lnTo>
                    <a:pt x="1047405" y="160940"/>
                  </a:lnTo>
                  <a:lnTo>
                    <a:pt x="1096513" y="143058"/>
                  </a:lnTo>
                  <a:lnTo>
                    <a:pt x="1145621" y="125175"/>
                  </a:lnTo>
                  <a:lnTo>
                    <a:pt x="1194728" y="107293"/>
                  </a:lnTo>
                  <a:lnTo>
                    <a:pt x="1243836" y="89411"/>
                  </a:lnTo>
                  <a:lnTo>
                    <a:pt x="1292944" y="71529"/>
                  </a:lnTo>
                  <a:lnTo>
                    <a:pt x="1342051" y="53646"/>
                  </a:lnTo>
                  <a:lnTo>
                    <a:pt x="1391159" y="35764"/>
                  </a:lnTo>
                  <a:lnTo>
                    <a:pt x="1440267" y="17882"/>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654365" y="3410988"/>
              <a:ext cx="1514461" cy="280753"/>
            </a:xfrm>
            <a:custGeom>
              <a:avLst/>
              <a:pathLst>
                <a:path w="1514461" h="280753">
                  <a:moveTo>
                    <a:pt x="1514461" y="0"/>
                  </a:moveTo>
                  <a:lnTo>
                    <a:pt x="1462238" y="2030"/>
                  </a:lnTo>
                  <a:lnTo>
                    <a:pt x="1410016" y="4060"/>
                  </a:lnTo>
                  <a:lnTo>
                    <a:pt x="1357793" y="6090"/>
                  </a:lnTo>
                  <a:lnTo>
                    <a:pt x="1305570" y="8121"/>
                  </a:lnTo>
                  <a:lnTo>
                    <a:pt x="1253347" y="10151"/>
                  </a:lnTo>
                  <a:lnTo>
                    <a:pt x="1201124" y="12181"/>
                  </a:lnTo>
                  <a:lnTo>
                    <a:pt x="1148901" y="14211"/>
                  </a:lnTo>
                  <a:lnTo>
                    <a:pt x="1096679" y="16242"/>
                  </a:lnTo>
                  <a:lnTo>
                    <a:pt x="1044456" y="18272"/>
                  </a:lnTo>
                  <a:lnTo>
                    <a:pt x="992233" y="20302"/>
                  </a:lnTo>
                  <a:lnTo>
                    <a:pt x="940010" y="22333"/>
                  </a:lnTo>
                  <a:lnTo>
                    <a:pt x="887787" y="24363"/>
                  </a:lnTo>
                  <a:lnTo>
                    <a:pt x="835565" y="26393"/>
                  </a:lnTo>
                  <a:lnTo>
                    <a:pt x="783342" y="28423"/>
                  </a:lnTo>
                  <a:lnTo>
                    <a:pt x="731119" y="30454"/>
                  </a:lnTo>
                  <a:lnTo>
                    <a:pt x="678896" y="32484"/>
                  </a:lnTo>
                  <a:lnTo>
                    <a:pt x="626673" y="34514"/>
                  </a:lnTo>
                  <a:lnTo>
                    <a:pt x="574450" y="36544"/>
                  </a:lnTo>
                  <a:lnTo>
                    <a:pt x="522228" y="38575"/>
                  </a:lnTo>
                  <a:lnTo>
                    <a:pt x="470005" y="40605"/>
                  </a:lnTo>
                  <a:lnTo>
                    <a:pt x="417782" y="42635"/>
                  </a:lnTo>
                  <a:lnTo>
                    <a:pt x="365559" y="44666"/>
                  </a:lnTo>
                  <a:lnTo>
                    <a:pt x="313336" y="46696"/>
                  </a:lnTo>
                  <a:lnTo>
                    <a:pt x="261114" y="48726"/>
                  </a:lnTo>
                  <a:lnTo>
                    <a:pt x="208891" y="50756"/>
                  </a:lnTo>
                  <a:lnTo>
                    <a:pt x="156668" y="52787"/>
                  </a:lnTo>
                  <a:lnTo>
                    <a:pt x="104445" y="54817"/>
                  </a:lnTo>
                  <a:lnTo>
                    <a:pt x="52222" y="56847"/>
                  </a:lnTo>
                  <a:lnTo>
                    <a:pt x="0" y="58877"/>
                  </a:lnTo>
                  <a:lnTo>
                    <a:pt x="3199" y="114655"/>
                  </a:lnTo>
                  <a:lnTo>
                    <a:pt x="8451" y="170278"/>
                  </a:lnTo>
                  <a:lnTo>
                    <a:pt x="15750" y="225668"/>
                  </a:lnTo>
                  <a:lnTo>
                    <a:pt x="25086" y="280753"/>
                  </a:lnTo>
                  <a:lnTo>
                    <a:pt x="76444" y="271072"/>
                  </a:lnTo>
                  <a:lnTo>
                    <a:pt x="127802" y="261390"/>
                  </a:lnTo>
                  <a:lnTo>
                    <a:pt x="179159" y="251709"/>
                  </a:lnTo>
                  <a:lnTo>
                    <a:pt x="230517" y="242028"/>
                  </a:lnTo>
                  <a:lnTo>
                    <a:pt x="281875" y="232347"/>
                  </a:lnTo>
                  <a:lnTo>
                    <a:pt x="333233" y="222666"/>
                  </a:lnTo>
                  <a:lnTo>
                    <a:pt x="384590" y="212985"/>
                  </a:lnTo>
                  <a:lnTo>
                    <a:pt x="435948" y="203304"/>
                  </a:lnTo>
                  <a:lnTo>
                    <a:pt x="487306" y="193622"/>
                  </a:lnTo>
                  <a:lnTo>
                    <a:pt x="538664" y="183941"/>
                  </a:lnTo>
                  <a:lnTo>
                    <a:pt x="590021" y="174260"/>
                  </a:lnTo>
                  <a:lnTo>
                    <a:pt x="641379" y="164579"/>
                  </a:lnTo>
                  <a:lnTo>
                    <a:pt x="692737" y="154898"/>
                  </a:lnTo>
                  <a:lnTo>
                    <a:pt x="744095" y="145217"/>
                  </a:lnTo>
                  <a:lnTo>
                    <a:pt x="795452" y="135536"/>
                  </a:lnTo>
                  <a:lnTo>
                    <a:pt x="846810" y="125854"/>
                  </a:lnTo>
                  <a:lnTo>
                    <a:pt x="898168" y="116173"/>
                  </a:lnTo>
                  <a:lnTo>
                    <a:pt x="949526" y="106492"/>
                  </a:lnTo>
                  <a:lnTo>
                    <a:pt x="1000884" y="96811"/>
                  </a:lnTo>
                  <a:lnTo>
                    <a:pt x="1052241" y="87130"/>
                  </a:lnTo>
                  <a:lnTo>
                    <a:pt x="1103599" y="77449"/>
                  </a:lnTo>
                  <a:lnTo>
                    <a:pt x="1154957" y="67768"/>
                  </a:lnTo>
                  <a:lnTo>
                    <a:pt x="1206315" y="58086"/>
                  </a:lnTo>
                  <a:lnTo>
                    <a:pt x="1257672" y="48405"/>
                  </a:lnTo>
                  <a:lnTo>
                    <a:pt x="1309030" y="38724"/>
                  </a:lnTo>
                  <a:lnTo>
                    <a:pt x="1360388" y="29043"/>
                  </a:lnTo>
                  <a:lnTo>
                    <a:pt x="1411746" y="19362"/>
                  </a:lnTo>
                  <a:lnTo>
                    <a:pt x="1463103" y="9681"/>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653227" y="3252212"/>
              <a:ext cx="1515599" cy="217654"/>
            </a:xfrm>
            <a:custGeom>
              <a:avLst/>
              <a:pathLst>
                <a:path w="1515599" h="217654">
                  <a:moveTo>
                    <a:pt x="1515599" y="158776"/>
                  </a:moveTo>
                  <a:lnTo>
                    <a:pt x="1463624" y="153301"/>
                  </a:lnTo>
                  <a:lnTo>
                    <a:pt x="1411649" y="147826"/>
                  </a:lnTo>
                  <a:lnTo>
                    <a:pt x="1359675" y="142351"/>
                  </a:lnTo>
                  <a:lnTo>
                    <a:pt x="1307700" y="136875"/>
                  </a:lnTo>
                  <a:lnTo>
                    <a:pt x="1255725" y="131400"/>
                  </a:lnTo>
                  <a:lnTo>
                    <a:pt x="1203751" y="125925"/>
                  </a:lnTo>
                  <a:lnTo>
                    <a:pt x="1151776" y="120450"/>
                  </a:lnTo>
                  <a:lnTo>
                    <a:pt x="1099801" y="114975"/>
                  </a:lnTo>
                  <a:lnTo>
                    <a:pt x="1047827" y="109500"/>
                  </a:lnTo>
                  <a:lnTo>
                    <a:pt x="995852" y="104025"/>
                  </a:lnTo>
                  <a:lnTo>
                    <a:pt x="943877" y="98550"/>
                  </a:lnTo>
                  <a:lnTo>
                    <a:pt x="891903" y="93075"/>
                  </a:lnTo>
                  <a:lnTo>
                    <a:pt x="839928" y="87600"/>
                  </a:lnTo>
                  <a:lnTo>
                    <a:pt x="787953" y="82125"/>
                  </a:lnTo>
                  <a:lnTo>
                    <a:pt x="735978" y="76650"/>
                  </a:lnTo>
                  <a:lnTo>
                    <a:pt x="684004" y="71175"/>
                  </a:lnTo>
                  <a:lnTo>
                    <a:pt x="632029" y="65700"/>
                  </a:lnTo>
                  <a:lnTo>
                    <a:pt x="580054" y="60225"/>
                  </a:lnTo>
                  <a:lnTo>
                    <a:pt x="528080" y="54750"/>
                  </a:lnTo>
                  <a:lnTo>
                    <a:pt x="476105" y="49275"/>
                  </a:lnTo>
                  <a:lnTo>
                    <a:pt x="424130" y="43800"/>
                  </a:lnTo>
                  <a:lnTo>
                    <a:pt x="372156" y="38325"/>
                  </a:lnTo>
                  <a:lnTo>
                    <a:pt x="320181" y="32850"/>
                  </a:lnTo>
                  <a:lnTo>
                    <a:pt x="268206" y="27375"/>
                  </a:lnTo>
                  <a:lnTo>
                    <a:pt x="216232" y="21900"/>
                  </a:lnTo>
                  <a:lnTo>
                    <a:pt x="164257" y="16425"/>
                  </a:lnTo>
                  <a:lnTo>
                    <a:pt x="112282" y="10950"/>
                  </a:lnTo>
                  <a:lnTo>
                    <a:pt x="60308" y="5475"/>
                  </a:lnTo>
                  <a:lnTo>
                    <a:pt x="8333" y="0"/>
                  </a:lnTo>
                  <a:lnTo>
                    <a:pt x="3600" y="54281"/>
                  </a:lnTo>
                  <a:lnTo>
                    <a:pt x="821" y="108697"/>
                  </a:lnTo>
                  <a:lnTo>
                    <a:pt x="0" y="163178"/>
                  </a:lnTo>
                  <a:lnTo>
                    <a:pt x="1137" y="217654"/>
                  </a:lnTo>
                  <a:lnTo>
                    <a:pt x="53360" y="215623"/>
                  </a:lnTo>
                  <a:lnTo>
                    <a:pt x="105583" y="213593"/>
                  </a:lnTo>
                  <a:lnTo>
                    <a:pt x="157806" y="211563"/>
                  </a:lnTo>
                  <a:lnTo>
                    <a:pt x="210028" y="209533"/>
                  </a:lnTo>
                  <a:lnTo>
                    <a:pt x="262251" y="207502"/>
                  </a:lnTo>
                  <a:lnTo>
                    <a:pt x="314474" y="205472"/>
                  </a:lnTo>
                  <a:lnTo>
                    <a:pt x="366697" y="203442"/>
                  </a:lnTo>
                  <a:lnTo>
                    <a:pt x="418920" y="201411"/>
                  </a:lnTo>
                  <a:lnTo>
                    <a:pt x="471143" y="199381"/>
                  </a:lnTo>
                  <a:lnTo>
                    <a:pt x="523365" y="197351"/>
                  </a:lnTo>
                  <a:lnTo>
                    <a:pt x="575588" y="195321"/>
                  </a:lnTo>
                  <a:lnTo>
                    <a:pt x="627811" y="193290"/>
                  </a:lnTo>
                  <a:lnTo>
                    <a:pt x="680034" y="191260"/>
                  </a:lnTo>
                  <a:lnTo>
                    <a:pt x="732257" y="189230"/>
                  </a:lnTo>
                  <a:lnTo>
                    <a:pt x="784479" y="187199"/>
                  </a:lnTo>
                  <a:lnTo>
                    <a:pt x="836702" y="185169"/>
                  </a:lnTo>
                  <a:lnTo>
                    <a:pt x="888925" y="183139"/>
                  </a:lnTo>
                  <a:lnTo>
                    <a:pt x="941148" y="181109"/>
                  </a:lnTo>
                  <a:lnTo>
                    <a:pt x="993371" y="179078"/>
                  </a:lnTo>
                  <a:lnTo>
                    <a:pt x="1045594" y="177048"/>
                  </a:lnTo>
                  <a:lnTo>
                    <a:pt x="1097816" y="175018"/>
                  </a:lnTo>
                  <a:lnTo>
                    <a:pt x="1150039" y="172988"/>
                  </a:lnTo>
                  <a:lnTo>
                    <a:pt x="1202262" y="170957"/>
                  </a:lnTo>
                  <a:lnTo>
                    <a:pt x="1254485" y="168927"/>
                  </a:lnTo>
                  <a:lnTo>
                    <a:pt x="1306708" y="166897"/>
                  </a:lnTo>
                  <a:lnTo>
                    <a:pt x="1358930" y="164866"/>
                  </a:lnTo>
                  <a:lnTo>
                    <a:pt x="1411153" y="162836"/>
                  </a:lnTo>
                  <a:lnTo>
                    <a:pt x="1463376" y="160806"/>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661561" y="3053939"/>
              <a:ext cx="1507266" cy="357049"/>
            </a:xfrm>
            <a:custGeom>
              <a:avLst/>
              <a:pathLst>
                <a:path w="1507266" h="357049">
                  <a:moveTo>
                    <a:pt x="1507266" y="357049"/>
                  </a:moveTo>
                  <a:lnTo>
                    <a:pt x="1456474" y="344737"/>
                  </a:lnTo>
                  <a:lnTo>
                    <a:pt x="1405683" y="332425"/>
                  </a:lnTo>
                  <a:lnTo>
                    <a:pt x="1354892" y="320113"/>
                  </a:lnTo>
                  <a:lnTo>
                    <a:pt x="1304100" y="307801"/>
                  </a:lnTo>
                  <a:lnTo>
                    <a:pt x="1253309" y="295489"/>
                  </a:lnTo>
                  <a:lnTo>
                    <a:pt x="1202518" y="283177"/>
                  </a:lnTo>
                  <a:lnTo>
                    <a:pt x="1151726" y="270864"/>
                  </a:lnTo>
                  <a:lnTo>
                    <a:pt x="1100935" y="258552"/>
                  </a:lnTo>
                  <a:lnTo>
                    <a:pt x="1050144" y="246240"/>
                  </a:lnTo>
                  <a:lnTo>
                    <a:pt x="999352" y="233928"/>
                  </a:lnTo>
                  <a:lnTo>
                    <a:pt x="948561" y="221616"/>
                  </a:lnTo>
                  <a:lnTo>
                    <a:pt x="897770" y="209304"/>
                  </a:lnTo>
                  <a:lnTo>
                    <a:pt x="846978" y="196992"/>
                  </a:lnTo>
                  <a:lnTo>
                    <a:pt x="796187" y="184680"/>
                  </a:lnTo>
                  <a:lnTo>
                    <a:pt x="745396" y="172368"/>
                  </a:lnTo>
                  <a:lnTo>
                    <a:pt x="694604" y="160056"/>
                  </a:lnTo>
                  <a:lnTo>
                    <a:pt x="643813" y="147744"/>
                  </a:lnTo>
                  <a:lnTo>
                    <a:pt x="593022" y="135432"/>
                  </a:lnTo>
                  <a:lnTo>
                    <a:pt x="542230" y="123120"/>
                  </a:lnTo>
                  <a:lnTo>
                    <a:pt x="491439" y="110808"/>
                  </a:lnTo>
                  <a:lnTo>
                    <a:pt x="440648" y="98496"/>
                  </a:lnTo>
                  <a:lnTo>
                    <a:pt x="389857" y="86184"/>
                  </a:lnTo>
                  <a:lnTo>
                    <a:pt x="339065" y="73872"/>
                  </a:lnTo>
                  <a:lnTo>
                    <a:pt x="288274" y="61560"/>
                  </a:lnTo>
                  <a:lnTo>
                    <a:pt x="237483" y="49248"/>
                  </a:lnTo>
                  <a:lnTo>
                    <a:pt x="186691" y="36936"/>
                  </a:lnTo>
                  <a:lnTo>
                    <a:pt x="135900" y="24624"/>
                  </a:lnTo>
                  <a:lnTo>
                    <a:pt x="85109" y="12312"/>
                  </a:lnTo>
                  <a:lnTo>
                    <a:pt x="34317" y="0"/>
                  </a:lnTo>
                  <a:lnTo>
                    <a:pt x="19954" y="65562"/>
                  </a:lnTo>
                  <a:lnTo>
                    <a:pt x="8507" y="131696"/>
                  </a:lnTo>
                  <a:lnTo>
                    <a:pt x="0" y="198273"/>
                  </a:lnTo>
                  <a:lnTo>
                    <a:pt x="51974" y="203748"/>
                  </a:lnTo>
                  <a:lnTo>
                    <a:pt x="103949" y="209223"/>
                  </a:lnTo>
                  <a:lnTo>
                    <a:pt x="155924" y="214698"/>
                  </a:lnTo>
                  <a:lnTo>
                    <a:pt x="207898" y="220173"/>
                  </a:lnTo>
                  <a:lnTo>
                    <a:pt x="259873" y="225648"/>
                  </a:lnTo>
                  <a:lnTo>
                    <a:pt x="311848" y="231123"/>
                  </a:lnTo>
                  <a:lnTo>
                    <a:pt x="363822" y="236598"/>
                  </a:lnTo>
                  <a:lnTo>
                    <a:pt x="415797" y="242073"/>
                  </a:lnTo>
                  <a:lnTo>
                    <a:pt x="467772" y="247548"/>
                  </a:lnTo>
                  <a:lnTo>
                    <a:pt x="519746" y="253023"/>
                  </a:lnTo>
                  <a:lnTo>
                    <a:pt x="571721" y="258498"/>
                  </a:lnTo>
                  <a:lnTo>
                    <a:pt x="623696" y="263973"/>
                  </a:lnTo>
                  <a:lnTo>
                    <a:pt x="675670" y="269448"/>
                  </a:lnTo>
                  <a:lnTo>
                    <a:pt x="727645" y="274923"/>
                  </a:lnTo>
                  <a:lnTo>
                    <a:pt x="779620" y="280398"/>
                  </a:lnTo>
                  <a:lnTo>
                    <a:pt x="831595" y="285873"/>
                  </a:lnTo>
                  <a:lnTo>
                    <a:pt x="883569" y="291348"/>
                  </a:lnTo>
                  <a:lnTo>
                    <a:pt x="935544" y="296823"/>
                  </a:lnTo>
                  <a:lnTo>
                    <a:pt x="987519" y="302298"/>
                  </a:lnTo>
                  <a:lnTo>
                    <a:pt x="1039493" y="307773"/>
                  </a:lnTo>
                  <a:lnTo>
                    <a:pt x="1091468" y="313248"/>
                  </a:lnTo>
                  <a:lnTo>
                    <a:pt x="1143443" y="318724"/>
                  </a:lnTo>
                  <a:lnTo>
                    <a:pt x="1195417" y="324199"/>
                  </a:lnTo>
                  <a:lnTo>
                    <a:pt x="1247392" y="329674"/>
                  </a:lnTo>
                  <a:lnTo>
                    <a:pt x="1299367" y="335149"/>
                  </a:lnTo>
                  <a:lnTo>
                    <a:pt x="1351341" y="340624"/>
                  </a:lnTo>
                  <a:lnTo>
                    <a:pt x="1403316" y="346099"/>
                  </a:lnTo>
                  <a:lnTo>
                    <a:pt x="1455291" y="351574"/>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695878" y="2876857"/>
              <a:ext cx="1472948" cy="534130"/>
            </a:xfrm>
            <a:custGeom>
              <a:avLst/>
              <a:pathLst>
                <a:path w="1472948" h="534130">
                  <a:moveTo>
                    <a:pt x="1472948" y="534130"/>
                  </a:moveTo>
                  <a:lnTo>
                    <a:pt x="1424039" y="515712"/>
                  </a:lnTo>
                  <a:lnTo>
                    <a:pt x="1375129" y="497294"/>
                  </a:lnTo>
                  <a:lnTo>
                    <a:pt x="1326220" y="478875"/>
                  </a:lnTo>
                  <a:lnTo>
                    <a:pt x="1277311" y="460457"/>
                  </a:lnTo>
                  <a:lnTo>
                    <a:pt x="1228402" y="442039"/>
                  </a:lnTo>
                  <a:lnTo>
                    <a:pt x="1179493" y="423621"/>
                  </a:lnTo>
                  <a:lnTo>
                    <a:pt x="1130583" y="405202"/>
                  </a:lnTo>
                  <a:lnTo>
                    <a:pt x="1081674" y="386784"/>
                  </a:lnTo>
                  <a:lnTo>
                    <a:pt x="1032765" y="368366"/>
                  </a:lnTo>
                  <a:lnTo>
                    <a:pt x="983856" y="349947"/>
                  </a:lnTo>
                  <a:lnTo>
                    <a:pt x="934946" y="331529"/>
                  </a:lnTo>
                  <a:lnTo>
                    <a:pt x="886037" y="313111"/>
                  </a:lnTo>
                  <a:lnTo>
                    <a:pt x="837128" y="294692"/>
                  </a:lnTo>
                  <a:lnTo>
                    <a:pt x="788219" y="276274"/>
                  </a:lnTo>
                  <a:lnTo>
                    <a:pt x="739310" y="257856"/>
                  </a:lnTo>
                  <a:lnTo>
                    <a:pt x="690400" y="239437"/>
                  </a:lnTo>
                  <a:lnTo>
                    <a:pt x="641491" y="221019"/>
                  </a:lnTo>
                  <a:lnTo>
                    <a:pt x="592582" y="202601"/>
                  </a:lnTo>
                  <a:lnTo>
                    <a:pt x="543673" y="184183"/>
                  </a:lnTo>
                  <a:lnTo>
                    <a:pt x="494764" y="165764"/>
                  </a:lnTo>
                  <a:lnTo>
                    <a:pt x="445854" y="147346"/>
                  </a:lnTo>
                  <a:lnTo>
                    <a:pt x="396945" y="128928"/>
                  </a:lnTo>
                  <a:lnTo>
                    <a:pt x="348036" y="110509"/>
                  </a:lnTo>
                  <a:lnTo>
                    <a:pt x="299127" y="92091"/>
                  </a:lnTo>
                  <a:lnTo>
                    <a:pt x="250218" y="73673"/>
                  </a:lnTo>
                  <a:lnTo>
                    <a:pt x="201308" y="55254"/>
                  </a:lnTo>
                  <a:lnTo>
                    <a:pt x="152399" y="36836"/>
                  </a:lnTo>
                  <a:lnTo>
                    <a:pt x="103490" y="18418"/>
                  </a:lnTo>
                  <a:lnTo>
                    <a:pt x="54581" y="0"/>
                  </a:lnTo>
                  <a:lnTo>
                    <a:pt x="33984" y="58268"/>
                  </a:lnTo>
                  <a:lnTo>
                    <a:pt x="15780" y="117328"/>
                  </a:lnTo>
                  <a:lnTo>
                    <a:pt x="0" y="177081"/>
                  </a:lnTo>
                  <a:lnTo>
                    <a:pt x="50791" y="189393"/>
                  </a:lnTo>
                  <a:lnTo>
                    <a:pt x="101582" y="201705"/>
                  </a:lnTo>
                  <a:lnTo>
                    <a:pt x="152373" y="214017"/>
                  </a:lnTo>
                  <a:lnTo>
                    <a:pt x="203165" y="226329"/>
                  </a:lnTo>
                  <a:lnTo>
                    <a:pt x="253956" y="238641"/>
                  </a:lnTo>
                  <a:lnTo>
                    <a:pt x="304747" y="250953"/>
                  </a:lnTo>
                  <a:lnTo>
                    <a:pt x="355539" y="263265"/>
                  </a:lnTo>
                  <a:lnTo>
                    <a:pt x="406330" y="275577"/>
                  </a:lnTo>
                  <a:lnTo>
                    <a:pt x="457121" y="287889"/>
                  </a:lnTo>
                  <a:lnTo>
                    <a:pt x="507913" y="300202"/>
                  </a:lnTo>
                  <a:lnTo>
                    <a:pt x="558704" y="312514"/>
                  </a:lnTo>
                  <a:lnTo>
                    <a:pt x="609495" y="324826"/>
                  </a:lnTo>
                  <a:lnTo>
                    <a:pt x="660287" y="337138"/>
                  </a:lnTo>
                  <a:lnTo>
                    <a:pt x="711078" y="349450"/>
                  </a:lnTo>
                  <a:lnTo>
                    <a:pt x="761869" y="361762"/>
                  </a:lnTo>
                  <a:lnTo>
                    <a:pt x="812661" y="374074"/>
                  </a:lnTo>
                  <a:lnTo>
                    <a:pt x="863452" y="386386"/>
                  </a:lnTo>
                  <a:lnTo>
                    <a:pt x="914243" y="398698"/>
                  </a:lnTo>
                  <a:lnTo>
                    <a:pt x="965035" y="411010"/>
                  </a:lnTo>
                  <a:lnTo>
                    <a:pt x="1015826" y="423322"/>
                  </a:lnTo>
                  <a:lnTo>
                    <a:pt x="1066617" y="435634"/>
                  </a:lnTo>
                  <a:lnTo>
                    <a:pt x="1117409" y="447946"/>
                  </a:lnTo>
                  <a:lnTo>
                    <a:pt x="1168200" y="460258"/>
                  </a:lnTo>
                  <a:lnTo>
                    <a:pt x="1218991" y="472570"/>
                  </a:lnTo>
                  <a:lnTo>
                    <a:pt x="1269782" y="484882"/>
                  </a:lnTo>
                  <a:lnTo>
                    <a:pt x="1320574" y="497194"/>
                  </a:lnTo>
                  <a:lnTo>
                    <a:pt x="1371365" y="509506"/>
                  </a:lnTo>
                  <a:lnTo>
                    <a:pt x="1422156" y="521818"/>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750460" y="2715507"/>
              <a:ext cx="1418367" cy="695480"/>
            </a:xfrm>
            <a:custGeom>
              <a:avLst/>
              <a:pathLst>
                <a:path w="1418367" h="695480">
                  <a:moveTo>
                    <a:pt x="1418367" y="695480"/>
                  </a:moveTo>
                  <a:lnTo>
                    <a:pt x="1371932" y="671498"/>
                  </a:lnTo>
                  <a:lnTo>
                    <a:pt x="1325497" y="647516"/>
                  </a:lnTo>
                  <a:lnTo>
                    <a:pt x="1279062" y="623534"/>
                  </a:lnTo>
                  <a:lnTo>
                    <a:pt x="1232627" y="599552"/>
                  </a:lnTo>
                  <a:lnTo>
                    <a:pt x="1186192" y="575570"/>
                  </a:lnTo>
                  <a:lnTo>
                    <a:pt x="1139757" y="551588"/>
                  </a:lnTo>
                  <a:lnTo>
                    <a:pt x="1093322" y="527606"/>
                  </a:lnTo>
                  <a:lnTo>
                    <a:pt x="1046887" y="503624"/>
                  </a:lnTo>
                  <a:lnTo>
                    <a:pt x="1000452" y="479642"/>
                  </a:lnTo>
                  <a:lnTo>
                    <a:pt x="954017" y="455659"/>
                  </a:lnTo>
                  <a:lnTo>
                    <a:pt x="907582" y="431677"/>
                  </a:lnTo>
                  <a:lnTo>
                    <a:pt x="861147" y="407695"/>
                  </a:lnTo>
                  <a:lnTo>
                    <a:pt x="814712" y="383713"/>
                  </a:lnTo>
                  <a:lnTo>
                    <a:pt x="768277" y="359731"/>
                  </a:lnTo>
                  <a:lnTo>
                    <a:pt x="721842" y="335749"/>
                  </a:lnTo>
                  <a:lnTo>
                    <a:pt x="675408" y="311767"/>
                  </a:lnTo>
                  <a:lnTo>
                    <a:pt x="628973" y="287785"/>
                  </a:lnTo>
                  <a:lnTo>
                    <a:pt x="582538" y="263803"/>
                  </a:lnTo>
                  <a:lnTo>
                    <a:pt x="536103" y="239821"/>
                  </a:lnTo>
                  <a:lnTo>
                    <a:pt x="489668" y="215838"/>
                  </a:lnTo>
                  <a:lnTo>
                    <a:pt x="443233" y="191856"/>
                  </a:lnTo>
                  <a:lnTo>
                    <a:pt x="396798" y="167874"/>
                  </a:lnTo>
                  <a:lnTo>
                    <a:pt x="350363" y="143892"/>
                  </a:lnTo>
                  <a:lnTo>
                    <a:pt x="303928" y="119910"/>
                  </a:lnTo>
                  <a:lnTo>
                    <a:pt x="257493" y="95928"/>
                  </a:lnTo>
                  <a:lnTo>
                    <a:pt x="211058" y="71946"/>
                  </a:lnTo>
                  <a:lnTo>
                    <a:pt x="164623" y="47964"/>
                  </a:lnTo>
                  <a:lnTo>
                    <a:pt x="118188" y="23982"/>
                  </a:lnTo>
                  <a:lnTo>
                    <a:pt x="71753" y="0"/>
                  </a:lnTo>
                  <a:lnTo>
                    <a:pt x="45751" y="52840"/>
                  </a:lnTo>
                  <a:lnTo>
                    <a:pt x="21821" y="106650"/>
                  </a:lnTo>
                  <a:lnTo>
                    <a:pt x="0" y="161350"/>
                  </a:lnTo>
                  <a:lnTo>
                    <a:pt x="48909" y="179768"/>
                  </a:lnTo>
                  <a:lnTo>
                    <a:pt x="97818" y="198186"/>
                  </a:lnTo>
                  <a:lnTo>
                    <a:pt x="146727" y="216605"/>
                  </a:lnTo>
                  <a:lnTo>
                    <a:pt x="195636" y="235023"/>
                  </a:lnTo>
                  <a:lnTo>
                    <a:pt x="244546" y="253441"/>
                  </a:lnTo>
                  <a:lnTo>
                    <a:pt x="293455" y="271859"/>
                  </a:lnTo>
                  <a:lnTo>
                    <a:pt x="342364" y="290278"/>
                  </a:lnTo>
                  <a:lnTo>
                    <a:pt x="391273" y="308696"/>
                  </a:lnTo>
                  <a:lnTo>
                    <a:pt x="440182" y="327114"/>
                  </a:lnTo>
                  <a:lnTo>
                    <a:pt x="489092" y="345533"/>
                  </a:lnTo>
                  <a:lnTo>
                    <a:pt x="538001" y="363951"/>
                  </a:lnTo>
                  <a:lnTo>
                    <a:pt x="586910" y="382369"/>
                  </a:lnTo>
                  <a:lnTo>
                    <a:pt x="635819" y="400788"/>
                  </a:lnTo>
                  <a:lnTo>
                    <a:pt x="684728" y="419206"/>
                  </a:lnTo>
                  <a:lnTo>
                    <a:pt x="733638" y="437624"/>
                  </a:lnTo>
                  <a:lnTo>
                    <a:pt x="782547" y="456042"/>
                  </a:lnTo>
                  <a:lnTo>
                    <a:pt x="831456" y="474461"/>
                  </a:lnTo>
                  <a:lnTo>
                    <a:pt x="880365" y="492879"/>
                  </a:lnTo>
                  <a:lnTo>
                    <a:pt x="929274" y="511297"/>
                  </a:lnTo>
                  <a:lnTo>
                    <a:pt x="978184" y="529716"/>
                  </a:lnTo>
                  <a:lnTo>
                    <a:pt x="1027093" y="548134"/>
                  </a:lnTo>
                  <a:lnTo>
                    <a:pt x="1076002" y="566552"/>
                  </a:lnTo>
                  <a:lnTo>
                    <a:pt x="1124911" y="584971"/>
                  </a:lnTo>
                  <a:lnTo>
                    <a:pt x="1173820" y="603389"/>
                  </a:lnTo>
                  <a:lnTo>
                    <a:pt x="1222730" y="621807"/>
                  </a:lnTo>
                  <a:lnTo>
                    <a:pt x="1271639" y="640226"/>
                  </a:lnTo>
                  <a:lnTo>
                    <a:pt x="1320548" y="658644"/>
                  </a:lnTo>
                  <a:lnTo>
                    <a:pt x="1369457" y="677062"/>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822214" y="2589084"/>
              <a:ext cx="1346613" cy="821903"/>
            </a:xfrm>
            <a:custGeom>
              <a:avLst/>
              <a:pathLst>
                <a:path w="1346613" h="821903">
                  <a:moveTo>
                    <a:pt x="1346613" y="821903"/>
                  </a:moveTo>
                  <a:lnTo>
                    <a:pt x="1302702" y="793562"/>
                  </a:lnTo>
                  <a:lnTo>
                    <a:pt x="1258792" y="765220"/>
                  </a:lnTo>
                  <a:lnTo>
                    <a:pt x="1214882" y="736879"/>
                  </a:lnTo>
                  <a:lnTo>
                    <a:pt x="1170972" y="708537"/>
                  </a:lnTo>
                  <a:lnTo>
                    <a:pt x="1127062" y="680196"/>
                  </a:lnTo>
                  <a:lnTo>
                    <a:pt x="1083152" y="651854"/>
                  </a:lnTo>
                  <a:lnTo>
                    <a:pt x="1039241" y="623513"/>
                  </a:lnTo>
                  <a:lnTo>
                    <a:pt x="995331" y="595171"/>
                  </a:lnTo>
                  <a:lnTo>
                    <a:pt x="951421" y="566830"/>
                  </a:lnTo>
                  <a:lnTo>
                    <a:pt x="907511" y="538488"/>
                  </a:lnTo>
                  <a:lnTo>
                    <a:pt x="863601" y="510147"/>
                  </a:lnTo>
                  <a:lnTo>
                    <a:pt x="819691" y="481805"/>
                  </a:lnTo>
                  <a:lnTo>
                    <a:pt x="775780" y="453464"/>
                  </a:lnTo>
                  <a:lnTo>
                    <a:pt x="731870" y="425122"/>
                  </a:lnTo>
                  <a:lnTo>
                    <a:pt x="687960" y="396781"/>
                  </a:lnTo>
                  <a:lnTo>
                    <a:pt x="644050" y="368439"/>
                  </a:lnTo>
                  <a:lnTo>
                    <a:pt x="600140" y="340098"/>
                  </a:lnTo>
                  <a:lnTo>
                    <a:pt x="556230" y="311756"/>
                  </a:lnTo>
                  <a:lnTo>
                    <a:pt x="512319" y="283415"/>
                  </a:lnTo>
                  <a:lnTo>
                    <a:pt x="468409" y="255073"/>
                  </a:lnTo>
                  <a:lnTo>
                    <a:pt x="424499" y="226732"/>
                  </a:lnTo>
                  <a:lnTo>
                    <a:pt x="380589" y="198390"/>
                  </a:lnTo>
                  <a:lnTo>
                    <a:pt x="336679" y="170049"/>
                  </a:lnTo>
                  <a:lnTo>
                    <a:pt x="292769" y="141707"/>
                  </a:lnTo>
                  <a:lnTo>
                    <a:pt x="248858" y="113366"/>
                  </a:lnTo>
                  <a:lnTo>
                    <a:pt x="204948" y="85024"/>
                  </a:lnTo>
                  <a:lnTo>
                    <a:pt x="161038" y="56683"/>
                  </a:lnTo>
                  <a:lnTo>
                    <a:pt x="117128" y="28341"/>
                  </a:lnTo>
                  <a:lnTo>
                    <a:pt x="73218" y="0"/>
                  </a:lnTo>
                  <a:lnTo>
                    <a:pt x="35084" y="62328"/>
                  </a:lnTo>
                  <a:lnTo>
                    <a:pt x="0" y="126422"/>
                  </a:lnTo>
                  <a:lnTo>
                    <a:pt x="46434" y="150405"/>
                  </a:lnTo>
                  <a:lnTo>
                    <a:pt x="92869" y="174387"/>
                  </a:lnTo>
                  <a:lnTo>
                    <a:pt x="139304" y="198369"/>
                  </a:lnTo>
                  <a:lnTo>
                    <a:pt x="185739" y="222351"/>
                  </a:lnTo>
                  <a:lnTo>
                    <a:pt x="232174" y="246333"/>
                  </a:lnTo>
                  <a:lnTo>
                    <a:pt x="278609" y="270315"/>
                  </a:lnTo>
                  <a:lnTo>
                    <a:pt x="325044" y="294297"/>
                  </a:lnTo>
                  <a:lnTo>
                    <a:pt x="371479" y="318279"/>
                  </a:lnTo>
                  <a:lnTo>
                    <a:pt x="417914" y="342261"/>
                  </a:lnTo>
                  <a:lnTo>
                    <a:pt x="464349" y="366243"/>
                  </a:lnTo>
                  <a:lnTo>
                    <a:pt x="510784" y="390226"/>
                  </a:lnTo>
                  <a:lnTo>
                    <a:pt x="557219" y="414208"/>
                  </a:lnTo>
                  <a:lnTo>
                    <a:pt x="603654" y="438190"/>
                  </a:lnTo>
                  <a:lnTo>
                    <a:pt x="650089" y="462172"/>
                  </a:lnTo>
                  <a:lnTo>
                    <a:pt x="696524" y="486154"/>
                  </a:lnTo>
                  <a:lnTo>
                    <a:pt x="742958" y="510136"/>
                  </a:lnTo>
                  <a:lnTo>
                    <a:pt x="789393" y="534118"/>
                  </a:lnTo>
                  <a:lnTo>
                    <a:pt x="835828" y="558100"/>
                  </a:lnTo>
                  <a:lnTo>
                    <a:pt x="882263" y="582082"/>
                  </a:lnTo>
                  <a:lnTo>
                    <a:pt x="928698" y="606064"/>
                  </a:lnTo>
                  <a:lnTo>
                    <a:pt x="975133" y="630047"/>
                  </a:lnTo>
                  <a:lnTo>
                    <a:pt x="1021568" y="654029"/>
                  </a:lnTo>
                  <a:lnTo>
                    <a:pt x="1068003" y="678011"/>
                  </a:lnTo>
                  <a:lnTo>
                    <a:pt x="1114438" y="701993"/>
                  </a:lnTo>
                  <a:lnTo>
                    <a:pt x="1160873" y="725975"/>
                  </a:lnTo>
                  <a:lnTo>
                    <a:pt x="1207308" y="749957"/>
                  </a:lnTo>
                  <a:lnTo>
                    <a:pt x="1253743" y="773939"/>
                  </a:lnTo>
                  <a:lnTo>
                    <a:pt x="1300178" y="797921"/>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895432" y="2477207"/>
              <a:ext cx="1273394" cy="933781"/>
            </a:xfrm>
            <a:custGeom>
              <a:avLst/>
              <a:pathLst>
                <a:path w="1273394" h="933781">
                  <a:moveTo>
                    <a:pt x="1273394" y="933781"/>
                  </a:moveTo>
                  <a:lnTo>
                    <a:pt x="1232230" y="901582"/>
                  </a:lnTo>
                  <a:lnTo>
                    <a:pt x="1191065" y="869382"/>
                  </a:lnTo>
                  <a:lnTo>
                    <a:pt x="1149900" y="837183"/>
                  </a:lnTo>
                  <a:lnTo>
                    <a:pt x="1108735" y="804984"/>
                  </a:lnTo>
                  <a:lnTo>
                    <a:pt x="1067570" y="772784"/>
                  </a:lnTo>
                  <a:lnTo>
                    <a:pt x="1026405" y="740585"/>
                  </a:lnTo>
                  <a:lnTo>
                    <a:pt x="985240" y="708386"/>
                  </a:lnTo>
                  <a:lnTo>
                    <a:pt x="944076" y="676186"/>
                  </a:lnTo>
                  <a:lnTo>
                    <a:pt x="902911" y="643987"/>
                  </a:lnTo>
                  <a:lnTo>
                    <a:pt x="861746" y="611787"/>
                  </a:lnTo>
                  <a:lnTo>
                    <a:pt x="820581" y="579588"/>
                  </a:lnTo>
                  <a:lnTo>
                    <a:pt x="779416" y="547389"/>
                  </a:lnTo>
                  <a:lnTo>
                    <a:pt x="738251" y="515189"/>
                  </a:lnTo>
                  <a:lnTo>
                    <a:pt x="697087" y="482990"/>
                  </a:lnTo>
                  <a:lnTo>
                    <a:pt x="655922" y="450791"/>
                  </a:lnTo>
                  <a:lnTo>
                    <a:pt x="614757" y="418591"/>
                  </a:lnTo>
                  <a:lnTo>
                    <a:pt x="573592" y="386392"/>
                  </a:lnTo>
                  <a:lnTo>
                    <a:pt x="532427" y="354193"/>
                  </a:lnTo>
                  <a:lnTo>
                    <a:pt x="491262" y="321993"/>
                  </a:lnTo>
                  <a:lnTo>
                    <a:pt x="450097" y="289794"/>
                  </a:lnTo>
                  <a:lnTo>
                    <a:pt x="408933" y="257594"/>
                  </a:lnTo>
                  <a:lnTo>
                    <a:pt x="367768" y="225395"/>
                  </a:lnTo>
                  <a:lnTo>
                    <a:pt x="326603" y="193196"/>
                  </a:lnTo>
                  <a:lnTo>
                    <a:pt x="285438" y="160996"/>
                  </a:lnTo>
                  <a:lnTo>
                    <a:pt x="244273" y="128797"/>
                  </a:lnTo>
                  <a:lnTo>
                    <a:pt x="203108" y="96598"/>
                  </a:lnTo>
                  <a:lnTo>
                    <a:pt x="161943" y="64398"/>
                  </a:lnTo>
                  <a:lnTo>
                    <a:pt x="120779" y="32199"/>
                  </a:lnTo>
                  <a:lnTo>
                    <a:pt x="79614" y="0"/>
                  </a:lnTo>
                  <a:lnTo>
                    <a:pt x="38539" y="55036"/>
                  </a:lnTo>
                  <a:lnTo>
                    <a:pt x="0" y="111877"/>
                  </a:lnTo>
                  <a:lnTo>
                    <a:pt x="43910" y="140219"/>
                  </a:lnTo>
                  <a:lnTo>
                    <a:pt x="87820" y="168560"/>
                  </a:lnTo>
                  <a:lnTo>
                    <a:pt x="131730" y="196902"/>
                  </a:lnTo>
                  <a:lnTo>
                    <a:pt x="175640" y="225243"/>
                  </a:lnTo>
                  <a:lnTo>
                    <a:pt x="219550" y="253585"/>
                  </a:lnTo>
                  <a:lnTo>
                    <a:pt x="263461" y="281926"/>
                  </a:lnTo>
                  <a:lnTo>
                    <a:pt x="307371" y="310268"/>
                  </a:lnTo>
                  <a:lnTo>
                    <a:pt x="351281" y="338609"/>
                  </a:lnTo>
                  <a:lnTo>
                    <a:pt x="395191" y="366951"/>
                  </a:lnTo>
                  <a:lnTo>
                    <a:pt x="439101" y="395292"/>
                  </a:lnTo>
                  <a:lnTo>
                    <a:pt x="483011" y="423634"/>
                  </a:lnTo>
                  <a:lnTo>
                    <a:pt x="526922" y="451975"/>
                  </a:lnTo>
                  <a:lnTo>
                    <a:pt x="570832" y="480317"/>
                  </a:lnTo>
                  <a:lnTo>
                    <a:pt x="614742" y="508658"/>
                  </a:lnTo>
                  <a:lnTo>
                    <a:pt x="658652" y="537000"/>
                  </a:lnTo>
                  <a:lnTo>
                    <a:pt x="702562" y="565341"/>
                  </a:lnTo>
                  <a:lnTo>
                    <a:pt x="746472" y="593683"/>
                  </a:lnTo>
                  <a:lnTo>
                    <a:pt x="790383" y="622025"/>
                  </a:lnTo>
                  <a:lnTo>
                    <a:pt x="834293" y="650366"/>
                  </a:lnTo>
                  <a:lnTo>
                    <a:pt x="878203" y="678708"/>
                  </a:lnTo>
                  <a:lnTo>
                    <a:pt x="922113" y="707049"/>
                  </a:lnTo>
                  <a:lnTo>
                    <a:pt x="966023" y="735391"/>
                  </a:lnTo>
                  <a:lnTo>
                    <a:pt x="1009933" y="763732"/>
                  </a:lnTo>
                  <a:lnTo>
                    <a:pt x="1053844" y="792074"/>
                  </a:lnTo>
                  <a:lnTo>
                    <a:pt x="1097754" y="820415"/>
                  </a:lnTo>
                  <a:lnTo>
                    <a:pt x="1141664" y="848757"/>
                  </a:lnTo>
                  <a:lnTo>
                    <a:pt x="1185574" y="877098"/>
                  </a:lnTo>
                  <a:lnTo>
                    <a:pt x="1229484" y="905440"/>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975046" y="2385531"/>
              <a:ext cx="1193780" cy="1025457"/>
            </a:xfrm>
            <a:custGeom>
              <a:avLst/>
              <a:pathLst>
                <a:path w="1193780" h="1025457">
                  <a:moveTo>
                    <a:pt x="1193780" y="1025457"/>
                  </a:moveTo>
                  <a:lnTo>
                    <a:pt x="1155297" y="990096"/>
                  </a:lnTo>
                  <a:lnTo>
                    <a:pt x="1116813" y="954736"/>
                  </a:lnTo>
                  <a:lnTo>
                    <a:pt x="1078330" y="919375"/>
                  </a:lnTo>
                  <a:lnTo>
                    <a:pt x="1039847" y="884014"/>
                  </a:lnTo>
                  <a:lnTo>
                    <a:pt x="1001363" y="848654"/>
                  </a:lnTo>
                  <a:lnTo>
                    <a:pt x="962880" y="813293"/>
                  </a:lnTo>
                  <a:lnTo>
                    <a:pt x="924396" y="777933"/>
                  </a:lnTo>
                  <a:lnTo>
                    <a:pt x="885913" y="742572"/>
                  </a:lnTo>
                  <a:lnTo>
                    <a:pt x="847430" y="707211"/>
                  </a:lnTo>
                  <a:lnTo>
                    <a:pt x="808946" y="671851"/>
                  </a:lnTo>
                  <a:lnTo>
                    <a:pt x="770463" y="636490"/>
                  </a:lnTo>
                  <a:lnTo>
                    <a:pt x="731979" y="601130"/>
                  </a:lnTo>
                  <a:lnTo>
                    <a:pt x="693496" y="565769"/>
                  </a:lnTo>
                  <a:lnTo>
                    <a:pt x="655013" y="530408"/>
                  </a:lnTo>
                  <a:lnTo>
                    <a:pt x="616529" y="495048"/>
                  </a:lnTo>
                  <a:lnTo>
                    <a:pt x="578046" y="459687"/>
                  </a:lnTo>
                  <a:lnTo>
                    <a:pt x="539562" y="424327"/>
                  </a:lnTo>
                  <a:lnTo>
                    <a:pt x="501079" y="388966"/>
                  </a:lnTo>
                  <a:lnTo>
                    <a:pt x="462595" y="353605"/>
                  </a:lnTo>
                  <a:lnTo>
                    <a:pt x="424112" y="318245"/>
                  </a:lnTo>
                  <a:lnTo>
                    <a:pt x="385629" y="282884"/>
                  </a:lnTo>
                  <a:lnTo>
                    <a:pt x="347145" y="247524"/>
                  </a:lnTo>
                  <a:lnTo>
                    <a:pt x="308662" y="212163"/>
                  </a:lnTo>
                  <a:lnTo>
                    <a:pt x="270178" y="176802"/>
                  </a:lnTo>
                  <a:lnTo>
                    <a:pt x="231695" y="141442"/>
                  </a:lnTo>
                  <a:lnTo>
                    <a:pt x="193212" y="106081"/>
                  </a:lnTo>
                  <a:lnTo>
                    <a:pt x="154728" y="70721"/>
                  </a:lnTo>
                  <a:lnTo>
                    <a:pt x="116245" y="35360"/>
                  </a:lnTo>
                  <a:lnTo>
                    <a:pt x="77761" y="0"/>
                  </a:lnTo>
                  <a:lnTo>
                    <a:pt x="37971" y="45066"/>
                  </a:lnTo>
                  <a:lnTo>
                    <a:pt x="0" y="91675"/>
                  </a:lnTo>
                  <a:lnTo>
                    <a:pt x="41164" y="123874"/>
                  </a:lnTo>
                  <a:lnTo>
                    <a:pt x="82329" y="156074"/>
                  </a:lnTo>
                  <a:lnTo>
                    <a:pt x="123494" y="188273"/>
                  </a:lnTo>
                  <a:lnTo>
                    <a:pt x="164659" y="220473"/>
                  </a:lnTo>
                  <a:lnTo>
                    <a:pt x="205824" y="252672"/>
                  </a:lnTo>
                  <a:lnTo>
                    <a:pt x="246989" y="284871"/>
                  </a:lnTo>
                  <a:lnTo>
                    <a:pt x="288153" y="317071"/>
                  </a:lnTo>
                  <a:lnTo>
                    <a:pt x="329318" y="349270"/>
                  </a:lnTo>
                  <a:lnTo>
                    <a:pt x="370483" y="381469"/>
                  </a:lnTo>
                  <a:lnTo>
                    <a:pt x="411648" y="413669"/>
                  </a:lnTo>
                  <a:lnTo>
                    <a:pt x="452813" y="445868"/>
                  </a:lnTo>
                  <a:lnTo>
                    <a:pt x="493978" y="478068"/>
                  </a:lnTo>
                  <a:lnTo>
                    <a:pt x="535143" y="510267"/>
                  </a:lnTo>
                  <a:lnTo>
                    <a:pt x="576307" y="542466"/>
                  </a:lnTo>
                  <a:lnTo>
                    <a:pt x="617472" y="574666"/>
                  </a:lnTo>
                  <a:lnTo>
                    <a:pt x="658637" y="606865"/>
                  </a:lnTo>
                  <a:lnTo>
                    <a:pt x="699802" y="639064"/>
                  </a:lnTo>
                  <a:lnTo>
                    <a:pt x="740967" y="671264"/>
                  </a:lnTo>
                  <a:lnTo>
                    <a:pt x="782132" y="703463"/>
                  </a:lnTo>
                  <a:lnTo>
                    <a:pt x="823297" y="735662"/>
                  </a:lnTo>
                  <a:lnTo>
                    <a:pt x="864461" y="767862"/>
                  </a:lnTo>
                  <a:lnTo>
                    <a:pt x="905626" y="800061"/>
                  </a:lnTo>
                  <a:lnTo>
                    <a:pt x="946791" y="832261"/>
                  </a:lnTo>
                  <a:lnTo>
                    <a:pt x="987956" y="864460"/>
                  </a:lnTo>
                  <a:lnTo>
                    <a:pt x="1029121" y="896659"/>
                  </a:lnTo>
                  <a:lnTo>
                    <a:pt x="1070286" y="928859"/>
                  </a:lnTo>
                  <a:lnTo>
                    <a:pt x="1111451" y="961058"/>
                  </a:lnTo>
                  <a:lnTo>
                    <a:pt x="1152615" y="993257"/>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052808" y="2304694"/>
              <a:ext cx="1116018" cy="1106294"/>
            </a:xfrm>
            <a:custGeom>
              <a:avLst/>
              <a:pathLst>
                <a:path w="1116018" h="1106294">
                  <a:moveTo>
                    <a:pt x="1116018" y="1106294"/>
                  </a:moveTo>
                  <a:lnTo>
                    <a:pt x="1080296" y="1068146"/>
                  </a:lnTo>
                  <a:lnTo>
                    <a:pt x="1044574" y="1029998"/>
                  </a:lnTo>
                  <a:lnTo>
                    <a:pt x="1008852" y="991850"/>
                  </a:lnTo>
                  <a:lnTo>
                    <a:pt x="973130" y="953702"/>
                  </a:lnTo>
                  <a:lnTo>
                    <a:pt x="937408" y="915554"/>
                  </a:lnTo>
                  <a:lnTo>
                    <a:pt x="901686" y="877405"/>
                  </a:lnTo>
                  <a:lnTo>
                    <a:pt x="865964" y="839257"/>
                  </a:lnTo>
                  <a:lnTo>
                    <a:pt x="830242" y="801109"/>
                  </a:lnTo>
                  <a:lnTo>
                    <a:pt x="794520" y="762961"/>
                  </a:lnTo>
                  <a:lnTo>
                    <a:pt x="758797" y="724813"/>
                  </a:lnTo>
                  <a:lnTo>
                    <a:pt x="723075" y="686665"/>
                  </a:lnTo>
                  <a:lnTo>
                    <a:pt x="687353" y="648517"/>
                  </a:lnTo>
                  <a:lnTo>
                    <a:pt x="651631" y="610369"/>
                  </a:lnTo>
                  <a:lnTo>
                    <a:pt x="615909" y="572221"/>
                  </a:lnTo>
                  <a:lnTo>
                    <a:pt x="580187" y="534073"/>
                  </a:lnTo>
                  <a:lnTo>
                    <a:pt x="544465" y="495925"/>
                  </a:lnTo>
                  <a:lnTo>
                    <a:pt x="508743" y="457777"/>
                  </a:lnTo>
                  <a:lnTo>
                    <a:pt x="473021" y="419628"/>
                  </a:lnTo>
                  <a:lnTo>
                    <a:pt x="437299" y="381480"/>
                  </a:lnTo>
                  <a:lnTo>
                    <a:pt x="401576" y="343332"/>
                  </a:lnTo>
                  <a:lnTo>
                    <a:pt x="365854" y="305184"/>
                  </a:lnTo>
                  <a:lnTo>
                    <a:pt x="330132" y="267036"/>
                  </a:lnTo>
                  <a:lnTo>
                    <a:pt x="294410" y="228888"/>
                  </a:lnTo>
                  <a:lnTo>
                    <a:pt x="258688" y="190740"/>
                  </a:lnTo>
                  <a:lnTo>
                    <a:pt x="222966" y="152592"/>
                  </a:lnTo>
                  <a:lnTo>
                    <a:pt x="187244" y="114444"/>
                  </a:lnTo>
                  <a:lnTo>
                    <a:pt x="151522" y="76296"/>
                  </a:lnTo>
                  <a:lnTo>
                    <a:pt x="115800" y="38148"/>
                  </a:lnTo>
                  <a:lnTo>
                    <a:pt x="80078" y="0"/>
                  </a:lnTo>
                  <a:lnTo>
                    <a:pt x="39280" y="39666"/>
                  </a:lnTo>
                  <a:lnTo>
                    <a:pt x="0" y="80837"/>
                  </a:lnTo>
                  <a:lnTo>
                    <a:pt x="38483" y="116197"/>
                  </a:lnTo>
                  <a:lnTo>
                    <a:pt x="76966" y="151558"/>
                  </a:lnTo>
                  <a:lnTo>
                    <a:pt x="115450" y="186919"/>
                  </a:lnTo>
                  <a:lnTo>
                    <a:pt x="153933" y="222279"/>
                  </a:lnTo>
                  <a:lnTo>
                    <a:pt x="192417" y="257640"/>
                  </a:lnTo>
                  <a:lnTo>
                    <a:pt x="230900" y="293000"/>
                  </a:lnTo>
                  <a:lnTo>
                    <a:pt x="269383" y="328361"/>
                  </a:lnTo>
                  <a:lnTo>
                    <a:pt x="307867" y="363721"/>
                  </a:lnTo>
                  <a:lnTo>
                    <a:pt x="346350" y="399082"/>
                  </a:lnTo>
                  <a:lnTo>
                    <a:pt x="384834" y="434443"/>
                  </a:lnTo>
                  <a:lnTo>
                    <a:pt x="423317" y="469803"/>
                  </a:lnTo>
                  <a:lnTo>
                    <a:pt x="461800" y="505164"/>
                  </a:lnTo>
                  <a:lnTo>
                    <a:pt x="500284" y="540524"/>
                  </a:lnTo>
                  <a:lnTo>
                    <a:pt x="538767" y="575885"/>
                  </a:lnTo>
                  <a:lnTo>
                    <a:pt x="577251" y="611246"/>
                  </a:lnTo>
                  <a:lnTo>
                    <a:pt x="615734" y="646606"/>
                  </a:lnTo>
                  <a:lnTo>
                    <a:pt x="654217" y="681967"/>
                  </a:lnTo>
                  <a:lnTo>
                    <a:pt x="692701" y="717327"/>
                  </a:lnTo>
                  <a:lnTo>
                    <a:pt x="731184" y="752688"/>
                  </a:lnTo>
                  <a:lnTo>
                    <a:pt x="769668" y="788049"/>
                  </a:lnTo>
                  <a:lnTo>
                    <a:pt x="808151" y="823409"/>
                  </a:lnTo>
                  <a:lnTo>
                    <a:pt x="846635" y="858770"/>
                  </a:lnTo>
                  <a:lnTo>
                    <a:pt x="885118" y="894130"/>
                  </a:lnTo>
                  <a:lnTo>
                    <a:pt x="923601" y="929491"/>
                  </a:lnTo>
                  <a:lnTo>
                    <a:pt x="962085" y="964852"/>
                  </a:lnTo>
                  <a:lnTo>
                    <a:pt x="1000568" y="1000212"/>
                  </a:lnTo>
                  <a:lnTo>
                    <a:pt x="1039052" y="1035573"/>
                  </a:lnTo>
                  <a:lnTo>
                    <a:pt x="1077535" y="1070933"/>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132886" y="2234539"/>
              <a:ext cx="1035940" cy="1176449"/>
            </a:xfrm>
            <a:custGeom>
              <a:avLst/>
              <a:pathLst>
                <a:path w="1035940" h="1176449">
                  <a:moveTo>
                    <a:pt x="1035940" y="1176449"/>
                  </a:moveTo>
                  <a:lnTo>
                    <a:pt x="1002991" y="1135882"/>
                  </a:lnTo>
                  <a:lnTo>
                    <a:pt x="970042" y="1095315"/>
                  </a:lnTo>
                  <a:lnTo>
                    <a:pt x="937093" y="1054747"/>
                  </a:lnTo>
                  <a:lnTo>
                    <a:pt x="904144" y="1014180"/>
                  </a:lnTo>
                  <a:lnTo>
                    <a:pt x="871195" y="973613"/>
                  </a:lnTo>
                  <a:lnTo>
                    <a:pt x="838246" y="933046"/>
                  </a:lnTo>
                  <a:lnTo>
                    <a:pt x="805296" y="892479"/>
                  </a:lnTo>
                  <a:lnTo>
                    <a:pt x="772347" y="851911"/>
                  </a:lnTo>
                  <a:lnTo>
                    <a:pt x="739398" y="811344"/>
                  </a:lnTo>
                  <a:lnTo>
                    <a:pt x="706449" y="770777"/>
                  </a:lnTo>
                  <a:lnTo>
                    <a:pt x="673500" y="730210"/>
                  </a:lnTo>
                  <a:lnTo>
                    <a:pt x="640551" y="689642"/>
                  </a:lnTo>
                  <a:lnTo>
                    <a:pt x="607602" y="649075"/>
                  </a:lnTo>
                  <a:lnTo>
                    <a:pt x="574653" y="608508"/>
                  </a:lnTo>
                  <a:lnTo>
                    <a:pt x="541703" y="567941"/>
                  </a:lnTo>
                  <a:lnTo>
                    <a:pt x="508754" y="527373"/>
                  </a:lnTo>
                  <a:lnTo>
                    <a:pt x="475805" y="486806"/>
                  </a:lnTo>
                  <a:lnTo>
                    <a:pt x="442856" y="446239"/>
                  </a:lnTo>
                  <a:lnTo>
                    <a:pt x="409907" y="405672"/>
                  </a:lnTo>
                  <a:lnTo>
                    <a:pt x="376958" y="365105"/>
                  </a:lnTo>
                  <a:lnTo>
                    <a:pt x="344009" y="324537"/>
                  </a:lnTo>
                  <a:lnTo>
                    <a:pt x="311060" y="283970"/>
                  </a:lnTo>
                  <a:lnTo>
                    <a:pt x="278111" y="243403"/>
                  </a:lnTo>
                  <a:lnTo>
                    <a:pt x="245161" y="202836"/>
                  </a:lnTo>
                  <a:lnTo>
                    <a:pt x="212212" y="162268"/>
                  </a:lnTo>
                  <a:lnTo>
                    <a:pt x="179263" y="121701"/>
                  </a:lnTo>
                  <a:lnTo>
                    <a:pt x="146314" y="81134"/>
                  </a:lnTo>
                  <a:lnTo>
                    <a:pt x="113365" y="40567"/>
                  </a:lnTo>
                  <a:lnTo>
                    <a:pt x="80416" y="0"/>
                  </a:lnTo>
                  <a:lnTo>
                    <a:pt x="39590" y="34369"/>
                  </a:lnTo>
                  <a:lnTo>
                    <a:pt x="0" y="70155"/>
                  </a:lnTo>
                  <a:lnTo>
                    <a:pt x="35722" y="108303"/>
                  </a:lnTo>
                  <a:lnTo>
                    <a:pt x="71444" y="146451"/>
                  </a:lnTo>
                  <a:lnTo>
                    <a:pt x="107166" y="184599"/>
                  </a:lnTo>
                  <a:lnTo>
                    <a:pt x="142888" y="222747"/>
                  </a:lnTo>
                  <a:lnTo>
                    <a:pt x="178610" y="260895"/>
                  </a:lnTo>
                  <a:lnTo>
                    <a:pt x="214332" y="299043"/>
                  </a:lnTo>
                  <a:lnTo>
                    <a:pt x="250054" y="337191"/>
                  </a:lnTo>
                  <a:lnTo>
                    <a:pt x="285776" y="375339"/>
                  </a:lnTo>
                  <a:lnTo>
                    <a:pt x="321498" y="413487"/>
                  </a:lnTo>
                  <a:lnTo>
                    <a:pt x="357220" y="451635"/>
                  </a:lnTo>
                  <a:lnTo>
                    <a:pt x="392943" y="489784"/>
                  </a:lnTo>
                  <a:lnTo>
                    <a:pt x="428665" y="527932"/>
                  </a:lnTo>
                  <a:lnTo>
                    <a:pt x="464387" y="566080"/>
                  </a:lnTo>
                  <a:lnTo>
                    <a:pt x="500109" y="604228"/>
                  </a:lnTo>
                  <a:lnTo>
                    <a:pt x="535831" y="642376"/>
                  </a:lnTo>
                  <a:lnTo>
                    <a:pt x="571553" y="680524"/>
                  </a:lnTo>
                  <a:lnTo>
                    <a:pt x="607275" y="718672"/>
                  </a:lnTo>
                  <a:lnTo>
                    <a:pt x="642997" y="756820"/>
                  </a:lnTo>
                  <a:lnTo>
                    <a:pt x="678719" y="794968"/>
                  </a:lnTo>
                  <a:lnTo>
                    <a:pt x="714441" y="833116"/>
                  </a:lnTo>
                  <a:lnTo>
                    <a:pt x="750164" y="871264"/>
                  </a:lnTo>
                  <a:lnTo>
                    <a:pt x="785886" y="909413"/>
                  </a:lnTo>
                  <a:lnTo>
                    <a:pt x="821608" y="947561"/>
                  </a:lnTo>
                  <a:lnTo>
                    <a:pt x="857330" y="985709"/>
                  </a:lnTo>
                  <a:lnTo>
                    <a:pt x="893052" y="1023857"/>
                  </a:lnTo>
                  <a:lnTo>
                    <a:pt x="928774" y="1062005"/>
                  </a:lnTo>
                  <a:lnTo>
                    <a:pt x="964496" y="1100153"/>
                  </a:lnTo>
                  <a:lnTo>
                    <a:pt x="1000218" y="1138301"/>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213302" y="2178580"/>
              <a:ext cx="955524" cy="1232407"/>
            </a:xfrm>
            <a:custGeom>
              <a:avLst/>
              <a:pathLst>
                <a:path w="955524" h="1232407">
                  <a:moveTo>
                    <a:pt x="955524" y="1232407"/>
                  </a:moveTo>
                  <a:lnTo>
                    <a:pt x="925104" y="1189911"/>
                  </a:lnTo>
                  <a:lnTo>
                    <a:pt x="894684" y="1147414"/>
                  </a:lnTo>
                  <a:lnTo>
                    <a:pt x="864265" y="1104917"/>
                  </a:lnTo>
                  <a:lnTo>
                    <a:pt x="833845" y="1062420"/>
                  </a:lnTo>
                  <a:lnTo>
                    <a:pt x="803425" y="1019923"/>
                  </a:lnTo>
                  <a:lnTo>
                    <a:pt x="773005" y="977426"/>
                  </a:lnTo>
                  <a:lnTo>
                    <a:pt x="742585" y="934930"/>
                  </a:lnTo>
                  <a:lnTo>
                    <a:pt x="712166" y="892433"/>
                  </a:lnTo>
                  <a:lnTo>
                    <a:pt x="681746" y="849936"/>
                  </a:lnTo>
                  <a:lnTo>
                    <a:pt x="651326" y="807439"/>
                  </a:lnTo>
                  <a:lnTo>
                    <a:pt x="620906" y="764942"/>
                  </a:lnTo>
                  <a:lnTo>
                    <a:pt x="590486" y="722445"/>
                  </a:lnTo>
                  <a:lnTo>
                    <a:pt x="560067" y="679949"/>
                  </a:lnTo>
                  <a:lnTo>
                    <a:pt x="529647" y="637452"/>
                  </a:lnTo>
                  <a:lnTo>
                    <a:pt x="499227" y="594955"/>
                  </a:lnTo>
                  <a:lnTo>
                    <a:pt x="468807" y="552458"/>
                  </a:lnTo>
                  <a:lnTo>
                    <a:pt x="438387" y="509961"/>
                  </a:lnTo>
                  <a:lnTo>
                    <a:pt x="407967" y="467465"/>
                  </a:lnTo>
                  <a:lnTo>
                    <a:pt x="377548" y="424968"/>
                  </a:lnTo>
                  <a:lnTo>
                    <a:pt x="347128" y="382471"/>
                  </a:lnTo>
                  <a:lnTo>
                    <a:pt x="316708" y="339974"/>
                  </a:lnTo>
                  <a:lnTo>
                    <a:pt x="286288" y="297477"/>
                  </a:lnTo>
                  <a:lnTo>
                    <a:pt x="255868" y="254980"/>
                  </a:lnTo>
                  <a:lnTo>
                    <a:pt x="225449" y="212484"/>
                  </a:lnTo>
                  <a:lnTo>
                    <a:pt x="195029" y="169987"/>
                  </a:lnTo>
                  <a:lnTo>
                    <a:pt x="164609" y="127490"/>
                  </a:lnTo>
                  <a:lnTo>
                    <a:pt x="134189" y="84993"/>
                  </a:lnTo>
                  <a:lnTo>
                    <a:pt x="103769" y="42496"/>
                  </a:lnTo>
                  <a:lnTo>
                    <a:pt x="73350" y="0"/>
                  </a:lnTo>
                  <a:lnTo>
                    <a:pt x="0" y="55958"/>
                  </a:lnTo>
                  <a:lnTo>
                    <a:pt x="32949" y="96525"/>
                  </a:lnTo>
                  <a:lnTo>
                    <a:pt x="65898" y="137092"/>
                  </a:lnTo>
                  <a:lnTo>
                    <a:pt x="98847" y="177659"/>
                  </a:lnTo>
                  <a:lnTo>
                    <a:pt x="131796" y="218227"/>
                  </a:lnTo>
                  <a:lnTo>
                    <a:pt x="164745" y="258794"/>
                  </a:lnTo>
                  <a:lnTo>
                    <a:pt x="197694" y="299361"/>
                  </a:lnTo>
                  <a:lnTo>
                    <a:pt x="230643" y="339928"/>
                  </a:lnTo>
                  <a:lnTo>
                    <a:pt x="263592" y="380496"/>
                  </a:lnTo>
                  <a:lnTo>
                    <a:pt x="296542" y="421063"/>
                  </a:lnTo>
                  <a:lnTo>
                    <a:pt x="329491" y="461630"/>
                  </a:lnTo>
                  <a:lnTo>
                    <a:pt x="362440" y="502197"/>
                  </a:lnTo>
                  <a:lnTo>
                    <a:pt x="395389" y="542764"/>
                  </a:lnTo>
                  <a:lnTo>
                    <a:pt x="428338" y="583332"/>
                  </a:lnTo>
                  <a:lnTo>
                    <a:pt x="461287" y="623899"/>
                  </a:lnTo>
                  <a:lnTo>
                    <a:pt x="494236" y="664466"/>
                  </a:lnTo>
                  <a:lnTo>
                    <a:pt x="527185" y="705033"/>
                  </a:lnTo>
                  <a:lnTo>
                    <a:pt x="560135" y="745601"/>
                  </a:lnTo>
                  <a:lnTo>
                    <a:pt x="593084" y="786168"/>
                  </a:lnTo>
                  <a:lnTo>
                    <a:pt x="626033" y="826735"/>
                  </a:lnTo>
                  <a:lnTo>
                    <a:pt x="658982" y="867302"/>
                  </a:lnTo>
                  <a:lnTo>
                    <a:pt x="691931" y="907870"/>
                  </a:lnTo>
                  <a:lnTo>
                    <a:pt x="724880" y="948437"/>
                  </a:lnTo>
                  <a:lnTo>
                    <a:pt x="757829" y="989004"/>
                  </a:lnTo>
                  <a:lnTo>
                    <a:pt x="790778" y="1029571"/>
                  </a:lnTo>
                  <a:lnTo>
                    <a:pt x="823728" y="1070138"/>
                  </a:lnTo>
                  <a:lnTo>
                    <a:pt x="856677" y="1110706"/>
                  </a:lnTo>
                  <a:lnTo>
                    <a:pt x="889626" y="1151273"/>
                  </a:lnTo>
                  <a:lnTo>
                    <a:pt x="922575" y="1191840"/>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286652" y="2127963"/>
              <a:ext cx="882174" cy="1283025"/>
            </a:xfrm>
            <a:custGeom>
              <a:avLst/>
              <a:pathLst>
                <a:path w="882174" h="1283025">
                  <a:moveTo>
                    <a:pt x="882174" y="1283025"/>
                  </a:moveTo>
                  <a:lnTo>
                    <a:pt x="854354" y="1238783"/>
                  </a:lnTo>
                  <a:lnTo>
                    <a:pt x="826533" y="1194540"/>
                  </a:lnTo>
                  <a:lnTo>
                    <a:pt x="798713" y="1150298"/>
                  </a:lnTo>
                  <a:lnTo>
                    <a:pt x="770893" y="1106056"/>
                  </a:lnTo>
                  <a:lnTo>
                    <a:pt x="743073" y="1061814"/>
                  </a:lnTo>
                  <a:lnTo>
                    <a:pt x="715252" y="1017571"/>
                  </a:lnTo>
                  <a:lnTo>
                    <a:pt x="687432" y="973329"/>
                  </a:lnTo>
                  <a:lnTo>
                    <a:pt x="659612" y="929087"/>
                  </a:lnTo>
                  <a:lnTo>
                    <a:pt x="631791" y="884845"/>
                  </a:lnTo>
                  <a:lnTo>
                    <a:pt x="603971" y="840602"/>
                  </a:lnTo>
                  <a:lnTo>
                    <a:pt x="576151" y="796360"/>
                  </a:lnTo>
                  <a:lnTo>
                    <a:pt x="548331" y="752118"/>
                  </a:lnTo>
                  <a:lnTo>
                    <a:pt x="520510" y="707876"/>
                  </a:lnTo>
                  <a:lnTo>
                    <a:pt x="492690" y="663633"/>
                  </a:lnTo>
                  <a:lnTo>
                    <a:pt x="464870" y="619391"/>
                  </a:lnTo>
                  <a:lnTo>
                    <a:pt x="437050" y="575149"/>
                  </a:lnTo>
                  <a:lnTo>
                    <a:pt x="409229" y="530907"/>
                  </a:lnTo>
                  <a:lnTo>
                    <a:pt x="381409" y="486664"/>
                  </a:lnTo>
                  <a:lnTo>
                    <a:pt x="353589" y="442422"/>
                  </a:lnTo>
                  <a:lnTo>
                    <a:pt x="325768" y="398180"/>
                  </a:lnTo>
                  <a:lnTo>
                    <a:pt x="297948" y="353938"/>
                  </a:lnTo>
                  <a:lnTo>
                    <a:pt x="270128" y="309695"/>
                  </a:lnTo>
                  <a:lnTo>
                    <a:pt x="242308" y="265453"/>
                  </a:lnTo>
                  <a:lnTo>
                    <a:pt x="214487" y="221211"/>
                  </a:lnTo>
                  <a:lnTo>
                    <a:pt x="186667" y="176969"/>
                  </a:lnTo>
                  <a:lnTo>
                    <a:pt x="158847" y="132726"/>
                  </a:lnTo>
                  <a:lnTo>
                    <a:pt x="131027" y="88484"/>
                  </a:lnTo>
                  <a:lnTo>
                    <a:pt x="103206" y="44242"/>
                  </a:lnTo>
                  <a:lnTo>
                    <a:pt x="75386" y="0"/>
                  </a:lnTo>
                  <a:lnTo>
                    <a:pt x="0" y="50617"/>
                  </a:lnTo>
                  <a:lnTo>
                    <a:pt x="30419" y="93114"/>
                  </a:lnTo>
                  <a:lnTo>
                    <a:pt x="60839" y="135611"/>
                  </a:lnTo>
                  <a:lnTo>
                    <a:pt x="91259" y="178107"/>
                  </a:lnTo>
                  <a:lnTo>
                    <a:pt x="121679" y="220604"/>
                  </a:lnTo>
                  <a:lnTo>
                    <a:pt x="152099" y="263101"/>
                  </a:lnTo>
                  <a:lnTo>
                    <a:pt x="182518" y="305598"/>
                  </a:lnTo>
                  <a:lnTo>
                    <a:pt x="212938" y="348095"/>
                  </a:lnTo>
                  <a:lnTo>
                    <a:pt x="243358" y="390592"/>
                  </a:lnTo>
                  <a:lnTo>
                    <a:pt x="273778" y="433088"/>
                  </a:lnTo>
                  <a:lnTo>
                    <a:pt x="304198" y="475585"/>
                  </a:lnTo>
                  <a:lnTo>
                    <a:pt x="334617" y="518082"/>
                  </a:lnTo>
                  <a:lnTo>
                    <a:pt x="365037" y="560579"/>
                  </a:lnTo>
                  <a:lnTo>
                    <a:pt x="395457" y="603076"/>
                  </a:lnTo>
                  <a:lnTo>
                    <a:pt x="425877" y="645573"/>
                  </a:lnTo>
                  <a:lnTo>
                    <a:pt x="456297" y="688069"/>
                  </a:lnTo>
                  <a:lnTo>
                    <a:pt x="486716" y="730566"/>
                  </a:lnTo>
                  <a:lnTo>
                    <a:pt x="517136" y="773063"/>
                  </a:lnTo>
                  <a:lnTo>
                    <a:pt x="547556" y="815560"/>
                  </a:lnTo>
                  <a:lnTo>
                    <a:pt x="577976" y="858057"/>
                  </a:lnTo>
                  <a:lnTo>
                    <a:pt x="608396" y="900553"/>
                  </a:lnTo>
                  <a:lnTo>
                    <a:pt x="638815" y="943050"/>
                  </a:lnTo>
                  <a:lnTo>
                    <a:pt x="669235" y="985547"/>
                  </a:lnTo>
                  <a:lnTo>
                    <a:pt x="699655" y="1028044"/>
                  </a:lnTo>
                  <a:lnTo>
                    <a:pt x="730075" y="1070541"/>
                  </a:lnTo>
                  <a:lnTo>
                    <a:pt x="760495" y="1113038"/>
                  </a:lnTo>
                  <a:lnTo>
                    <a:pt x="790914" y="1155534"/>
                  </a:lnTo>
                  <a:lnTo>
                    <a:pt x="821334" y="1198031"/>
                  </a:lnTo>
                  <a:lnTo>
                    <a:pt x="851754" y="1240528"/>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362039" y="2090662"/>
              <a:ext cx="806787" cy="1320326"/>
            </a:xfrm>
            <a:custGeom>
              <a:avLst/>
              <a:pathLst>
                <a:path w="806787" h="1320326">
                  <a:moveTo>
                    <a:pt x="806787" y="1320326"/>
                  </a:moveTo>
                  <a:lnTo>
                    <a:pt x="781126" y="1274797"/>
                  </a:lnTo>
                  <a:lnTo>
                    <a:pt x="755465" y="1229269"/>
                  </a:lnTo>
                  <a:lnTo>
                    <a:pt x="729803" y="1183740"/>
                  </a:lnTo>
                  <a:lnTo>
                    <a:pt x="704142" y="1138212"/>
                  </a:lnTo>
                  <a:lnTo>
                    <a:pt x="678481" y="1092683"/>
                  </a:lnTo>
                  <a:lnTo>
                    <a:pt x="652820" y="1047155"/>
                  </a:lnTo>
                  <a:lnTo>
                    <a:pt x="627158" y="1001626"/>
                  </a:lnTo>
                  <a:lnTo>
                    <a:pt x="601497" y="956098"/>
                  </a:lnTo>
                  <a:lnTo>
                    <a:pt x="575836" y="910569"/>
                  </a:lnTo>
                  <a:lnTo>
                    <a:pt x="550174" y="865041"/>
                  </a:lnTo>
                  <a:lnTo>
                    <a:pt x="524513" y="819512"/>
                  </a:lnTo>
                  <a:lnTo>
                    <a:pt x="498852" y="773984"/>
                  </a:lnTo>
                  <a:lnTo>
                    <a:pt x="473191" y="728455"/>
                  </a:lnTo>
                  <a:lnTo>
                    <a:pt x="447529" y="682927"/>
                  </a:lnTo>
                  <a:lnTo>
                    <a:pt x="421868" y="637398"/>
                  </a:lnTo>
                  <a:lnTo>
                    <a:pt x="396207" y="591870"/>
                  </a:lnTo>
                  <a:lnTo>
                    <a:pt x="370545" y="546341"/>
                  </a:lnTo>
                  <a:lnTo>
                    <a:pt x="344884" y="500813"/>
                  </a:lnTo>
                  <a:lnTo>
                    <a:pt x="319223" y="455284"/>
                  </a:lnTo>
                  <a:lnTo>
                    <a:pt x="293562" y="409756"/>
                  </a:lnTo>
                  <a:lnTo>
                    <a:pt x="267900" y="364227"/>
                  </a:lnTo>
                  <a:lnTo>
                    <a:pt x="242239" y="318699"/>
                  </a:lnTo>
                  <a:lnTo>
                    <a:pt x="216578" y="273170"/>
                  </a:lnTo>
                  <a:lnTo>
                    <a:pt x="190916" y="227642"/>
                  </a:lnTo>
                  <a:lnTo>
                    <a:pt x="165255" y="182113"/>
                  </a:lnTo>
                  <a:lnTo>
                    <a:pt x="139594" y="136585"/>
                  </a:lnTo>
                  <a:lnTo>
                    <a:pt x="113933" y="91056"/>
                  </a:lnTo>
                  <a:lnTo>
                    <a:pt x="88271" y="45528"/>
                  </a:lnTo>
                  <a:lnTo>
                    <a:pt x="62610" y="0"/>
                  </a:lnTo>
                  <a:lnTo>
                    <a:pt x="0" y="37300"/>
                  </a:lnTo>
                  <a:lnTo>
                    <a:pt x="27820" y="81542"/>
                  </a:lnTo>
                  <a:lnTo>
                    <a:pt x="55640" y="125785"/>
                  </a:lnTo>
                  <a:lnTo>
                    <a:pt x="83460" y="170027"/>
                  </a:lnTo>
                  <a:lnTo>
                    <a:pt x="111281" y="214269"/>
                  </a:lnTo>
                  <a:lnTo>
                    <a:pt x="139101" y="258511"/>
                  </a:lnTo>
                  <a:lnTo>
                    <a:pt x="166921" y="302754"/>
                  </a:lnTo>
                  <a:lnTo>
                    <a:pt x="194741" y="346996"/>
                  </a:lnTo>
                  <a:lnTo>
                    <a:pt x="222562" y="391238"/>
                  </a:lnTo>
                  <a:lnTo>
                    <a:pt x="250382" y="435480"/>
                  </a:lnTo>
                  <a:lnTo>
                    <a:pt x="278202" y="479723"/>
                  </a:lnTo>
                  <a:lnTo>
                    <a:pt x="306022" y="523965"/>
                  </a:lnTo>
                  <a:lnTo>
                    <a:pt x="333843" y="568207"/>
                  </a:lnTo>
                  <a:lnTo>
                    <a:pt x="361663" y="612449"/>
                  </a:lnTo>
                  <a:lnTo>
                    <a:pt x="389483" y="656692"/>
                  </a:lnTo>
                  <a:lnTo>
                    <a:pt x="417304" y="700934"/>
                  </a:lnTo>
                  <a:lnTo>
                    <a:pt x="445124" y="745176"/>
                  </a:lnTo>
                  <a:lnTo>
                    <a:pt x="472944" y="789418"/>
                  </a:lnTo>
                  <a:lnTo>
                    <a:pt x="500764" y="833661"/>
                  </a:lnTo>
                  <a:lnTo>
                    <a:pt x="528585" y="877903"/>
                  </a:lnTo>
                  <a:lnTo>
                    <a:pt x="556405" y="922145"/>
                  </a:lnTo>
                  <a:lnTo>
                    <a:pt x="584225" y="966387"/>
                  </a:lnTo>
                  <a:lnTo>
                    <a:pt x="612045" y="1010630"/>
                  </a:lnTo>
                  <a:lnTo>
                    <a:pt x="639866" y="1054872"/>
                  </a:lnTo>
                  <a:lnTo>
                    <a:pt x="667686" y="1099114"/>
                  </a:lnTo>
                  <a:lnTo>
                    <a:pt x="695506" y="1143357"/>
                  </a:lnTo>
                  <a:lnTo>
                    <a:pt x="723327" y="1187599"/>
                  </a:lnTo>
                  <a:lnTo>
                    <a:pt x="751147" y="1231841"/>
                  </a:lnTo>
                  <a:lnTo>
                    <a:pt x="778967" y="1276083"/>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424649" y="2061399"/>
              <a:ext cx="744177" cy="1349589"/>
            </a:xfrm>
            <a:custGeom>
              <a:avLst/>
              <a:pathLst>
                <a:path w="744177" h="1349589">
                  <a:moveTo>
                    <a:pt x="744177" y="1349589"/>
                  </a:moveTo>
                  <a:lnTo>
                    <a:pt x="720395" y="1303051"/>
                  </a:lnTo>
                  <a:lnTo>
                    <a:pt x="696612" y="1256514"/>
                  </a:lnTo>
                  <a:lnTo>
                    <a:pt x="672830" y="1209976"/>
                  </a:lnTo>
                  <a:lnTo>
                    <a:pt x="649048" y="1163439"/>
                  </a:lnTo>
                  <a:lnTo>
                    <a:pt x="625265" y="1116901"/>
                  </a:lnTo>
                  <a:lnTo>
                    <a:pt x="601483" y="1070363"/>
                  </a:lnTo>
                  <a:lnTo>
                    <a:pt x="577700" y="1023826"/>
                  </a:lnTo>
                  <a:lnTo>
                    <a:pt x="553918" y="977288"/>
                  </a:lnTo>
                  <a:lnTo>
                    <a:pt x="530136" y="930751"/>
                  </a:lnTo>
                  <a:lnTo>
                    <a:pt x="506353" y="884213"/>
                  </a:lnTo>
                  <a:lnTo>
                    <a:pt x="482571" y="837676"/>
                  </a:lnTo>
                  <a:lnTo>
                    <a:pt x="458789" y="791138"/>
                  </a:lnTo>
                  <a:lnTo>
                    <a:pt x="435006" y="744601"/>
                  </a:lnTo>
                  <a:lnTo>
                    <a:pt x="411224" y="698063"/>
                  </a:lnTo>
                  <a:lnTo>
                    <a:pt x="387442" y="651525"/>
                  </a:lnTo>
                  <a:lnTo>
                    <a:pt x="363659" y="604988"/>
                  </a:lnTo>
                  <a:lnTo>
                    <a:pt x="339877" y="558450"/>
                  </a:lnTo>
                  <a:lnTo>
                    <a:pt x="316095" y="511913"/>
                  </a:lnTo>
                  <a:lnTo>
                    <a:pt x="292312" y="465375"/>
                  </a:lnTo>
                  <a:lnTo>
                    <a:pt x="268530" y="418838"/>
                  </a:lnTo>
                  <a:lnTo>
                    <a:pt x="244748" y="372300"/>
                  </a:lnTo>
                  <a:lnTo>
                    <a:pt x="220965" y="325762"/>
                  </a:lnTo>
                  <a:lnTo>
                    <a:pt x="197183" y="279225"/>
                  </a:lnTo>
                  <a:lnTo>
                    <a:pt x="173401" y="232687"/>
                  </a:lnTo>
                  <a:lnTo>
                    <a:pt x="149618" y="186150"/>
                  </a:lnTo>
                  <a:lnTo>
                    <a:pt x="125836" y="139612"/>
                  </a:lnTo>
                  <a:lnTo>
                    <a:pt x="102054" y="93075"/>
                  </a:lnTo>
                  <a:lnTo>
                    <a:pt x="78271" y="46537"/>
                  </a:lnTo>
                  <a:lnTo>
                    <a:pt x="54489" y="0"/>
                  </a:lnTo>
                  <a:lnTo>
                    <a:pt x="0" y="29263"/>
                  </a:lnTo>
                  <a:lnTo>
                    <a:pt x="25661" y="74791"/>
                  </a:lnTo>
                  <a:lnTo>
                    <a:pt x="51322" y="120320"/>
                  </a:lnTo>
                  <a:lnTo>
                    <a:pt x="76983" y="165848"/>
                  </a:lnTo>
                  <a:lnTo>
                    <a:pt x="102645" y="211377"/>
                  </a:lnTo>
                  <a:lnTo>
                    <a:pt x="128306" y="256905"/>
                  </a:lnTo>
                  <a:lnTo>
                    <a:pt x="153967" y="302434"/>
                  </a:lnTo>
                  <a:lnTo>
                    <a:pt x="179629" y="347962"/>
                  </a:lnTo>
                  <a:lnTo>
                    <a:pt x="205290" y="393491"/>
                  </a:lnTo>
                  <a:lnTo>
                    <a:pt x="230951" y="439019"/>
                  </a:lnTo>
                  <a:lnTo>
                    <a:pt x="256612" y="484548"/>
                  </a:lnTo>
                  <a:lnTo>
                    <a:pt x="282274" y="530076"/>
                  </a:lnTo>
                  <a:lnTo>
                    <a:pt x="307935" y="575605"/>
                  </a:lnTo>
                  <a:lnTo>
                    <a:pt x="333596" y="621133"/>
                  </a:lnTo>
                  <a:lnTo>
                    <a:pt x="359258" y="666662"/>
                  </a:lnTo>
                  <a:lnTo>
                    <a:pt x="384919" y="712190"/>
                  </a:lnTo>
                  <a:lnTo>
                    <a:pt x="410580" y="757719"/>
                  </a:lnTo>
                  <a:lnTo>
                    <a:pt x="436241" y="803247"/>
                  </a:lnTo>
                  <a:lnTo>
                    <a:pt x="461903" y="848776"/>
                  </a:lnTo>
                  <a:lnTo>
                    <a:pt x="487564" y="894304"/>
                  </a:lnTo>
                  <a:lnTo>
                    <a:pt x="513225" y="939833"/>
                  </a:lnTo>
                  <a:lnTo>
                    <a:pt x="538887" y="985361"/>
                  </a:lnTo>
                  <a:lnTo>
                    <a:pt x="564548" y="1030889"/>
                  </a:lnTo>
                  <a:lnTo>
                    <a:pt x="590209" y="1076418"/>
                  </a:lnTo>
                  <a:lnTo>
                    <a:pt x="615870" y="1121946"/>
                  </a:lnTo>
                  <a:lnTo>
                    <a:pt x="641532" y="1167475"/>
                  </a:lnTo>
                  <a:lnTo>
                    <a:pt x="667193" y="1213003"/>
                  </a:lnTo>
                  <a:lnTo>
                    <a:pt x="692854" y="1258532"/>
                  </a:lnTo>
                  <a:lnTo>
                    <a:pt x="718516" y="1304060"/>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1479139" y="2034895"/>
              <a:ext cx="689687" cy="1376093"/>
            </a:xfrm>
            <a:custGeom>
              <a:avLst/>
              <a:pathLst>
                <a:path w="689687" h="1376093">
                  <a:moveTo>
                    <a:pt x="689687" y="1376093"/>
                  </a:moveTo>
                  <a:lnTo>
                    <a:pt x="667785" y="1328641"/>
                  </a:lnTo>
                  <a:lnTo>
                    <a:pt x="645883" y="1281190"/>
                  </a:lnTo>
                  <a:lnTo>
                    <a:pt x="623981" y="1233738"/>
                  </a:lnTo>
                  <a:lnTo>
                    <a:pt x="602079" y="1186287"/>
                  </a:lnTo>
                  <a:lnTo>
                    <a:pt x="580177" y="1138835"/>
                  </a:lnTo>
                  <a:lnTo>
                    <a:pt x="558275" y="1091384"/>
                  </a:lnTo>
                  <a:lnTo>
                    <a:pt x="536373" y="1043932"/>
                  </a:lnTo>
                  <a:lnTo>
                    <a:pt x="514471" y="996481"/>
                  </a:lnTo>
                  <a:lnTo>
                    <a:pt x="492569" y="949029"/>
                  </a:lnTo>
                  <a:lnTo>
                    <a:pt x="470667" y="901578"/>
                  </a:lnTo>
                  <a:lnTo>
                    <a:pt x="448765" y="854126"/>
                  </a:lnTo>
                  <a:lnTo>
                    <a:pt x="426863" y="806675"/>
                  </a:lnTo>
                  <a:lnTo>
                    <a:pt x="404960" y="759223"/>
                  </a:lnTo>
                  <a:lnTo>
                    <a:pt x="383058" y="711772"/>
                  </a:lnTo>
                  <a:lnTo>
                    <a:pt x="361156" y="664320"/>
                  </a:lnTo>
                  <a:lnTo>
                    <a:pt x="339254" y="616869"/>
                  </a:lnTo>
                  <a:lnTo>
                    <a:pt x="317352" y="569417"/>
                  </a:lnTo>
                  <a:lnTo>
                    <a:pt x="295450" y="521966"/>
                  </a:lnTo>
                  <a:lnTo>
                    <a:pt x="273548" y="474514"/>
                  </a:lnTo>
                  <a:lnTo>
                    <a:pt x="251646" y="427063"/>
                  </a:lnTo>
                  <a:lnTo>
                    <a:pt x="229744" y="379611"/>
                  </a:lnTo>
                  <a:lnTo>
                    <a:pt x="207842" y="332160"/>
                  </a:lnTo>
                  <a:lnTo>
                    <a:pt x="185940" y="284708"/>
                  </a:lnTo>
                  <a:lnTo>
                    <a:pt x="164038" y="237257"/>
                  </a:lnTo>
                  <a:lnTo>
                    <a:pt x="142136" y="189805"/>
                  </a:lnTo>
                  <a:lnTo>
                    <a:pt x="120234" y="142354"/>
                  </a:lnTo>
                  <a:lnTo>
                    <a:pt x="98332" y="94902"/>
                  </a:lnTo>
                  <a:lnTo>
                    <a:pt x="76429" y="47451"/>
                  </a:lnTo>
                  <a:lnTo>
                    <a:pt x="54527" y="0"/>
                  </a:lnTo>
                  <a:lnTo>
                    <a:pt x="0" y="26503"/>
                  </a:lnTo>
                  <a:lnTo>
                    <a:pt x="23782" y="73041"/>
                  </a:lnTo>
                  <a:lnTo>
                    <a:pt x="47564" y="119579"/>
                  </a:lnTo>
                  <a:lnTo>
                    <a:pt x="71347" y="166116"/>
                  </a:lnTo>
                  <a:lnTo>
                    <a:pt x="95129" y="212654"/>
                  </a:lnTo>
                  <a:lnTo>
                    <a:pt x="118911" y="259191"/>
                  </a:lnTo>
                  <a:lnTo>
                    <a:pt x="142694" y="305729"/>
                  </a:lnTo>
                  <a:lnTo>
                    <a:pt x="166476" y="352266"/>
                  </a:lnTo>
                  <a:lnTo>
                    <a:pt x="190258" y="398804"/>
                  </a:lnTo>
                  <a:lnTo>
                    <a:pt x="214041" y="445341"/>
                  </a:lnTo>
                  <a:lnTo>
                    <a:pt x="237823" y="491879"/>
                  </a:lnTo>
                  <a:lnTo>
                    <a:pt x="261605" y="538417"/>
                  </a:lnTo>
                  <a:lnTo>
                    <a:pt x="285388" y="584954"/>
                  </a:lnTo>
                  <a:lnTo>
                    <a:pt x="309170" y="631492"/>
                  </a:lnTo>
                  <a:lnTo>
                    <a:pt x="332952" y="678029"/>
                  </a:lnTo>
                  <a:lnTo>
                    <a:pt x="356735" y="724567"/>
                  </a:lnTo>
                  <a:lnTo>
                    <a:pt x="380517" y="771104"/>
                  </a:lnTo>
                  <a:lnTo>
                    <a:pt x="404299" y="817642"/>
                  </a:lnTo>
                  <a:lnTo>
                    <a:pt x="428082" y="864180"/>
                  </a:lnTo>
                  <a:lnTo>
                    <a:pt x="451864" y="910717"/>
                  </a:lnTo>
                  <a:lnTo>
                    <a:pt x="475646" y="957255"/>
                  </a:lnTo>
                  <a:lnTo>
                    <a:pt x="499429" y="1003792"/>
                  </a:lnTo>
                  <a:lnTo>
                    <a:pt x="523211" y="1050330"/>
                  </a:lnTo>
                  <a:lnTo>
                    <a:pt x="546993" y="1096867"/>
                  </a:lnTo>
                  <a:lnTo>
                    <a:pt x="570776" y="1143405"/>
                  </a:lnTo>
                  <a:lnTo>
                    <a:pt x="594558" y="1189942"/>
                  </a:lnTo>
                  <a:lnTo>
                    <a:pt x="618340" y="1236480"/>
                  </a:lnTo>
                  <a:lnTo>
                    <a:pt x="642123" y="1283018"/>
                  </a:lnTo>
                  <a:lnTo>
                    <a:pt x="665905" y="1329555"/>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1533667" y="2010716"/>
              <a:ext cx="635159" cy="1400272"/>
            </a:xfrm>
            <a:custGeom>
              <a:avLst/>
              <a:pathLst>
                <a:path w="635159" h="1400272">
                  <a:moveTo>
                    <a:pt x="635159" y="1400272"/>
                  </a:moveTo>
                  <a:lnTo>
                    <a:pt x="615162" y="1351987"/>
                  </a:lnTo>
                  <a:lnTo>
                    <a:pt x="595166" y="1303702"/>
                  </a:lnTo>
                  <a:lnTo>
                    <a:pt x="575169" y="1255416"/>
                  </a:lnTo>
                  <a:lnTo>
                    <a:pt x="555172" y="1207131"/>
                  </a:lnTo>
                  <a:lnTo>
                    <a:pt x="535175" y="1158846"/>
                  </a:lnTo>
                  <a:lnTo>
                    <a:pt x="515178" y="1110561"/>
                  </a:lnTo>
                  <a:lnTo>
                    <a:pt x="495181" y="1062275"/>
                  </a:lnTo>
                  <a:lnTo>
                    <a:pt x="475184" y="1013990"/>
                  </a:lnTo>
                  <a:lnTo>
                    <a:pt x="455187" y="965705"/>
                  </a:lnTo>
                  <a:lnTo>
                    <a:pt x="435190" y="917419"/>
                  </a:lnTo>
                  <a:lnTo>
                    <a:pt x="415193" y="869134"/>
                  </a:lnTo>
                  <a:lnTo>
                    <a:pt x="395196" y="820849"/>
                  </a:lnTo>
                  <a:lnTo>
                    <a:pt x="375199" y="772564"/>
                  </a:lnTo>
                  <a:lnTo>
                    <a:pt x="355202" y="724278"/>
                  </a:lnTo>
                  <a:lnTo>
                    <a:pt x="335205" y="675993"/>
                  </a:lnTo>
                  <a:lnTo>
                    <a:pt x="315208" y="627708"/>
                  </a:lnTo>
                  <a:lnTo>
                    <a:pt x="295211" y="579423"/>
                  </a:lnTo>
                  <a:lnTo>
                    <a:pt x="275214" y="531137"/>
                  </a:lnTo>
                  <a:lnTo>
                    <a:pt x="255217" y="482852"/>
                  </a:lnTo>
                  <a:lnTo>
                    <a:pt x="235220" y="434567"/>
                  </a:lnTo>
                  <a:lnTo>
                    <a:pt x="215224" y="386282"/>
                  </a:lnTo>
                  <a:lnTo>
                    <a:pt x="195227" y="337996"/>
                  </a:lnTo>
                  <a:lnTo>
                    <a:pt x="175230" y="289711"/>
                  </a:lnTo>
                  <a:lnTo>
                    <a:pt x="155233" y="241426"/>
                  </a:lnTo>
                  <a:lnTo>
                    <a:pt x="135236" y="193141"/>
                  </a:lnTo>
                  <a:lnTo>
                    <a:pt x="115239" y="144855"/>
                  </a:lnTo>
                  <a:lnTo>
                    <a:pt x="95242" y="96570"/>
                  </a:lnTo>
                  <a:lnTo>
                    <a:pt x="75245" y="48285"/>
                  </a:lnTo>
                  <a:lnTo>
                    <a:pt x="55248" y="0"/>
                  </a:lnTo>
                  <a:lnTo>
                    <a:pt x="0" y="24179"/>
                  </a:lnTo>
                  <a:lnTo>
                    <a:pt x="21902" y="71630"/>
                  </a:lnTo>
                  <a:lnTo>
                    <a:pt x="43804" y="119082"/>
                  </a:lnTo>
                  <a:lnTo>
                    <a:pt x="65706" y="166533"/>
                  </a:lnTo>
                  <a:lnTo>
                    <a:pt x="87608" y="213985"/>
                  </a:lnTo>
                  <a:lnTo>
                    <a:pt x="109510" y="261436"/>
                  </a:lnTo>
                  <a:lnTo>
                    <a:pt x="131412" y="308888"/>
                  </a:lnTo>
                  <a:lnTo>
                    <a:pt x="153314" y="356339"/>
                  </a:lnTo>
                  <a:lnTo>
                    <a:pt x="175216" y="403791"/>
                  </a:lnTo>
                  <a:lnTo>
                    <a:pt x="197118" y="451242"/>
                  </a:lnTo>
                  <a:lnTo>
                    <a:pt x="219020" y="498694"/>
                  </a:lnTo>
                  <a:lnTo>
                    <a:pt x="240922" y="546145"/>
                  </a:lnTo>
                  <a:lnTo>
                    <a:pt x="262824" y="593597"/>
                  </a:lnTo>
                  <a:lnTo>
                    <a:pt x="284726" y="641048"/>
                  </a:lnTo>
                  <a:lnTo>
                    <a:pt x="306628" y="688500"/>
                  </a:lnTo>
                  <a:lnTo>
                    <a:pt x="328531" y="735951"/>
                  </a:lnTo>
                  <a:lnTo>
                    <a:pt x="350433" y="783403"/>
                  </a:lnTo>
                  <a:lnTo>
                    <a:pt x="372335" y="830854"/>
                  </a:lnTo>
                  <a:lnTo>
                    <a:pt x="394237" y="878306"/>
                  </a:lnTo>
                  <a:lnTo>
                    <a:pt x="416139" y="925757"/>
                  </a:lnTo>
                  <a:lnTo>
                    <a:pt x="438041" y="973209"/>
                  </a:lnTo>
                  <a:lnTo>
                    <a:pt x="459943" y="1020660"/>
                  </a:lnTo>
                  <a:lnTo>
                    <a:pt x="481845" y="1068112"/>
                  </a:lnTo>
                  <a:lnTo>
                    <a:pt x="503747" y="1115563"/>
                  </a:lnTo>
                  <a:lnTo>
                    <a:pt x="525649" y="1163015"/>
                  </a:lnTo>
                  <a:lnTo>
                    <a:pt x="547551" y="1210466"/>
                  </a:lnTo>
                  <a:lnTo>
                    <a:pt x="569453" y="1257918"/>
                  </a:lnTo>
                  <a:lnTo>
                    <a:pt x="591355" y="1305369"/>
                  </a:lnTo>
                  <a:lnTo>
                    <a:pt x="613257" y="1352821"/>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1588915" y="1989196"/>
              <a:ext cx="579911" cy="1421791"/>
            </a:xfrm>
            <a:custGeom>
              <a:avLst/>
              <a:pathLst>
                <a:path w="579911" h="1421791">
                  <a:moveTo>
                    <a:pt x="579911" y="1421791"/>
                  </a:moveTo>
                  <a:lnTo>
                    <a:pt x="561809" y="1372764"/>
                  </a:lnTo>
                  <a:lnTo>
                    <a:pt x="543708" y="1323737"/>
                  </a:lnTo>
                  <a:lnTo>
                    <a:pt x="525606" y="1274709"/>
                  </a:lnTo>
                  <a:lnTo>
                    <a:pt x="507505" y="1225682"/>
                  </a:lnTo>
                  <a:lnTo>
                    <a:pt x="489403" y="1176655"/>
                  </a:lnTo>
                  <a:lnTo>
                    <a:pt x="471301" y="1127627"/>
                  </a:lnTo>
                  <a:lnTo>
                    <a:pt x="453200" y="1078600"/>
                  </a:lnTo>
                  <a:lnTo>
                    <a:pt x="435098" y="1029573"/>
                  </a:lnTo>
                  <a:lnTo>
                    <a:pt x="416997" y="980546"/>
                  </a:lnTo>
                  <a:lnTo>
                    <a:pt x="398895" y="931518"/>
                  </a:lnTo>
                  <a:lnTo>
                    <a:pt x="380793" y="882491"/>
                  </a:lnTo>
                  <a:lnTo>
                    <a:pt x="362692" y="833464"/>
                  </a:lnTo>
                  <a:lnTo>
                    <a:pt x="344590" y="784436"/>
                  </a:lnTo>
                  <a:lnTo>
                    <a:pt x="326489" y="735409"/>
                  </a:lnTo>
                  <a:lnTo>
                    <a:pt x="308387" y="686382"/>
                  </a:lnTo>
                  <a:lnTo>
                    <a:pt x="290285" y="637354"/>
                  </a:lnTo>
                  <a:lnTo>
                    <a:pt x="272184" y="588327"/>
                  </a:lnTo>
                  <a:lnTo>
                    <a:pt x="254082" y="539300"/>
                  </a:lnTo>
                  <a:lnTo>
                    <a:pt x="235981" y="490273"/>
                  </a:lnTo>
                  <a:lnTo>
                    <a:pt x="217879" y="441245"/>
                  </a:lnTo>
                  <a:lnTo>
                    <a:pt x="199777" y="392218"/>
                  </a:lnTo>
                  <a:lnTo>
                    <a:pt x="181676" y="343191"/>
                  </a:lnTo>
                  <a:lnTo>
                    <a:pt x="163574" y="294163"/>
                  </a:lnTo>
                  <a:lnTo>
                    <a:pt x="145473" y="245136"/>
                  </a:lnTo>
                  <a:lnTo>
                    <a:pt x="127371" y="196109"/>
                  </a:lnTo>
                  <a:lnTo>
                    <a:pt x="109269" y="147081"/>
                  </a:lnTo>
                  <a:lnTo>
                    <a:pt x="91168" y="98054"/>
                  </a:lnTo>
                  <a:lnTo>
                    <a:pt x="73066" y="49027"/>
                  </a:lnTo>
                  <a:lnTo>
                    <a:pt x="54964" y="0"/>
                  </a:lnTo>
                  <a:lnTo>
                    <a:pt x="0" y="21519"/>
                  </a:lnTo>
                  <a:lnTo>
                    <a:pt x="19996" y="69804"/>
                  </a:lnTo>
                  <a:lnTo>
                    <a:pt x="39993" y="118089"/>
                  </a:lnTo>
                  <a:lnTo>
                    <a:pt x="59990" y="166374"/>
                  </a:lnTo>
                  <a:lnTo>
                    <a:pt x="79987" y="214660"/>
                  </a:lnTo>
                  <a:lnTo>
                    <a:pt x="99984" y="262945"/>
                  </a:lnTo>
                  <a:lnTo>
                    <a:pt x="119981" y="311230"/>
                  </a:lnTo>
                  <a:lnTo>
                    <a:pt x="139978" y="359516"/>
                  </a:lnTo>
                  <a:lnTo>
                    <a:pt x="159975" y="407801"/>
                  </a:lnTo>
                  <a:lnTo>
                    <a:pt x="179972" y="456086"/>
                  </a:lnTo>
                  <a:lnTo>
                    <a:pt x="199969" y="504371"/>
                  </a:lnTo>
                  <a:lnTo>
                    <a:pt x="219966" y="552657"/>
                  </a:lnTo>
                  <a:lnTo>
                    <a:pt x="239963" y="600942"/>
                  </a:lnTo>
                  <a:lnTo>
                    <a:pt x="259960" y="649227"/>
                  </a:lnTo>
                  <a:lnTo>
                    <a:pt x="279957" y="697512"/>
                  </a:lnTo>
                  <a:lnTo>
                    <a:pt x="299954" y="745798"/>
                  </a:lnTo>
                  <a:lnTo>
                    <a:pt x="319951" y="794083"/>
                  </a:lnTo>
                  <a:lnTo>
                    <a:pt x="339948" y="842368"/>
                  </a:lnTo>
                  <a:lnTo>
                    <a:pt x="359945" y="890653"/>
                  </a:lnTo>
                  <a:lnTo>
                    <a:pt x="379942" y="938939"/>
                  </a:lnTo>
                  <a:lnTo>
                    <a:pt x="399938" y="987224"/>
                  </a:lnTo>
                  <a:lnTo>
                    <a:pt x="419935" y="1035509"/>
                  </a:lnTo>
                  <a:lnTo>
                    <a:pt x="439932" y="1083794"/>
                  </a:lnTo>
                  <a:lnTo>
                    <a:pt x="459929" y="1132080"/>
                  </a:lnTo>
                  <a:lnTo>
                    <a:pt x="479926" y="1180365"/>
                  </a:lnTo>
                  <a:lnTo>
                    <a:pt x="499923" y="1228650"/>
                  </a:lnTo>
                  <a:lnTo>
                    <a:pt x="519920" y="1276936"/>
                  </a:lnTo>
                  <a:lnTo>
                    <a:pt x="539917" y="1325221"/>
                  </a:lnTo>
                  <a:lnTo>
                    <a:pt x="559914" y="1373506"/>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1643880" y="1972305"/>
              <a:ext cx="524946" cy="1438683"/>
            </a:xfrm>
            <a:custGeom>
              <a:avLst/>
              <a:pathLst>
                <a:path w="524946" h="1438683">
                  <a:moveTo>
                    <a:pt x="524946" y="1438683"/>
                  </a:moveTo>
                  <a:lnTo>
                    <a:pt x="508508" y="1389073"/>
                  </a:lnTo>
                  <a:lnTo>
                    <a:pt x="492070" y="1339464"/>
                  </a:lnTo>
                  <a:lnTo>
                    <a:pt x="475631" y="1289854"/>
                  </a:lnTo>
                  <a:lnTo>
                    <a:pt x="459193" y="1240244"/>
                  </a:lnTo>
                  <a:lnTo>
                    <a:pt x="442755" y="1190634"/>
                  </a:lnTo>
                  <a:lnTo>
                    <a:pt x="426317" y="1141025"/>
                  </a:lnTo>
                  <a:lnTo>
                    <a:pt x="409879" y="1091415"/>
                  </a:lnTo>
                  <a:lnTo>
                    <a:pt x="393441" y="1041805"/>
                  </a:lnTo>
                  <a:lnTo>
                    <a:pt x="377002" y="992195"/>
                  </a:lnTo>
                  <a:lnTo>
                    <a:pt x="360564" y="942585"/>
                  </a:lnTo>
                  <a:lnTo>
                    <a:pt x="344126" y="892976"/>
                  </a:lnTo>
                  <a:lnTo>
                    <a:pt x="327688" y="843366"/>
                  </a:lnTo>
                  <a:lnTo>
                    <a:pt x="311250" y="793756"/>
                  </a:lnTo>
                  <a:lnTo>
                    <a:pt x="294811" y="744146"/>
                  </a:lnTo>
                  <a:lnTo>
                    <a:pt x="278373" y="694536"/>
                  </a:lnTo>
                  <a:lnTo>
                    <a:pt x="261935" y="644927"/>
                  </a:lnTo>
                  <a:lnTo>
                    <a:pt x="245497" y="595317"/>
                  </a:lnTo>
                  <a:lnTo>
                    <a:pt x="229059" y="545707"/>
                  </a:lnTo>
                  <a:lnTo>
                    <a:pt x="212621" y="496097"/>
                  </a:lnTo>
                  <a:lnTo>
                    <a:pt x="196182" y="446488"/>
                  </a:lnTo>
                  <a:lnTo>
                    <a:pt x="179744" y="396878"/>
                  </a:lnTo>
                  <a:lnTo>
                    <a:pt x="163306" y="347268"/>
                  </a:lnTo>
                  <a:lnTo>
                    <a:pt x="146868" y="297658"/>
                  </a:lnTo>
                  <a:lnTo>
                    <a:pt x="130430" y="248048"/>
                  </a:lnTo>
                  <a:lnTo>
                    <a:pt x="113991" y="198439"/>
                  </a:lnTo>
                  <a:lnTo>
                    <a:pt x="97553" y="148829"/>
                  </a:lnTo>
                  <a:lnTo>
                    <a:pt x="81115" y="99219"/>
                  </a:lnTo>
                  <a:lnTo>
                    <a:pt x="64677" y="49609"/>
                  </a:lnTo>
                  <a:lnTo>
                    <a:pt x="48239" y="0"/>
                  </a:lnTo>
                  <a:lnTo>
                    <a:pt x="0" y="16891"/>
                  </a:lnTo>
                  <a:lnTo>
                    <a:pt x="18101" y="65919"/>
                  </a:lnTo>
                  <a:lnTo>
                    <a:pt x="36203" y="114946"/>
                  </a:lnTo>
                  <a:lnTo>
                    <a:pt x="54304" y="163973"/>
                  </a:lnTo>
                  <a:lnTo>
                    <a:pt x="72406" y="213001"/>
                  </a:lnTo>
                  <a:lnTo>
                    <a:pt x="90508" y="262028"/>
                  </a:lnTo>
                  <a:lnTo>
                    <a:pt x="108609" y="311055"/>
                  </a:lnTo>
                  <a:lnTo>
                    <a:pt x="126711" y="360083"/>
                  </a:lnTo>
                  <a:lnTo>
                    <a:pt x="144812" y="409110"/>
                  </a:lnTo>
                  <a:lnTo>
                    <a:pt x="162914" y="458137"/>
                  </a:lnTo>
                  <a:lnTo>
                    <a:pt x="181016" y="507164"/>
                  </a:lnTo>
                  <a:lnTo>
                    <a:pt x="199117" y="556192"/>
                  </a:lnTo>
                  <a:lnTo>
                    <a:pt x="217219" y="605219"/>
                  </a:lnTo>
                  <a:lnTo>
                    <a:pt x="235320" y="654246"/>
                  </a:lnTo>
                  <a:lnTo>
                    <a:pt x="253422" y="703274"/>
                  </a:lnTo>
                  <a:lnTo>
                    <a:pt x="271524" y="752301"/>
                  </a:lnTo>
                  <a:lnTo>
                    <a:pt x="289625" y="801328"/>
                  </a:lnTo>
                  <a:lnTo>
                    <a:pt x="307727" y="850356"/>
                  </a:lnTo>
                  <a:lnTo>
                    <a:pt x="325828" y="899383"/>
                  </a:lnTo>
                  <a:lnTo>
                    <a:pt x="343930" y="948410"/>
                  </a:lnTo>
                  <a:lnTo>
                    <a:pt x="362032" y="997438"/>
                  </a:lnTo>
                  <a:lnTo>
                    <a:pt x="380133" y="1046465"/>
                  </a:lnTo>
                  <a:lnTo>
                    <a:pt x="398235" y="1095492"/>
                  </a:lnTo>
                  <a:lnTo>
                    <a:pt x="416336" y="1144519"/>
                  </a:lnTo>
                  <a:lnTo>
                    <a:pt x="434438" y="1193547"/>
                  </a:lnTo>
                  <a:lnTo>
                    <a:pt x="452540" y="1242574"/>
                  </a:lnTo>
                  <a:lnTo>
                    <a:pt x="470641" y="1291601"/>
                  </a:lnTo>
                  <a:lnTo>
                    <a:pt x="488743" y="1340629"/>
                  </a:lnTo>
                  <a:lnTo>
                    <a:pt x="506844" y="1389656"/>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1692119" y="1957353"/>
              <a:ext cx="476707" cy="1453635"/>
            </a:xfrm>
            <a:custGeom>
              <a:avLst/>
              <a:pathLst>
                <a:path w="476707" h="1453635">
                  <a:moveTo>
                    <a:pt x="476707" y="1453635"/>
                  </a:moveTo>
                  <a:lnTo>
                    <a:pt x="461915" y="1403509"/>
                  </a:lnTo>
                  <a:lnTo>
                    <a:pt x="447123" y="1353384"/>
                  </a:lnTo>
                  <a:lnTo>
                    <a:pt x="432332" y="1303259"/>
                  </a:lnTo>
                  <a:lnTo>
                    <a:pt x="417540" y="1253133"/>
                  </a:lnTo>
                  <a:lnTo>
                    <a:pt x="402748" y="1203008"/>
                  </a:lnTo>
                  <a:lnTo>
                    <a:pt x="387957" y="1152882"/>
                  </a:lnTo>
                  <a:lnTo>
                    <a:pt x="373165" y="1102757"/>
                  </a:lnTo>
                  <a:lnTo>
                    <a:pt x="358373" y="1052632"/>
                  </a:lnTo>
                  <a:lnTo>
                    <a:pt x="343582" y="1002506"/>
                  </a:lnTo>
                  <a:lnTo>
                    <a:pt x="328790" y="952381"/>
                  </a:lnTo>
                  <a:lnTo>
                    <a:pt x="313998" y="902256"/>
                  </a:lnTo>
                  <a:lnTo>
                    <a:pt x="299207" y="852130"/>
                  </a:lnTo>
                  <a:lnTo>
                    <a:pt x="284415" y="802005"/>
                  </a:lnTo>
                  <a:lnTo>
                    <a:pt x="269623" y="751880"/>
                  </a:lnTo>
                  <a:lnTo>
                    <a:pt x="254831" y="701754"/>
                  </a:lnTo>
                  <a:lnTo>
                    <a:pt x="240040" y="651629"/>
                  </a:lnTo>
                  <a:lnTo>
                    <a:pt x="225248" y="601504"/>
                  </a:lnTo>
                  <a:lnTo>
                    <a:pt x="210456" y="551378"/>
                  </a:lnTo>
                  <a:lnTo>
                    <a:pt x="195665" y="501253"/>
                  </a:lnTo>
                  <a:lnTo>
                    <a:pt x="180873" y="451128"/>
                  </a:lnTo>
                  <a:lnTo>
                    <a:pt x="166081" y="401002"/>
                  </a:lnTo>
                  <a:lnTo>
                    <a:pt x="151290" y="350877"/>
                  </a:lnTo>
                  <a:lnTo>
                    <a:pt x="136498" y="300752"/>
                  </a:lnTo>
                  <a:lnTo>
                    <a:pt x="121706" y="250626"/>
                  </a:lnTo>
                  <a:lnTo>
                    <a:pt x="106915" y="200501"/>
                  </a:lnTo>
                  <a:lnTo>
                    <a:pt x="92123" y="150376"/>
                  </a:lnTo>
                  <a:lnTo>
                    <a:pt x="77331" y="100250"/>
                  </a:lnTo>
                  <a:lnTo>
                    <a:pt x="62539" y="50125"/>
                  </a:lnTo>
                  <a:lnTo>
                    <a:pt x="47748" y="0"/>
                  </a:lnTo>
                  <a:lnTo>
                    <a:pt x="0" y="14951"/>
                  </a:lnTo>
                  <a:lnTo>
                    <a:pt x="16438" y="64561"/>
                  </a:lnTo>
                  <a:lnTo>
                    <a:pt x="32876" y="114170"/>
                  </a:lnTo>
                  <a:lnTo>
                    <a:pt x="49314" y="163780"/>
                  </a:lnTo>
                  <a:lnTo>
                    <a:pt x="65752" y="213390"/>
                  </a:lnTo>
                  <a:lnTo>
                    <a:pt x="82190" y="263000"/>
                  </a:lnTo>
                  <a:lnTo>
                    <a:pt x="98629" y="312610"/>
                  </a:lnTo>
                  <a:lnTo>
                    <a:pt x="115067" y="362219"/>
                  </a:lnTo>
                  <a:lnTo>
                    <a:pt x="131505" y="411829"/>
                  </a:lnTo>
                  <a:lnTo>
                    <a:pt x="147943" y="461439"/>
                  </a:lnTo>
                  <a:lnTo>
                    <a:pt x="164381" y="511049"/>
                  </a:lnTo>
                  <a:lnTo>
                    <a:pt x="180820" y="560658"/>
                  </a:lnTo>
                  <a:lnTo>
                    <a:pt x="197258" y="610268"/>
                  </a:lnTo>
                  <a:lnTo>
                    <a:pt x="213696" y="659878"/>
                  </a:lnTo>
                  <a:lnTo>
                    <a:pt x="230134" y="709488"/>
                  </a:lnTo>
                  <a:lnTo>
                    <a:pt x="246572" y="759098"/>
                  </a:lnTo>
                  <a:lnTo>
                    <a:pt x="263010" y="808707"/>
                  </a:lnTo>
                  <a:lnTo>
                    <a:pt x="279449" y="858317"/>
                  </a:lnTo>
                  <a:lnTo>
                    <a:pt x="295887" y="907927"/>
                  </a:lnTo>
                  <a:lnTo>
                    <a:pt x="312325" y="957537"/>
                  </a:lnTo>
                  <a:lnTo>
                    <a:pt x="328763" y="1007147"/>
                  </a:lnTo>
                  <a:lnTo>
                    <a:pt x="345201" y="1056756"/>
                  </a:lnTo>
                  <a:lnTo>
                    <a:pt x="361640" y="1106366"/>
                  </a:lnTo>
                  <a:lnTo>
                    <a:pt x="378078" y="1155976"/>
                  </a:lnTo>
                  <a:lnTo>
                    <a:pt x="394516" y="1205586"/>
                  </a:lnTo>
                  <a:lnTo>
                    <a:pt x="410954" y="1255195"/>
                  </a:lnTo>
                  <a:lnTo>
                    <a:pt x="427392" y="1304805"/>
                  </a:lnTo>
                  <a:lnTo>
                    <a:pt x="443830" y="1354415"/>
                  </a:lnTo>
                  <a:lnTo>
                    <a:pt x="460269" y="1404025"/>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1739868" y="1945623"/>
              <a:ext cx="428959" cy="1465365"/>
            </a:xfrm>
            <a:custGeom>
              <a:avLst/>
              <a:pathLst>
                <a:path w="428959" h="1465365">
                  <a:moveTo>
                    <a:pt x="428959" y="1465365"/>
                  </a:moveTo>
                  <a:lnTo>
                    <a:pt x="415614" y="1414835"/>
                  </a:lnTo>
                  <a:lnTo>
                    <a:pt x="402269" y="1364305"/>
                  </a:lnTo>
                  <a:lnTo>
                    <a:pt x="388925" y="1313775"/>
                  </a:lnTo>
                  <a:lnTo>
                    <a:pt x="375580" y="1263246"/>
                  </a:lnTo>
                  <a:lnTo>
                    <a:pt x="362235" y="1212716"/>
                  </a:lnTo>
                  <a:lnTo>
                    <a:pt x="348891" y="1162186"/>
                  </a:lnTo>
                  <a:lnTo>
                    <a:pt x="335546" y="1111656"/>
                  </a:lnTo>
                  <a:lnTo>
                    <a:pt x="322201" y="1061126"/>
                  </a:lnTo>
                  <a:lnTo>
                    <a:pt x="308857" y="1010596"/>
                  </a:lnTo>
                  <a:lnTo>
                    <a:pt x="295512" y="960067"/>
                  </a:lnTo>
                  <a:lnTo>
                    <a:pt x="282167" y="909537"/>
                  </a:lnTo>
                  <a:lnTo>
                    <a:pt x="268823" y="859007"/>
                  </a:lnTo>
                  <a:lnTo>
                    <a:pt x="255478" y="808477"/>
                  </a:lnTo>
                  <a:lnTo>
                    <a:pt x="242134" y="757947"/>
                  </a:lnTo>
                  <a:lnTo>
                    <a:pt x="228789" y="707417"/>
                  </a:lnTo>
                  <a:lnTo>
                    <a:pt x="215444" y="656887"/>
                  </a:lnTo>
                  <a:lnTo>
                    <a:pt x="202100" y="606358"/>
                  </a:lnTo>
                  <a:lnTo>
                    <a:pt x="188755" y="555828"/>
                  </a:lnTo>
                  <a:lnTo>
                    <a:pt x="175410" y="505298"/>
                  </a:lnTo>
                  <a:lnTo>
                    <a:pt x="162066" y="454768"/>
                  </a:lnTo>
                  <a:lnTo>
                    <a:pt x="148721" y="404238"/>
                  </a:lnTo>
                  <a:lnTo>
                    <a:pt x="135376" y="353708"/>
                  </a:lnTo>
                  <a:lnTo>
                    <a:pt x="122032" y="303179"/>
                  </a:lnTo>
                  <a:lnTo>
                    <a:pt x="108687" y="252649"/>
                  </a:lnTo>
                  <a:lnTo>
                    <a:pt x="95343" y="202119"/>
                  </a:lnTo>
                  <a:lnTo>
                    <a:pt x="81998" y="151589"/>
                  </a:lnTo>
                  <a:lnTo>
                    <a:pt x="68653" y="101059"/>
                  </a:lnTo>
                  <a:lnTo>
                    <a:pt x="55309" y="50529"/>
                  </a:lnTo>
                  <a:lnTo>
                    <a:pt x="41964" y="0"/>
                  </a:lnTo>
                  <a:lnTo>
                    <a:pt x="0" y="11730"/>
                  </a:lnTo>
                  <a:lnTo>
                    <a:pt x="14791" y="61855"/>
                  </a:lnTo>
                  <a:lnTo>
                    <a:pt x="29583" y="111981"/>
                  </a:lnTo>
                  <a:lnTo>
                    <a:pt x="44375" y="162106"/>
                  </a:lnTo>
                  <a:lnTo>
                    <a:pt x="59166" y="212231"/>
                  </a:lnTo>
                  <a:lnTo>
                    <a:pt x="73958" y="262357"/>
                  </a:lnTo>
                  <a:lnTo>
                    <a:pt x="88750" y="312482"/>
                  </a:lnTo>
                  <a:lnTo>
                    <a:pt x="103541" y="362607"/>
                  </a:lnTo>
                  <a:lnTo>
                    <a:pt x="118333" y="412733"/>
                  </a:lnTo>
                  <a:lnTo>
                    <a:pt x="133125" y="462858"/>
                  </a:lnTo>
                  <a:lnTo>
                    <a:pt x="147916" y="512983"/>
                  </a:lnTo>
                  <a:lnTo>
                    <a:pt x="162708" y="563109"/>
                  </a:lnTo>
                  <a:lnTo>
                    <a:pt x="177500" y="613234"/>
                  </a:lnTo>
                  <a:lnTo>
                    <a:pt x="192291" y="663359"/>
                  </a:lnTo>
                  <a:lnTo>
                    <a:pt x="207083" y="713485"/>
                  </a:lnTo>
                  <a:lnTo>
                    <a:pt x="221875" y="763610"/>
                  </a:lnTo>
                  <a:lnTo>
                    <a:pt x="236667" y="813735"/>
                  </a:lnTo>
                  <a:lnTo>
                    <a:pt x="251458" y="863861"/>
                  </a:lnTo>
                  <a:lnTo>
                    <a:pt x="266250" y="913986"/>
                  </a:lnTo>
                  <a:lnTo>
                    <a:pt x="281042" y="964112"/>
                  </a:lnTo>
                  <a:lnTo>
                    <a:pt x="295833" y="1014237"/>
                  </a:lnTo>
                  <a:lnTo>
                    <a:pt x="310625" y="1064362"/>
                  </a:lnTo>
                  <a:lnTo>
                    <a:pt x="325417" y="1114488"/>
                  </a:lnTo>
                  <a:lnTo>
                    <a:pt x="340208" y="1164613"/>
                  </a:lnTo>
                  <a:lnTo>
                    <a:pt x="355000" y="1214738"/>
                  </a:lnTo>
                  <a:lnTo>
                    <a:pt x="369792" y="1264864"/>
                  </a:lnTo>
                  <a:lnTo>
                    <a:pt x="384583" y="1314989"/>
                  </a:lnTo>
                  <a:lnTo>
                    <a:pt x="399375" y="1365114"/>
                  </a:lnTo>
                  <a:lnTo>
                    <a:pt x="414167" y="1415240"/>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1781832" y="1935548"/>
              <a:ext cx="386994" cy="1475439"/>
            </a:xfrm>
            <a:custGeom>
              <a:avLst/>
              <a:pathLst>
                <a:path w="386994" h="1475439">
                  <a:moveTo>
                    <a:pt x="386994" y="1475439"/>
                  </a:moveTo>
                  <a:lnTo>
                    <a:pt x="375042" y="1424562"/>
                  </a:lnTo>
                  <a:lnTo>
                    <a:pt x="363090" y="1373685"/>
                  </a:lnTo>
                  <a:lnTo>
                    <a:pt x="351138" y="1322808"/>
                  </a:lnTo>
                  <a:lnTo>
                    <a:pt x="339186" y="1271930"/>
                  </a:lnTo>
                  <a:lnTo>
                    <a:pt x="327234" y="1221053"/>
                  </a:lnTo>
                  <a:lnTo>
                    <a:pt x="315282" y="1170176"/>
                  </a:lnTo>
                  <a:lnTo>
                    <a:pt x="303330" y="1119299"/>
                  </a:lnTo>
                  <a:lnTo>
                    <a:pt x="291378" y="1068422"/>
                  </a:lnTo>
                  <a:lnTo>
                    <a:pt x="279426" y="1017544"/>
                  </a:lnTo>
                  <a:lnTo>
                    <a:pt x="267474" y="966667"/>
                  </a:lnTo>
                  <a:lnTo>
                    <a:pt x="255522" y="915790"/>
                  </a:lnTo>
                  <a:lnTo>
                    <a:pt x="243570" y="864913"/>
                  </a:lnTo>
                  <a:lnTo>
                    <a:pt x="231618" y="814035"/>
                  </a:lnTo>
                  <a:lnTo>
                    <a:pt x="219666" y="763158"/>
                  </a:lnTo>
                  <a:lnTo>
                    <a:pt x="207713" y="712281"/>
                  </a:lnTo>
                  <a:lnTo>
                    <a:pt x="195761" y="661404"/>
                  </a:lnTo>
                  <a:lnTo>
                    <a:pt x="183809" y="610526"/>
                  </a:lnTo>
                  <a:lnTo>
                    <a:pt x="171857" y="559649"/>
                  </a:lnTo>
                  <a:lnTo>
                    <a:pt x="159905" y="508772"/>
                  </a:lnTo>
                  <a:lnTo>
                    <a:pt x="147953" y="457895"/>
                  </a:lnTo>
                  <a:lnTo>
                    <a:pt x="136001" y="407017"/>
                  </a:lnTo>
                  <a:lnTo>
                    <a:pt x="124049" y="356140"/>
                  </a:lnTo>
                  <a:lnTo>
                    <a:pt x="112097" y="305263"/>
                  </a:lnTo>
                  <a:lnTo>
                    <a:pt x="100145" y="254386"/>
                  </a:lnTo>
                  <a:lnTo>
                    <a:pt x="88193" y="203508"/>
                  </a:lnTo>
                  <a:lnTo>
                    <a:pt x="76241" y="152631"/>
                  </a:lnTo>
                  <a:lnTo>
                    <a:pt x="64289" y="101754"/>
                  </a:lnTo>
                  <a:lnTo>
                    <a:pt x="52337" y="50877"/>
                  </a:lnTo>
                  <a:lnTo>
                    <a:pt x="40385" y="0"/>
                  </a:lnTo>
                  <a:lnTo>
                    <a:pt x="0" y="10074"/>
                  </a:lnTo>
                  <a:lnTo>
                    <a:pt x="13344" y="60604"/>
                  </a:lnTo>
                  <a:lnTo>
                    <a:pt x="26689" y="111134"/>
                  </a:lnTo>
                  <a:lnTo>
                    <a:pt x="40033" y="161663"/>
                  </a:lnTo>
                  <a:lnTo>
                    <a:pt x="53378" y="212193"/>
                  </a:lnTo>
                  <a:lnTo>
                    <a:pt x="66723" y="262723"/>
                  </a:lnTo>
                  <a:lnTo>
                    <a:pt x="80067" y="313253"/>
                  </a:lnTo>
                  <a:lnTo>
                    <a:pt x="93412" y="363783"/>
                  </a:lnTo>
                  <a:lnTo>
                    <a:pt x="106757" y="414313"/>
                  </a:lnTo>
                  <a:lnTo>
                    <a:pt x="120101" y="464843"/>
                  </a:lnTo>
                  <a:lnTo>
                    <a:pt x="133446" y="515372"/>
                  </a:lnTo>
                  <a:lnTo>
                    <a:pt x="146791" y="565902"/>
                  </a:lnTo>
                  <a:lnTo>
                    <a:pt x="160135" y="616432"/>
                  </a:lnTo>
                  <a:lnTo>
                    <a:pt x="173480" y="666962"/>
                  </a:lnTo>
                  <a:lnTo>
                    <a:pt x="186824" y="717492"/>
                  </a:lnTo>
                  <a:lnTo>
                    <a:pt x="200169" y="768022"/>
                  </a:lnTo>
                  <a:lnTo>
                    <a:pt x="213514" y="818551"/>
                  </a:lnTo>
                  <a:lnTo>
                    <a:pt x="226858" y="869081"/>
                  </a:lnTo>
                  <a:lnTo>
                    <a:pt x="240203" y="919611"/>
                  </a:lnTo>
                  <a:lnTo>
                    <a:pt x="253548" y="970141"/>
                  </a:lnTo>
                  <a:lnTo>
                    <a:pt x="266892" y="1020671"/>
                  </a:lnTo>
                  <a:lnTo>
                    <a:pt x="280237" y="1071201"/>
                  </a:lnTo>
                  <a:lnTo>
                    <a:pt x="293582" y="1121731"/>
                  </a:lnTo>
                  <a:lnTo>
                    <a:pt x="306926" y="1172260"/>
                  </a:lnTo>
                  <a:lnTo>
                    <a:pt x="320271" y="1222790"/>
                  </a:lnTo>
                  <a:lnTo>
                    <a:pt x="333615" y="1273320"/>
                  </a:lnTo>
                  <a:lnTo>
                    <a:pt x="346960" y="1323850"/>
                  </a:lnTo>
                  <a:lnTo>
                    <a:pt x="360305" y="1374380"/>
                  </a:lnTo>
                  <a:lnTo>
                    <a:pt x="373649" y="1424910"/>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1822218" y="1895383"/>
              <a:ext cx="346608" cy="1515605"/>
            </a:xfrm>
            <a:custGeom>
              <a:avLst/>
              <a:pathLst>
                <a:path w="346608" h="1515605">
                  <a:moveTo>
                    <a:pt x="346608" y="1515605"/>
                  </a:moveTo>
                  <a:lnTo>
                    <a:pt x="346608" y="1463343"/>
                  </a:lnTo>
                  <a:lnTo>
                    <a:pt x="346608" y="1411081"/>
                  </a:lnTo>
                  <a:lnTo>
                    <a:pt x="346608" y="1358818"/>
                  </a:lnTo>
                  <a:lnTo>
                    <a:pt x="346608" y="1306556"/>
                  </a:lnTo>
                  <a:lnTo>
                    <a:pt x="346608" y="1254294"/>
                  </a:lnTo>
                  <a:lnTo>
                    <a:pt x="346608" y="1202032"/>
                  </a:lnTo>
                  <a:lnTo>
                    <a:pt x="346608" y="1149769"/>
                  </a:lnTo>
                  <a:lnTo>
                    <a:pt x="346608" y="1097507"/>
                  </a:lnTo>
                  <a:lnTo>
                    <a:pt x="346608" y="1045245"/>
                  </a:lnTo>
                  <a:lnTo>
                    <a:pt x="346608" y="992983"/>
                  </a:lnTo>
                  <a:lnTo>
                    <a:pt x="346608" y="940720"/>
                  </a:lnTo>
                  <a:lnTo>
                    <a:pt x="346608" y="888458"/>
                  </a:lnTo>
                  <a:lnTo>
                    <a:pt x="346608" y="836196"/>
                  </a:lnTo>
                  <a:lnTo>
                    <a:pt x="346608" y="783934"/>
                  </a:lnTo>
                  <a:lnTo>
                    <a:pt x="346608" y="731671"/>
                  </a:lnTo>
                  <a:lnTo>
                    <a:pt x="346608" y="679409"/>
                  </a:lnTo>
                  <a:lnTo>
                    <a:pt x="346608" y="627147"/>
                  </a:lnTo>
                  <a:lnTo>
                    <a:pt x="346608" y="574884"/>
                  </a:lnTo>
                  <a:lnTo>
                    <a:pt x="346608" y="522622"/>
                  </a:lnTo>
                  <a:lnTo>
                    <a:pt x="346608" y="470360"/>
                  </a:lnTo>
                  <a:lnTo>
                    <a:pt x="346608" y="418098"/>
                  </a:lnTo>
                  <a:lnTo>
                    <a:pt x="346608" y="365835"/>
                  </a:lnTo>
                  <a:lnTo>
                    <a:pt x="346608" y="313573"/>
                  </a:lnTo>
                  <a:lnTo>
                    <a:pt x="346608" y="261311"/>
                  </a:lnTo>
                  <a:lnTo>
                    <a:pt x="346608" y="209049"/>
                  </a:lnTo>
                  <a:lnTo>
                    <a:pt x="346608" y="156786"/>
                  </a:lnTo>
                  <a:lnTo>
                    <a:pt x="346608" y="104524"/>
                  </a:lnTo>
                  <a:lnTo>
                    <a:pt x="346608" y="52262"/>
                  </a:lnTo>
                  <a:lnTo>
                    <a:pt x="346608" y="0"/>
                  </a:lnTo>
                  <a:lnTo>
                    <a:pt x="288339" y="1120"/>
                  </a:lnTo>
                  <a:lnTo>
                    <a:pt x="230155" y="4480"/>
                  </a:lnTo>
                  <a:lnTo>
                    <a:pt x="172144" y="10074"/>
                  </a:lnTo>
                  <a:lnTo>
                    <a:pt x="114391" y="17895"/>
                  </a:lnTo>
                  <a:lnTo>
                    <a:pt x="56981" y="27930"/>
                  </a:lnTo>
                  <a:lnTo>
                    <a:pt x="0" y="40165"/>
                  </a:lnTo>
                  <a:lnTo>
                    <a:pt x="11952" y="91043"/>
                  </a:lnTo>
                  <a:lnTo>
                    <a:pt x="23904" y="141920"/>
                  </a:lnTo>
                  <a:lnTo>
                    <a:pt x="35856" y="192797"/>
                  </a:lnTo>
                  <a:lnTo>
                    <a:pt x="47808" y="243674"/>
                  </a:lnTo>
                  <a:lnTo>
                    <a:pt x="59760" y="294552"/>
                  </a:lnTo>
                  <a:lnTo>
                    <a:pt x="71712" y="345429"/>
                  </a:lnTo>
                  <a:lnTo>
                    <a:pt x="83664" y="396306"/>
                  </a:lnTo>
                  <a:lnTo>
                    <a:pt x="95616" y="447183"/>
                  </a:lnTo>
                  <a:lnTo>
                    <a:pt x="107568" y="498060"/>
                  </a:lnTo>
                  <a:lnTo>
                    <a:pt x="119520" y="548938"/>
                  </a:lnTo>
                  <a:lnTo>
                    <a:pt x="131472" y="599815"/>
                  </a:lnTo>
                  <a:lnTo>
                    <a:pt x="143424" y="650692"/>
                  </a:lnTo>
                  <a:lnTo>
                    <a:pt x="155376" y="701569"/>
                  </a:lnTo>
                  <a:lnTo>
                    <a:pt x="167328" y="752447"/>
                  </a:lnTo>
                  <a:lnTo>
                    <a:pt x="179280" y="803324"/>
                  </a:lnTo>
                  <a:lnTo>
                    <a:pt x="191232" y="854201"/>
                  </a:lnTo>
                  <a:lnTo>
                    <a:pt x="203184" y="905078"/>
                  </a:lnTo>
                  <a:lnTo>
                    <a:pt x="215136" y="955956"/>
                  </a:lnTo>
                  <a:lnTo>
                    <a:pt x="227088" y="1006833"/>
                  </a:lnTo>
                  <a:lnTo>
                    <a:pt x="239040" y="1057710"/>
                  </a:lnTo>
                  <a:lnTo>
                    <a:pt x="250992" y="1108587"/>
                  </a:lnTo>
                  <a:lnTo>
                    <a:pt x="262944" y="1159465"/>
                  </a:lnTo>
                  <a:lnTo>
                    <a:pt x="274896" y="1210342"/>
                  </a:lnTo>
                  <a:lnTo>
                    <a:pt x="286848" y="1261219"/>
                  </a:lnTo>
                  <a:lnTo>
                    <a:pt x="298800" y="1312096"/>
                  </a:lnTo>
                  <a:lnTo>
                    <a:pt x="310752" y="1362974"/>
                  </a:lnTo>
                  <a:lnTo>
                    <a:pt x="322704" y="1413851"/>
                  </a:lnTo>
                  <a:lnTo>
                    <a:pt x="334656" y="1464728"/>
                  </a:lnTo>
                  <a:close/>
                </a:path>
              </a:pathLst>
            </a:custGeom>
            <a:solidFill>
              <a:srgbClr val="D3D3D3">
                <a:alpha val="100000"/>
              </a:srgbClr>
            </a:solidFill>
            <a:ln w="13550" cap="flat">
              <a:solidFill>
                <a:srgbClr val="000000">
                  <a:alpha val="100000"/>
                </a:srgbClr>
              </a:solidFill>
              <a:prstDash val="solid"/>
              <a:miter/>
            </a:ln>
          </p:spPr>
          <p:txBody>
            <a:bodyPr/>
            <a:lstStyle/>
            <a:p/>
          </p:txBody>
        </p:sp>
        <p:sp>
          <p:nvSpPr>
            <p:cNvPr id="35" name="tx35"/>
            <p:cNvSpPr/>
            <p:nvPr/>
          </p:nvSpPr>
          <p:spPr>
            <a:xfrm>
              <a:off x="4135334" y="1539441"/>
              <a:ext cx="291200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DTP1 unvaccinated (% of total unvaccinated)</a:t>
              </a:r>
            </a:p>
          </p:txBody>
        </p:sp>
        <p:sp>
          <p:nvSpPr>
            <p:cNvPr id="36" name="rc36"/>
            <p:cNvSpPr/>
            <p:nvPr/>
          </p:nvSpPr>
          <p:spPr>
            <a:xfrm>
              <a:off x="4144334" y="176383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7" name="rc37"/>
            <p:cNvSpPr/>
            <p:nvPr/>
          </p:nvSpPr>
          <p:spPr>
            <a:xfrm>
              <a:off x="4144334" y="198329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8" name="rc38"/>
            <p:cNvSpPr/>
            <p:nvPr/>
          </p:nvSpPr>
          <p:spPr>
            <a:xfrm>
              <a:off x="4144334" y="220274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39" name="rc39"/>
            <p:cNvSpPr/>
            <p:nvPr/>
          </p:nvSpPr>
          <p:spPr>
            <a:xfrm>
              <a:off x="4144334" y="242220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0" name="rc40"/>
            <p:cNvSpPr/>
            <p:nvPr/>
          </p:nvSpPr>
          <p:spPr>
            <a:xfrm>
              <a:off x="4144334" y="264165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1" name="rc41"/>
            <p:cNvSpPr/>
            <p:nvPr/>
          </p:nvSpPr>
          <p:spPr>
            <a:xfrm>
              <a:off x="4144334" y="286111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2" name="rc42"/>
            <p:cNvSpPr/>
            <p:nvPr/>
          </p:nvSpPr>
          <p:spPr>
            <a:xfrm>
              <a:off x="4144334" y="308057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3" name="rc43"/>
            <p:cNvSpPr/>
            <p:nvPr/>
          </p:nvSpPr>
          <p:spPr>
            <a:xfrm>
              <a:off x="4144334" y="330002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4" name="rc44"/>
            <p:cNvSpPr/>
            <p:nvPr/>
          </p:nvSpPr>
          <p:spPr>
            <a:xfrm>
              <a:off x="4144334" y="351948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5" name="rc45"/>
            <p:cNvSpPr/>
            <p:nvPr/>
          </p:nvSpPr>
          <p:spPr>
            <a:xfrm>
              <a:off x="4144334" y="373893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6" name="rc46"/>
            <p:cNvSpPr/>
            <p:nvPr/>
          </p:nvSpPr>
          <p:spPr>
            <a:xfrm>
              <a:off x="4144334" y="395839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7" name="rc47"/>
            <p:cNvSpPr/>
            <p:nvPr/>
          </p:nvSpPr>
          <p:spPr>
            <a:xfrm>
              <a:off x="4144334" y="417785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8" name="rc48"/>
            <p:cNvSpPr/>
            <p:nvPr/>
          </p:nvSpPr>
          <p:spPr>
            <a:xfrm>
              <a:off x="4144334" y="439730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49" name="rc49"/>
            <p:cNvSpPr/>
            <p:nvPr/>
          </p:nvSpPr>
          <p:spPr>
            <a:xfrm>
              <a:off x="4144334" y="461676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0" name="rc50"/>
            <p:cNvSpPr/>
            <p:nvPr/>
          </p:nvSpPr>
          <p:spPr>
            <a:xfrm>
              <a:off x="4144334" y="483621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1" name="rc51"/>
            <p:cNvSpPr/>
            <p:nvPr/>
          </p:nvSpPr>
          <p:spPr>
            <a:xfrm>
              <a:off x="4144334" y="505567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2" name="rc52"/>
            <p:cNvSpPr/>
            <p:nvPr/>
          </p:nvSpPr>
          <p:spPr>
            <a:xfrm>
              <a:off x="6795248" y="176383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3" name="rc53"/>
            <p:cNvSpPr/>
            <p:nvPr/>
          </p:nvSpPr>
          <p:spPr>
            <a:xfrm>
              <a:off x="6795248" y="198329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4" name="rc54"/>
            <p:cNvSpPr/>
            <p:nvPr/>
          </p:nvSpPr>
          <p:spPr>
            <a:xfrm>
              <a:off x="6795248" y="220274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5" name="rc55"/>
            <p:cNvSpPr/>
            <p:nvPr/>
          </p:nvSpPr>
          <p:spPr>
            <a:xfrm>
              <a:off x="6795248" y="242220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6" name="rc56"/>
            <p:cNvSpPr/>
            <p:nvPr/>
          </p:nvSpPr>
          <p:spPr>
            <a:xfrm>
              <a:off x="6795248" y="264165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7" name="rc57"/>
            <p:cNvSpPr/>
            <p:nvPr/>
          </p:nvSpPr>
          <p:spPr>
            <a:xfrm>
              <a:off x="6795248" y="286111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8" name="rc58"/>
            <p:cNvSpPr/>
            <p:nvPr/>
          </p:nvSpPr>
          <p:spPr>
            <a:xfrm>
              <a:off x="6795248" y="308057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59" name="rc59"/>
            <p:cNvSpPr/>
            <p:nvPr/>
          </p:nvSpPr>
          <p:spPr>
            <a:xfrm>
              <a:off x="6795248" y="330002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0" name="rc60"/>
            <p:cNvSpPr/>
            <p:nvPr/>
          </p:nvSpPr>
          <p:spPr>
            <a:xfrm>
              <a:off x="6795248" y="351948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1" name="rc61"/>
            <p:cNvSpPr/>
            <p:nvPr/>
          </p:nvSpPr>
          <p:spPr>
            <a:xfrm>
              <a:off x="6795248" y="373893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2" name="rc62"/>
            <p:cNvSpPr/>
            <p:nvPr/>
          </p:nvSpPr>
          <p:spPr>
            <a:xfrm>
              <a:off x="6795248" y="395839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3" name="rc63"/>
            <p:cNvSpPr/>
            <p:nvPr/>
          </p:nvSpPr>
          <p:spPr>
            <a:xfrm>
              <a:off x="6795248" y="417785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4" name="rc64"/>
            <p:cNvSpPr/>
            <p:nvPr/>
          </p:nvSpPr>
          <p:spPr>
            <a:xfrm>
              <a:off x="6795248" y="439730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5" name="rc65"/>
            <p:cNvSpPr/>
            <p:nvPr/>
          </p:nvSpPr>
          <p:spPr>
            <a:xfrm>
              <a:off x="6795248" y="461676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6" name="rc66"/>
            <p:cNvSpPr/>
            <p:nvPr/>
          </p:nvSpPr>
          <p:spPr>
            <a:xfrm>
              <a:off x="6795248" y="4836219"/>
              <a:ext cx="201455" cy="201456"/>
            </a:xfrm>
            <a:prstGeom prst="rect">
              <a:avLst/>
            </a:prstGeom>
            <a:solidFill>
              <a:srgbClr val="D3D3D3">
                <a:alpha val="100000"/>
              </a:srgbClr>
            </a:solidFill>
            <a:ln w="13550" cap="flat">
              <a:solidFill>
                <a:srgbClr val="000000">
                  <a:alpha val="100000"/>
                </a:srgbClr>
              </a:solidFill>
              <a:prstDash val="solid"/>
              <a:miter/>
            </a:ln>
          </p:spPr>
          <p:txBody>
            <a:bodyPr/>
            <a:lstStyle/>
            <a:p/>
          </p:txBody>
        </p:sp>
        <p:sp>
          <p:nvSpPr>
            <p:cNvPr id="67" name="tx67"/>
            <p:cNvSpPr/>
            <p:nvPr/>
          </p:nvSpPr>
          <p:spPr>
            <a:xfrm>
              <a:off x="4424379" y="1799679"/>
              <a:ext cx="15655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 United States: 73,000 (22%) </a:t>
              </a:r>
            </a:p>
          </p:txBody>
        </p:sp>
        <p:sp>
          <p:nvSpPr>
            <p:cNvPr id="68" name="tx68"/>
            <p:cNvSpPr/>
            <p:nvPr/>
          </p:nvSpPr>
          <p:spPr>
            <a:xfrm>
              <a:off x="4424379" y="2019135"/>
              <a:ext cx="186368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 Russian Federation: 39,000 (12%) </a:t>
              </a:r>
            </a:p>
          </p:txBody>
        </p:sp>
        <p:sp>
          <p:nvSpPr>
            <p:cNvPr id="69" name="tx69"/>
            <p:cNvSpPr/>
            <p:nvPr/>
          </p:nvSpPr>
          <p:spPr>
            <a:xfrm>
              <a:off x="4424379" y="2238591"/>
              <a:ext cx="134182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 Romania: 33,000 (10%) </a:t>
              </a:r>
            </a:p>
          </p:txBody>
        </p:sp>
        <p:sp>
          <p:nvSpPr>
            <p:cNvPr id="70" name="tx70"/>
            <p:cNvSpPr/>
            <p:nvPr/>
          </p:nvSpPr>
          <p:spPr>
            <a:xfrm>
              <a:off x="4424379" y="2458047"/>
              <a:ext cx="122390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4) Canada: 21,000 (7%) </a:t>
              </a:r>
            </a:p>
          </p:txBody>
        </p:sp>
        <p:sp>
          <p:nvSpPr>
            <p:cNvPr id="71" name="tx71"/>
            <p:cNvSpPr/>
            <p:nvPr/>
          </p:nvSpPr>
          <p:spPr>
            <a:xfrm>
              <a:off x="4424379" y="2677503"/>
              <a:ext cx="162761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5) United Kingdom: 21,000 (6%) </a:t>
              </a:r>
            </a:p>
          </p:txBody>
        </p:sp>
        <p:sp>
          <p:nvSpPr>
            <p:cNvPr id="72" name="tx72"/>
            <p:cNvSpPr/>
            <p:nvPr/>
          </p:nvSpPr>
          <p:spPr>
            <a:xfrm>
              <a:off x="4424379" y="2896959"/>
              <a:ext cx="147236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 Saudi Arabia: 16,000 (5%) </a:t>
              </a:r>
            </a:p>
          </p:txBody>
        </p:sp>
        <p:sp>
          <p:nvSpPr>
            <p:cNvPr id="73" name="tx73"/>
            <p:cNvSpPr/>
            <p:nvPr/>
          </p:nvSpPr>
          <p:spPr>
            <a:xfrm>
              <a:off x="4424379" y="3116415"/>
              <a:ext cx="129200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 Germany: 14,000 (4%) </a:t>
              </a:r>
            </a:p>
          </p:txBody>
        </p:sp>
        <p:sp>
          <p:nvSpPr>
            <p:cNvPr id="74" name="tx74"/>
            <p:cNvSpPr/>
            <p:nvPr/>
          </p:nvSpPr>
          <p:spPr>
            <a:xfrm>
              <a:off x="4424379" y="3335871"/>
              <a:ext cx="111825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 Spain: 10,000 (3%) </a:t>
              </a:r>
            </a:p>
          </p:txBody>
        </p:sp>
        <p:sp>
          <p:nvSpPr>
            <p:cNvPr id="75" name="tx75"/>
            <p:cNvSpPr/>
            <p:nvPr/>
          </p:nvSpPr>
          <p:spPr>
            <a:xfrm>
              <a:off x="4424379" y="3555327"/>
              <a:ext cx="118652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 Panama: 8,000 (3%) </a:t>
              </a:r>
            </a:p>
          </p:txBody>
        </p:sp>
        <p:sp>
          <p:nvSpPr>
            <p:cNvPr id="76" name="tx76"/>
            <p:cNvSpPr/>
            <p:nvPr/>
          </p:nvSpPr>
          <p:spPr>
            <a:xfrm>
              <a:off x="4424379" y="3774783"/>
              <a:ext cx="103738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 Italy: 8,000 (2%) </a:t>
              </a:r>
            </a:p>
          </p:txBody>
        </p:sp>
        <p:sp>
          <p:nvSpPr>
            <p:cNvPr id="77" name="tx77"/>
            <p:cNvSpPr/>
            <p:nvPr/>
          </p:nvSpPr>
          <p:spPr>
            <a:xfrm>
              <a:off x="4424379" y="3994239"/>
              <a:ext cx="113691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11) Japan: 7,000 (2%) </a:t>
              </a:r>
            </a:p>
          </p:txBody>
        </p:sp>
        <p:sp>
          <p:nvSpPr>
            <p:cNvPr id="78" name="tx78"/>
            <p:cNvSpPr/>
            <p:nvPr/>
          </p:nvSpPr>
          <p:spPr>
            <a:xfrm>
              <a:off x="4424379" y="4213695"/>
              <a:ext cx="118024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12) Austria: 7,000 (2%) </a:t>
              </a:r>
            </a:p>
          </p:txBody>
        </p:sp>
        <p:sp>
          <p:nvSpPr>
            <p:cNvPr id="79" name="tx79"/>
            <p:cNvSpPr/>
            <p:nvPr/>
          </p:nvSpPr>
          <p:spPr>
            <a:xfrm>
              <a:off x="4424379" y="4433151"/>
              <a:ext cx="118024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13) France: 6,000 (2%) </a:t>
              </a:r>
            </a:p>
          </p:txBody>
        </p:sp>
        <p:sp>
          <p:nvSpPr>
            <p:cNvPr id="80" name="tx80"/>
            <p:cNvSpPr/>
            <p:nvPr/>
          </p:nvSpPr>
          <p:spPr>
            <a:xfrm>
              <a:off x="4424379" y="4652607"/>
              <a:ext cx="126723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14) Australia: 6,000 (2%) </a:t>
              </a:r>
            </a:p>
          </p:txBody>
        </p:sp>
        <p:sp>
          <p:nvSpPr>
            <p:cNvPr id="81" name="tx81"/>
            <p:cNvSpPr/>
            <p:nvPr/>
          </p:nvSpPr>
          <p:spPr>
            <a:xfrm>
              <a:off x="4424379" y="4872063"/>
              <a:ext cx="229228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15) Netherlands (Kingdom of the): 5,000 (2%) </a:t>
              </a:r>
            </a:p>
          </p:txBody>
        </p:sp>
        <p:sp>
          <p:nvSpPr>
            <p:cNvPr id="82" name="tx82"/>
            <p:cNvSpPr/>
            <p:nvPr/>
          </p:nvSpPr>
          <p:spPr>
            <a:xfrm>
              <a:off x="4424379" y="5091519"/>
              <a:ext cx="172082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16) Republic of Korea: 5,000 (1%) </a:t>
              </a:r>
            </a:p>
          </p:txBody>
        </p:sp>
        <p:sp>
          <p:nvSpPr>
            <p:cNvPr id="83" name="tx83"/>
            <p:cNvSpPr/>
            <p:nvPr/>
          </p:nvSpPr>
          <p:spPr>
            <a:xfrm>
              <a:off x="7075294" y="1799679"/>
              <a:ext cx="149091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17) New Zealand: 4,000 (1%) </a:t>
              </a:r>
            </a:p>
          </p:txBody>
        </p:sp>
        <p:sp>
          <p:nvSpPr>
            <p:cNvPr id="84" name="tx84"/>
            <p:cNvSpPr/>
            <p:nvPr/>
          </p:nvSpPr>
          <p:spPr>
            <a:xfrm>
              <a:off x="7075294" y="2019135"/>
              <a:ext cx="123629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18) Sweden: 4,000 (1%) </a:t>
              </a:r>
            </a:p>
          </p:txBody>
        </p:sp>
        <p:sp>
          <p:nvSpPr>
            <p:cNvPr id="85" name="tx85"/>
            <p:cNvSpPr/>
            <p:nvPr/>
          </p:nvSpPr>
          <p:spPr>
            <a:xfrm>
              <a:off x="7075294" y="2238591"/>
              <a:ext cx="123618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19) Czechia: 4,000 (1%) </a:t>
              </a:r>
            </a:p>
          </p:txBody>
        </p:sp>
        <p:sp>
          <p:nvSpPr>
            <p:cNvPr id="86" name="tx86"/>
            <p:cNvSpPr/>
            <p:nvPr/>
          </p:nvSpPr>
          <p:spPr>
            <a:xfrm>
              <a:off x="7075294" y="2458047"/>
              <a:ext cx="118041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 Poland: 3,000 (1%) </a:t>
              </a:r>
            </a:p>
          </p:txBody>
        </p:sp>
        <p:sp>
          <p:nvSpPr>
            <p:cNvPr id="87" name="tx87"/>
            <p:cNvSpPr/>
            <p:nvPr/>
          </p:nvSpPr>
          <p:spPr>
            <a:xfrm>
              <a:off x="7075294" y="2677503"/>
              <a:ext cx="124245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21) Bulgaria: 3,000 (1%) </a:t>
              </a:r>
            </a:p>
          </p:txBody>
        </p:sp>
        <p:sp>
          <p:nvSpPr>
            <p:cNvPr id="88" name="tx88"/>
            <p:cNvSpPr/>
            <p:nvPr/>
          </p:nvSpPr>
          <p:spPr>
            <a:xfrm>
              <a:off x="7075294" y="2896959"/>
              <a:ext cx="141009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22) Switzerland: 3,000 (1%) </a:t>
              </a:r>
            </a:p>
          </p:txBody>
        </p:sp>
        <p:sp>
          <p:nvSpPr>
            <p:cNvPr id="89" name="tx89"/>
            <p:cNvSpPr/>
            <p:nvPr/>
          </p:nvSpPr>
          <p:spPr>
            <a:xfrm>
              <a:off x="7075294" y="3116415"/>
              <a:ext cx="117413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23) Ireland: 2,000 (1%) </a:t>
              </a:r>
            </a:p>
          </p:txBody>
        </p:sp>
        <p:sp>
          <p:nvSpPr>
            <p:cNvPr id="90" name="tx90"/>
            <p:cNvSpPr/>
            <p:nvPr/>
          </p:nvSpPr>
          <p:spPr>
            <a:xfrm>
              <a:off x="7075294" y="3335871"/>
              <a:ext cx="125484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24) Slovakia: 2,000 (1%) </a:t>
              </a:r>
            </a:p>
          </p:txBody>
        </p:sp>
        <p:sp>
          <p:nvSpPr>
            <p:cNvPr id="91" name="tx91"/>
            <p:cNvSpPr/>
            <p:nvPr/>
          </p:nvSpPr>
          <p:spPr>
            <a:xfrm>
              <a:off x="7075294" y="3555327"/>
              <a:ext cx="189457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25) United Arab Emirates: 2,000 (1%) </a:t>
              </a:r>
            </a:p>
          </p:txBody>
        </p:sp>
        <p:sp>
          <p:nvSpPr>
            <p:cNvPr id="92" name="tx92"/>
            <p:cNvSpPr/>
            <p:nvPr/>
          </p:nvSpPr>
          <p:spPr>
            <a:xfrm>
              <a:off x="7075294" y="3774783"/>
              <a:ext cx="123618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26) Belgium: 2,000 (1%) </a:t>
              </a:r>
            </a:p>
          </p:txBody>
        </p:sp>
        <p:sp>
          <p:nvSpPr>
            <p:cNvPr id="93" name="tx93"/>
            <p:cNvSpPr/>
            <p:nvPr/>
          </p:nvSpPr>
          <p:spPr>
            <a:xfrm>
              <a:off x="7075294" y="3994239"/>
              <a:ext cx="108709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27) Chile: 2,000 (1%) </a:t>
              </a:r>
            </a:p>
          </p:txBody>
        </p:sp>
        <p:sp>
          <p:nvSpPr>
            <p:cNvPr id="94" name="tx94"/>
            <p:cNvSpPr/>
            <p:nvPr/>
          </p:nvSpPr>
          <p:spPr>
            <a:xfrm>
              <a:off x="7075294" y="4213695"/>
              <a:ext cx="110570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28) Israel: 2,000 (1%) </a:t>
              </a:r>
            </a:p>
          </p:txBody>
        </p:sp>
        <p:sp>
          <p:nvSpPr>
            <p:cNvPr id="95" name="tx95"/>
            <p:cNvSpPr/>
            <p:nvPr/>
          </p:nvSpPr>
          <p:spPr>
            <a:xfrm>
              <a:off x="7075294" y="4433151"/>
              <a:ext cx="135132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29) Lithuania: 1,000 (&lt;1%) </a:t>
              </a:r>
            </a:p>
          </p:txBody>
        </p:sp>
        <p:sp>
          <p:nvSpPr>
            <p:cNvPr id="96" name="tx96"/>
            <p:cNvSpPr/>
            <p:nvPr/>
          </p:nvSpPr>
          <p:spPr>
            <a:xfrm>
              <a:off x="7075294" y="4652607"/>
              <a:ext cx="132638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30) Slovenia: 1,000 (&lt;1%) </a:t>
              </a:r>
            </a:p>
          </p:txBody>
        </p:sp>
        <p:sp>
          <p:nvSpPr>
            <p:cNvPr id="97" name="tx97"/>
            <p:cNvSpPr/>
            <p:nvPr/>
          </p:nvSpPr>
          <p:spPr>
            <a:xfrm>
              <a:off x="7075294" y="4872063"/>
              <a:ext cx="206870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31) Remaining 31 countries: 12,000 (4%) </a:t>
              </a:r>
            </a:p>
          </p:txBody>
        </p:sp>
        <p:sp>
          <p:nvSpPr>
            <p:cNvPr id="98" name="tx98"/>
            <p:cNvSpPr/>
            <p:nvPr/>
          </p:nvSpPr>
          <p:spPr>
            <a:xfrm>
              <a:off x="274320" y="1323875"/>
              <a:ext cx="5674957"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Rank, number and percentage of zero-dose children, by country, HICs, 2023</a:t>
              </a:r>
            </a:p>
          </p:txBody>
        </p:sp>
        <p:sp>
          <p:nvSpPr>
            <p:cNvPr id="99" name="tx99"/>
            <p:cNvSpPr/>
            <p:nvPr/>
          </p:nvSpPr>
          <p:spPr>
            <a:xfrm>
              <a:off x="-98252" y="5350146"/>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0" name="tx100"/>
            <p:cNvSpPr/>
            <p:nvPr/>
          </p:nvSpPr>
          <p:spPr>
            <a:xfrm>
              <a:off x="-36915" y="5472265"/>
              <a:ext cx="410024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Number in legend corresponds to country ranking based on highest to lowest</a:t>
              </a:r>
            </a:p>
          </p:txBody>
        </p:sp>
        <p:sp>
          <p:nvSpPr>
            <p:cNvPr id="101" name="tx101"/>
            <p:cNvSpPr/>
            <p:nvPr/>
          </p:nvSpPr>
          <p:spPr>
            <a:xfrm>
              <a:off x="447723" y="5592912"/>
              <a:ext cx="3615610"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absolute number of unvaccinated children and reflects order of pie slices.</a:t>
              </a:r>
            </a:p>
          </p:txBody>
        </p:sp>
        <p:sp>
          <p:nvSpPr>
            <p:cNvPr id="102" name="tx102"/>
            <p:cNvSpPr/>
            <p:nvPr/>
          </p:nvSpPr>
          <p:spPr>
            <a:xfrm>
              <a:off x="1662186" y="5719997"/>
              <a:ext cx="2401148" cy="9718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Total children unvaccinated for DTP1 = 327,000.</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4 (13%) countries accounted for over half (51%) of all zero-dose children in HICs.
United States had the highest number of children who did not receive DTP1 (n = 73,000), which is approximately 22% of all zero-dose children in HICs (n = 327,000).</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762330"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 name="rc5"/>
            <p:cNvSpPr/>
            <p:nvPr/>
          </p:nvSpPr>
          <p:spPr>
            <a:xfrm>
              <a:off x="2065736" y="239292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 name="rc6"/>
            <p:cNvSpPr/>
            <p:nvPr/>
          </p:nvSpPr>
          <p:spPr>
            <a:xfrm>
              <a:off x="2369142"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 name="rc7"/>
            <p:cNvSpPr/>
            <p:nvPr/>
          </p:nvSpPr>
          <p:spPr>
            <a:xfrm>
              <a:off x="2672547"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 name="rc8"/>
            <p:cNvSpPr/>
            <p:nvPr/>
          </p:nvSpPr>
          <p:spPr>
            <a:xfrm>
              <a:off x="2975953"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 name="rc9"/>
            <p:cNvSpPr/>
            <p:nvPr/>
          </p:nvSpPr>
          <p:spPr>
            <a:xfrm>
              <a:off x="3279359"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 name="rc10"/>
            <p:cNvSpPr/>
            <p:nvPr/>
          </p:nvSpPr>
          <p:spPr>
            <a:xfrm>
              <a:off x="3582765" y="239292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 name="rc11"/>
            <p:cNvSpPr/>
            <p:nvPr/>
          </p:nvSpPr>
          <p:spPr>
            <a:xfrm>
              <a:off x="3886171" y="239292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 name="rc12"/>
            <p:cNvSpPr/>
            <p:nvPr/>
          </p:nvSpPr>
          <p:spPr>
            <a:xfrm>
              <a:off x="4189577"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 name="rc13"/>
            <p:cNvSpPr/>
            <p:nvPr/>
          </p:nvSpPr>
          <p:spPr>
            <a:xfrm>
              <a:off x="4492982"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 name="rc14"/>
            <p:cNvSpPr/>
            <p:nvPr/>
          </p:nvSpPr>
          <p:spPr>
            <a:xfrm>
              <a:off x="4796388"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 name="rc15"/>
            <p:cNvSpPr/>
            <p:nvPr/>
          </p:nvSpPr>
          <p:spPr>
            <a:xfrm>
              <a:off x="5099794"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 name="rc16"/>
            <p:cNvSpPr/>
            <p:nvPr/>
          </p:nvSpPr>
          <p:spPr>
            <a:xfrm>
              <a:off x="5403200"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 name="rc17"/>
            <p:cNvSpPr/>
            <p:nvPr/>
          </p:nvSpPr>
          <p:spPr>
            <a:xfrm>
              <a:off x="5706606" y="239292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8" name="rc18"/>
            <p:cNvSpPr/>
            <p:nvPr/>
          </p:nvSpPr>
          <p:spPr>
            <a:xfrm>
              <a:off x="6010012"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 name="rc19"/>
            <p:cNvSpPr/>
            <p:nvPr/>
          </p:nvSpPr>
          <p:spPr>
            <a:xfrm>
              <a:off x="6313417"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 name="rc20"/>
            <p:cNvSpPr/>
            <p:nvPr/>
          </p:nvSpPr>
          <p:spPr>
            <a:xfrm>
              <a:off x="6616823"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 name="rc21"/>
            <p:cNvSpPr/>
            <p:nvPr/>
          </p:nvSpPr>
          <p:spPr>
            <a:xfrm>
              <a:off x="6920229"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 name="rc22"/>
            <p:cNvSpPr/>
            <p:nvPr/>
          </p:nvSpPr>
          <p:spPr>
            <a:xfrm>
              <a:off x="7223635"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 name="rc23"/>
            <p:cNvSpPr/>
            <p:nvPr/>
          </p:nvSpPr>
          <p:spPr>
            <a:xfrm>
              <a:off x="7527041"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 name="rc24"/>
            <p:cNvSpPr/>
            <p:nvPr/>
          </p:nvSpPr>
          <p:spPr>
            <a:xfrm>
              <a:off x="7830447"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 name="rc25"/>
            <p:cNvSpPr/>
            <p:nvPr/>
          </p:nvSpPr>
          <p:spPr>
            <a:xfrm>
              <a:off x="8133852"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 name="rc26"/>
            <p:cNvSpPr/>
            <p:nvPr/>
          </p:nvSpPr>
          <p:spPr>
            <a:xfrm>
              <a:off x="8437258"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7" name="rc27"/>
            <p:cNvSpPr/>
            <p:nvPr/>
          </p:nvSpPr>
          <p:spPr>
            <a:xfrm>
              <a:off x="8740664"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 name="rc28"/>
            <p:cNvSpPr/>
            <p:nvPr/>
          </p:nvSpPr>
          <p:spPr>
            <a:xfrm>
              <a:off x="1762330" y="425240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9" name="rc29"/>
            <p:cNvSpPr/>
            <p:nvPr/>
          </p:nvSpPr>
          <p:spPr>
            <a:xfrm>
              <a:off x="2065736" y="425240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 name="rc30"/>
            <p:cNvSpPr/>
            <p:nvPr/>
          </p:nvSpPr>
          <p:spPr>
            <a:xfrm>
              <a:off x="2369142" y="425240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 name="rc31"/>
            <p:cNvSpPr/>
            <p:nvPr/>
          </p:nvSpPr>
          <p:spPr>
            <a:xfrm>
              <a:off x="2672547" y="425240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2" name="rc32"/>
            <p:cNvSpPr/>
            <p:nvPr/>
          </p:nvSpPr>
          <p:spPr>
            <a:xfrm>
              <a:off x="2975953" y="425240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3" name="rc33"/>
            <p:cNvSpPr/>
            <p:nvPr/>
          </p:nvSpPr>
          <p:spPr>
            <a:xfrm>
              <a:off x="3279359" y="425240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 name="rc34"/>
            <p:cNvSpPr/>
            <p:nvPr/>
          </p:nvSpPr>
          <p:spPr>
            <a:xfrm>
              <a:off x="3582765" y="425240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 name="rc35"/>
            <p:cNvSpPr/>
            <p:nvPr/>
          </p:nvSpPr>
          <p:spPr>
            <a:xfrm>
              <a:off x="3886171" y="425240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 name="rc36"/>
            <p:cNvSpPr/>
            <p:nvPr/>
          </p:nvSpPr>
          <p:spPr>
            <a:xfrm>
              <a:off x="4189577" y="425240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 name="rc37"/>
            <p:cNvSpPr/>
            <p:nvPr/>
          </p:nvSpPr>
          <p:spPr>
            <a:xfrm>
              <a:off x="4492982" y="425240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8" name="rc38"/>
            <p:cNvSpPr/>
            <p:nvPr/>
          </p:nvSpPr>
          <p:spPr>
            <a:xfrm>
              <a:off x="4796388" y="425240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9" name="rc39"/>
            <p:cNvSpPr/>
            <p:nvPr/>
          </p:nvSpPr>
          <p:spPr>
            <a:xfrm>
              <a:off x="5099794" y="425240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0" name="rc40"/>
            <p:cNvSpPr/>
            <p:nvPr/>
          </p:nvSpPr>
          <p:spPr>
            <a:xfrm>
              <a:off x="5403200" y="425240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 name="rc41"/>
            <p:cNvSpPr/>
            <p:nvPr/>
          </p:nvSpPr>
          <p:spPr>
            <a:xfrm>
              <a:off x="5706606" y="425240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 name="rc42"/>
            <p:cNvSpPr/>
            <p:nvPr/>
          </p:nvSpPr>
          <p:spPr>
            <a:xfrm>
              <a:off x="6010012" y="42524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 name="rc43"/>
            <p:cNvSpPr/>
            <p:nvPr/>
          </p:nvSpPr>
          <p:spPr>
            <a:xfrm>
              <a:off x="6313417" y="42524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 name="rc44"/>
            <p:cNvSpPr/>
            <p:nvPr/>
          </p:nvSpPr>
          <p:spPr>
            <a:xfrm>
              <a:off x="6616823" y="42524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5" name="rc45"/>
            <p:cNvSpPr/>
            <p:nvPr/>
          </p:nvSpPr>
          <p:spPr>
            <a:xfrm>
              <a:off x="6920229" y="425240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 name="rc46"/>
            <p:cNvSpPr/>
            <p:nvPr/>
          </p:nvSpPr>
          <p:spPr>
            <a:xfrm>
              <a:off x="7223635" y="42524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7" name="rc47"/>
            <p:cNvSpPr/>
            <p:nvPr/>
          </p:nvSpPr>
          <p:spPr>
            <a:xfrm>
              <a:off x="7527041" y="42524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 name="rc48"/>
            <p:cNvSpPr/>
            <p:nvPr/>
          </p:nvSpPr>
          <p:spPr>
            <a:xfrm>
              <a:off x="7830447" y="4252402"/>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9" name="rc49"/>
            <p:cNvSpPr/>
            <p:nvPr/>
          </p:nvSpPr>
          <p:spPr>
            <a:xfrm>
              <a:off x="8133852" y="425240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0" name="rc50"/>
            <p:cNvSpPr/>
            <p:nvPr/>
          </p:nvSpPr>
          <p:spPr>
            <a:xfrm>
              <a:off x="8437258" y="425240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 name="rc51"/>
            <p:cNvSpPr/>
            <p:nvPr/>
          </p:nvSpPr>
          <p:spPr>
            <a:xfrm>
              <a:off x="8740664" y="425240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2" name="rc52"/>
            <p:cNvSpPr/>
            <p:nvPr/>
          </p:nvSpPr>
          <p:spPr>
            <a:xfrm>
              <a:off x="1762330" y="247039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3" name="rc53"/>
            <p:cNvSpPr/>
            <p:nvPr/>
          </p:nvSpPr>
          <p:spPr>
            <a:xfrm>
              <a:off x="2065736" y="247039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 name="rc54"/>
            <p:cNvSpPr/>
            <p:nvPr/>
          </p:nvSpPr>
          <p:spPr>
            <a:xfrm>
              <a:off x="2369142" y="247039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5" name="rc55"/>
            <p:cNvSpPr/>
            <p:nvPr/>
          </p:nvSpPr>
          <p:spPr>
            <a:xfrm>
              <a:off x="2672547" y="247039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 name="rc56"/>
            <p:cNvSpPr/>
            <p:nvPr/>
          </p:nvSpPr>
          <p:spPr>
            <a:xfrm>
              <a:off x="2975953" y="247039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 name="rc57"/>
            <p:cNvSpPr/>
            <p:nvPr/>
          </p:nvSpPr>
          <p:spPr>
            <a:xfrm>
              <a:off x="3279359" y="247039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 name="rc58"/>
            <p:cNvSpPr/>
            <p:nvPr/>
          </p:nvSpPr>
          <p:spPr>
            <a:xfrm>
              <a:off x="3582765" y="247039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 name="rc59"/>
            <p:cNvSpPr/>
            <p:nvPr/>
          </p:nvSpPr>
          <p:spPr>
            <a:xfrm>
              <a:off x="3886171" y="247039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 name="rc60"/>
            <p:cNvSpPr/>
            <p:nvPr/>
          </p:nvSpPr>
          <p:spPr>
            <a:xfrm>
              <a:off x="4189577" y="247039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 name="rc61"/>
            <p:cNvSpPr/>
            <p:nvPr/>
          </p:nvSpPr>
          <p:spPr>
            <a:xfrm>
              <a:off x="4492982" y="247039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 name="rc62"/>
            <p:cNvSpPr/>
            <p:nvPr/>
          </p:nvSpPr>
          <p:spPr>
            <a:xfrm>
              <a:off x="4796388" y="247039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 name="rc63"/>
            <p:cNvSpPr/>
            <p:nvPr/>
          </p:nvSpPr>
          <p:spPr>
            <a:xfrm>
              <a:off x="5099794" y="247039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 name="rc64"/>
            <p:cNvSpPr/>
            <p:nvPr/>
          </p:nvSpPr>
          <p:spPr>
            <a:xfrm>
              <a:off x="5403200" y="247039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 name="rc65"/>
            <p:cNvSpPr/>
            <p:nvPr/>
          </p:nvSpPr>
          <p:spPr>
            <a:xfrm>
              <a:off x="5706606" y="247039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 name="rc66"/>
            <p:cNvSpPr/>
            <p:nvPr/>
          </p:nvSpPr>
          <p:spPr>
            <a:xfrm>
              <a:off x="6010012" y="247039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 name="rc67"/>
            <p:cNvSpPr/>
            <p:nvPr/>
          </p:nvSpPr>
          <p:spPr>
            <a:xfrm>
              <a:off x="6313417" y="247039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 name="rc68"/>
            <p:cNvSpPr/>
            <p:nvPr/>
          </p:nvSpPr>
          <p:spPr>
            <a:xfrm>
              <a:off x="6616823" y="247039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 name="rc69"/>
            <p:cNvSpPr/>
            <p:nvPr/>
          </p:nvSpPr>
          <p:spPr>
            <a:xfrm>
              <a:off x="6920229" y="247039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0" name="rc70"/>
            <p:cNvSpPr/>
            <p:nvPr/>
          </p:nvSpPr>
          <p:spPr>
            <a:xfrm>
              <a:off x="7223635" y="247039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 name="rc71"/>
            <p:cNvSpPr/>
            <p:nvPr/>
          </p:nvSpPr>
          <p:spPr>
            <a:xfrm>
              <a:off x="7527041" y="247039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 name="rc72"/>
            <p:cNvSpPr/>
            <p:nvPr/>
          </p:nvSpPr>
          <p:spPr>
            <a:xfrm>
              <a:off x="7830447" y="247039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3" name="rc73"/>
            <p:cNvSpPr/>
            <p:nvPr/>
          </p:nvSpPr>
          <p:spPr>
            <a:xfrm>
              <a:off x="8133852" y="2470399"/>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4" name="rc74"/>
            <p:cNvSpPr/>
            <p:nvPr/>
          </p:nvSpPr>
          <p:spPr>
            <a:xfrm>
              <a:off x="8437258" y="247039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 name="rc75"/>
            <p:cNvSpPr/>
            <p:nvPr/>
          </p:nvSpPr>
          <p:spPr>
            <a:xfrm>
              <a:off x="8740664" y="247039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 name="rc76"/>
            <p:cNvSpPr/>
            <p:nvPr/>
          </p:nvSpPr>
          <p:spPr>
            <a:xfrm>
              <a:off x="1762330" y="448483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7" name="rc77"/>
            <p:cNvSpPr/>
            <p:nvPr/>
          </p:nvSpPr>
          <p:spPr>
            <a:xfrm>
              <a:off x="2065736" y="448483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 name="rc78"/>
            <p:cNvSpPr/>
            <p:nvPr/>
          </p:nvSpPr>
          <p:spPr>
            <a:xfrm>
              <a:off x="2369142" y="448483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 name="rc79"/>
            <p:cNvSpPr/>
            <p:nvPr/>
          </p:nvSpPr>
          <p:spPr>
            <a:xfrm>
              <a:off x="2672547" y="448483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 name="rc80"/>
            <p:cNvSpPr/>
            <p:nvPr/>
          </p:nvSpPr>
          <p:spPr>
            <a:xfrm>
              <a:off x="2975953" y="448483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 name="rc81"/>
            <p:cNvSpPr/>
            <p:nvPr/>
          </p:nvSpPr>
          <p:spPr>
            <a:xfrm>
              <a:off x="3279359" y="448483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 name="rc82"/>
            <p:cNvSpPr/>
            <p:nvPr/>
          </p:nvSpPr>
          <p:spPr>
            <a:xfrm>
              <a:off x="3582765" y="448483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 name="rc83"/>
            <p:cNvSpPr/>
            <p:nvPr/>
          </p:nvSpPr>
          <p:spPr>
            <a:xfrm>
              <a:off x="3886171" y="448483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 name="rc84"/>
            <p:cNvSpPr/>
            <p:nvPr/>
          </p:nvSpPr>
          <p:spPr>
            <a:xfrm>
              <a:off x="4189577" y="448483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5" name="rc85"/>
            <p:cNvSpPr/>
            <p:nvPr/>
          </p:nvSpPr>
          <p:spPr>
            <a:xfrm>
              <a:off x="4492982" y="448483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 name="rc86"/>
            <p:cNvSpPr/>
            <p:nvPr/>
          </p:nvSpPr>
          <p:spPr>
            <a:xfrm>
              <a:off x="4796388" y="448483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 name="rc87"/>
            <p:cNvSpPr/>
            <p:nvPr/>
          </p:nvSpPr>
          <p:spPr>
            <a:xfrm>
              <a:off x="5099794" y="4484837"/>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8" name="rc88"/>
            <p:cNvSpPr/>
            <p:nvPr/>
          </p:nvSpPr>
          <p:spPr>
            <a:xfrm>
              <a:off x="5403200" y="4484837"/>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9" name="rc89"/>
            <p:cNvSpPr/>
            <p:nvPr/>
          </p:nvSpPr>
          <p:spPr>
            <a:xfrm>
              <a:off x="5706606" y="4484837"/>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0" name="rc90"/>
            <p:cNvSpPr/>
            <p:nvPr/>
          </p:nvSpPr>
          <p:spPr>
            <a:xfrm>
              <a:off x="6010012" y="4484837"/>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1" name="rc91"/>
            <p:cNvSpPr/>
            <p:nvPr/>
          </p:nvSpPr>
          <p:spPr>
            <a:xfrm>
              <a:off x="6313417" y="448483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 name="rc92"/>
            <p:cNvSpPr/>
            <p:nvPr/>
          </p:nvSpPr>
          <p:spPr>
            <a:xfrm>
              <a:off x="6616823" y="44848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3" name="rc93"/>
            <p:cNvSpPr/>
            <p:nvPr/>
          </p:nvSpPr>
          <p:spPr>
            <a:xfrm>
              <a:off x="6920229" y="44848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 name="rc94"/>
            <p:cNvSpPr/>
            <p:nvPr/>
          </p:nvSpPr>
          <p:spPr>
            <a:xfrm>
              <a:off x="7223635" y="44848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 name="rc95"/>
            <p:cNvSpPr/>
            <p:nvPr/>
          </p:nvSpPr>
          <p:spPr>
            <a:xfrm>
              <a:off x="7527041" y="44848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6" name="rc96"/>
            <p:cNvSpPr/>
            <p:nvPr/>
          </p:nvSpPr>
          <p:spPr>
            <a:xfrm>
              <a:off x="7830447" y="44848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7" name="rc97"/>
            <p:cNvSpPr/>
            <p:nvPr/>
          </p:nvSpPr>
          <p:spPr>
            <a:xfrm>
              <a:off x="8133852" y="44848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8" name="rc98"/>
            <p:cNvSpPr/>
            <p:nvPr/>
          </p:nvSpPr>
          <p:spPr>
            <a:xfrm>
              <a:off x="8437258" y="44848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9" name="rc99"/>
            <p:cNvSpPr/>
            <p:nvPr/>
          </p:nvSpPr>
          <p:spPr>
            <a:xfrm>
              <a:off x="8740664" y="44848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0" name="rc100"/>
            <p:cNvSpPr/>
            <p:nvPr/>
          </p:nvSpPr>
          <p:spPr>
            <a:xfrm>
              <a:off x="1762330" y="541457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 name="rc101"/>
            <p:cNvSpPr/>
            <p:nvPr/>
          </p:nvSpPr>
          <p:spPr>
            <a:xfrm>
              <a:off x="2065736" y="541457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 name="rc102"/>
            <p:cNvSpPr/>
            <p:nvPr/>
          </p:nvSpPr>
          <p:spPr>
            <a:xfrm>
              <a:off x="2369142" y="541457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3" name="rc103"/>
            <p:cNvSpPr/>
            <p:nvPr/>
          </p:nvSpPr>
          <p:spPr>
            <a:xfrm>
              <a:off x="2672547" y="5414578"/>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4" name="rc104"/>
            <p:cNvSpPr/>
            <p:nvPr/>
          </p:nvSpPr>
          <p:spPr>
            <a:xfrm>
              <a:off x="2975953" y="541457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 name="rc105"/>
            <p:cNvSpPr/>
            <p:nvPr/>
          </p:nvSpPr>
          <p:spPr>
            <a:xfrm>
              <a:off x="3279359" y="541457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 name="rc106"/>
            <p:cNvSpPr/>
            <p:nvPr/>
          </p:nvSpPr>
          <p:spPr>
            <a:xfrm>
              <a:off x="3582765" y="5414578"/>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7" name="rc107"/>
            <p:cNvSpPr/>
            <p:nvPr/>
          </p:nvSpPr>
          <p:spPr>
            <a:xfrm>
              <a:off x="3886171" y="541457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8" name="rc108"/>
            <p:cNvSpPr/>
            <p:nvPr/>
          </p:nvSpPr>
          <p:spPr>
            <a:xfrm>
              <a:off x="4189577" y="5414578"/>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9" name="rc109"/>
            <p:cNvSpPr/>
            <p:nvPr/>
          </p:nvSpPr>
          <p:spPr>
            <a:xfrm>
              <a:off x="4492982" y="5414578"/>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0" name="rc110"/>
            <p:cNvSpPr/>
            <p:nvPr/>
          </p:nvSpPr>
          <p:spPr>
            <a:xfrm>
              <a:off x="4796388" y="541457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1" name="rc111"/>
            <p:cNvSpPr/>
            <p:nvPr/>
          </p:nvSpPr>
          <p:spPr>
            <a:xfrm>
              <a:off x="5099794" y="541457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2" name="rc112"/>
            <p:cNvSpPr/>
            <p:nvPr/>
          </p:nvSpPr>
          <p:spPr>
            <a:xfrm>
              <a:off x="5403200" y="541457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 name="rc113"/>
            <p:cNvSpPr/>
            <p:nvPr/>
          </p:nvSpPr>
          <p:spPr>
            <a:xfrm>
              <a:off x="5706606" y="541457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 name="rc114"/>
            <p:cNvSpPr/>
            <p:nvPr/>
          </p:nvSpPr>
          <p:spPr>
            <a:xfrm>
              <a:off x="6010012" y="541457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 name="rc115"/>
            <p:cNvSpPr/>
            <p:nvPr/>
          </p:nvSpPr>
          <p:spPr>
            <a:xfrm>
              <a:off x="6313417" y="541457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 name="rc116"/>
            <p:cNvSpPr/>
            <p:nvPr/>
          </p:nvSpPr>
          <p:spPr>
            <a:xfrm>
              <a:off x="6616823" y="541457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7" name="rc117"/>
            <p:cNvSpPr/>
            <p:nvPr/>
          </p:nvSpPr>
          <p:spPr>
            <a:xfrm>
              <a:off x="6920229" y="5414578"/>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8" name="rc118"/>
            <p:cNvSpPr/>
            <p:nvPr/>
          </p:nvSpPr>
          <p:spPr>
            <a:xfrm>
              <a:off x="7223635" y="5414578"/>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9" name="rc119"/>
            <p:cNvSpPr/>
            <p:nvPr/>
          </p:nvSpPr>
          <p:spPr>
            <a:xfrm>
              <a:off x="7527041" y="5414578"/>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0" name="rc120"/>
            <p:cNvSpPr/>
            <p:nvPr/>
          </p:nvSpPr>
          <p:spPr>
            <a:xfrm>
              <a:off x="7830447" y="541457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1" name="rc121"/>
            <p:cNvSpPr/>
            <p:nvPr/>
          </p:nvSpPr>
          <p:spPr>
            <a:xfrm>
              <a:off x="8133852" y="541457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2" name="rc122"/>
            <p:cNvSpPr/>
            <p:nvPr/>
          </p:nvSpPr>
          <p:spPr>
            <a:xfrm>
              <a:off x="8437258" y="5414578"/>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23" name="rc123"/>
            <p:cNvSpPr/>
            <p:nvPr/>
          </p:nvSpPr>
          <p:spPr>
            <a:xfrm>
              <a:off x="8740664" y="5414578"/>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24" name="rc124"/>
            <p:cNvSpPr/>
            <p:nvPr/>
          </p:nvSpPr>
          <p:spPr>
            <a:xfrm>
              <a:off x="1762330" y="262535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 name="rc125"/>
            <p:cNvSpPr/>
            <p:nvPr/>
          </p:nvSpPr>
          <p:spPr>
            <a:xfrm>
              <a:off x="2065736" y="262535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 name="rc126"/>
            <p:cNvSpPr/>
            <p:nvPr/>
          </p:nvSpPr>
          <p:spPr>
            <a:xfrm>
              <a:off x="2369142" y="262535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7" name="rc127"/>
            <p:cNvSpPr/>
            <p:nvPr/>
          </p:nvSpPr>
          <p:spPr>
            <a:xfrm>
              <a:off x="2672547" y="262535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8" name="rc128"/>
            <p:cNvSpPr/>
            <p:nvPr/>
          </p:nvSpPr>
          <p:spPr>
            <a:xfrm>
              <a:off x="2975953" y="262535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 name="rc129"/>
            <p:cNvSpPr/>
            <p:nvPr/>
          </p:nvSpPr>
          <p:spPr>
            <a:xfrm>
              <a:off x="3279359" y="262535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0" name="rc130"/>
            <p:cNvSpPr/>
            <p:nvPr/>
          </p:nvSpPr>
          <p:spPr>
            <a:xfrm>
              <a:off x="3582765" y="262535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 name="rc131"/>
            <p:cNvSpPr/>
            <p:nvPr/>
          </p:nvSpPr>
          <p:spPr>
            <a:xfrm>
              <a:off x="3886171" y="262535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 name="rc132"/>
            <p:cNvSpPr/>
            <p:nvPr/>
          </p:nvSpPr>
          <p:spPr>
            <a:xfrm>
              <a:off x="4189577" y="262535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 name="rc133"/>
            <p:cNvSpPr/>
            <p:nvPr/>
          </p:nvSpPr>
          <p:spPr>
            <a:xfrm>
              <a:off x="4492982" y="262535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 name="rc134"/>
            <p:cNvSpPr/>
            <p:nvPr/>
          </p:nvSpPr>
          <p:spPr>
            <a:xfrm>
              <a:off x="4796388" y="262535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 name="rc135"/>
            <p:cNvSpPr/>
            <p:nvPr/>
          </p:nvSpPr>
          <p:spPr>
            <a:xfrm>
              <a:off x="5099794" y="262535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6" name="rc136"/>
            <p:cNvSpPr/>
            <p:nvPr/>
          </p:nvSpPr>
          <p:spPr>
            <a:xfrm>
              <a:off x="5403200" y="262535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7" name="rc137"/>
            <p:cNvSpPr/>
            <p:nvPr/>
          </p:nvSpPr>
          <p:spPr>
            <a:xfrm>
              <a:off x="5706606" y="262535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8" name="rc138"/>
            <p:cNvSpPr/>
            <p:nvPr/>
          </p:nvSpPr>
          <p:spPr>
            <a:xfrm>
              <a:off x="6010012" y="262535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9" name="rc139"/>
            <p:cNvSpPr/>
            <p:nvPr/>
          </p:nvSpPr>
          <p:spPr>
            <a:xfrm>
              <a:off x="6313417" y="262535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 name="rc140"/>
            <p:cNvSpPr/>
            <p:nvPr/>
          </p:nvSpPr>
          <p:spPr>
            <a:xfrm>
              <a:off x="6616823" y="262535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1" name="rc141"/>
            <p:cNvSpPr/>
            <p:nvPr/>
          </p:nvSpPr>
          <p:spPr>
            <a:xfrm>
              <a:off x="6920229" y="262535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2" name="rc142"/>
            <p:cNvSpPr/>
            <p:nvPr/>
          </p:nvSpPr>
          <p:spPr>
            <a:xfrm>
              <a:off x="7223635" y="262535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3" name="rc143"/>
            <p:cNvSpPr/>
            <p:nvPr/>
          </p:nvSpPr>
          <p:spPr>
            <a:xfrm>
              <a:off x="7527041" y="262535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4" name="rc144"/>
            <p:cNvSpPr/>
            <p:nvPr/>
          </p:nvSpPr>
          <p:spPr>
            <a:xfrm>
              <a:off x="7830447" y="262535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5" name="rc145"/>
            <p:cNvSpPr/>
            <p:nvPr/>
          </p:nvSpPr>
          <p:spPr>
            <a:xfrm>
              <a:off x="8133852" y="262535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6" name="rc146"/>
            <p:cNvSpPr/>
            <p:nvPr/>
          </p:nvSpPr>
          <p:spPr>
            <a:xfrm>
              <a:off x="8437258" y="262535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7" name="rc147"/>
            <p:cNvSpPr/>
            <p:nvPr/>
          </p:nvSpPr>
          <p:spPr>
            <a:xfrm>
              <a:off x="8740664" y="262535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8" name="rc148"/>
            <p:cNvSpPr/>
            <p:nvPr/>
          </p:nvSpPr>
          <p:spPr>
            <a:xfrm>
              <a:off x="4796388"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9" name="rc149"/>
            <p:cNvSpPr/>
            <p:nvPr/>
          </p:nvSpPr>
          <p:spPr>
            <a:xfrm>
              <a:off x="5099794"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0" name="rc150"/>
            <p:cNvSpPr/>
            <p:nvPr/>
          </p:nvSpPr>
          <p:spPr>
            <a:xfrm>
              <a:off x="5403200"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1" name="rc151"/>
            <p:cNvSpPr/>
            <p:nvPr/>
          </p:nvSpPr>
          <p:spPr>
            <a:xfrm>
              <a:off x="5706606"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2" name="rc152"/>
            <p:cNvSpPr/>
            <p:nvPr/>
          </p:nvSpPr>
          <p:spPr>
            <a:xfrm>
              <a:off x="6010012"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3" name="rc153"/>
            <p:cNvSpPr/>
            <p:nvPr/>
          </p:nvSpPr>
          <p:spPr>
            <a:xfrm>
              <a:off x="6313417" y="20055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4" name="rc154"/>
            <p:cNvSpPr/>
            <p:nvPr/>
          </p:nvSpPr>
          <p:spPr>
            <a:xfrm>
              <a:off x="6616823"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5" name="rc155"/>
            <p:cNvSpPr/>
            <p:nvPr/>
          </p:nvSpPr>
          <p:spPr>
            <a:xfrm>
              <a:off x="6920229" y="20055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6" name="rc156"/>
            <p:cNvSpPr/>
            <p:nvPr/>
          </p:nvSpPr>
          <p:spPr>
            <a:xfrm>
              <a:off x="7223635"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7" name="rc157"/>
            <p:cNvSpPr/>
            <p:nvPr/>
          </p:nvSpPr>
          <p:spPr>
            <a:xfrm>
              <a:off x="7527041"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8" name="rc158"/>
            <p:cNvSpPr/>
            <p:nvPr/>
          </p:nvSpPr>
          <p:spPr>
            <a:xfrm>
              <a:off x="7830447"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9" name="rc159"/>
            <p:cNvSpPr/>
            <p:nvPr/>
          </p:nvSpPr>
          <p:spPr>
            <a:xfrm>
              <a:off x="8133852"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0" name="rc160"/>
            <p:cNvSpPr/>
            <p:nvPr/>
          </p:nvSpPr>
          <p:spPr>
            <a:xfrm>
              <a:off x="8437258" y="200552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1" name="rc161"/>
            <p:cNvSpPr/>
            <p:nvPr/>
          </p:nvSpPr>
          <p:spPr>
            <a:xfrm>
              <a:off x="8740664"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2" name="rc162"/>
            <p:cNvSpPr/>
            <p:nvPr/>
          </p:nvSpPr>
          <p:spPr>
            <a:xfrm>
              <a:off x="1762330" y="525962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3" name="rc163"/>
            <p:cNvSpPr/>
            <p:nvPr/>
          </p:nvSpPr>
          <p:spPr>
            <a:xfrm>
              <a:off x="2065736" y="525962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4" name="rc164"/>
            <p:cNvSpPr/>
            <p:nvPr/>
          </p:nvSpPr>
          <p:spPr>
            <a:xfrm>
              <a:off x="2369142" y="525962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5" name="rc165"/>
            <p:cNvSpPr/>
            <p:nvPr/>
          </p:nvSpPr>
          <p:spPr>
            <a:xfrm>
              <a:off x="2672547" y="525962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66" name="rc166"/>
            <p:cNvSpPr/>
            <p:nvPr/>
          </p:nvSpPr>
          <p:spPr>
            <a:xfrm>
              <a:off x="2975953" y="525962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7" name="rc167"/>
            <p:cNvSpPr/>
            <p:nvPr/>
          </p:nvSpPr>
          <p:spPr>
            <a:xfrm>
              <a:off x="3279359" y="525962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8" name="rc168"/>
            <p:cNvSpPr/>
            <p:nvPr/>
          </p:nvSpPr>
          <p:spPr>
            <a:xfrm>
              <a:off x="3582765" y="525962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9" name="rc169"/>
            <p:cNvSpPr/>
            <p:nvPr/>
          </p:nvSpPr>
          <p:spPr>
            <a:xfrm>
              <a:off x="3886171" y="525962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0" name="rc170"/>
            <p:cNvSpPr/>
            <p:nvPr/>
          </p:nvSpPr>
          <p:spPr>
            <a:xfrm>
              <a:off x="4189577" y="525962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1" name="rc171"/>
            <p:cNvSpPr/>
            <p:nvPr/>
          </p:nvSpPr>
          <p:spPr>
            <a:xfrm>
              <a:off x="4492982" y="525962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2" name="rc172"/>
            <p:cNvSpPr/>
            <p:nvPr/>
          </p:nvSpPr>
          <p:spPr>
            <a:xfrm>
              <a:off x="4796388" y="525962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3" name="rc173"/>
            <p:cNvSpPr/>
            <p:nvPr/>
          </p:nvSpPr>
          <p:spPr>
            <a:xfrm>
              <a:off x="5099794" y="525962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4" name="rc174"/>
            <p:cNvSpPr/>
            <p:nvPr/>
          </p:nvSpPr>
          <p:spPr>
            <a:xfrm>
              <a:off x="5403200" y="525962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5" name="rc175"/>
            <p:cNvSpPr/>
            <p:nvPr/>
          </p:nvSpPr>
          <p:spPr>
            <a:xfrm>
              <a:off x="5706606" y="525962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6" name="rc176"/>
            <p:cNvSpPr/>
            <p:nvPr/>
          </p:nvSpPr>
          <p:spPr>
            <a:xfrm>
              <a:off x="6010012" y="5259621"/>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77" name="rc177"/>
            <p:cNvSpPr/>
            <p:nvPr/>
          </p:nvSpPr>
          <p:spPr>
            <a:xfrm>
              <a:off x="6313417" y="5259621"/>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78" name="rc178"/>
            <p:cNvSpPr/>
            <p:nvPr/>
          </p:nvSpPr>
          <p:spPr>
            <a:xfrm>
              <a:off x="6616823" y="5259621"/>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9" name="rc179"/>
            <p:cNvSpPr/>
            <p:nvPr/>
          </p:nvSpPr>
          <p:spPr>
            <a:xfrm>
              <a:off x="6920229" y="525962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80" name="rc180"/>
            <p:cNvSpPr/>
            <p:nvPr/>
          </p:nvSpPr>
          <p:spPr>
            <a:xfrm>
              <a:off x="7223635" y="5259621"/>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1" name="rc181"/>
            <p:cNvSpPr/>
            <p:nvPr/>
          </p:nvSpPr>
          <p:spPr>
            <a:xfrm>
              <a:off x="7527041" y="525962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82" name="rc182"/>
            <p:cNvSpPr/>
            <p:nvPr/>
          </p:nvSpPr>
          <p:spPr>
            <a:xfrm>
              <a:off x="7830447" y="5259621"/>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3" name="rc183"/>
            <p:cNvSpPr/>
            <p:nvPr/>
          </p:nvSpPr>
          <p:spPr>
            <a:xfrm>
              <a:off x="8133852" y="5259621"/>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84" name="rc184"/>
            <p:cNvSpPr/>
            <p:nvPr/>
          </p:nvSpPr>
          <p:spPr>
            <a:xfrm>
              <a:off x="8437258" y="5259621"/>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5" name="rc185"/>
            <p:cNvSpPr/>
            <p:nvPr/>
          </p:nvSpPr>
          <p:spPr>
            <a:xfrm>
              <a:off x="8740664" y="525962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6" name="rc186"/>
            <p:cNvSpPr/>
            <p:nvPr/>
          </p:nvSpPr>
          <p:spPr>
            <a:xfrm>
              <a:off x="2975953" y="347761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7" name="rc187"/>
            <p:cNvSpPr/>
            <p:nvPr/>
          </p:nvSpPr>
          <p:spPr>
            <a:xfrm>
              <a:off x="3279359" y="347761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8" name="rc188"/>
            <p:cNvSpPr/>
            <p:nvPr/>
          </p:nvSpPr>
          <p:spPr>
            <a:xfrm>
              <a:off x="3582765" y="347761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9" name="rc189"/>
            <p:cNvSpPr/>
            <p:nvPr/>
          </p:nvSpPr>
          <p:spPr>
            <a:xfrm>
              <a:off x="3886171" y="347761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90" name="rc190"/>
            <p:cNvSpPr/>
            <p:nvPr/>
          </p:nvSpPr>
          <p:spPr>
            <a:xfrm>
              <a:off x="4189577" y="347761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1" name="rc191"/>
            <p:cNvSpPr/>
            <p:nvPr/>
          </p:nvSpPr>
          <p:spPr>
            <a:xfrm>
              <a:off x="4492982" y="347761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2" name="rc192"/>
            <p:cNvSpPr/>
            <p:nvPr/>
          </p:nvSpPr>
          <p:spPr>
            <a:xfrm>
              <a:off x="4796388" y="347761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3" name="rc193"/>
            <p:cNvSpPr/>
            <p:nvPr/>
          </p:nvSpPr>
          <p:spPr>
            <a:xfrm>
              <a:off x="5099794" y="347761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4" name="rc194"/>
            <p:cNvSpPr/>
            <p:nvPr/>
          </p:nvSpPr>
          <p:spPr>
            <a:xfrm>
              <a:off x="5403200" y="347761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5" name="rc195"/>
            <p:cNvSpPr/>
            <p:nvPr/>
          </p:nvSpPr>
          <p:spPr>
            <a:xfrm>
              <a:off x="5706606" y="347761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6" name="rc196"/>
            <p:cNvSpPr/>
            <p:nvPr/>
          </p:nvSpPr>
          <p:spPr>
            <a:xfrm>
              <a:off x="6010012" y="347761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97" name="rc197"/>
            <p:cNvSpPr/>
            <p:nvPr/>
          </p:nvSpPr>
          <p:spPr>
            <a:xfrm>
              <a:off x="6313417" y="347761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8" name="rc198"/>
            <p:cNvSpPr/>
            <p:nvPr/>
          </p:nvSpPr>
          <p:spPr>
            <a:xfrm>
              <a:off x="6616823" y="347761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99" name="rc199"/>
            <p:cNvSpPr/>
            <p:nvPr/>
          </p:nvSpPr>
          <p:spPr>
            <a:xfrm>
              <a:off x="6920229" y="347761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0" name="rc200"/>
            <p:cNvSpPr/>
            <p:nvPr/>
          </p:nvSpPr>
          <p:spPr>
            <a:xfrm>
              <a:off x="7223635" y="3477618"/>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1" name="rc201"/>
            <p:cNvSpPr/>
            <p:nvPr/>
          </p:nvSpPr>
          <p:spPr>
            <a:xfrm>
              <a:off x="7527041" y="3477618"/>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02" name="rc202"/>
            <p:cNvSpPr/>
            <p:nvPr/>
          </p:nvSpPr>
          <p:spPr>
            <a:xfrm>
              <a:off x="7830447" y="347761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3" name="rc203"/>
            <p:cNvSpPr/>
            <p:nvPr/>
          </p:nvSpPr>
          <p:spPr>
            <a:xfrm>
              <a:off x="8133852" y="3477618"/>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04" name="rc204"/>
            <p:cNvSpPr/>
            <p:nvPr/>
          </p:nvSpPr>
          <p:spPr>
            <a:xfrm>
              <a:off x="8437258" y="347761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5" name="rc205"/>
            <p:cNvSpPr/>
            <p:nvPr/>
          </p:nvSpPr>
          <p:spPr>
            <a:xfrm>
              <a:off x="8740664" y="347761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6" name="rc206"/>
            <p:cNvSpPr/>
            <p:nvPr/>
          </p:nvSpPr>
          <p:spPr>
            <a:xfrm>
              <a:off x="1762330" y="20055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7" name="rc207"/>
            <p:cNvSpPr/>
            <p:nvPr/>
          </p:nvSpPr>
          <p:spPr>
            <a:xfrm>
              <a:off x="2065736"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8" name="rc208"/>
            <p:cNvSpPr/>
            <p:nvPr/>
          </p:nvSpPr>
          <p:spPr>
            <a:xfrm>
              <a:off x="2369142"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9" name="rc209"/>
            <p:cNvSpPr/>
            <p:nvPr/>
          </p:nvSpPr>
          <p:spPr>
            <a:xfrm>
              <a:off x="2672547"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0" name="rc210"/>
            <p:cNvSpPr/>
            <p:nvPr/>
          </p:nvSpPr>
          <p:spPr>
            <a:xfrm>
              <a:off x="2975953"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1" name="rc211"/>
            <p:cNvSpPr/>
            <p:nvPr/>
          </p:nvSpPr>
          <p:spPr>
            <a:xfrm>
              <a:off x="3279359"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2" name="rc212"/>
            <p:cNvSpPr/>
            <p:nvPr/>
          </p:nvSpPr>
          <p:spPr>
            <a:xfrm>
              <a:off x="3582765"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3" name="rc213"/>
            <p:cNvSpPr/>
            <p:nvPr/>
          </p:nvSpPr>
          <p:spPr>
            <a:xfrm>
              <a:off x="3886171" y="200552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4" name="rc214"/>
            <p:cNvSpPr/>
            <p:nvPr/>
          </p:nvSpPr>
          <p:spPr>
            <a:xfrm>
              <a:off x="4189577" y="20055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5" name="rc215"/>
            <p:cNvSpPr/>
            <p:nvPr/>
          </p:nvSpPr>
          <p:spPr>
            <a:xfrm>
              <a:off x="4492982" y="20055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6" name="rc216"/>
            <p:cNvSpPr/>
            <p:nvPr/>
          </p:nvSpPr>
          <p:spPr>
            <a:xfrm>
              <a:off x="1762330" y="347761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7" name="rc217"/>
            <p:cNvSpPr/>
            <p:nvPr/>
          </p:nvSpPr>
          <p:spPr>
            <a:xfrm>
              <a:off x="2065736" y="347761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8" name="rc218"/>
            <p:cNvSpPr/>
            <p:nvPr/>
          </p:nvSpPr>
          <p:spPr>
            <a:xfrm>
              <a:off x="2369142" y="347761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19" name="rc219"/>
            <p:cNvSpPr/>
            <p:nvPr/>
          </p:nvSpPr>
          <p:spPr>
            <a:xfrm>
              <a:off x="2672547" y="347761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0" name="rc220"/>
            <p:cNvSpPr/>
            <p:nvPr/>
          </p:nvSpPr>
          <p:spPr>
            <a:xfrm>
              <a:off x="1762330" y="5569535"/>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21" name="rc221"/>
            <p:cNvSpPr/>
            <p:nvPr/>
          </p:nvSpPr>
          <p:spPr>
            <a:xfrm>
              <a:off x="2065736" y="5569535"/>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22" name="rc222"/>
            <p:cNvSpPr/>
            <p:nvPr/>
          </p:nvSpPr>
          <p:spPr>
            <a:xfrm>
              <a:off x="2369142" y="5569535"/>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23" name="rc223"/>
            <p:cNvSpPr/>
            <p:nvPr/>
          </p:nvSpPr>
          <p:spPr>
            <a:xfrm>
              <a:off x="2672547" y="5569535"/>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24" name="rc224"/>
            <p:cNvSpPr/>
            <p:nvPr/>
          </p:nvSpPr>
          <p:spPr>
            <a:xfrm>
              <a:off x="2975953" y="556953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5" name="rc225"/>
            <p:cNvSpPr/>
            <p:nvPr/>
          </p:nvSpPr>
          <p:spPr>
            <a:xfrm>
              <a:off x="3279359" y="556953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6" name="rc226"/>
            <p:cNvSpPr/>
            <p:nvPr/>
          </p:nvSpPr>
          <p:spPr>
            <a:xfrm>
              <a:off x="3582765" y="556953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7" name="rc227"/>
            <p:cNvSpPr/>
            <p:nvPr/>
          </p:nvSpPr>
          <p:spPr>
            <a:xfrm>
              <a:off x="3886171" y="5569535"/>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28" name="rc228"/>
            <p:cNvSpPr/>
            <p:nvPr/>
          </p:nvSpPr>
          <p:spPr>
            <a:xfrm>
              <a:off x="4189577" y="5569535"/>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29" name="rc229"/>
            <p:cNvSpPr/>
            <p:nvPr/>
          </p:nvSpPr>
          <p:spPr>
            <a:xfrm>
              <a:off x="4492982" y="5569535"/>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30" name="rc230"/>
            <p:cNvSpPr/>
            <p:nvPr/>
          </p:nvSpPr>
          <p:spPr>
            <a:xfrm>
              <a:off x="4796388" y="556953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1" name="rc231"/>
            <p:cNvSpPr/>
            <p:nvPr/>
          </p:nvSpPr>
          <p:spPr>
            <a:xfrm>
              <a:off x="5099794" y="556953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32" name="rc232"/>
            <p:cNvSpPr/>
            <p:nvPr/>
          </p:nvSpPr>
          <p:spPr>
            <a:xfrm>
              <a:off x="5403200" y="556953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33" name="rc233"/>
            <p:cNvSpPr/>
            <p:nvPr/>
          </p:nvSpPr>
          <p:spPr>
            <a:xfrm>
              <a:off x="5706606" y="556953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4" name="rc234"/>
            <p:cNvSpPr/>
            <p:nvPr/>
          </p:nvSpPr>
          <p:spPr>
            <a:xfrm>
              <a:off x="6010012" y="556953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5" name="rc235"/>
            <p:cNvSpPr/>
            <p:nvPr/>
          </p:nvSpPr>
          <p:spPr>
            <a:xfrm>
              <a:off x="6313417" y="556953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6" name="rc236"/>
            <p:cNvSpPr/>
            <p:nvPr/>
          </p:nvSpPr>
          <p:spPr>
            <a:xfrm>
              <a:off x="6616823" y="556953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7" name="rc237"/>
            <p:cNvSpPr/>
            <p:nvPr/>
          </p:nvSpPr>
          <p:spPr>
            <a:xfrm>
              <a:off x="6920229" y="5569535"/>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38" name="rc238"/>
            <p:cNvSpPr/>
            <p:nvPr/>
          </p:nvSpPr>
          <p:spPr>
            <a:xfrm>
              <a:off x="7223635" y="556953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39" name="rc239"/>
            <p:cNvSpPr/>
            <p:nvPr/>
          </p:nvSpPr>
          <p:spPr>
            <a:xfrm>
              <a:off x="7527041" y="5569535"/>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40" name="rc240"/>
            <p:cNvSpPr/>
            <p:nvPr/>
          </p:nvSpPr>
          <p:spPr>
            <a:xfrm>
              <a:off x="7830447" y="5569535"/>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41" name="rc241"/>
            <p:cNvSpPr/>
            <p:nvPr/>
          </p:nvSpPr>
          <p:spPr>
            <a:xfrm>
              <a:off x="8133852" y="5569535"/>
              <a:ext cx="303405" cy="77478"/>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42" name="rc242"/>
            <p:cNvSpPr/>
            <p:nvPr/>
          </p:nvSpPr>
          <p:spPr>
            <a:xfrm>
              <a:off x="8437258" y="5569535"/>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43" name="rc243"/>
            <p:cNvSpPr/>
            <p:nvPr/>
          </p:nvSpPr>
          <p:spPr>
            <a:xfrm>
              <a:off x="8740664" y="5569535"/>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44" name="rc244"/>
            <p:cNvSpPr/>
            <p:nvPr/>
          </p:nvSpPr>
          <p:spPr>
            <a:xfrm>
              <a:off x="1762330"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5" name="rc245"/>
            <p:cNvSpPr/>
            <p:nvPr/>
          </p:nvSpPr>
          <p:spPr>
            <a:xfrm>
              <a:off x="2065736"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6" name="rc246"/>
            <p:cNvSpPr/>
            <p:nvPr/>
          </p:nvSpPr>
          <p:spPr>
            <a:xfrm>
              <a:off x="2369142"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7" name="rc247"/>
            <p:cNvSpPr/>
            <p:nvPr/>
          </p:nvSpPr>
          <p:spPr>
            <a:xfrm>
              <a:off x="2672547"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8" name="rc248"/>
            <p:cNvSpPr/>
            <p:nvPr/>
          </p:nvSpPr>
          <p:spPr>
            <a:xfrm>
              <a:off x="2975953"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9" name="rc249"/>
            <p:cNvSpPr/>
            <p:nvPr/>
          </p:nvSpPr>
          <p:spPr>
            <a:xfrm>
              <a:off x="3279359"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0" name="rc250"/>
            <p:cNvSpPr/>
            <p:nvPr/>
          </p:nvSpPr>
          <p:spPr>
            <a:xfrm>
              <a:off x="3582765"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1" name="rc251"/>
            <p:cNvSpPr/>
            <p:nvPr/>
          </p:nvSpPr>
          <p:spPr>
            <a:xfrm>
              <a:off x="3886171"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2" name="rc252"/>
            <p:cNvSpPr/>
            <p:nvPr/>
          </p:nvSpPr>
          <p:spPr>
            <a:xfrm>
              <a:off x="4189577"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3" name="rc253"/>
            <p:cNvSpPr/>
            <p:nvPr/>
          </p:nvSpPr>
          <p:spPr>
            <a:xfrm>
              <a:off x="4492982"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4" name="rc254"/>
            <p:cNvSpPr/>
            <p:nvPr/>
          </p:nvSpPr>
          <p:spPr>
            <a:xfrm>
              <a:off x="4796388" y="146318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55" name="rc255"/>
            <p:cNvSpPr/>
            <p:nvPr/>
          </p:nvSpPr>
          <p:spPr>
            <a:xfrm>
              <a:off x="5099794"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6" name="rc256"/>
            <p:cNvSpPr/>
            <p:nvPr/>
          </p:nvSpPr>
          <p:spPr>
            <a:xfrm>
              <a:off x="5403200" y="146318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57" name="rc257"/>
            <p:cNvSpPr/>
            <p:nvPr/>
          </p:nvSpPr>
          <p:spPr>
            <a:xfrm>
              <a:off x="5706606"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8" name="rc258"/>
            <p:cNvSpPr/>
            <p:nvPr/>
          </p:nvSpPr>
          <p:spPr>
            <a:xfrm>
              <a:off x="6010012"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9" name="rc259"/>
            <p:cNvSpPr/>
            <p:nvPr/>
          </p:nvSpPr>
          <p:spPr>
            <a:xfrm>
              <a:off x="6313417"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0" name="rc260"/>
            <p:cNvSpPr/>
            <p:nvPr/>
          </p:nvSpPr>
          <p:spPr>
            <a:xfrm>
              <a:off x="6616823"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1" name="rc261"/>
            <p:cNvSpPr/>
            <p:nvPr/>
          </p:nvSpPr>
          <p:spPr>
            <a:xfrm>
              <a:off x="6920229"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2" name="rc262"/>
            <p:cNvSpPr/>
            <p:nvPr/>
          </p:nvSpPr>
          <p:spPr>
            <a:xfrm>
              <a:off x="7223635"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3" name="rc263"/>
            <p:cNvSpPr/>
            <p:nvPr/>
          </p:nvSpPr>
          <p:spPr>
            <a:xfrm>
              <a:off x="7527041"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4" name="rc264"/>
            <p:cNvSpPr/>
            <p:nvPr/>
          </p:nvSpPr>
          <p:spPr>
            <a:xfrm>
              <a:off x="7830447"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5" name="rc265"/>
            <p:cNvSpPr/>
            <p:nvPr/>
          </p:nvSpPr>
          <p:spPr>
            <a:xfrm>
              <a:off x="8133852"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6" name="rc266"/>
            <p:cNvSpPr/>
            <p:nvPr/>
          </p:nvSpPr>
          <p:spPr>
            <a:xfrm>
              <a:off x="8437258"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7" name="rc267"/>
            <p:cNvSpPr/>
            <p:nvPr/>
          </p:nvSpPr>
          <p:spPr>
            <a:xfrm>
              <a:off x="8740664"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8" name="rc268"/>
            <p:cNvSpPr/>
            <p:nvPr/>
          </p:nvSpPr>
          <p:spPr>
            <a:xfrm>
              <a:off x="1762330" y="533710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69" name="rc269"/>
            <p:cNvSpPr/>
            <p:nvPr/>
          </p:nvSpPr>
          <p:spPr>
            <a:xfrm>
              <a:off x="2065736" y="533710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70" name="rc270"/>
            <p:cNvSpPr/>
            <p:nvPr/>
          </p:nvSpPr>
          <p:spPr>
            <a:xfrm>
              <a:off x="2369142" y="533710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71" name="rc271"/>
            <p:cNvSpPr/>
            <p:nvPr/>
          </p:nvSpPr>
          <p:spPr>
            <a:xfrm>
              <a:off x="2672547" y="533710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72" name="rc272"/>
            <p:cNvSpPr/>
            <p:nvPr/>
          </p:nvSpPr>
          <p:spPr>
            <a:xfrm>
              <a:off x="2975953" y="533710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3" name="rc273"/>
            <p:cNvSpPr/>
            <p:nvPr/>
          </p:nvSpPr>
          <p:spPr>
            <a:xfrm>
              <a:off x="3279359" y="533710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4" name="rc274"/>
            <p:cNvSpPr/>
            <p:nvPr/>
          </p:nvSpPr>
          <p:spPr>
            <a:xfrm>
              <a:off x="3582765" y="533710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5" name="rc275"/>
            <p:cNvSpPr/>
            <p:nvPr/>
          </p:nvSpPr>
          <p:spPr>
            <a:xfrm>
              <a:off x="3886171" y="533710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6" name="rc276"/>
            <p:cNvSpPr/>
            <p:nvPr/>
          </p:nvSpPr>
          <p:spPr>
            <a:xfrm>
              <a:off x="4189577" y="533710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7" name="rc277"/>
            <p:cNvSpPr/>
            <p:nvPr/>
          </p:nvSpPr>
          <p:spPr>
            <a:xfrm>
              <a:off x="4492982" y="533710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8" name="rc278"/>
            <p:cNvSpPr/>
            <p:nvPr/>
          </p:nvSpPr>
          <p:spPr>
            <a:xfrm>
              <a:off x="4796388" y="533710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9" name="rc279"/>
            <p:cNvSpPr/>
            <p:nvPr/>
          </p:nvSpPr>
          <p:spPr>
            <a:xfrm>
              <a:off x="5099794" y="533710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80" name="rc280"/>
            <p:cNvSpPr/>
            <p:nvPr/>
          </p:nvSpPr>
          <p:spPr>
            <a:xfrm>
              <a:off x="5403200" y="533710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81" name="rc281"/>
            <p:cNvSpPr/>
            <p:nvPr/>
          </p:nvSpPr>
          <p:spPr>
            <a:xfrm>
              <a:off x="5706606" y="533710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2" name="rc282"/>
            <p:cNvSpPr/>
            <p:nvPr/>
          </p:nvSpPr>
          <p:spPr>
            <a:xfrm>
              <a:off x="6010012" y="533710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3" name="rc283"/>
            <p:cNvSpPr/>
            <p:nvPr/>
          </p:nvSpPr>
          <p:spPr>
            <a:xfrm>
              <a:off x="6313417" y="533710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4" name="rc284"/>
            <p:cNvSpPr/>
            <p:nvPr/>
          </p:nvSpPr>
          <p:spPr>
            <a:xfrm>
              <a:off x="6616823" y="533710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5" name="rc285"/>
            <p:cNvSpPr/>
            <p:nvPr/>
          </p:nvSpPr>
          <p:spPr>
            <a:xfrm>
              <a:off x="6920229" y="533710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6" name="rc286"/>
            <p:cNvSpPr/>
            <p:nvPr/>
          </p:nvSpPr>
          <p:spPr>
            <a:xfrm>
              <a:off x="7223635" y="533710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7" name="rc287"/>
            <p:cNvSpPr/>
            <p:nvPr/>
          </p:nvSpPr>
          <p:spPr>
            <a:xfrm>
              <a:off x="7527041" y="533710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8" name="rc288"/>
            <p:cNvSpPr/>
            <p:nvPr/>
          </p:nvSpPr>
          <p:spPr>
            <a:xfrm>
              <a:off x="7830447" y="533710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9" name="rc289"/>
            <p:cNvSpPr/>
            <p:nvPr/>
          </p:nvSpPr>
          <p:spPr>
            <a:xfrm>
              <a:off x="8133852" y="533710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0" name="rc290"/>
            <p:cNvSpPr/>
            <p:nvPr/>
          </p:nvSpPr>
          <p:spPr>
            <a:xfrm>
              <a:off x="8437258" y="533710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1" name="rc291"/>
            <p:cNvSpPr/>
            <p:nvPr/>
          </p:nvSpPr>
          <p:spPr>
            <a:xfrm>
              <a:off x="8740664" y="533710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2" name="rc292"/>
            <p:cNvSpPr/>
            <p:nvPr/>
          </p:nvSpPr>
          <p:spPr>
            <a:xfrm>
              <a:off x="1762330" y="471727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3" name="rc293"/>
            <p:cNvSpPr/>
            <p:nvPr/>
          </p:nvSpPr>
          <p:spPr>
            <a:xfrm>
              <a:off x="2065736" y="471727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4" name="rc294"/>
            <p:cNvSpPr/>
            <p:nvPr/>
          </p:nvSpPr>
          <p:spPr>
            <a:xfrm>
              <a:off x="2369142" y="471727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5" name="rc295"/>
            <p:cNvSpPr/>
            <p:nvPr/>
          </p:nvSpPr>
          <p:spPr>
            <a:xfrm>
              <a:off x="2672547" y="471727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6" name="rc296"/>
            <p:cNvSpPr/>
            <p:nvPr/>
          </p:nvSpPr>
          <p:spPr>
            <a:xfrm>
              <a:off x="2975953" y="471727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7" name="rc297"/>
            <p:cNvSpPr/>
            <p:nvPr/>
          </p:nvSpPr>
          <p:spPr>
            <a:xfrm>
              <a:off x="3279359" y="471727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8" name="rc298"/>
            <p:cNvSpPr/>
            <p:nvPr/>
          </p:nvSpPr>
          <p:spPr>
            <a:xfrm>
              <a:off x="3582765" y="471727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9" name="rc299"/>
            <p:cNvSpPr/>
            <p:nvPr/>
          </p:nvSpPr>
          <p:spPr>
            <a:xfrm>
              <a:off x="3886171" y="471727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0" name="rc300"/>
            <p:cNvSpPr/>
            <p:nvPr/>
          </p:nvSpPr>
          <p:spPr>
            <a:xfrm>
              <a:off x="4189577" y="471727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1" name="rc301"/>
            <p:cNvSpPr/>
            <p:nvPr/>
          </p:nvSpPr>
          <p:spPr>
            <a:xfrm>
              <a:off x="4492982" y="471727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2" name="rc302"/>
            <p:cNvSpPr/>
            <p:nvPr/>
          </p:nvSpPr>
          <p:spPr>
            <a:xfrm>
              <a:off x="4796388" y="471727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3" name="rc303"/>
            <p:cNvSpPr/>
            <p:nvPr/>
          </p:nvSpPr>
          <p:spPr>
            <a:xfrm>
              <a:off x="5099794" y="471727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04" name="rc304"/>
            <p:cNvSpPr/>
            <p:nvPr/>
          </p:nvSpPr>
          <p:spPr>
            <a:xfrm>
              <a:off x="5403200" y="471727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5" name="rc305"/>
            <p:cNvSpPr/>
            <p:nvPr/>
          </p:nvSpPr>
          <p:spPr>
            <a:xfrm>
              <a:off x="5706606" y="471727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6" name="rc306"/>
            <p:cNvSpPr/>
            <p:nvPr/>
          </p:nvSpPr>
          <p:spPr>
            <a:xfrm>
              <a:off x="6010012" y="471727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7" name="rc307"/>
            <p:cNvSpPr/>
            <p:nvPr/>
          </p:nvSpPr>
          <p:spPr>
            <a:xfrm>
              <a:off x="6313417" y="471727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8" name="rc308"/>
            <p:cNvSpPr/>
            <p:nvPr/>
          </p:nvSpPr>
          <p:spPr>
            <a:xfrm>
              <a:off x="6616823" y="471727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09" name="rc309"/>
            <p:cNvSpPr/>
            <p:nvPr/>
          </p:nvSpPr>
          <p:spPr>
            <a:xfrm>
              <a:off x="6920229" y="471727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0" name="rc310"/>
            <p:cNvSpPr/>
            <p:nvPr/>
          </p:nvSpPr>
          <p:spPr>
            <a:xfrm>
              <a:off x="7223635" y="471727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1" name="rc311"/>
            <p:cNvSpPr/>
            <p:nvPr/>
          </p:nvSpPr>
          <p:spPr>
            <a:xfrm>
              <a:off x="7527041" y="471727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2" name="rc312"/>
            <p:cNvSpPr/>
            <p:nvPr/>
          </p:nvSpPr>
          <p:spPr>
            <a:xfrm>
              <a:off x="7830447" y="471727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3" name="rc313"/>
            <p:cNvSpPr/>
            <p:nvPr/>
          </p:nvSpPr>
          <p:spPr>
            <a:xfrm>
              <a:off x="8133852" y="471727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4" name="rc314"/>
            <p:cNvSpPr/>
            <p:nvPr/>
          </p:nvSpPr>
          <p:spPr>
            <a:xfrm>
              <a:off x="8437258" y="471727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5" name="rc315"/>
            <p:cNvSpPr/>
            <p:nvPr/>
          </p:nvSpPr>
          <p:spPr>
            <a:xfrm>
              <a:off x="8740664" y="471727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6" name="rc316"/>
            <p:cNvSpPr/>
            <p:nvPr/>
          </p:nvSpPr>
          <p:spPr>
            <a:xfrm>
              <a:off x="1762330" y="432988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7" name="rc317"/>
            <p:cNvSpPr/>
            <p:nvPr/>
          </p:nvSpPr>
          <p:spPr>
            <a:xfrm>
              <a:off x="2065736" y="432988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8" name="rc318"/>
            <p:cNvSpPr/>
            <p:nvPr/>
          </p:nvSpPr>
          <p:spPr>
            <a:xfrm>
              <a:off x="2369142" y="432988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9" name="rc319"/>
            <p:cNvSpPr/>
            <p:nvPr/>
          </p:nvSpPr>
          <p:spPr>
            <a:xfrm>
              <a:off x="2672547" y="432988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0" name="rc320"/>
            <p:cNvSpPr/>
            <p:nvPr/>
          </p:nvSpPr>
          <p:spPr>
            <a:xfrm>
              <a:off x="2975953" y="4329881"/>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1" name="rc321"/>
            <p:cNvSpPr/>
            <p:nvPr/>
          </p:nvSpPr>
          <p:spPr>
            <a:xfrm>
              <a:off x="3279359" y="4329881"/>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22" name="rc322"/>
            <p:cNvSpPr/>
            <p:nvPr/>
          </p:nvSpPr>
          <p:spPr>
            <a:xfrm>
              <a:off x="3582765" y="432988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23" name="rc323"/>
            <p:cNvSpPr/>
            <p:nvPr/>
          </p:nvSpPr>
          <p:spPr>
            <a:xfrm>
              <a:off x="3886171" y="432988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4" name="rc324"/>
            <p:cNvSpPr/>
            <p:nvPr/>
          </p:nvSpPr>
          <p:spPr>
            <a:xfrm>
              <a:off x="4189577" y="432988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25" name="rc325"/>
            <p:cNvSpPr/>
            <p:nvPr/>
          </p:nvSpPr>
          <p:spPr>
            <a:xfrm>
              <a:off x="4492982" y="4329881"/>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6" name="rc326"/>
            <p:cNvSpPr/>
            <p:nvPr/>
          </p:nvSpPr>
          <p:spPr>
            <a:xfrm>
              <a:off x="4796388" y="4329881"/>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27" name="rc327"/>
            <p:cNvSpPr/>
            <p:nvPr/>
          </p:nvSpPr>
          <p:spPr>
            <a:xfrm>
              <a:off x="5099794" y="4329881"/>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8" name="rc328"/>
            <p:cNvSpPr/>
            <p:nvPr/>
          </p:nvSpPr>
          <p:spPr>
            <a:xfrm>
              <a:off x="5403200" y="4329881"/>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29" name="rc329"/>
            <p:cNvSpPr/>
            <p:nvPr/>
          </p:nvSpPr>
          <p:spPr>
            <a:xfrm>
              <a:off x="5706606" y="4329881"/>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30" name="rc330"/>
            <p:cNvSpPr/>
            <p:nvPr/>
          </p:nvSpPr>
          <p:spPr>
            <a:xfrm>
              <a:off x="6010012" y="432988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1" name="rc331"/>
            <p:cNvSpPr/>
            <p:nvPr/>
          </p:nvSpPr>
          <p:spPr>
            <a:xfrm>
              <a:off x="6313417" y="432988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2" name="rc332"/>
            <p:cNvSpPr/>
            <p:nvPr/>
          </p:nvSpPr>
          <p:spPr>
            <a:xfrm>
              <a:off x="6616823" y="432988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3" name="rc333"/>
            <p:cNvSpPr/>
            <p:nvPr/>
          </p:nvSpPr>
          <p:spPr>
            <a:xfrm>
              <a:off x="6920229" y="432988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4" name="rc334"/>
            <p:cNvSpPr/>
            <p:nvPr/>
          </p:nvSpPr>
          <p:spPr>
            <a:xfrm>
              <a:off x="7223635" y="432988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5" name="rc335"/>
            <p:cNvSpPr/>
            <p:nvPr/>
          </p:nvSpPr>
          <p:spPr>
            <a:xfrm>
              <a:off x="7527041" y="432988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6" name="rc336"/>
            <p:cNvSpPr/>
            <p:nvPr/>
          </p:nvSpPr>
          <p:spPr>
            <a:xfrm>
              <a:off x="7830447" y="432988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7" name="rc337"/>
            <p:cNvSpPr/>
            <p:nvPr/>
          </p:nvSpPr>
          <p:spPr>
            <a:xfrm>
              <a:off x="8133852" y="432988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8" name="rc338"/>
            <p:cNvSpPr/>
            <p:nvPr/>
          </p:nvSpPr>
          <p:spPr>
            <a:xfrm>
              <a:off x="8437258" y="432988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9" name="rc339"/>
            <p:cNvSpPr/>
            <p:nvPr/>
          </p:nvSpPr>
          <p:spPr>
            <a:xfrm>
              <a:off x="8740664" y="432988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0" name="rc340"/>
            <p:cNvSpPr/>
            <p:nvPr/>
          </p:nvSpPr>
          <p:spPr>
            <a:xfrm>
              <a:off x="6616823" y="5027186"/>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1" name="rc341"/>
            <p:cNvSpPr/>
            <p:nvPr/>
          </p:nvSpPr>
          <p:spPr>
            <a:xfrm>
              <a:off x="6920229" y="5027186"/>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2" name="rc342"/>
            <p:cNvSpPr/>
            <p:nvPr/>
          </p:nvSpPr>
          <p:spPr>
            <a:xfrm>
              <a:off x="7223635" y="5027186"/>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43" name="rc343"/>
            <p:cNvSpPr/>
            <p:nvPr/>
          </p:nvSpPr>
          <p:spPr>
            <a:xfrm>
              <a:off x="7527041" y="5027186"/>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44" name="rc344"/>
            <p:cNvSpPr/>
            <p:nvPr/>
          </p:nvSpPr>
          <p:spPr>
            <a:xfrm>
              <a:off x="7830447" y="5027186"/>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45" name="rc345"/>
            <p:cNvSpPr/>
            <p:nvPr/>
          </p:nvSpPr>
          <p:spPr>
            <a:xfrm>
              <a:off x="8133852" y="5027186"/>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46" name="rc346"/>
            <p:cNvSpPr/>
            <p:nvPr/>
          </p:nvSpPr>
          <p:spPr>
            <a:xfrm>
              <a:off x="8437258" y="5027186"/>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47" name="rc347"/>
            <p:cNvSpPr/>
            <p:nvPr/>
          </p:nvSpPr>
          <p:spPr>
            <a:xfrm>
              <a:off x="8740664" y="5027186"/>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48" name="rc348"/>
            <p:cNvSpPr/>
            <p:nvPr/>
          </p:nvSpPr>
          <p:spPr>
            <a:xfrm>
              <a:off x="3279359"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9" name="rc349"/>
            <p:cNvSpPr/>
            <p:nvPr/>
          </p:nvSpPr>
          <p:spPr>
            <a:xfrm>
              <a:off x="3582765"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0" name="rc350"/>
            <p:cNvSpPr/>
            <p:nvPr/>
          </p:nvSpPr>
          <p:spPr>
            <a:xfrm>
              <a:off x="3886171"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1" name="rc351"/>
            <p:cNvSpPr/>
            <p:nvPr/>
          </p:nvSpPr>
          <p:spPr>
            <a:xfrm>
              <a:off x="4189577"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2" name="rc352"/>
            <p:cNvSpPr/>
            <p:nvPr/>
          </p:nvSpPr>
          <p:spPr>
            <a:xfrm>
              <a:off x="4492982"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3" name="rc353"/>
            <p:cNvSpPr/>
            <p:nvPr/>
          </p:nvSpPr>
          <p:spPr>
            <a:xfrm>
              <a:off x="4796388"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4" name="rc354"/>
            <p:cNvSpPr/>
            <p:nvPr/>
          </p:nvSpPr>
          <p:spPr>
            <a:xfrm>
              <a:off x="5099794"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5" name="rc355"/>
            <p:cNvSpPr/>
            <p:nvPr/>
          </p:nvSpPr>
          <p:spPr>
            <a:xfrm>
              <a:off x="5403200"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6" name="rc356"/>
            <p:cNvSpPr/>
            <p:nvPr/>
          </p:nvSpPr>
          <p:spPr>
            <a:xfrm>
              <a:off x="5706606"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7" name="rc357"/>
            <p:cNvSpPr/>
            <p:nvPr/>
          </p:nvSpPr>
          <p:spPr>
            <a:xfrm>
              <a:off x="6010012"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8" name="rc358"/>
            <p:cNvSpPr/>
            <p:nvPr/>
          </p:nvSpPr>
          <p:spPr>
            <a:xfrm>
              <a:off x="6313417"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9" name="rc359"/>
            <p:cNvSpPr/>
            <p:nvPr/>
          </p:nvSpPr>
          <p:spPr>
            <a:xfrm>
              <a:off x="6616823"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60" name="rc360"/>
            <p:cNvSpPr/>
            <p:nvPr/>
          </p:nvSpPr>
          <p:spPr>
            <a:xfrm>
              <a:off x="6920229" y="216048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1" name="rc361"/>
            <p:cNvSpPr/>
            <p:nvPr/>
          </p:nvSpPr>
          <p:spPr>
            <a:xfrm>
              <a:off x="7223635"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62" name="rc362"/>
            <p:cNvSpPr/>
            <p:nvPr/>
          </p:nvSpPr>
          <p:spPr>
            <a:xfrm>
              <a:off x="7527041" y="216048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3" name="rc363"/>
            <p:cNvSpPr/>
            <p:nvPr/>
          </p:nvSpPr>
          <p:spPr>
            <a:xfrm>
              <a:off x="7830447" y="216048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4" name="rc364"/>
            <p:cNvSpPr/>
            <p:nvPr/>
          </p:nvSpPr>
          <p:spPr>
            <a:xfrm>
              <a:off x="8133852" y="216048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5" name="rc365"/>
            <p:cNvSpPr/>
            <p:nvPr/>
          </p:nvSpPr>
          <p:spPr>
            <a:xfrm>
              <a:off x="8437258" y="216048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6" name="rc366"/>
            <p:cNvSpPr/>
            <p:nvPr/>
          </p:nvSpPr>
          <p:spPr>
            <a:xfrm>
              <a:off x="8740664" y="216048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7" name="rc367"/>
            <p:cNvSpPr/>
            <p:nvPr/>
          </p:nvSpPr>
          <p:spPr>
            <a:xfrm>
              <a:off x="1762330"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8" name="rc368"/>
            <p:cNvSpPr/>
            <p:nvPr/>
          </p:nvSpPr>
          <p:spPr>
            <a:xfrm>
              <a:off x="2065736"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9" name="rc369"/>
            <p:cNvSpPr/>
            <p:nvPr/>
          </p:nvSpPr>
          <p:spPr>
            <a:xfrm>
              <a:off x="2369142"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0" name="rc370"/>
            <p:cNvSpPr/>
            <p:nvPr/>
          </p:nvSpPr>
          <p:spPr>
            <a:xfrm>
              <a:off x="2672547"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1" name="rc371"/>
            <p:cNvSpPr/>
            <p:nvPr/>
          </p:nvSpPr>
          <p:spPr>
            <a:xfrm>
              <a:off x="2975953"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2" name="rc372"/>
            <p:cNvSpPr/>
            <p:nvPr/>
          </p:nvSpPr>
          <p:spPr>
            <a:xfrm>
              <a:off x="3279359"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3" name="rc373"/>
            <p:cNvSpPr/>
            <p:nvPr/>
          </p:nvSpPr>
          <p:spPr>
            <a:xfrm>
              <a:off x="3582765"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4" name="rc374"/>
            <p:cNvSpPr/>
            <p:nvPr/>
          </p:nvSpPr>
          <p:spPr>
            <a:xfrm>
              <a:off x="3886171"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5" name="rc375"/>
            <p:cNvSpPr/>
            <p:nvPr/>
          </p:nvSpPr>
          <p:spPr>
            <a:xfrm>
              <a:off x="4189577"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6" name="rc376"/>
            <p:cNvSpPr/>
            <p:nvPr/>
          </p:nvSpPr>
          <p:spPr>
            <a:xfrm>
              <a:off x="4492982" y="285779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7" name="rc377"/>
            <p:cNvSpPr/>
            <p:nvPr/>
          </p:nvSpPr>
          <p:spPr>
            <a:xfrm>
              <a:off x="4796388" y="285779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8" name="rc378"/>
            <p:cNvSpPr/>
            <p:nvPr/>
          </p:nvSpPr>
          <p:spPr>
            <a:xfrm>
              <a:off x="5099794"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9" name="rc379"/>
            <p:cNvSpPr/>
            <p:nvPr/>
          </p:nvSpPr>
          <p:spPr>
            <a:xfrm>
              <a:off x="5403200"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0" name="rc380"/>
            <p:cNvSpPr/>
            <p:nvPr/>
          </p:nvSpPr>
          <p:spPr>
            <a:xfrm>
              <a:off x="5706606"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1" name="rc381"/>
            <p:cNvSpPr/>
            <p:nvPr/>
          </p:nvSpPr>
          <p:spPr>
            <a:xfrm>
              <a:off x="6010012"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2" name="rc382"/>
            <p:cNvSpPr/>
            <p:nvPr/>
          </p:nvSpPr>
          <p:spPr>
            <a:xfrm>
              <a:off x="6313417"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3" name="rc383"/>
            <p:cNvSpPr/>
            <p:nvPr/>
          </p:nvSpPr>
          <p:spPr>
            <a:xfrm>
              <a:off x="6616823"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4" name="rc384"/>
            <p:cNvSpPr/>
            <p:nvPr/>
          </p:nvSpPr>
          <p:spPr>
            <a:xfrm>
              <a:off x="6920229"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5" name="rc385"/>
            <p:cNvSpPr/>
            <p:nvPr/>
          </p:nvSpPr>
          <p:spPr>
            <a:xfrm>
              <a:off x="7223635" y="285779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6" name="rc386"/>
            <p:cNvSpPr/>
            <p:nvPr/>
          </p:nvSpPr>
          <p:spPr>
            <a:xfrm>
              <a:off x="7527041"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7" name="rc387"/>
            <p:cNvSpPr/>
            <p:nvPr/>
          </p:nvSpPr>
          <p:spPr>
            <a:xfrm>
              <a:off x="7830447"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8" name="rc388"/>
            <p:cNvSpPr/>
            <p:nvPr/>
          </p:nvSpPr>
          <p:spPr>
            <a:xfrm>
              <a:off x="8133852"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9" name="rc389"/>
            <p:cNvSpPr/>
            <p:nvPr/>
          </p:nvSpPr>
          <p:spPr>
            <a:xfrm>
              <a:off x="8437258"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90" name="rc390"/>
            <p:cNvSpPr/>
            <p:nvPr/>
          </p:nvSpPr>
          <p:spPr>
            <a:xfrm>
              <a:off x="8740664"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91" name="rc391"/>
            <p:cNvSpPr/>
            <p:nvPr/>
          </p:nvSpPr>
          <p:spPr>
            <a:xfrm>
              <a:off x="1762330"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2" name="rc392"/>
            <p:cNvSpPr/>
            <p:nvPr/>
          </p:nvSpPr>
          <p:spPr>
            <a:xfrm>
              <a:off x="2065736"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3" name="rc393"/>
            <p:cNvSpPr/>
            <p:nvPr/>
          </p:nvSpPr>
          <p:spPr>
            <a:xfrm>
              <a:off x="2369142"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4" name="rc394"/>
            <p:cNvSpPr/>
            <p:nvPr/>
          </p:nvSpPr>
          <p:spPr>
            <a:xfrm>
              <a:off x="6920229" y="494970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5" name="rc395"/>
            <p:cNvSpPr/>
            <p:nvPr/>
          </p:nvSpPr>
          <p:spPr>
            <a:xfrm>
              <a:off x="7223635" y="494970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6" name="rc396"/>
            <p:cNvSpPr/>
            <p:nvPr/>
          </p:nvSpPr>
          <p:spPr>
            <a:xfrm>
              <a:off x="7527041" y="494970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7" name="rc397"/>
            <p:cNvSpPr/>
            <p:nvPr/>
          </p:nvSpPr>
          <p:spPr>
            <a:xfrm>
              <a:off x="7830447" y="494970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8" name="rc398"/>
            <p:cNvSpPr/>
            <p:nvPr/>
          </p:nvSpPr>
          <p:spPr>
            <a:xfrm>
              <a:off x="8133852" y="494970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99" name="rc399"/>
            <p:cNvSpPr/>
            <p:nvPr/>
          </p:nvSpPr>
          <p:spPr>
            <a:xfrm>
              <a:off x="8437258" y="494970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0" name="rc400"/>
            <p:cNvSpPr/>
            <p:nvPr/>
          </p:nvSpPr>
          <p:spPr>
            <a:xfrm>
              <a:off x="8740664" y="494970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1" name="rc401"/>
            <p:cNvSpPr/>
            <p:nvPr/>
          </p:nvSpPr>
          <p:spPr>
            <a:xfrm>
              <a:off x="2672547"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2" name="rc402"/>
            <p:cNvSpPr/>
            <p:nvPr/>
          </p:nvSpPr>
          <p:spPr>
            <a:xfrm>
              <a:off x="2975953"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3" name="rc403"/>
            <p:cNvSpPr/>
            <p:nvPr/>
          </p:nvSpPr>
          <p:spPr>
            <a:xfrm>
              <a:off x="3279359"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4" name="rc404"/>
            <p:cNvSpPr/>
            <p:nvPr/>
          </p:nvSpPr>
          <p:spPr>
            <a:xfrm>
              <a:off x="3582765"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5" name="rc405"/>
            <p:cNvSpPr/>
            <p:nvPr/>
          </p:nvSpPr>
          <p:spPr>
            <a:xfrm>
              <a:off x="3886171"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6" name="rc406"/>
            <p:cNvSpPr/>
            <p:nvPr/>
          </p:nvSpPr>
          <p:spPr>
            <a:xfrm>
              <a:off x="4189577"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7" name="rc407"/>
            <p:cNvSpPr/>
            <p:nvPr/>
          </p:nvSpPr>
          <p:spPr>
            <a:xfrm>
              <a:off x="4492982"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8" name="rc408"/>
            <p:cNvSpPr/>
            <p:nvPr/>
          </p:nvSpPr>
          <p:spPr>
            <a:xfrm>
              <a:off x="4796388"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9" name="rc409"/>
            <p:cNvSpPr/>
            <p:nvPr/>
          </p:nvSpPr>
          <p:spPr>
            <a:xfrm>
              <a:off x="5099794"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0" name="rc410"/>
            <p:cNvSpPr/>
            <p:nvPr/>
          </p:nvSpPr>
          <p:spPr>
            <a:xfrm>
              <a:off x="5403200"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1" name="rc411"/>
            <p:cNvSpPr/>
            <p:nvPr/>
          </p:nvSpPr>
          <p:spPr>
            <a:xfrm>
              <a:off x="5706606"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2" name="rc412"/>
            <p:cNvSpPr/>
            <p:nvPr/>
          </p:nvSpPr>
          <p:spPr>
            <a:xfrm>
              <a:off x="6010012"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3" name="rc413"/>
            <p:cNvSpPr/>
            <p:nvPr/>
          </p:nvSpPr>
          <p:spPr>
            <a:xfrm>
              <a:off x="6313417"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4" name="rc414"/>
            <p:cNvSpPr/>
            <p:nvPr/>
          </p:nvSpPr>
          <p:spPr>
            <a:xfrm>
              <a:off x="6616823"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5" name="rc415"/>
            <p:cNvSpPr/>
            <p:nvPr/>
          </p:nvSpPr>
          <p:spPr>
            <a:xfrm>
              <a:off x="6920229"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6" name="rc416"/>
            <p:cNvSpPr/>
            <p:nvPr/>
          </p:nvSpPr>
          <p:spPr>
            <a:xfrm>
              <a:off x="7223635"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7" name="rc417"/>
            <p:cNvSpPr/>
            <p:nvPr/>
          </p:nvSpPr>
          <p:spPr>
            <a:xfrm>
              <a:off x="7527041"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8" name="rc418"/>
            <p:cNvSpPr/>
            <p:nvPr/>
          </p:nvSpPr>
          <p:spPr>
            <a:xfrm>
              <a:off x="7830447"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19" name="rc419"/>
            <p:cNvSpPr/>
            <p:nvPr/>
          </p:nvSpPr>
          <p:spPr>
            <a:xfrm>
              <a:off x="8133852"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0" name="rc420"/>
            <p:cNvSpPr/>
            <p:nvPr/>
          </p:nvSpPr>
          <p:spPr>
            <a:xfrm>
              <a:off x="8437258"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1" name="rc421"/>
            <p:cNvSpPr/>
            <p:nvPr/>
          </p:nvSpPr>
          <p:spPr>
            <a:xfrm>
              <a:off x="8740664" y="154065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22" name="rc422"/>
            <p:cNvSpPr/>
            <p:nvPr/>
          </p:nvSpPr>
          <p:spPr>
            <a:xfrm>
              <a:off x="1762330" y="293527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23" name="rc423"/>
            <p:cNvSpPr/>
            <p:nvPr/>
          </p:nvSpPr>
          <p:spPr>
            <a:xfrm>
              <a:off x="2065736" y="293527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4" name="rc424"/>
            <p:cNvSpPr/>
            <p:nvPr/>
          </p:nvSpPr>
          <p:spPr>
            <a:xfrm>
              <a:off x="2369142" y="293527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5" name="rc425"/>
            <p:cNvSpPr/>
            <p:nvPr/>
          </p:nvSpPr>
          <p:spPr>
            <a:xfrm>
              <a:off x="2672547" y="293527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6" name="rc426"/>
            <p:cNvSpPr/>
            <p:nvPr/>
          </p:nvSpPr>
          <p:spPr>
            <a:xfrm>
              <a:off x="2975953" y="293527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7" name="rc427"/>
            <p:cNvSpPr/>
            <p:nvPr/>
          </p:nvSpPr>
          <p:spPr>
            <a:xfrm>
              <a:off x="3279359" y="293527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8" name="rc428"/>
            <p:cNvSpPr/>
            <p:nvPr/>
          </p:nvSpPr>
          <p:spPr>
            <a:xfrm>
              <a:off x="3582765" y="293527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9" name="rc429"/>
            <p:cNvSpPr/>
            <p:nvPr/>
          </p:nvSpPr>
          <p:spPr>
            <a:xfrm>
              <a:off x="3886171" y="293527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0" name="rc430"/>
            <p:cNvSpPr/>
            <p:nvPr/>
          </p:nvSpPr>
          <p:spPr>
            <a:xfrm>
              <a:off x="4189577" y="293527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1" name="rc431"/>
            <p:cNvSpPr/>
            <p:nvPr/>
          </p:nvSpPr>
          <p:spPr>
            <a:xfrm>
              <a:off x="4492982" y="293527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2" name="rc432"/>
            <p:cNvSpPr/>
            <p:nvPr/>
          </p:nvSpPr>
          <p:spPr>
            <a:xfrm>
              <a:off x="4796388" y="293527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3" name="rc433"/>
            <p:cNvSpPr/>
            <p:nvPr/>
          </p:nvSpPr>
          <p:spPr>
            <a:xfrm>
              <a:off x="5099794" y="293527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4" name="rc434"/>
            <p:cNvSpPr/>
            <p:nvPr/>
          </p:nvSpPr>
          <p:spPr>
            <a:xfrm>
              <a:off x="5403200" y="293527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5" name="rc435"/>
            <p:cNvSpPr/>
            <p:nvPr/>
          </p:nvSpPr>
          <p:spPr>
            <a:xfrm>
              <a:off x="5706606" y="293527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6" name="rc436"/>
            <p:cNvSpPr/>
            <p:nvPr/>
          </p:nvSpPr>
          <p:spPr>
            <a:xfrm>
              <a:off x="6010012" y="293527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7" name="rc437"/>
            <p:cNvSpPr/>
            <p:nvPr/>
          </p:nvSpPr>
          <p:spPr>
            <a:xfrm>
              <a:off x="6313417" y="293527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8" name="rc438"/>
            <p:cNvSpPr/>
            <p:nvPr/>
          </p:nvSpPr>
          <p:spPr>
            <a:xfrm>
              <a:off x="6616823" y="293527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9" name="rc439"/>
            <p:cNvSpPr/>
            <p:nvPr/>
          </p:nvSpPr>
          <p:spPr>
            <a:xfrm>
              <a:off x="6920229" y="293527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0" name="rc440"/>
            <p:cNvSpPr/>
            <p:nvPr/>
          </p:nvSpPr>
          <p:spPr>
            <a:xfrm>
              <a:off x="7223635" y="293527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1" name="rc441"/>
            <p:cNvSpPr/>
            <p:nvPr/>
          </p:nvSpPr>
          <p:spPr>
            <a:xfrm>
              <a:off x="7527041" y="293527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2" name="rc442"/>
            <p:cNvSpPr/>
            <p:nvPr/>
          </p:nvSpPr>
          <p:spPr>
            <a:xfrm>
              <a:off x="7830447" y="293527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3" name="rc443"/>
            <p:cNvSpPr/>
            <p:nvPr/>
          </p:nvSpPr>
          <p:spPr>
            <a:xfrm>
              <a:off x="8133852" y="293527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4" name="rc444"/>
            <p:cNvSpPr/>
            <p:nvPr/>
          </p:nvSpPr>
          <p:spPr>
            <a:xfrm>
              <a:off x="8437258" y="293527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5" name="rc445"/>
            <p:cNvSpPr/>
            <p:nvPr/>
          </p:nvSpPr>
          <p:spPr>
            <a:xfrm>
              <a:off x="8740664" y="293527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6" name="rc446"/>
            <p:cNvSpPr/>
            <p:nvPr/>
          </p:nvSpPr>
          <p:spPr>
            <a:xfrm>
              <a:off x="1762330" y="494970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7" name="rc447"/>
            <p:cNvSpPr/>
            <p:nvPr/>
          </p:nvSpPr>
          <p:spPr>
            <a:xfrm>
              <a:off x="2065736" y="494970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8" name="rc448"/>
            <p:cNvSpPr/>
            <p:nvPr/>
          </p:nvSpPr>
          <p:spPr>
            <a:xfrm>
              <a:off x="2369142" y="494970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9" name="rc449"/>
            <p:cNvSpPr/>
            <p:nvPr/>
          </p:nvSpPr>
          <p:spPr>
            <a:xfrm>
              <a:off x="2672547" y="494970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50" name="rc450"/>
            <p:cNvSpPr/>
            <p:nvPr/>
          </p:nvSpPr>
          <p:spPr>
            <a:xfrm>
              <a:off x="2975953" y="494970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51" name="rc451"/>
            <p:cNvSpPr/>
            <p:nvPr/>
          </p:nvSpPr>
          <p:spPr>
            <a:xfrm>
              <a:off x="3279359" y="4949708"/>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52" name="rc452"/>
            <p:cNvSpPr/>
            <p:nvPr/>
          </p:nvSpPr>
          <p:spPr>
            <a:xfrm>
              <a:off x="3582765" y="4949708"/>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53" name="rc453"/>
            <p:cNvSpPr/>
            <p:nvPr/>
          </p:nvSpPr>
          <p:spPr>
            <a:xfrm>
              <a:off x="3886171" y="4949708"/>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54" name="rc454"/>
            <p:cNvSpPr/>
            <p:nvPr/>
          </p:nvSpPr>
          <p:spPr>
            <a:xfrm>
              <a:off x="4189577" y="4949708"/>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55" name="rc455"/>
            <p:cNvSpPr/>
            <p:nvPr/>
          </p:nvSpPr>
          <p:spPr>
            <a:xfrm>
              <a:off x="4492982" y="4949708"/>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56" name="rc456"/>
            <p:cNvSpPr/>
            <p:nvPr/>
          </p:nvSpPr>
          <p:spPr>
            <a:xfrm>
              <a:off x="4796388" y="4949708"/>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57" name="rc457"/>
            <p:cNvSpPr/>
            <p:nvPr/>
          </p:nvSpPr>
          <p:spPr>
            <a:xfrm>
              <a:off x="5099794" y="4949708"/>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58" name="rc458"/>
            <p:cNvSpPr/>
            <p:nvPr/>
          </p:nvSpPr>
          <p:spPr>
            <a:xfrm>
              <a:off x="5403200" y="494970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9" name="rc459"/>
            <p:cNvSpPr/>
            <p:nvPr/>
          </p:nvSpPr>
          <p:spPr>
            <a:xfrm>
              <a:off x="5706606" y="494970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0" name="rc460"/>
            <p:cNvSpPr/>
            <p:nvPr/>
          </p:nvSpPr>
          <p:spPr>
            <a:xfrm>
              <a:off x="6010012" y="494970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1" name="rc461"/>
            <p:cNvSpPr/>
            <p:nvPr/>
          </p:nvSpPr>
          <p:spPr>
            <a:xfrm>
              <a:off x="6313417" y="494970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2" name="rc462"/>
            <p:cNvSpPr/>
            <p:nvPr/>
          </p:nvSpPr>
          <p:spPr>
            <a:xfrm>
              <a:off x="6616823" y="494970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3" name="rc463"/>
            <p:cNvSpPr/>
            <p:nvPr/>
          </p:nvSpPr>
          <p:spPr>
            <a:xfrm>
              <a:off x="4189577" y="502718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4" name="rc464"/>
            <p:cNvSpPr/>
            <p:nvPr/>
          </p:nvSpPr>
          <p:spPr>
            <a:xfrm>
              <a:off x="4492982" y="502718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5" name="rc465"/>
            <p:cNvSpPr/>
            <p:nvPr/>
          </p:nvSpPr>
          <p:spPr>
            <a:xfrm>
              <a:off x="4796388" y="502718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6" name="rc466"/>
            <p:cNvSpPr/>
            <p:nvPr/>
          </p:nvSpPr>
          <p:spPr>
            <a:xfrm>
              <a:off x="5099794" y="502718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7" name="rc467"/>
            <p:cNvSpPr/>
            <p:nvPr/>
          </p:nvSpPr>
          <p:spPr>
            <a:xfrm>
              <a:off x="5403200" y="502718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8" name="rc468"/>
            <p:cNvSpPr/>
            <p:nvPr/>
          </p:nvSpPr>
          <p:spPr>
            <a:xfrm>
              <a:off x="5706606" y="502718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9" name="rc469"/>
            <p:cNvSpPr/>
            <p:nvPr/>
          </p:nvSpPr>
          <p:spPr>
            <a:xfrm>
              <a:off x="6010012" y="502718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70" name="rc470"/>
            <p:cNvSpPr/>
            <p:nvPr/>
          </p:nvSpPr>
          <p:spPr>
            <a:xfrm>
              <a:off x="6313417" y="5027186"/>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1" name="rc471"/>
            <p:cNvSpPr/>
            <p:nvPr/>
          </p:nvSpPr>
          <p:spPr>
            <a:xfrm>
              <a:off x="2975953" y="386501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2" name="rc472"/>
            <p:cNvSpPr/>
            <p:nvPr/>
          </p:nvSpPr>
          <p:spPr>
            <a:xfrm>
              <a:off x="3279359" y="386501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3" name="rc473"/>
            <p:cNvSpPr/>
            <p:nvPr/>
          </p:nvSpPr>
          <p:spPr>
            <a:xfrm>
              <a:off x="3582765" y="386501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4" name="rc474"/>
            <p:cNvSpPr/>
            <p:nvPr/>
          </p:nvSpPr>
          <p:spPr>
            <a:xfrm>
              <a:off x="3886171" y="386501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5" name="rc475"/>
            <p:cNvSpPr/>
            <p:nvPr/>
          </p:nvSpPr>
          <p:spPr>
            <a:xfrm>
              <a:off x="4189577" y="386501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6" name="rc476"/>
            <p:cNvSpPr/>
            <p:nvPr/>
          </p:nvSpPr>
          <p:spPr>
            <a:xfrm>
              <a:off x="4492982" y="386501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7" name="rc477"/>
            <p:cNvSpPr/>
            <p:nvPr/>
          </p:nvSpPr>
          <p:spPr>
            <a:xfrm>
              <a:off x="4796388" y="386501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78" name="rc478"/>
            <p:cNvSpPr/>
            <p:nvPr/>
          </p:nvSpPr>
          <p:spPr>
            <a:xfrm>
              <a:off x="5099794" y="386501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79" name="rc479"/>
            <p:cNvSpPr/>
            <p:nvPr/>
          </p:nvSpPr>
          <p:spPr>
            <a:xfrm>
              <a:off x="5403200" y="386501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0" name="rc480"/>
            <p:cNvSpPr/>
            <p:nvPr/>
          </p:nvSpPr>
          <p:spPr>
            <a:xfrm>
              <a:off x="5706606" y="386501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1" name="rc481"/>
            <p:cNvSpPr/>
            <p:nvPr/>
          </p:nvSpPr>
          <p:spPr>
            <a:xfrm>
              <a:off x="6010012" y="386501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2" name="rc482"/>
            <p:cNvSpPr/>
            <p:nvPr/>
          </p:nvSpPr>
          <p:spPr>
            <a:xfrm>
              <a:off x="6313417" y="386501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3" name="rc483"/>
            <p:cNvSpPr/>
            <p:nvPr/>
          </p:nvSpPr>
          <p:spPr>
            <a:xfrm>
              <a:off x="6616823" y="386501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4" name="rc484"/>
            <p:cNvSpPr/>
            <p:nvPr/>
          </p:nvSpPr>
          <p:spPr>
            <a:xfrm>
              <a:off x="6920229" y="386501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5" name="rc485"/>
            <p:cNvSpPr/>
            <p:nvPr/>
          </p:nvSpPr>
          <p:spPr>
            <a:xfrm>
              <a:off x="7223635" y="386501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6" name="rc486"/>
            <p:cNvSpPr/>
            <p:nvPr/>
          </p:nvSpPr>
          <p:spPr>
            <a:xfrm>
              <a:off x="1762330" y="278031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87" name="rc487"/>
            <p:cNvSpPr/>
            <p:nvPr/>
          </p:nvSpPr>
          <p:spPr>
            <a:xfrm>
              <a:off x="2065736" y="278031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88" name="rc488"/>
            <p:cNvSpPr/>
            <p:nvPr/>
          </p:nvSpPr>
          <p:spPr>
            <a:xfrm>
              <a:off x="2369142" y="278031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89" name="rc489"/>
            <p:cNvSpPr/>
            <p:nvPr/>
          </p:nvSpPr>
          <p:spPr>
            <a:xfrm>
              <a:off x="2672547" y="278031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0" name="rc490"/>
            <p:cNvSpPr/>
            <p:nvPr/>
          </p:nvSpPr>
          <p:spPr>
            <a:xfrm>
              <a:off x="2975953" y="278031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1" name="rc491"/>
            <p:cNvSpPr/>
            <p:nvPr/>
          </p:nvSpPr>
          <p:spPr>
            <a:xfrm>
              <a:off x="3279359" y="278031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2" name="rc492"/>
            <p:cNvSpPr/>
            <p:nvPr/>
          </p:nvSpPr>
          <p:spPr>
            <a:xfrm>
              <a:off x="3582765" y="278031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3" name="rc493"/>
            <p:cNvSpPr/>
            <p:nvPr/>
          </p:nvSpPr>
          <p:spPr>
            <a:xfrm>
              <a:off x="3886171" y="278031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4" name="rc494"/>
            <p:cNvSpPr/>
            <p:nvPr/>
          </p:nvSpPr>
          <p:spPr>
            <a:xfrm>
              <a:off x="4189577" y="278031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5" name="rc495"/>
            <p:cNvSpPr/>
            <p:nvPr/>
          </p:nvSpPr>
          <p:spPr>
            <a:xfrm>
              <a:off x="4492982" y="278031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6" name="rc496"/>
            <p:cNvSpPr/>
            <p:nvPr/>
          </p:nvSpPr>
          <p:spPr>
            <a:xfrm>
              <a:off x="4796388" y="278031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7" name="rc497"/>
            <p:cNvSpPr/>
            <p:nvPr/>
          </p:nvSpPr>
          <p:spPr>
            <a:xfrm>
              <a:off x="5099794" y="278031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8" name="rc498"/>
            <p:cNvSpPr/>
            <p:nvPr/>
          </p:nvSpPr>
          <p:spPr>
            <a:xfrm>
              <a:off x="5403200" y="278031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9" name="rc499"/>
            <p:cNvSpPr/>
            <p:nvPr/>
          </p:nvSpPr>
          <p:spPr>
            <a:xfrm>
              <a:off x="5706606" y="278031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00" name="rc500"/>
            <p:cNvSpPr/>
            <p:nvPr/>
          </p:nvSpPr>
          <p:spPr>
            <a:xfrm>
              <a:off x="1762330" y="316770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1" name="rc501"/>
            <p:cNvSpPr/>
            <p:nvPr/>
          </p:nvSpPr>
          <p:spPr>
            <a:xfrm>
              <a:off x="2065736" y="316770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2" name="rc502"/>
            <p:cNvSpPr/>
            <p:nvPr/>
          </p:nvSpPr>
          <p:spPr>
            <a:xfrm>
              <a:off x="2369142" y="316770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3" name="rc503"/>
            <p:cNvSpPr/>
            <p:nvPr/>
          </p:nvSpPr>
          <p:spPr>
            <a:xfrm>
              <a:off x="2672547" y="316770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4" name="rc504"/>
            <p:cNvSpPr/>
            <p:nvPr/>
          </p:nvSpPr>
          <p:spPr>
            <a:xfrm>
              <a:off x="2975953" y="316770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5" name="rc505"/>
            <p:cNvSpPr/>
            <p:nvPr/>
          </p:nvSpPr>
          <p:spPr>
            <a:xfrm>
              <a:off x="3279359" y="316770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6" name="rc506"/>
            <p:cNvSpPr/>
            <p:nvPr/>
          </p:nvSpPr>
          <p:spPr>
            <a:xfrm>
              <a:off x="3582765" y="316770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7" name="rc507"/>
            <p:cNvSpPr/>
            <p:nvPr/>
          </p:nvSpPr>
          <p:spPr>
            <a:xfrm>
              <a:off x="3886171" y="316770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8" name="rc508"/>
            <p:cNvSpPr/>
            <p:nvPr/>
          </p:nvSpPr>
          <p:spPr>
            <a:xfrm>
              <a:off x="4189577" y="316770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9" name="rc509"/>
            <p:cNvSpPr/>
            <p:nvPr/>
          </p:nvSpPr>
          <p:spPr>
            <a:xfrm>
              <a:off x="4492982" y="316770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0" name="rc510"/>
            <p:cNvSpPr/>
            <p:nvPr/>
          </p:nvSpPr>
          <p:spPr>
            <a:xfrm>
              <a:off x="4796388" y="316770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1" name="rc511"/>
            <p:cNvSpPr/>
            <p:nvPr/>
          </p:nvSpPr>
          <p:spPr>
            <a:xfrm>
              <a:off x="5099794" y="316770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2" name="rc512"/>
            <p:cNvSpPr/>
            <p:nvPr/>
          </p:nvSpPr>
          <p:spPr>
            <a:xfrm>
              <a:off x="5403200" y="316770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3" name="rc513"/>
            <p:cNvSpPr/>
            <p:nvPr/>
          </p:nvSpPr>
          <p:spPr>
            <a:xfrm>
              <a:off x="5706606" y="316770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4" name="rc514"/>
            <p:cNvSpPr/>
            <p:nvPr/>
          </p:nvSpPr>
          <p:spPr>
            <a:xfrm>
              <a:off x="6010012" y="316770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5" name="rc515"/>
            <p:cNvSpPr/>
            <p:nvPr/>
          </p:nvSpPr>
          <p:spPr>
            <a:xfrm>
              <a:off x="6313417" y="316770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6" name="rc516"/>
            <p:cNvSpPr/>
            <p:nvPr/>
          </p:nvSpPr>
          <p:spPr>
            <a:xfrm>
              <a:off x="6616823" y="316770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7" name="rc517"/>
            <p:cNvSpPr/>
            <p:nvPr/>
          </p:nvSpPr>
          <p:spPr>
            <a:xfrm>
              <a:off x="6920229" y="316770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8" name="rc518"/>
            <p:cNvSpPr/>
            <p:nvPr/>
          </p:nvSpPr>
          <p:spPr>
            <a:xfrm>
              <a:off x="7223635" y="316770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9" name="rc519"/>
            <p:cNvSpPr/>
            <p:nvPr/>
          </p:nvSpPr>
          <p:spPr>
            <a:xfrm>
              <a:off x="7527041" y="316770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20" name="rc520"/>
            <p:cNvSpPr/>
            <p:nvPr/>
          </p:nvSpPr>
          <p:spPr>
            <a:xfrm>
              <a:off x="7830447" y="316770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21" name="rc521"/>
            <p:cNvSpPr/>
            <p:nvPr/>
          </p:nvSpPr>
          <p:spPr>
            <a:xfrm>
              <a:off x="8133852" y="316770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2" name="rc522"/>
            <p:cNvSpPr/>
            <p:nvPr/>
          </p:nvSpPr>
          <p:spPr>
            <a:xfrm>
              <a:off x="8437258" y="316770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23" name="rc523"/>
            <p:cNvSpPr/>
            <p:nvPr/>
          </p:nvSpPr>
          <p:spPr>
            <a:xfrm>
              <a:off x="8740664" y="316770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4" name="rc524"/>
            <p:cNvSpPr/>
            <p:nvPr/>
          </p:nvSpPr>
          <p:spPr>
            <a:xfrm>
              <a:off x="1762330" y="502718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5" name="rc525"/>
            <p:cNvSpPr/>
            <p:nvPr/>
          </p:nvSpPr>
          <p:spPr>
            <a:xfrm>
              <a:off x="2065736" y="50271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6" name="rc526"/>
            <p:cNvSpPr/>
            <p:nvPr/>
          </p:nvSpPr>
          <p:spPr>
            <a:xfrm>
              <a:off x="2369142" y="50271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7" name="rc527"/>
            <p:cNvSpPr/>
            <p:nvPr/>
          </p:nvSpPr>
          <p:spPr>
            <a:xfrm>
              <a:off x="2672547" y="50271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8" name="rc528"/>
            <p:cNvSpPr/>
            <p:nvPr/>
          </p:nvSpPr>
          <p:spPr>
            <a:xfrm>
              <a:off x="2975953" y="502718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29" name="rc529"/>
            <p:cNvSpPr/>
            <p:nvPr/>
          </p:nvSpPr>
          <p:spPr>
            <a:xfrm>
              <a:off x="3279359" y="50271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0" name="rc530"/>
            <p:cNvSpPr/>
            <p:nvPr/>
          </p:nvSpPr>
          <p:spPr>
            <a:xfrm>
              <a:off x="3582765" y="502718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31" name="rc531"/>
            <p:cNvSpPr/>
            <p:nvPr/>
          </p:nvSpPr>
          <p:spPr>
            <a:xfrm>
              <a:off x="3886171" y="502718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32" name="rc532"/>
            <p:cNvSpPr/>
            <p:nvPr/>
          </p:nvSpPr>
          <p:spPr>
            <a:xfrm>
              <a:off x="1762330"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3" name="rc533"/>
            <p:cNvSpPr/>
            <p:nvPr/>
          </p:nvSpPr>
          <p:spPr>
            <a:xfrm>
              <a:off x="2065736"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4" name="rc534"/>
            <p:cNvSpPr/>
            <p:nvPr/>
          </p:nvSpPr>
          <p:spPr>
            <a:xfrm>
              <a:off x="2369142"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5" name="rc535"/>
            <p:cNvSpPr/>
            <p:nvPr/>
          </p:nvSpPr>
          <p:spPr>
            <a:xfrm>
              <a:off x="2672547" y="216048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36" name="rc536"/>
            <p:cNvSpPr/>
            <p:nvPr/>
          </p:nvSpPr>
          <p:spPr>
            <a:xfrm>
              <a:off x="2975953" y="216048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37" name="rc537"/>
            <p:cNvSpPr/>
            <p:nvPr/>
          </p:nvSpPr>
          <p:spPr>
            <a:xfrm>
              <a:off x="1762330"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8" name="rc538"/>
            <p:cNvSpPr/>
            <p:nvPr/>
          </p:nvSpPr>
          <p:spPr>
            <a:xfrm>
              <a:off x="2065736"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9" name="rc539"/>
            <p:cNvSpPr/>
            <p:nvPr/>
          </p:nvSpPr>
          <p:spPr>
            <a:xfrm>
              <a:off x="2369142"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0" name="rc540"/>
            <p:cNvSpPr/>
            <p:nvPr/>
          </p:nvSpPr>
          <p:spPr>
            <a:xfrm>
              <a:off x="2672547"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1" name="rc541"/>
            <p:cNvSpPr/>
            <p:nvPr/>
          </p:nvSpPr>
          <p:spPr>
            <a:xfrm>
              <a:off x="2975953"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2" name="rc542"/>
            <p:cNvSpPr/>
            <p:nvPr/>
          </p:nvSpPr>
          <p:spPr>
            <a:xfrm>
              <a:off x="3279359"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3" name="rc543"/>
            <p:cNvSpPr/>
            <p:nvPr/>
          </p:nvSpPr>
          <p:spPr>
            <a:xfrm>
              <a:off x="3582765"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4" name="rc544"/>
            <p:cNvSpPr/>
            <p:nvPr/>
          </p:nvSpPr>
          <p:spPr>
            <a:xfrm>
              <a:off x="3886171"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5" name="rc545"/>
            <p:cNvSpPr/>
            <p:nvPr/>
          </p:nvSpPr>
          <p:spPr>
            <a:xfrm>
              <a:off x="4189577"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6" name="rc546"/>
            <p:cNvSpPr/>
            <p:nvPr/>
          </p:nvSpPr>
          <p:spPr>
            <a:xfrm>
              <a:off x="4492982"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7" name="rc547"/>
            <p:cNvSpPr/>
            <p:nvPr/>
          </p:nvSpPr>
          <p:spPr>
            <a:xfrm>
              <a:off x="4796388"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8" name="rc548"/>
            <p:cNvSpPr/>
            <p:nvPr/>
          </p:nvSpPr>
          <p:spPr>
            <a:xfrm>
              <a:off x="5099794"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9" name="rc549"/>
            <p:cNvSpPr/>
            <p:nvPr/>
          </p:nvSpPr>
          <p:spPr>
            <a:xfrm>
              <a:off x="5403200"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0" name="rc550"/>
            <p:cNvSpPr/>
            <p:nvPr/>
          </p:nvSpPr>
          <p:spPr>
            <a:xfrm>
              <a:off x="5706606"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1" name="rc551"/>
            <p:cNvSpPr/>
            <p:nvPr/>
          </p:nvSpPr>
          <p:spPr>
            <a:xfrm>
              <a:off x="6010012"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2" name="rc552"/>
            <p:cNvSpPr/>
            <p:nvPr/>
          </p:nvSpPr>
          <p:spPr>
            <a:xfrm>
              <a:off x="6313417"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3" name="rc553"/>
            <p:cNvSpPr/>
            <p:nvPr/>
          </p:nvSpPr>
          <p:spPr>
            <a:xfrm>
              <a:off x="6616823"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4" name="rc554"/>
            <p:cNvSpPr/>
            <p:nvPr/>
          </p:nvSpPr>
          <p:spPr>
            <a:xfrm>
              <a:off x="6920229"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5" name="rc555"/>
            <p:cNvSpPr/>
            <p:nvPr/>
          </p:nvSpPr>
          <p:spPr>
            <a:xfrm>
              <a:off x="7223635"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6" name="rc556"/>
            <p:cNvSpPr/>
            <p:nvPr/>
          </p:nvSpPr>
          <p:spPr>
            <a:xfrm>
              <a:off x="7527041"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7" name="rc557"/>
            <p:cNvSpPr/>
            <p:nvPr/>
          </p:nvSpPr>
          <p:spPr>
            <a:xfrm>
              <a:off x="7830447"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8" name="rc558"/>
            <p:cNvSpPr/>
            <p:nvPr/>
          </p:nvSpPr>
          <p:spPr>
            <a:xfrm>
              <a:off x="8133852"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9" name="rc559"/>
            <p:cNvSpPr/>
            <p:nvPr/>
          </p:nvSpPr>
          <p:spPr>
            <a:xfrm>
              <a:off x="8437258"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0" name="rc560"/>
            <p:cNvSpPr/>
            <p:nvPr/>
          </p:nvSpPr>
          <p:spPr>
            <a:xfrm>
              <a:off x="8740664"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1" name="rc561"/>
            <p:cNvSpPr/>
            <p:nvPr/>
          </p:nvSpPr>
          <p:spPr>
            <a:xfrm>
              <a:off x="1762330" y="3942489"/>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62" name="rc562"/>
            <p:cNvSpPr/>
            <p:nvPr/>
          </p:nvSpPr>
          <p:spPr>
            <a:xfrm>
              <a:off x="2065736" y="394248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63" name="rc563"/>
            <p:cNvSpPr/>
            <p:nvPr/>
          </p:nvSpPr>
          <p:spPr>
            <a:xfrm>
              <a:off x="2369142" y="394248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4" name="rc564"/>
            <p:cNvSpPr/>
            <p:nvPr/>
          </p:nvSpPr>
          <p:spPr>
            <a:xfrm>
              <a:off x="2672547" y="394248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65" name="rc565"/>
            <p:cNvSpPr/>
            <p:nvPr/>
          </p:nvSpPr>
          <p:spPr>
            <a:xfrm>
              <a:off x="2975953" y="394248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66" name="rc566"/>
            <p:cNvSpPr/>
            <p:nvPr/>
          </p:nvSpPr>
          <p:spPr>
            <a:xfrm>
              <a:off x="3279359" y="394248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67" name="rc567"/>
            <p:cNvSpPr/>
            <p:nvPr/>
          </p:nvSpPr>
          <p:spPr>
            <a:xfrm>
              <a:off x="3582765" y="394248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68" name="rc568"/>
            <p:cNvSpPr/>
            <p:nvPr/>
          </p:nvSpPr>
          <p:spPr>
            <a:xfrm>
              <a:off x="3886171" y="394248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69" name="rc569"/>
            <p:cNvSpPr/>
            <p:nvPr/>
          </p:nvSpPr>
          <p:spPr>
            <a:xfrm>
              <a:off x="4189577" y="394248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0" name="rc570"/>
            <p:cNvSpPr/>
            <p:nvPr/>
          </p:nvSpPr>
          <p:spPr>
            <a:xfrm>
              <a:off x="4492982" y="394248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1" name="rc571"/>
            <p:cNvSpPr/>
            <p:nvPr/>
          </p:nvSpPr>
          <p:spPr>
            <a:xfrm>
              <a:off x="4796388" y="394248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2" name="rc572"/>
            <p:cNvSpPr/>
            <p:nvPr/>
          </p:nvSpPr>
          <p:spPr>
            <a:xfrm>
              <a:off x="5099794" y="394248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3" name="rc573"/>
            <p:cNvSpPr/>
            <p:nvPr/>
          </p:nvSpPr>
          <p:spPr>
            <a:xfrm>
              <a:off x="5403200" y="394248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74" name="rc574"/>
            <p:cNvSpPr/>
            <p:nvPr/>
          </p:nvSpPr>
          <p:spPr>
            <a:xfrm>
              <a:off x="5706606" y="394248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75" name="rc575"/>
            <p:cNvSpPr/>
            <p:nvPr/>
          </p:nvSpPr>
          <p:spPr>
            <a:xfrm>
              <a:off x="6010012" y="394248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76" name="rc576"/>
            <p:cNvSpPr/>
            <p:nvPr/>
          </p:nvSpPr>
          <p:spPr>
            <a:xfrm>
              <a:off x="6313417" y="394248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77" name="rc577"/>
            <p:cNvSpPr/>
            <p:nvPr/>
          </p:nvSpPr>
          <p:spPr>
            <a:xfrm>
              <a:off x="6616823" y="394248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78" name="rc578"/>
            <p:cNvSpPr/>
            <p:nvPr/>
          </p:nvSpPr>
          <p:spPr>
            <a:xfrm>
              <a:off x="6920229" y="394248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79" name="rc579"/>
            <p:cNvSpPr/>
            <p:nvPr/>
          </p:nvSpPr>
          <p:spPr>
            <a:xfrm>
              <a:off x="1762330" y="409744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80" name="rc580"/>
            <p:cNvSpPr/>
            <p:nvPr/>
          </p:nvSpPr>
          <p:spPr>
            <a:xfrm>
              <a:off x="2065736" y="409744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81" name="rc581"/>
            <p:cNvSpPr/>
            <p:nvPr/>
          </p:nvSpPr>
          <p:spPr>
            <a:xfrm>
              <a:off x="2369142" y="409744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82" name="rc582"/>
            <p:cNvSpPr/>
            <p:nvPr/>
          </p:nvSpPr>
          <p:spPr>
            <a:xfrm>
              <a:off x="2672547" y="409744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83" name="rc583"/>
            <p:cNvSpPr/>
            <p:nvPr/>
          </p:nvSpPr>
          <p:spPr>
            <a:xfrm>
              <a:off x="2975953" y="409744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84" name="rc584"/>
            <p:cNvSpPr/>
            <p:nvPr/>
          </p:nvSpPr>
          <p:spPr>
            <a:xfrm>
              <a:off x="3279359" y="409744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85" name="rc585"/>
            <p:cNvSpPr/>
            <p:nvPr/>
          </p:nvSpPr>
          <p:spPr>
            <a:xfrm>
              <a:off x="3582765" y="409744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6" name="rc586"/>
            <p:cNvSpPr/>
            <p:nvPr/>
          </p:nvSpPr>
          <p:spPr>
            <a:xfrm>
              <a:off x="1762330" y="386501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7" name="rc587"/>
            <p:cNvSpPr/>
            <p:nvPr/>
          </p:nvSpPr>
          <p:spPr>
            <a:xfrm>
              <a:off x="2065736" y="386501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8" name="rc588"/>
            <p:cNvSpPr/>
            <p:nvPr/>
          </p:nvSpPr>
          <p:spPr>
            <a:xfrm>
              <a:off x="2369142" y="386501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9" name="rc589"/>
            <p:cNvSpPr/>
            <p:nvPr/>
          </p:nvSpPr>
          <p:spPr>
            <a:xfrm>
              <a:off x="2672547" y="386501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0" name="rc590"/>
            <p:cNvSpPr/>
            <p:nvPr/>
          </p:nvSpPr>
          <p:spPr>
            <a:xfrm>
              <a:off x="7527041" y="386501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1" name="rc591"/>
            <p:cNvSpPr/>
            <p:nvPr/>
          </p:nvSpPr>
          <p:spPr>
            <a:xfrm>
              <a:off x="7830447" y="386501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2" name="rc592"/>
            <p:cNvSpPr/>
            <p:nvPr/>
          </p:nvSpPr>
          <p:spPr>
            <a:xfrm>
              <a:off x="8133852" y="386501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3" name="rc593"/>
            <p:cNvSpPr/>
            <p:nvPr/>
          </p:nvSpPr>
          <p:spPr>
            <a:xfrm>
              <a:off x="8437258" y="386501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4" name="rc594"/>
            <p:cNvSpPr/>
            <p:nvPr/>
          </p:nvSpPr>
          <p:spPr>
            <a:xfrm>
              <a:off x="8740664" y="386501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5" name="rc595"/>
            <p:cNvSpPr/>
            <p:nvPr/>
          </p:nvSpPr>
          <p:spPr>
            <a:xfrm>
              <a:off x="1762330" y="479475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96" name="rc596"/>
            <p:cNvSpPr/>
            <p:nvPr/>
          </p:nvSpPr>
          <p:spPr>
            <a:xfrm>
              <a:off x="2065736" y="479475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97" name="rc597"/>
            <p:cNvSpPr/>
            <p:nvPr/>
          </p:nvSpPr>
          <p:spPr>
            <a:xfrm>
              <a:off x="2369142" y="479475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98" name="rc598"/>
            <p:cNvSpPr/>
            <p:nvPr/>
          </p:nvSpPr>
          <p:spPr>
            <a:xfrm>
              <a:off x="2672547" y="479475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99" name="rc599"/>
            <p:cNvSpPr/>
            <p:nvPr/>
          </p:nvSpPr>
          <p:spPr>
            <a:xfrm>
              <a:off x="2975953" y="479475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00" name="rc600"/>
            <p:cNvSpPr/>
            <p:nvPr/>
          </p:nvSpPr>
          <p:spPr>
            <a:xfrm>
              <a:off x="3279359" y="4794751"/>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01" name="rc601"/>
            <p:cNvSpPr/>
            <p:nvPr/>
          </p:nvSpPr>
          <p:spPr>
            <a:xfrm>
              <a:off x="3582765" y="479475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02" name="rc602"/>
            <p:cNvSpPr/>
            <p:nvPr/>
          </p:nvSpPr>
          <p:spPr>
            <a:xfrm>
              <a:off x="3886171" y="479475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03" name="rc603"/>
            <p:cNvSpPr/>
            <p:nvPr/>
          </p:nvSpPr>
          <p:spPr>
            <a:xfrm>
              <a:off x="4189577" y="4794751"/>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04" name="rc604"/>
            <p:cNvSpPr/>
            <p:nvPr/>
          </p:nvSpPr>
          <p:spPr>
            <a:xfrm>
              <a:off x="4492982" y="479475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05" name="rc605"/>
            <p:cNvSpPr/>
            <p:nvPr/>
          </p:nvSpPr>
          <p:spPr>
            <a:xfrm>
              <a:off x="4796388" y="479475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06" name="rc606"/>
            <p:cNvSpPr/>
            <p:nvPr/>
          </p:nvSpPr>
          <p:spPr>
            <a:xfrm>
              <a:off x="5099794" y="4794751"/>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07" name="rc607"/>
            <p:cNvSpPr/>
            <p:nvPr/>
          </p:nvSpPr>
          <p:spPr>
            <a:xfrm>
              <a:off x="5403200" y="4794751"/>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08" name="rc608"/>
            <p:cNvSpPr/>
            <p:nvPr/>
          </p:nvSpPr>
          <p:spPr>
            <a:xfrm>
              <a:off x="5706606" y="479475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09" name="rc609"/>
            <p:cNvSpPr/>
            <p:nvPr/>
          </p:nvSpPr>
          <p:spPr>
            <a:xfrm>
              <a:off x="6010012" y="479475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10" name="rc610"/>
            <p:cNvSpPr/>
            <p:nvPr/>
          </p:nvSpPr>
          <p:spPr>
            <a:xfrm>
              <a:off x="6313417" y="479475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11" name="rc611"/>
            <p:cNvSpPr/>
            <p:nvPr/>
          </p:nvSpPr>
          <p:spPr>
            <a:xfrm>
              <a:off x="6616823" y="4794751"/>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2" name="rc612"/>
            <p:cNvSpPr/>
            <p:nvPr/>
          </p:nvSpPr>
          <p:spPr>
            <a:xfrm>
              <a:off x="6010012" y="278031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3" name="rc613"/>
            <p:cNvSpPr/>
            <p:nvPr/>
          </p:nvSpPr>
          <p:spPr>
            <a:xfrm>
              <a:off x="6313417" y="278031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4" name="rc614"/>
            <p:cNvSpPr/>
            <p:nvPr/>
          </p:nvSpPr>
          <p:spPr>
            <a:xfrm>
              <a:off x="6616823" y="278031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5" name="rc615"/>
            <p:cNvSpPr/>
            <p:nvPr/>
          </p:nvSpPr>
          <p:spPr>
            <a:xfrm>
              <a:off x="6920229" y="278031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6" name="rc616"/>
            <p:cNvSpPr/>
            <p:nvPr/>
          </p:nvSpPr>
          <p:spPr>
            <a:xfrm>
              <a:off x="7223635" y="278031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7" name="rc617"/>
            <p:cNvSpPr/>
            <p:nvPr/>
          </p:nvSpPr>
          <p:spPr>
            <a:xfrm>
              <a:off x="7527041" y="278031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8" name="rc618"/>
            <p:cNvSpPr/>
            <p:nvPr/>
          </p:nvSpPr>
          <p:spPr>
            <a:xfrm>
              <a:off x="7830447" y="278031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9" name="rc619"/>
            <p:cNvSpPr/>
            <p:nvPr/>
          </p:nvSpPr>
          <p:spPr>
            <a:xfrm>
              <a:off x="8133852" y="278031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0" name="rc620"/>
            <p:cNvSpPr/>
            <p:nvPr/>
          </p:nvSpPr>
          <p:spPr>
            <a:xfrm>
              <a:off x="8437258" y="278031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1" name="rc621"/>
            <p:cNvSpPr/>
            <p:nvPr/>
          </p:nvSpPr>
          <p:spPr>
            <a:xfrm>
              <a:off x="8740664" y="278031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2" name="rc622"/>
            <p:cNvSpPr/>
            <p:nvPr/>
          </p:nvSpPr>
          <p:spPr>
            <a:xfrm>
              <a:off x="3886171" y="409744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3" name="rc623"/>
            <p:cNvSpPr/>
            <p:nvPr/>
          </p:nvSpPr>
          <p:spPr>
            <a:xfrm>
              <a:off x="4189577" y="409744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4" name="rc624"/>
            <p:cNvSpPr/>
            <p:nvPr/>
          </p:nvSpPr>
          <p:spPr>
            <a:xfrm>
              <a:off x="4492982" y="40974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5" name="rc625"/>
            <p:cNvSpPr/>
            <p:nvPr/>
          </p:nvSpPr>
          <p:spPr>
            <a:xfrm>
              <a:off x="4796388" y="40974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6" name="rc626"/>
            <p:cNvSpPr/>
            <p:nvPr/>
          </p:nvSpPr>
          <p:spPr>
            <a:xfrm>
              <a:off x="5099794" y="40974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7" name="rc627"/>
            <p:cNvSpPr/>
            <p:nvPr/>
          </p:nvSpPr>
          <p:spPr>
            <a:xfrm>
              <a:off x="5403200" y="40974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8" name="rc628"/>
            <p:cNvSpPr/>
            <p:nvPr/>
          </p:nvSpPr>
          <p:spPr>
            <a:xfrm>
              <a:off x="5706606" y="40974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9" name="rc629"/>
            <p:cNvSpPr/>
            <p:nvPr/>
          </p:nvSpPr>
          <p:spPr>
            <a:xfrm>
              <a:off x="6010012" y="40974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30" name="rc630"/>
            <p:cNvSpPr/>
            <p:nvPr/>
          </p:nvSpPr>
          <p:spPr>
            <a:xfrm>
              <a:off x="6313417" y="40974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31" name="rc631"/>
            <p:cNvSpPr/>
            <p:nvPr/>
          </p:nvSpPr>
          <p:spPr>
            <a:xfrm>
              <a:off x="6616823" y="40974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32" name="rc632"/>
            <p:cNvSpPr/>
            <p:nvPr/>
          </p:nvSpPr>
          <p:spPr>
            <a:xfrm>
              <a:off x="7223635" y="394248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33" name="rc633"/>
            <p:cNvSpPr/>
            <p:nvPr/>
          </p:nvSpPr>
          <p:spPr>
            <a:xfrm>
              <a:off x="7527041" y="394248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34" name="rc634"/>
            <p:cNvSpPr/>
            <p:nvPr/>
          </p:nvSpPr>
          <p:spPr>
            <a:xfrm>
              <a:off x="7830447" y="394248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35" name="rc635"/>
            <p:cNvSpPr/>
            <p:nvPr/>
          </p:nvSpPr>
          <p:spPr>
            <a:xfrm>
              <a:off x="8133852" y="394248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36" name="rc636"/>
            <p:cNvSpPr/>
            <p:nvPr/>
          </p:nvSpPr>
          <p:spPr>
            <a:xfrm>
              <a:off x="8437258" y="394248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37" name="rc637"/>
            <p:cNvSpPr/>
            <p:nvPr/>
          </p:nvSpPr>
          <p:spPr>
            <a:xfrm>
              <a:off x="8740664" y="394248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38" name="rc638"/>
            <p:cNvSpPr/>
            <p:nvPr/>
          </p:nvSpPr>
          <p:spPr>
            <a:xfrm>
              <a:off x="1762330"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9" name="rc639"/>
            <p:cNvSpPr/>
            <p:nvPr/>
          </p:nvSpPr>
          <p:spPr>
            <a:xfrm>
              <a:off x="2065736"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0" name="rc640"/>
            <p:cNvSpPr/>
            <p:nvPr/>
          </p:nvSpPr>
          <p:spPr>
            <a:xfrm>
              <a:off x="2369142"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1" name="rc641"/>
            <p:cNvSpPr/>
            <p:nvPr/>
          </p:nvSpPr>
          <p:spPr>
            <a:xfrm>
              <a:off x="2672547"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2" name="rc642"/>
            <p:cNvSpPr/>
            <p:nvPr/>
          </p:nvSpPr>
          <p:spPr>
            <a:xfrm>
              <a:off x="2975953"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3" name="rc643"/>
            <p:cNvSpPr/>
            <p:nvPr/>
          </p:nvSpPr>
          <p:spPr>
            <a:xfrm>
              <a:off x="3279359"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4" name="rc644"/>
            <p:cNvSpPr/>
            <p:nvPr/>
          </p:nvSpPr>
          <p:spPr>
            <a:xfrm>
              <a:off x="3582765"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5" name="rc645"/>
            <p:cNvSpPr/>
            <p:nvPr/>
          </p:nvSpPr>
          <p:spPr>
            <a:xfrm>
              <a:off x="3886171"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6" name="rc646"/>
            <p:cNvSpPr/>
            <p:nvPr/>
          </p:nvSpPr>
          <p:spPr>
            <a:xfrm>
              <a:off x="4189577"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7" name="rc647"/>
            <p:cNvSpPr/>
            <p:nvPr/>
          </p:nvSpPr>
          <p:spPr>
            <a:xfrm>
              <a:off x="4492982"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8" name="rc648"/>
            <p:cNvSpPr/>
            <p:nvPr/>
          </p:nvSpPr>
          <p:spPr>
            <a:xfrm>
              <a:off x="4796388"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49" name="rc649"/>
            <p:cNvSpPr/>
            <p:nvPr/>
          </p:nvSpPr>
          <p:spPr>
            <a:xfrm>
              <a:off x="5099794"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0" name="rc650"/>
            <p:cNvSpPr/>
            <p:nvPr/>
          </p:nvSpPr>
          <p:spPr>
            <a:xfrm>
              <a:off x="5403200"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1" name="rc651"/>
            <p:cNvSpPr/>
            <p:nvPr/>
          </p:nvSpPr>
          <p:spPr>
            <a:xfrm>
              <a:off x="5706606"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2" name="rc652"/>
            <p:cNvSpPr/>
            <p:nvPr/>
          </p:nvSpPr>
          <p:spPr>
            <a:xfrm>
              <a:off x="6010012"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3" name="rc653"/>
            <p:cNvSpPr/>
            <p:nvPr/>
          </p:nvSpPr>
          <p:spPr>
            <a:xfrm>
              <a:off x="6313417"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4" name="rc654"/>
            <p:cNvSpPr/>
            <p:nvPr/>
          </p:nvSpPr>
          <p:spPr>
            <a:xfrm>
              <a:off x="6616823"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5" name="rc655"/>
            <p:cNvSpPr/>
            <p:nvPr/>
          </p:nvSpPr>
          <p:spPr>
            <a:xfrm>
              <a:off x="6920229"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6" name="rc656"/>
            <p:cNvSpPr/>
            <p:nvPr/>
          </p:nvSpPr>
          <p:spPr>
            <a:xfrm>
              <a:off x="7223635"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7" name="rc657"/>
            <p:cNvSpPr/>
            <p:nvPr/>
          </p:nvSpPr>
          <p:spPr>
            <a:xfrm>
              <a:off x="7527041"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8" name="rc658"/>
            <p:cNvSpPr/>
            <p:nvPr/>
          </p:nvSpPr>
          <p:spPr>
            <a:xfrm>
              <a:off x="7830447"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9" name="rc659"/>
            <p:cNvSpPr/>
            <p:nvPr/>
          </p:nvSpPr>
          <p:spPr>
            <a:xfrm>
              <a:off x="8133852"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0" name="rc660"/>
            <p:cNvSpPr/>
            <p:nvPr/>
          </p:nvSpPr>
          <p:spPr>
            <a:xfrm>
              <a:off x="8437258"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1" name="rc661"/>
            <p:cNvSpPr/>
            <p:nvPr/>
          </p:nvSpPr>
          <p:spPr>
            <a:xfrm>
              <a:off x="8740664"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2" name="rc662"/>
            <p:cNvSpPr/>
            <p:nvPr/>
          </p:nvSpPr>
          <p:spPr>
            <a:xfrm>
              <a:off x="6920229" y="40974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63" name="rc663"/>
            <p:cNvSpPr/>
            <p:nvPr/>
          </p:nvSpPr>
          <p:spPr>
            <a:xfrm>
              <a:off x="7223635" y="40974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64" name="rc664"/>
            <p:cNvSpPr/>
            <p:nvPr/>
          </p:nvSpPr>
          <p:spPr>
            <a:xfrm>
              <a:off x="7527041" y="40974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65" name="rc665"/>
            <p:cNvSpPr/>
            <p:nvPr/>
          </p:nvSpPr>
          <p:spPr>
            <a:xfrm>
              <a:off x="7830447" y="40974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66" name="rc666"/>
            <p:cNvSpPr/>
            <p:nvPr/>
          </p:nvSpPr>
          <p:spPr>
            <a:xfrm>
              <a:off x="8133852" y="40974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67" name="rc667"/>
            <p:cNvSpPr/>
            <p:nvPr/>
          </p:nvSpPr>
          <p:spPr>
            <a:xfrm>
              <a:off x="8437258" y="409744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8" name="rc668"/>
            <p:cNvSpPr/>
            <p:nvPr/>
          </p:nvSpPr>
          <p:spPr>
            <a:xfrm>
              <a:off x="8740664" y="409744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69" name="rc669"/>
            <p:cNvSpPr/>
            <p:nvPr/>
          </p:nvSpPr>
          <p:spPr>
            <a:xfrm>
              <a:off x="1762330" y="417492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0" name="rc670"/>
            <p:cNvSpPr/>
            <p:nvPr/>
          </p:nvSpPr>
          <p:spPr>
            <a:xfrm>
              <a:off x="2065736" y="417492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71" name="rc671"/>
            <p:cNvSpPr/>
            <p:nvPr/>
          </p:nvSpPr>
          <p:spPr>
            <a:xfrm>
              <a:off x="2369142" y="417492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72" name="rc672"/>
            <p:cNvSpPr/>
            <p:nvPr/>
          </p:nvSpPr>
          <p:spPr>
            <a:xfrm>
              <a:off x="2672547" y="417492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3" name="rc673"/>
            <p:cNvSpPr/>
            <p:nvPr/>
          </p:nvSpPr>
          <p:spPr>
            <a:xfrm>
              <a:off x="2975953" y="417492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4" name="rc674"/>
            <p:cNvSpPr/>
            <p:nvPr/>
          </p:nvSpPr>
          <p:spPr>
            <a:xfrm>
              <a:off x="3279359" y="417492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75" name="rc675"/>
            <p:cNvSpPr/>
            <p:nvPr/>
          </p:nvSpPr>
          <p:spPr>
            <a:xfrm>
              <a:off x="3582765" y="417492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6" name="rc676"/>
            <p:cNvSpPr/>
            <p:nvPr/>
          </p:nvSpPr>
          <p:spPr>
            <a:xfrm>
              <a:off x="3886171" y="417492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7" name="rc677"/>
            <p:cNvSpPr/>
            <p:nvPr/>
          </p:nvSpPr>
          <p:spPr>
            <a:xfrm>
              <a:off x="4189577" y="417492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8" name="rc678"/>
            <p:cNvSpPr/>
            <p:nvPr/>
          </p:nvSpPr>
          <p:spPr>
            <a:xfrm>
              <a:off x="4492982" y="417492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9" name="rc679"/>
            <p:cNvSpPr/>
            <p:nvPr/>
          </p:nvSpPr>
          <p:spPr>
            <a:xfrm>
              <a:off x="4796388" y="417492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0" name="rc680"/>
            <p:cNvSpPr/>
            <p:nvPr/>
          </p:nvSpPr>
          <p:spPr>
            <a:xfrm>
              <a:off x="5099794" y="417492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1" name="rc681"/>
            <p:cNvSpPr/>
            <p:nvPr/>
          </p:nvSpPr>
          <p:spPr>
            <a:xfrm>
              <a:off x="5403200" y="417492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2" name="rc682"/>
            <p:cNvSpPr/>
            <p:nvPr/>
          </p:nvSpPr>
          <p:spPr>
            <a:xfrm>
              <a:off x="5706606" y="417492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3" name="rc683"/>
            <p:cNvSpPr/>
            <p:nvPr/>
          </p:nvSpPr>
          <p:spPr>
            <a:xfrm>
              <a:off x="6010012" y="417492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84" name="rc684"/>
            <p:cNvSpPr/>
            <p:nvPr/>
          </p:nvSpPr>
          <p:spPr>
            <a:xfrm>
              <a:off x="6313417" y="417492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85" name="rc685"/>
            <p:cNvSpPr/>
            <p:nvPr/>
          </p:nvSpPr>
          <p:spPr>
            <a:xfrm>
              <a:off x="6616823" y="417492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86" name="rc686"/>
            <p:cNvSpPr/>
            <p:nvPr/>
          </p:nvSpPr>
          <p:spPr>
            <a:xfrm>
              <a:off x="6920229" y="417492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7" name="rc687"/>
            <p:cNvSpPr/>
            <p:nvPr/>
          </p:nvSpPr>
          <p:spPr>
            <a:xfrm>
              <a:off x="7223635" y="417492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8" name="rc688"/>
            <p:cNvSpPr/>
            <p:nvPr/>
          </p:nvSpPr>
          <p:spPr>
            <a:xfrm>
              <a:off x="7527041" y="417492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89" name="rc689"/>
            <p:cNvSpPr/>
            <p:nvPr/>
          </p:nvSpPr>
          <p:spPr>
            <a:xfrm>
              <a:off x="7830447" y="417492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90" name="rc690"/>
            <p:cNvSpPr/>
            <p:nvPr/>
          </p:nvSpPr>
          <p:spPr>
            <a:xfrm>
              <a:off x="8133852" y="417492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1" name="rc691"/>
            <p:cNvSpPr/>
            <p:nvPr/>
          </p:nvSpPr>
          <p:spPr>
            <a:xfrm>
              <a:off x="8437258" y="417492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92" name="rc692"/>
            <p:cNvSpPr/>
            <p:nvPr/>
          </p:nvSpPr>
          <p:spPr>
            <a:xfrm>
              <a:off x="8740664" y="417492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93" name="rc693"/>
            <p:cNvSpPr/>
            <p:nvPr/>
          </p:nvSpPr>
          <p:spPr>
            <a:xfrm>
              <a:off x="6920229" y="479475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4" name="rc694"/>
            <p:cNvSpPr/>
            <p:nvPr/>
          </p:nvSpPr>
          <p:spPr>
            <a:xfrm>
              <a:off x="7223635" y="479475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5" name="rc695"/>
            <p:cNvSpPr/>
            <p:nvPr/>
          </p:nvSpPr>
          <p:spPr>
            <a:xfrm>
              <a:off x="7527041" y="479475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6" name="rc696"/>
            <p:cNvSpPr/>
            <p:nvPr/>
          </p:nvSpPr>
          <p:spPr>
            <a:xfrm>
              <a:off x="7830447" y="479475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7" name="rc697"/>
            <p:cNvSpPr/>
            <p:nvPr/>
          </p:nvSpPr>
          <p:spPr>
            <a:xfrm>
              <a:off x="8133852" y="479475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8" name="rc698"/>
            <p:cNvSpPr/>
            <p:nvPr/>
          </p:nvSpPr>
          <p:spPr>
            <a:xfrm>
              <a:off x="8437258" y="479475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9" name="rc699"/>
            <p:cNvSpPr/>
            <p:nvPr/>
          </p:nvSpPr>
          <p:spPr>
            <a:xfrm>
              <a:off x="8740664" y="479475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0" name="rc700"/>
            <p:cNvSpPr/>
            <p:nvPr/>
          </p:nvSpPr>
          <p:spPr>
            <a:xfrm>
              <a:off x="1762330" y="456231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1" name="rc701"/>
            <p:cNvSpPr/>
            <p:nvPr/>
          </p:nvSpPr>
          <p:spPr>
            <a:xfrm>
              <a:off x="2065736" y="456231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2" name="rc702"/>
            <p:cNvSpPr/>
            <p:nvPr/>
          </p:nvSpPr>
          <p:spPr>
            <a:xfrm>
              <a:off x="2369142" y="456231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3" name="rc703"/>
            <p:cNvSpPr/>
            <p:nvPr/>
          </p:nvSpPr>
          <p:spPr>
            <a:xfrm>
              <a:off x="2672547" y="456231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4" name="rc704"/>
            <p:cNvSpPr/>
            <p:nvPr/>
          </p:nvSpPr>
          <p:spPr>
            <a:xfrm>
              <a:off x="2975953" y="456231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5" name="rc705"/>
            <p:cNvSpPr/>
            <p:nvPr/>
          </p:nvSpPr>
          <p:spPr>
            <a:xfrm>
              <a:off x="3279359" y="456231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6" name="rc706"/>
            <p:cNvSpPr/>
            <p:nvPr/>
          </p:nvSpPr>
          <p:spPr>
            <a:xfrm>
              <a:off x="3582765" y="456231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7" name="rc707"/>
            <p:cNvSpPr/>
            <p:nvPr/>
          </p:nvSpPr>
          <p:spPr>
            <a:xfrm>
              <a:off x="3886171" y="456231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8" name="rc708"/>
            <p:cNvSpPr/>
            <p:nvPr/>
          </p:nvSpPr>
          <p:spPr>
            <a:xfrm>
              <a:off x="4189577" y="456231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09" name="rc709"/>
            <p:cNvSpPr/>
            <p:nvPr/>
          </p:nvSpPr>
          <p:spPr>
            <a:xfrm>
              <a:off x="4492982" y="456231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0" name="rc710"/>
            <p:cNvSpPr/>
            <p:nvPr/>
          </p:nvSpPr>
          <p:spPr>
            <a:xfrm>
              <a:off x="4796388" y="456231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1" name="rc711"/>
            <p:cNvSpPr/>
            <p:nvPr/>
          </p:nvSpPr>
          <p:spPr>
            <a:xfrm>
              <a:off x="5099794" y="456231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2" name="rc712"/>
            <p:cNvSpPr/>
            <p:nvPr/>
          </p:nvSpPr>
          <p:spPr>
            <a:xfrm>
              <a:off x="5403200" y="456231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3" name="rc713"/>
            <p:cNvSpPr/>
            <p:nvPr/>
          </p:nvSpPr>
          <p:spPr>
            <a:xfrm>
              <a:off x="5706606" y="456231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4" name="rc714"/>
            <p:cNvSpPr/>
            <p:nvPr/>
          </p:nvSpPr>
          <p:spPr>
            <a:xfrm>
              <a:off x="6010012" y="456231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5" name="rc715"/>
            <p:cNvSpPr/>
            <p:nvPr/>
          </p:nvSpPr>
          <p:spPr>
            <a:xfrm>
              <a:off x="6313417" y="456231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16" name="rc716"/>
            <p:cNvSpPr/>
            <p:nvPr/>
          </p:nvSpPr>
          <p:spPr>
            <a:xfrm>
              <a:off x="6616823" y="456231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17" name="rc717"/>
            <p:cNvSpPr/>
            <p:nvPr/>
          </p:nvSpPr>
          <p:spPr>
            <a:xfrm>
              <a:off x="6920229" y="456231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18" name="rc718"/>
            <p:cNvSpPr/>
            <p:nvPr/>
          </p:nvSpPr>
          <p:spPr>
            <a:xfrm>
              <a:off x="7223635" y="456231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19" name="rc719"/>
            <p:cNvSpPr/>
            <p:nvPr/>
          </p:nvSpPr>
          <p:spPr>
            <a:xfrm>
              <a:off x="7527041" y="456231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0" name="rc720"/>
            <p:cNvSpPr/>
            <p:nvPr/>
          </p:nvSpPr>
          <p:spPr>
            <a:xfrm>
              <a:off x="7830447" y="4562316"/>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1" name="rc721"/>
            <p:cNvSpPr/>
            <p:nvPr/>
          </p:nvSpPr>
          <p:spPr>
            <a:xfrm>
              <a:off x="8133852" y="4562316"/>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2" name="rc722"/>
            <p:cNvSpPr/>
            <p:nvPr/>
          </p:nvSpPr>
          <p:spPr>
            <a:xfrm>
              <a:off x="8437258" y="456231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3" name="rc723"/>
            <p:cNvSpPr/>
            <p:nvPr/>
          </p:nvSpPr>
          <p:spPr>
            <a:xfrm>
              <a:off x="8740664" y="456231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4" name="rc724"/>
            <p:cNvSpPr/>
            <p:nvPr/>
          </p:nvSpPr>
          <p:spPr>
            <a:xfrm>
              <a:off x="1762330" y="2702834"/>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25" name="rc725"/>
            <p:cNvSpPr/>
            <p:nvPr/>
          </p:nvSpPr>
          <p:spPr>
            <a:xfrm>
              <a:off x="2065736" y="270283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6" name="rc726"/>
            <p:cNvSpPr/>
            <p:nvPr/>
          </p:nvSpPr>
          <p:spPr>
            <a:xfrm>
              <a:off x="2369142" y="270283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7" name="rc727"/>
            <p:cNvSpPr/>
            <p:nvPr/>
          </p:nvSpPr>
          <p:spPr>
            <a:xfrm>
              <a:off x="2672547" y="270283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28" name="rc728"/>
            <p:cNvSpPr/>
            <p:nvPr/>
          </p:nvSpPr>
          <p:spPr>
            <a:xfrm>
              <a:off x="2975953" y="270283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29" name="rc729"/>
            <p:cNvSpPr/>
            <p:nvPr/>
          </p:nvSpPr>
          <p:spPr>
            <a:xfrm>
              <a:off x="3279359" y="270283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0" name="rc730"/>
            <p:cNvSpPr/>
            <p:nvPr/>
          </p:nvSpPr>
          <p:spPr>
            <a:xfrm>
              <a:off x="3582765" y="270283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1" name="rc731"/>
            <p:cNvSpPr/>
            <p:nvPr/>
          </p:nvSpPr>
          <p:spPr>
            <a:xfrm>
              <a:off x="3886171" y="270283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2" name="rc732"/>
            <p:cNvSpPr/>
            <p:nvPr/>
          </p:nvSpPr>
          <p:spPr>
            <a:xfrm>
              <a:off x="4189577" y="270283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3" name="rc733"/>
            <p:cNvSpPr/>
            <p:nvPr/>
          </p:nvSpPr>
          <p:spPr>
            <a:xfrm>
              <a:off x="4492982" y="270283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4" name="rc734"/>
            <p:cNvSpPr/>
            <p:nvPr/>
          </p:nvSpPr>
          <p:spPr>
            <a:xfrm>
              <a:off x="4796388" y="270283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5" name="rc735"/>
            <p:cNvSpPr/>
            <p:nvPr/>
          </p:nvSpPr>
          <p:spPr>
            <a:xfrm>
              <a:off x="5099794" y="270283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6" name="rc736"/>
            <p:cNvSpPr/>
            <p:nvPr/>
          </p:nvSpPr>
          <p:spPr>
            <a:xfrm>
              <a:off x="5403200" y="270283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7" name="rc737"/>
            <p:cNvSpPr/>
            <p:nvPr/>
          </p:nvSpPr>
          <p:spPr>
            <a:xfrm>
              <a:off x="5706606" y="270283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38" name="rc738"/>
            <p:cNvSpPr/>
            <p:nvPr/>
          </p:nvSpPr>
          <p:spPr>
            <a:xfrm>
              <a:off x="6010012" y="270283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39" name="rc739"/>
            <p:cNvSpPr/>
            <p:nvPr/>
          </p:nvSpPr>
          <p:spPr>
            <a:xfrm>
              <a:off x="6313417" y="270283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40" name="rc740"/>
            <p:cNvSpPr/>
            <p:nvPr/>
          </p:nvSpPr>
          <p:spPr>
            <a:xfrm>
              <a:off x="6616823" y="270283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1" name="rc741"/>
            <p:cNvSpPr/>
            <p:nvPr/>
          </p:nvSpPr>
          <p:spPr>
            <a:xfrm>
              <a:off x="6920229" y="270283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2" name="rc742"/>
            <p:cNvSpPr/>
            <p:nvPr/>
          </p:nvSpPr>
          <p:spPr>
            <a:xfrm>
              <a:off x="7223635" y="270283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3" name="rc743"/>
            <p:cNvSpPr/>
            <p:nvPr/>
          </p:nvSpPr>
          <p:spPr>
            <a:xfrm>
              <a:off x="7527041" y="270283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4" name="rc744"/>
            <p:cNvSpPr/>
            <p:nvPr/>
          </p:nvSpPr>
          <p:spPr>
            <a:xfrm>
              <a:off x="7830447" y="270283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45" name="rc745"/>
            <p:cNvSpPr/>
            <p:nvPr/>
          </p:nvSpPr>
          <p:spPr>
            <a:xfrm>
              <a:off x="8133852" y="270283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6" name="rc746"/>
            <p:cNvSpPr/>
            <p:nvPr/>
          </p:nvSpPr>
          <p:spPr>
            <a:xfrm>
              <a:off x="8437258" y="270283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7" name="rc747"/>
            <p:cNvSpPr/>
            <p:nvPr/>
          </p:nvSpPr>
          <p:spPr>
            <a:xfrm>
              <a:off x="8740664" y="270283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8" name="rc748"/>
            <p:cNvSpPr/>
            <p:nvPr/>
          </p:nvSpPr>
          <p:spPr>
            <a:xfrm>
              <a:off x="1762330"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9" name="rc749"/>
            <p:cNvSpPr/>
            <p:nvPr/>
          </p:nvSpPr>
          <p:spPr>
            <a:xfrm>
              <a:off x="2065736"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0" name="rc750"/>
            <p:cNvSpPr/>
            <p:nvPr/>
          </p:nvSpPr>
          <p:spPr>
            <a:xfrm>
              <a:off x="2369142"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1" name="rc751"/>
            <p:cNvSpPr/>
            <p:nvPr/>
          </p:nvSpPr>
          <p:spPr>
            <a:xfrm>
              <a:off x="2672547"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2" name="rc752"/>
            <p:cNvSpPr/>
            <p:nvPr/>
          </p:nvSpPr>
          <p:spPr>
            <a:xfrm>
              <a:off x="2975953" y="231544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53" name="rc753"/>
            <p:cNvSpPr/>
            <p:nvPr/>
          </p:nvSpPr>
          <p:spPr>
            <a:xfrm>
              <a:off x="3279359"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4" name="rc754"/>
            <p:cNvSpPr/>
            <p:nvPr/>
          </p:nvSpPr>
          <p:spPr>
            <a:xfrm>
              <a:off x="3582765"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5" name="rc755"/>
            <p:cNvSpPr/>
            <p:nvPr/>
          </p:nvSpPr>
          <p:spPr>
            <a:xfrm>
              <a:off x="3886171"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6" name="rc756"/>
            <p:cNvSpPr/>
            <p:nvPr/>
          </p:nvSpPr>
          <p:spPr>
            <a:xfrm>
              <a:off x="4189577"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7" name="rc757"/>
            <p:cNvSpPr/>
            <p:nvPr/>
          </p:nvSpPr>
          <p:spPr>
            <a:xfrm>
              <a:off x="4492982"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8" name="rc758"/>
            <p:cNvSpPr/>
            <p:nvPr/>
          </p:nvSpPr>
          <p:spPr>
            <a:xfrm>
              <a:off x="4796388" y="231544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59" name="rc759"/>
            <p:cNvSpPr/>
            <p:nvPr/>
          </p:nvSpPr>
          <p:spPr>
            <a:xfrm>
              <a:off x="5099794"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0" name="rc760"/>
            <p:cNvSpPr/>
            <p:nvPr/>
          </p:nvSpPr>
          <p:spPr>
            <a:xfrm>
              <a:off x="5403200"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1" name="rc761"/>
            <p:cNvSpPr/>
            <p:nvPr/>
          </p:nvSpPr>
          <p:spPr>
            <a:xfrm>
              <a:off x="5706606" y="231544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2" name="rc762"/>
            <p:cNvSpPr/>
            <p:nvPr/>
          </p:nvSpPr>
          <p:spPr>
            <a:xfrm>
              <a:off x="6010012"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3" name="rc763"/>
            <p:cNvSpPr/>
            <p:nvPr/>
          </p:nvSpPr>
          <p:spPr>
            <a:xfrm>
              <a:off x="6313417" y="231544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4" name="rc764"/>
            <p:cNvSpPr/>
            <p:nvPr/>
          </p:nvSpPr>
          <p:spPr>
            <a:xfrm>
              <a:off x="6616823"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5" name="rc765"/>
            <p:cNvSpPr/>
            <p:nvPr/>
          </p:nvSpPr>
          <p:spPr>
            <a:xfrm>
              <a:off x="6920229"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6" name="rc766"/>
            <p:cNvSpPr/>
            <p:nvPr/>
          </p:nvSpPr>
          <p:spPr>
            <a:xfrm>
              <a:off x="7223635"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7" name="rc767"/>
            <p:cNvSpPr/>
            <p:nvPr/>
          </p:nvSpPr>
          <p:spPr>
            <a:xfrm>
              <a:off x="7527041" y="231544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8" name="rc768"/>
            <p:cNvSpPr/>
            <p:nvPr/>
          </p:nvSpPr>
          <p:spPr>
            <a:xfrm>
              <a:off x="7830447"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9" name="rc769"/>
            <p:cNvSpPr/>
            <p:nvPr/>
          </p:nvSpPr>
          <p:spPr>
            <a:xfrm>
              <a:off x="8133852" y="231544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0" name="rc770"/>
            <p:cNvSpPr/>
            <p:nvPr/>
          </p:nvSpPr>
          <p:spPr>
            <a:xfrm>
              <a:off x="8437258" y="231544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71" name="rc771"/>
            <p:cNvSpPr/>
            <p:nvPr/>
          </p:nvSpPr>
          <p:spPr>
            <a:xfrm>
              <a:off x="8740664" y="231544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72" name="rc772"/>
            <p:cNvSpPr/>
            <p:nvPr/>
          </p:nvSpPr>
          <p:spPr>
            <a:xfrm>
              <a:off x="1762330" y="355509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3" name="rc773"/>
            <p:cNvSpPr/>
            <p:nvPr/>
          </p:nvSpPr>
          <p:spPr>
            <a:xfrm>
              <a:off x="2065736" y="355509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4" name="rc774"/>
            <p:cNvSpPr/>
            <p:nvPr/>
          </p:nvSpPr>
          <p:spPr>
            <a:xfrm>
              <a:off x="2369142" y="355509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5" name="rc775"/>
            <p:cNvSpPr/>
            <p:nvPr/>
          </p:nvSpPr>
          <p:spPr>
            <a:xfrm>
              <a:off x="2672547" y="355509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6" name="rc776"/>
            <p:cNvSpPr/>
            <p:nvPr/>
          </p:nvSpPr>
          <p:spPr>
            <a:xfrm>
              <a:off x="2975953" y="355509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77" name="rc777"/>
            <p:cNvSpPr/>
            <p:nvPr/>
          </p:nvSpPr>
          <p:spPr>
            <a:xfrm>
              <a:off x="3279359" y="355509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78" name="rc778"/>
            <p:cNvSpPr/>
            <p:nvPr/>
          </p:nvSpPr>
          <p:spPr>
            <a:xfrm>
              <a:off x="3582765" y="355509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79" name="rc779"/>
            <p:cNvSpPr/>
            <p:nvPr/>
          </p:nvSpPr>
          <p:spPr>
            <a:xfrm>
              <a:off x="3886171" y="355509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80" name="rc780"/>
            <p:cNvSpPr/>
            <p:nvPr/>
          </p:nvSpPr>
          <p:spPr>
            <a:xfrm>
              <a:off x="4189577" y="355509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81" name="rc781"/>
            <p:cNvSpPr/>
            <p:nvPr/>
          </p:nvSpPr>
          <p:spPr>
            <a:xfrm>
              <a:off x="4492982" y="355509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82" name="rc782"/>
            <p:cNvSpPr/>
            <p:nvPr/>
          </p:nvSpPr>
          <p:spPr>
            <a:xfrm>
              <a:off x="4796388" y="355509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83" name="rc783"/>
            <p:cNvSpPr/>
            <p:nvPr/>
          </p:nvSpPr>
          <p:spPr>
            <a:xfrm>
              <a:off x="5099794" y="355509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4" name="rc784"/>
            <p:cNvSpPr/>
            <p:nvPr/>
          </p:nvSpPr>
          <p:spPr>
            <a:xfrm>
              <a:off x="5403200" y="355509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5" name="rc785"/>
            <p:cNvSpPr/>
            <p:nvPr/>
          </p:nvSpPr>
          <p:spPr>
            <a:xfrm>
              <a:off x="5706606" y="355509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6" name="rc786"/>
            <p:cNvSpPr/>
            <p:nvPr/>
          </p:nvSpPr>
          <p:spPr>
            <a:xfrm>
              <a:off x="6010012" y="355509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7" name="rc787"/>
            <p:cNvSpPr/>
            <p:nvPr/>
          </p:nvSpPr>
          <p:spPr>
            <a:xfrm>
              <a:off x="6313417" y="355509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8" name="rc788"/>
            <p:cNvSpPr/>
            <p:nvPr/>
          </p:nvSpPr>
          <p:spPr>
            <a:xfrm>
              <a:off x="6616823" y="355509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9" name="rc789"/>
            <p:cNvSpPr/>
            <p:nvPr/>
          </p:nvSpPr>
          <p:spPr>
            <a:xfrm>
              <a:off x="6920229" y="355509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0" name="rc790"/>
            <p:cNvSpPr/>
            <p:nvPr/>
          </p:nvSpPr>
          <p:spPr>
            <a:xfrm>
              <a:off x="7223635" y="355509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1" name="rc791"/>
            <p:cNvSpPr/>
            <p:nvPr/>
          </p:nvSpPr>
          <p:spPr>
            <a:xfrm>
              <a:off x="7527041" y="355509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2" name="rc792"/>
            <p:cNvSpPr/>
            <p:nvPr/>
          </p:nvSpPr>
          <p:spPr>
            <a:xfrm>
              <a:off x="7830447" y="355509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3" name="rc793"/>
            <p:cNvSpPr/>
            <p:nvPr/>
          </p:nvSpPr>
          <p:spPr>
            <a:xfrm>
              <a:off x="8133852" y="355509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4" name="rc794"/>
            <p:cNvSpPr/>
            <p:nvPr/>
          </p:nvSpPr>
          <p:spPr>
            <a:xfrm>
              <a:off x="8437258" y="355509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5" name="rc795"/>
            <p:cNvSpPr/>
            <p:nvPr/>
          </p:nvSpPr>
          <p:spPr>
            <a:xfrm>
              <a:off x="8740664" y="355509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6" name="rc796"/>
            <p:cNvSpPr/>
            <p:nvPr/>
          </p:nvSpPr>
          <p:spPr>
            <a:xfrm>
              <a:off x="1762330" y="169561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7" name="rc797"/>
            <p:cNvSpPr/>
            <p:nvPr/>
          </p:nvSpPr>
          <p:spPr>
            <a:xfrm>
              <a:off x="2065736"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8" name="rc798"/>
            <p:cNvSpPr/>
            <p:nvPr/>
          </p:nvSpPr>
          <p:spPr>
            <a:xfrm>
              <a:off x="2369142"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9" name="rc799"/>
            <p:cNvSpPr/>
            <p:nvPr/>
          </p:nvSpPr>
          <p:spPr>
            <a:xfrm>
              <a:off x="2672547"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0" name="rc800"/>
            <p:cNvSpPr/>
            <p:nvPr/>
          </p:nvSpPr>
          <p:spPr>
            <a:xfrm>
              <a:off x="2975953"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1" name="rc801"/>
            <p:cNvSpPr/>
            <p:nvPr/>
          </p:nvSpPr>
          <p:spPr>
            <a:xfrm>
              <a:off x="3279359"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2" name="rc802"/>
            <p:cNvSpPr/>
            <p:nvPr/>
          </p:nvSpPr>
          <p:spPr>
            <a:xfrm>
              <a:off x="3582765"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3" name="rc803"/>
            <p:cNvSpPr/>
            <p:nvPr/>
          </p:nvSpPr>
          <p:spPr>
            <a:xfrm>
              <a:off x="3886171"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4" name="rc804"/>
            <p:cNvSpPr/>
            <p:nvPr/>
          </p:nvSpPr>
          <p:spPr>
            <a:xfrm>
              <a:off x="4189577"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5" name="rc805"/>
            <p:cNvSpPr/>
            <p:nvPr/>
          </p:nvSpPr>
          <p:spPr>
            <a:xfrm>
              <a:off x="4492982"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6" name="rc806"/>
            <p:cNvSpPr/>
            <p:nvPr/>
          </p:nvSpPr>
          <p:spPr>
            <a:xfrm>
              <a:off x="4796388" y="169561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07" name="rc807"/>
            <p:cNvSpPr/>
            <p:nvPr/>
          </p:nvSpPr>
          <p:spPr>
            <a:xfrm>
              <a:off x="5099794"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8" name="rc808"/>
            <p:cNvSpPr/>
            <p:nvPr/>
          </p:nvSpPr>
          <p:spPr>
            <a:xfrm>
              <a:off x="5403200"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9" name="rc809"/>
            <p:cNvSpPr/>
            <p:nvPr/>
          </p:nvSpPr>
          <p:spPr>
            <a:xfrm>
              <a:off x="5706606"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0" name="rc810"/>
            <p:cNvSpPr/>
            <p:nvPr/>
          </p:nvSpPr>
          <p:spPr>
            <a:xfrm>
              <a:off x="6010012" y="169561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1" name="rc811"/>
            <p:cNvSpPr/>
            <p:nvPr/>
          </p:nvSpPr>
          <p:spPr>
            <a:xfrm>
              <a:off x="6313417"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2" name="rc812"/>
            <p:cNvSpPr/>
            <p:nvPr/>
          </p:nvSpPr>
          <p:spPr>
            <a:xfrm>
              <a:off x="6616823"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3" name="rc813"/>
            <p:cNvSpPr/>
            <p:nvPr/>
          </p:nvSpPr>
          <p:spPr>
            <a:xfrm>
              <a:off x="6920229"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4" name="rc814"/>
            <p:cNvSpPr/>
            <p:nvPr/>
          </p:nvSpPr>
          <p:spPr>
            <a:xfrm>
              <a:off x="7223635"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5" name="rc815"/>
            <p:cNvSpPr/>
            <p:nvPr/>
          </p:nvSpPr>
          <p:spPr>
            <a:xfrm>
              <a:off x="7527041"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6" name="rc816"/>
            <p:cNvSpPr/>
            <p:nvPr/>
          </p:nvSpPr>
          <p:spPr>
            <a:xfrm>
              <a:off x="7830447"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7" name="rc817"/>
            <p:cNvSpPr/>
            <p:nvPr/>
          </p:nvSpPr>
          <p:spPr>
            <a:xfrm>
              <a:off x="8133852"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8" name="rc818"/>
            <p:cNvSpPr/>
            <p:nvPr/>
          </p:nvSpPr>
          <p:spPr>
            <a:xfrm>
              <a:off x="8437258"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9" name="rc819"/>
            <p:cNvSpPr/>
            <p:nvPr/>
          </p:nvSpPr>
          <p:spPr>
            <a:xfrm>
              <a:off x="8740664"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0" name="rc820"/>
            <p:cNvSpPr/>
            <p:nvPr/>
          </p:nvSpPr>
          <p:spPr>
            <a:xfrm>
              <a:off x="1762330"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1" name="rc821"/>
            <p:cNvSpPr/>
            <p:nvPr/>
          </p:nvSpPr>
          <p:spPr>
            <a:xfrm>
              <a:off x="2065736"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2" name="rc822"/>
            <p:cNvSpPr/>
            <p:nvPr/>
          </p:nvSpPr>
          <p:spPr>
            <a:xfrm>
              <a:off x="2369142"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3" name="rc823"/>
            <p:cNvSpPr/>
            <p:nvPr/>
          </p:nvSpPr>
          <p:spPr>
            <a:xfrm>
              <a:off x="2672547"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4" name="rc824"/>
            <p:cNvSpPr/>
            <p:nvPr/>
          </p:nvSpPr>
          <p:spPr>
            <a:xfrm>
              <a:off x="2975953"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5" name="rc825"/>
            <p:cNvSpPr/>
            <p:nvPr/>
          </p:nvSpPr>
          <p:spPr>
            <a:xfrm>
              <a:off x="3279359"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6" name="rc826"/>
            <p:cNvSpPr/>
            <p:nvPr/>
          </p:nvSpPr>
          <p:spPr>
            <a:xfrm>
              <a:off x="1762330" y="440735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7" name="rc827"/>
            <p:cNvSpPr/>
            <p:nvPr/>
          </p:nvSpPr>
          <p:spPr>
            <a:xfrm>
              <a:off x="2065736" y="440735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28" name="rc828"/>
            <p:cNvSpPr/>
            <p:nvPr/>
          </p:nvSpPr>
          <p:spPr>
            <a:xfrm>
              <a:off x="2369142" y="440735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29" name="rc829"/>
            <p:cNvSpPr/>
            <p:nvPr/>
          </p:nvSpPr>
          <p:spPr>
            <a:xfrm>
              <a:off x="2672547" y="440735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0" name="rc830"/>
            <p:cNvSpPr/>
            <p:nvPr/>
          </p:nvSpPr>
          <p:spPr>
            <a:xfrm>
              <a:off x="2975953" y="440735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31" name="rc831"/>
            <p:cNvSpPr/>
            <p:nvPr/>
          </p:nvSpPr>
          <p:spPr>
            <a:xfrm>
              <a:off x="3279359" y="440735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2" name="rc832"/>
            <p:cNvSpPr/>
            <p:nvPr/>
          </p:nvSpPr>
          <p:spPr>
            <a:xfrm>
              <a:off x="3582765" y="440735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3" name="rc833"/>
            <p:cNvSpPr/>
            <p:nvPr/>
          </p:nvSpPr>
          <p:spPr>
            <a:xfrm>
              <a:off x="3886171" y="440735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4" name="rc834"/>
            <p:cNvSpPr/>
            <p:nvPr/>
          </p:nvSpPr>
          <p:spPr>
            <a:xfrm>
              <a:off x="4189577" y="440735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35" name="rc835"/>
            <p:cNvSpPr/>
            <p:nvPr/>
          </p:nvSpPr>
          <p:spPr>
            <a:xfrm>
              <a:off x="4492982" y="440735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6" name="rc836"/>
            <p:cNvSpPr/>
            <p:nvPr/>
          </p:nvSpPr>
          <p:spPr>
            <a:xfrm>
              <a:off x="4796388" y="440735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7" name="rc837"/>
            <p:cNvSpPr/>
            <p:nvPr/>
          </p:nvSpPr>
          <p:spPr>
            <a:xfrm>
              <a:off x="5099794" y="4407359"/>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38" name="rc838"/>
            <p:cNvSpPr/>
            <p:nvPr/>
          </p:nvSpPr>
          <p:spPr>
            <a:xfrm>
              <a:off x="5403200" y="440735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9" name="rc839"/>
            <p:cNvSpPr/>
            <p:nvPr/>
          </p:nvSpPr>
          <p:spPr>
            <a:xfrm>
              <a:off x="5706606" y="440735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0" name="rc840"/>
            <p:cNvSpPr/>
            <p:nvPr/>
          </p:nvSpPr>
          <p:spPr>
            <a:xfrm>
              <a:off x="6010012" y="440735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1" name="rc841"/>
            <p:cNvSpPr/>
            <p:nvPr/>
          </p:nvSpPr>
          <p:spPr>
            <a:xfrm>
              <a:off x="6313417" y="440735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2" name="rc842"/>
            <p:cNvSpPr/>
            <p:nvPr/>
          </p:nvSpPr>
          <p:spPr>
            <a:xfrm>
              <a:off x="6616823" y="440735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3" name="rc843"/>
            <p:cNvSpPr/>
            <p:nvPr/>
          </p:nvSpPr>
          <p:spPr>
            <a:xfrm>
              <a:off x="6920229" y="440735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4" name="rc844"/>
            <p:cNvSpPr/>
            <p:nvPr/>
          </p:nvSpPr>
          <p:spPr>
            <a:xfrm>
              <a:off x="7223635" y="4407359"/>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45" name="rc845"/>
            <p:cNvSpPr/>
            <p:nvPr/>
          </p:nvSpPr>
          <p:spPr>
            <a:xfrm>
              <a:off x="7527041" y="440735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46" name="rc846"/>
            <p:cNvSpPr/>
            <p:nvPr/>
          </p:nvSpPr>
          <p:spPr>
            <a:xfrm>
              <a:off x="7830447" y="4407359"/>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47" name="rc847"/>
            <p:cNvSpPr/>
            <p:nvPr/>
          </p:nvSpPr>
          <p:spPr>
            <a:xfrm>
              <a:off x="8133852" y="4407359"/>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48" name="rc848"/>
            <p:cNvSpPr/>
            <p:nvPr/>
          </p:nvSpPr>
          <p:spPr>
            <a:xfrm>
              <a:off x="8437258" y="4407359"/>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49" name="rc849"/>
            <p:cNvSpPr/>
            <p:nvPr/>
          </p:nvSpPr>
          <p:spPr>
            <a:xfrm>
              <a:off x="8740664" y="4407359"/>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50" name="rc850"/>
            <p:cNvSpPr/>
            <p:nvPr/>
          </p:nvSpPr>
          <p:spPr>
            <a:xfrm>
              <a:off x="1762330"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1" name="rc851"/>
            <p:cNvSpPr/>
            <p:nvPr/>
          </p:nvSpPr>
          <p:spPr>
            <a:xfrm>
              <a:off x="2065736"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2" name="rc852"/>
            <p:cNvSpPr/>
            <p:nvPr/>
          </p:nvSpPr>
          <p:spPr>
            <a:xfrm>
              <a:off x="2369142"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3" name="rc853"/>
            <p:cNvSpPr/>
            <p:nvPr/>
          </p:nvSpPr>
          <p:spPr>
            <a:xfrm>
              <a:off x="2672547"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4" name="rc854"/>
            <p:cNvSpPr/>
            <p:nvPr/>
          </p:nvSpPr>
          <p:spPr>
            <a:xfrm>
              <a:off x="2975953"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5" name="rc855"/>
            <p:cNvSpPr/>
            <p:nvPr/>
          </p:nvSpPr>
          <p:spPr>
            <a:xfrm>
              <a:off x="3279359"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6" name="rc856"/>
            <p:cNvSpPr/>
            <p:nvPr/>
          </p:nvSpPr>
          <p:spPr>
            <a:xfrm>
              <a:off x="3582765"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7" name="rc857"/>
            <p:cNvSpPr/>
            <p:nvPr/>
          </p:nvSpPr>
          <p:spPr>
            <a:xfrm>
              <a:off x="3886171"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8" name="rc858"/>
            <p:cNvSpPr/>
            <p:nvPr/>
          </p:nvSpPr>
          <p:spPr>
            <a:xfrm>
              <a:off x="4189577"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9" name="rc859"/>
            <p:cNvSpPr/>
            <p:nvPr/>
          </p:nvSpPr>
          <p:spPr>
            <a:xfrm>
              <a:off x="4492982"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0" name="rc860"/>
            <p:cNvSpPr/>
            <p:nvPr/>
          </p:nvSpPr>
          <p:spPr>
            <a:xfrm>
              <a:off x="4796388"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1" name="rc861"/>
            <p:cNvSpPr/>
            <p:nvPr/>
          </p:nvSpPr>
          <p:spPr>
            <a:xfrm>
              <a:off x="5099794"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2" name="rc862"/>
            <p:cNvSpPr/>
            <p:nvPr/>
          </p:nvSpPr>
          <p:spPr>
            <a:xfrm>
              <a:off x="5403200"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3" name="rc863"/>
            <p:cNvSpPr/>
            <p:nvPr/>
          </p:nvSpPr>
          <p:spPr>
            <a:xfrm>
              <a:off x="5706606"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4" name="rc864"/>
            <p:cNvSpPr/>
            <p:nvPr/>
          </p:nvSpPr>
          <p:spPr>
            <a:xfrm>
              <a:off x="6010012"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5" name="rc865"/>
            <p:cNvSpPr/>
            <p:nvPr/>
          </p:nvSpPr>
          <p:spPr>
            <a:xfrm>
              <a:off x="6313417"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6" name="rc866"/>
            <p:cNvSpPr/>
            <p:nvPr/>
          </p:nvSpPr>
          <p:spPr>
            <a:xfrm>
              <a:off x="6616823"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7" name="rc867"/>
            <p:cNvSpPr/>
            <p:nvPr/>
          </p:nvSpPr>
          <p:spPr>
            <a:xfrm>
              <a:off x="6920229"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8" name="rc868"/>
            <p:cNvSpPr/>
            <p:nvPr/>
          </p:nvSpPr>
          <p:spPr>
            <a:xfrm>
              <a:off x="7223635"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9" name="rc869"/>
            <p:cNvSpPr/>
            <p:nvPr/>
          </p:nvSpPr>
          <p:spPr>
            <a:xfrm>
              <a:off x="3582765"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0" name="rc870"/>
            <p:cNvSpPr/>
            <p:nvPr/>
          </p:nvSpPr>
          <p:spPr>
            <a:xfrm>
              <a:off x="3886171"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1" name="rc871"/>
            <p:cNvSpPr/>
            <p:nvPr/>
          </p:nvSpPr>
          <p:spPr>
            <a:xfrm>
              <a:off x="4189577"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2" name="rc872"/>
            <p:cNvSpPr/>
            <p:nvPr/>
          </p:nvSpPr>
          <p:spPr>
            <a:xfrm>
              <a:off x="4492982"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3" name="rc873"/>
            <p:cNvSpPr/>
            <p:nvPr/>
          </p:nvSpPr>
          <p:spPr>
            <a:xfrm>
              <a:off x="4796388"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4" name="rc874"/>
            <p:cNvSpPr/>
            <p:nvPr/>
          </p:nvSpPr>
          <p:spPr>
            <a:xfrm>
              <a:off x="5099794"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5" name="rc875"/>
            <p:cNvSpPr/>
            <p:nvPr/>
          </p:nvSpPr>
          <p:spPr>
            <a:xfrm>
              <a:off x="5403200"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6" name="rc876"/>
            <p:cNvSpPr/>
            <p:nvPr/>
          </p:nvSpPr>
          <p:spPr>
            <a:xfrm>
              <a:off x="5706606"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7" name="rc877"/>
            <p:cNvSpPr/>
            <p:nvPr/>
          </p:nvSpPr>
          <p:spPr>
            <a:xfrm>
              <a:off x="6010012"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8" name="rc878"/>
            <p:cNvSpPr/>
            <p:nvPr/>
          </p:nvSpPr>
          <p:spPr>
            <a:xfrm>
              <a:off x="6313417"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9" name="rc879"/>
            <p:cNvSpPr/>
            <p:nvPr/>
          </p:nvSpPr>
          <p:spPr>
            <a:xfrm>
              <a:off x="6616823"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0" name="rc880"/>
            <p:cNvSpPr/>
            <p:nvPr/>
          </p:nvSpPr>
          <p:spPr>
            <a:xfrm>
              <a:off x="6920229"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1" name="rc881"/>
            <p:cNvSpPr/>
            <p:nvPr/>
          </p:nvSpPr>
          <p:spPr>
            <a:xfrm>
              <a:off x="7223635"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2" name="rc882"/>
            <p:cNvSpPr/>
            <p:nvPr/>
          </p:nvSpPr>
          <p:spPr>
            <a:xfrm>
              <a:off x="7527041"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3" name="rc883"/>
            <p:cNvSpPr/>
            <p:nvPr/>
          </p:nvSpPr>
          <p:spPr>
            <a:xfrm>
              <a:off x="7830447"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4" name="rc884"/>
            <p:cNvSpPr/>
            <p:nvPr/>
          </p:nvSpPr>
          <p:spPr>
            <a:xfrm>
              <a:off x="8133852"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5" name="rc885"/>
            <p:cNvSpPr/>
            <p:nvPr/>
          </p:nvSpPr>
          <p:spPr>
            <a:xfrm>
              <a:off x="8437258"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6" name="rc886"/>
            <p:cNvSpPr/>
            <p:nvPr/>
          </p:nvSpPr>
          <p:spPr>
            <a:xfrm>
              <a:off x="8740664"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7" name="rc887"/>
            <p:cNvSpPr/>
            <p:nvPr/>
          </p:nvSpPr>
          <p:spPr>
            <a:xfrm>
              <a:off x="1762330" y="363257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8" name="rc888"/>
            <p:cNvSpPr/>
            <p:nvPr/>
          </p:nvSpPr>
          <p:spPr>
            <a:xfrm>
              <a:off x="2065736" y="363257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9" name="rc889"/>
            <p:cNvSpPr/>
            <p:nvPr/>
          </p:nvSpPr>
          <p:spPr>
            <a:xfrm>
              <a:off x="2369142" y="363257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0" name="rc890"/>
            <p:cNvSpPr/>
            <p:nvPr/>
          </p:nvSpPr>
          <p:spPr>
            <a:xfrm>
              <a:off x="2672547" y="363257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1" name="rc891"/>
            <p:cNvSpPr/>
            <p:nvPr/>
          </p:nvSpPr>
          <p:spPr>
            <a:xfrm>
              <a:off x="2975953" y="363257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2" name="rc892"/>
            <p:cNvSpPr/>
            <p:nvPr/>
          </p:nvSpPr>
          <p:spPr>
            <a:xfrm>
              <a:off x="3279359" y="363257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3" name="rc893"/>
            <p:cNvSpPr/>
            <p:nvPr/>
          </p:nvSpPr>
          <p:spPr>
            <a:xfrm>
              <a:off x="3582765" y="363257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4" name="rc894"/>
            <p:cNvSpPr/>
            <p:nvPr/>
          </p:nvSpPr>
          <p:spPr>
            <a:xfrm>
              <a:off x="3886171" y="363257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5" name="rc895"/>
            <p:cNvSpPr/>
            <p:nvPr/>
          </p:nvSpPr>
          <p:spPr>
            <a:xfrm>
              <a:off x="4189577" y="363257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96" name="rc896"/>
            <p:cNvSpPr/>
            <p:nvPr/>
          </p:nvSpPr>
          <p:spPr>
            <a:xfrm>
              <a:off x="4492982" y="363257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7" name="rc897"/>
            <p:cNvSpPr/>
            <p:nvPr/>
          </p:nvSpPr>
          <p:spPr>
            <a:xfrm>
              <a:off x="4796388" y="363257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8" name="rc898"/>
            <p:cNvSpPr/>
            <p:nvPr/>
          </p:nvSpPr>
          <p:spPr>
            <a:xfrm>
              <a:off x="5099794" y="363257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99" name="rc899"/>
            <p:cNvSpPr/>
            <p:nvPr/>
          </p:nvSpPr>
          <p:spPr>
            <a:xfrm>
              <a:off x="5403200" y="3632575"/>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00" name="rc900"/>
            <p:cNvSpPr/>
            <p:nvPr/>
          </p:nvSpPr>
          <p:spPr>
            <a:xfrm>
              <a:off x="5706606" y="363257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01" name="rc901"/>
            <p:cNvSpPr/>
            <p:nvPr/>
          </p:nvSpPr>
          <p:spPr>
            <a:xfrm>
              <a:off x="6010012" y="3632575"/>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02" name="rc902"/>
            <p:cNvSpPr/>
            <p:nvPr/>
          </p:nvSpPr>
          <p:spPr>
            <a:xfrm>
              <a:off x="6313417" y="363257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3" name="rc903"/>
            <p:cNvSpPr/>
            <p:nvPr/>
          </p:nvSpPr>
          <p:spPr>
            <a:xfrm>
              <a:off x="6616823" y="363257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4" name="rc904"/>
            <p:cNvSpPr/>
            <p:nvPr/>
          </p:nvSpPr>
          <p:spPr>
            <a:xfrm>
              <a:off x="6920229" y="363257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05" name="rc905"/>
            <p:cNvSpPr/>
            <p:nvPr/>
          </p:nvSpPr>
          <p:spPr>
            <a:xfrm>
              <a:off x="7223635" y="363257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06" name="rc906"/>
            <p:cNvSpPr/>
            <p:nvPr/>
          </p:nvSpPr>
          <p:spPr>
            <a:xfrm>
              <a:off x="7527041" y="363257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7" name="rc907"/>
            <p:cNvSpPr/>
            <p:nvPr/>
          </p:nvSpPr>
          <p:spPr>
            <a:xfrm>
              <a:off x="7830447" y="363257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8" name="rc908"/>
            <p:cNvSpPr/>
            <p:nvPr/>
          </p:nvSpPr>
          <p:spPr>
            <a:xfrm>
              <a:off x="8133852" y="363257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09" name="rc909"/>
            <p:cNvSpPr/>
            <p:nvPr/>
          </p:nvSpPr>
          <p:spPr>
            <a:xfrm>
              <a:off x="8437258" y="363257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0" name="rc910"/>
            <p:cNvSpPr/>
            <p:nvPr/>
          </p:nvSpPr>
          <p:spPr>
            <a:xfrm>
              <a:off x="8740664" y="363257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11" name="rc911"/>
            <p:cNvSpPr/>
            <p:nvPr/>
          </p:nvSpPr>
          <p:spPr>
            <a:xfrm>
              <a:off x="7527041"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2" name="rc912"/>
            <p:cNvSpPr/>
            <p:nvPr/>
          </p:nvSpPr>
          <p:spPr>
            <a:xfrm>
              <a:off x="7830447"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3" name="rc913"/>
            <p:cNvSpPr/>
            <p:nvPr/>
          </p:nvSpPr>
          <p:spPr>
            <a:xfrm>
              <a:off x="8133852"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4" name="rc914"/>
            <p:cNvSpPr/>
            <p:nvPr/>
          </p:nvSpPr>
          <p:spPr>
            <a:xfrm>
              <a:off x="8437258"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5" name="rc915"/>
            <p:cNvSpPr/>
            <p:nvPr/>
          </p:nvSpPr>
          <p:spPr>
            <a:xfrm>
              <a:off x="8740664"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6" name="rc916"/>
            <p:cNvSpPr/>
            <p:nvPr/>
          </p:nvSpPr>
          <p:spPr>
            <a:xfrm>
              <a:off x="1762330" y="487222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7" name="rc917"/>
            <p:cNvSpPr/>
            <p:nvPr/>
          </p:nvSpPr>
          <p:spPr>
            <a:xfrm>
              <a:off x="2065736" y="48722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18" name="rc918"/>
            <p:cNvSpPr/>
            <p:nvPr/>
          </p:nvSpPr>
          <p:spPr>
            <a:xfrm>
              <a:off x="2369142" y="4872229"/>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19" name="rc919"/>
            <p:cNvSpPr/>
            <p:nvPr/>
          </p:nvSpPr>
          <p:spPr>
            <a:xfrm>
              <a:off x="2672547" y="487222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20" name="rc920"/>
            <p:cNvSpPr/>
            <p:nvPr/>
          </p:nvSpPr>
          <p:spPr>
            <a:xfrm>
              <a:off x="2975953" y="4872229"/>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21" name="rc921"/>
            <p:cNvSpPr/>
            <p:nvPr/>
          </p:nvSpPr>
          <p:spPr>
            <a:xfrm>
              <a:off x="3279359" y="487222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22" name="rc922"/>
            <p:cNvSpPr/>
            <p:nvPr/>
          </p:nvSpPr>
          <p:spPr>
            <a:xfrm>
              <a:off x="3582765" y="4872229"/>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23" name="rc923"/>
            <p:cNvSpPr/>
            <p:nvPr/>
          </p:nvSpPr>
          <p:spPr>
            <a:xfrm>
              <a:off x="3886171" y="4872229"/>
              <a:ext cx="303405" cy="77478"/>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24" name="rc924"/>
            <p:cNvSpPr/>
            <p:nvPr/>
          </p:nvSpPr>
          <p:spPr>
            <a:xfrm>
              <a:off x="4189577" y="4872229"/>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25" name="rc925"/>
            <p:cNvSpPr/>
            <p:nvPr/>
          </p:nvSpPr>
          <p:spPr>
            <a:xfrm>
              <a:off x="4492982" y="4872229"/>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26" name="rc926"/>
            <p:cNvSpPr/>
            <p:nvPr/>
          </p:nvSpPr>
          <p:spPr>
            <a:xfrm>
              <a:off x="4796388" y="487222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7" name="rc927"/>
            <p:cNvSpPr/>
            <p:nvPr/>
          </p:nvSpPr>
          <p:spPr>
            <a:xfrm>
              <a:off x="5099794" y="48722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8" name="rc928"/>
            <p:cNvSpPr/>
            <p:nvPr/>
          </p:nvSpPr>
          <p:spPr>
            <a:xfrm>
              <a:off x="5403200" y="48722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9" name="rc929"/>
            <p:cNvSpPr/>
            <p:nvPr/>
          </p:nvSpPr>
          <p:spPr>
            <a:xfrm>
              <a:off x="5706606" y="48722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0" name="rc930"/>
            <p:cNvSpPr/>
            <p:nvPr/>
          </p:nvSpPr>
          <p:spPr>
            <a:xfrm>
              <a:off x="6010012" y="48722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1" name="rc931"/>
            <p:cNvSpPr/>
            <p:nvPr/>
          </p:nvSpPr>
          <p:spPr>
            <a:xfrm>
              <a:off x="6313417" y="48722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32" name="rc932"/>
            <p:cNvSpPr/>
            <p:nvPr/>
          </p:nvSpPr>
          <p:spPr>
            <a:xfrm>
              <a:off x="6616823" y="487222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3" name="rc933"/>
            <p:cNvSpPr/>
            <p:nvPr/>
          </p:nvSpPr>
          <p:spPr>
            <a:xfrm>
              <a:off x="6920229" y="48722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34" name="rc934"/>
            <p:cNvSpPr/>
            <p:nvPr/>
          </p:nvSpPr>
          <p:spPr>
            <a:xfrm>
              <a:off x="7223635" y="48722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5" name="rc935"/>
            <p:cNvSpPr/>
            <p:nvPr/>
          </p:nvSpPr>
          <p:spPr>
            <a:xfrm>
              <a:off x="7527041" y="48722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36" name="rc936"/>
            <p:cNvSpPr/>
            <p:nvPr/>
          </p:nvSpPr>
          <p:spPr>
            <a:xfrm>
              <a:off x="7830447" y="48722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7" name="rc937"/>
            <p:cNvSpPr/>
            <p:nvPr/>
          </p:nvSpPr>
          <p:spPr>
            <a:xfrm>
              <a:off x="8133852" y="48722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8" name="rc938"/>
            <p:cNvSpPr/>
            <p:nvPr/>
          </p:nvSpPr>
          <p:spPr>
            <a:xfrm>
              <a:off x="8437258" y="48722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9" name="rc939"/>
            <p:cNvSpPr/>
            <p:nvPr/>
          </p:nvSpPr>
          <p:spPr>
            <a:xfrm>
              <a:off x="8740664" y="48722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0" name="rc940"/>
            <p:cNvSpPr/>
            <p:nvPr/>
          </p:nvSpPr>
          <p:spPr>
            <a:xfrm>
              <a:off x="2672547" y="254787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1" name="rc941"/>
            <p:cNvSpPr/>
            <p:nvPr/>
          </p:nvSpPr>
          <p:spPr>
            <a:xfrm>
              <a:off x="2975953" y="254787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2" name="rc942"/>
            <p:cNvSpPr/>
            <p:nvPr/>
          </p:nvSpPr>
          <p:spPr>
            <a:xfrm>
              <a:off x="3279359" y="254787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3" name="rc943"/>
            <p:cNvSpPr/>
            <p:nvPr/>
          </p:nvSpPr>
          <p:spPr>
            <a:xfrm>
              <a:off x="3582765" y="254787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44" name="rc944"/>
            <p:cNvSpPr/>
            <p:nvPr/>
          </p:nvSpPr>
          <p:spPr>
            <a:xfrm>
              <a:off x="3886171" y="254787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5" name="rc945"/>
            <p:cNvSpPr/>
            <p:nvPr/>
          </p:nvSpPr>
          <p:spPr>
            <a:xfrm>
              <a:off x="4189577" y="254787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6" name="rc946"/>
            <p:cNvSpPr/>
            <p:nvPr/>
          </p:nvSpPr>
          <p:spPr>
            <a:xfrm>
              <a:off x="4492982" y="254787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7" name="rc947"/>
            <p:cNvSpPr/>
            <p:nvPr/>
          </p:nvSpPr>
          <p:spPr>
            <a:xfrm>
              <a:off x="4796388" y="254787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8" name="rc948"/>
            <p:cNvSpPr/>
            <p:nvPr/>
          </p:nvSpPr>
          <p:spPr>
            <a:xfrm>
              <a:off x="5099794" y="254787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9" name="rc949"/>
            <p:cNvSpPr/>
            <p:nvPr/>
          </p:nvSpPr>
          <p:spPr>
            <a:xfrm>
              <a:off x="5403200" y="254787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0" name="rc950"/>
            <p:cNvSpPr/>
            <p:nvPr/>
          </p:nvSpPr>
          <p:spPr>
            <a:xfrm>
              <a:off x="5706606" y="254787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1" name="rc951"/>
            <p:cNvSpPr/>
            <p:nvPr/>
          </p:nvSpPr>
          <p:spPr>
            <a:xfrm>
              <a:off x="6010012" y="254787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2" name="rc952"/>
            <p:cNvSpPr/>
            <p:nvPr/>
          </p:nvSpPr>
          <p:spPr>
            <a:xfrm>
              <a:off x="6313417" y="254787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3" name="rc953"/>
            <p:cNvSpPr/>
            <p:nvPr/>
          </p:nvSpPr>
          <p:spPr>
            <a:xfrm>
              <a:off x="6616823" y="254787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4" name="rc954"/>
            <p:cNvSpPr/>
            <p:nvPr/>
          </p:nvSpPr>
          <p:spPr>
            <a:xfrm>
              <a:off x="6920229" y="254787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5" name="rc955"/>
            <p:cNvSpPr/>
            <p:nvPr/>
          </p:nvSpPr>
          <p:spPr>
            <a:xfrm>
              <a:off x="7223635" y="254787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56" name="rc956"/>
            <p:cNvSpPr/>
            <p:nvPr/>
          </p:nvSpPr>
          <p:spPr>
            <a:xfrm>
              <a:off x="7527041" y="254787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7" name="rc957"/>
            <p:cNvSpPr/>
            <p:nvPr/>
          </p:nvSpPr>
          <p:spPr>
            <a:xfrm>
              <a:off x="7830447" y="254787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8" name="rc958"/>
            <p:cNvSpPr/>
            <p:nvPr/>
          </p:nvSpPr>
          <p:spPr>
            <a:xfrm>
              <a:off x="8133852" y="254787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59" name="rc959"/>
            <p:cNvSpPr/>
            <p:nvPr/>
          </p:nvSpPr>
          <p:spPr>
            <a:xfrm>
              <a:off x="8133852" y="16181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60" name="rc960"/>
            <p:cNvSpPr/>
            <p:nvPr/>
          </p:nvSpPr>
          <p:spPr>
            <a:xfrm>
              <a:off x="8437258" y="16181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61" name="rc961"/>
            <p:cNvSpPr/>
            <p:nvPr/>
          </p:nvSpPr>
          <p:spPr>
            <a:xfrm>
              <a:off x="8740664"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2" name="rc962"/>
            <p:cNvSpPr/>
            <p:nvPr/>
          </p:nvSpPr>
          <p:spPr>
            <a:xfrm>
              <a:off x="2065736" y="549205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63" name="rc963"/>
            <p:cNvSpPr/>
            <p:nvPr/>
          </p:nvSpPr>
          <p:spPr>
            <a:xfrm>
              <a:off x="2369142" y="5492057"/>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64" name="rc964"/>
            <p:cNvSpPr/>
            <p:nvPr/>
          </p:nvSpPr>
          <p:spPr>
            <a:xfrm>
              <a:off x="2672547" y="5492057"/>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65" name="rc965"/>
            <p:cNvSpPr/>
            <p:nvPr/>
          </p:nvSpPr>
          <p:spPr>
            <a:xfrm>
              <a:off x="2975953" y="5492057"/>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66" name="rc966"/>
            <p:cNvSpPr/>
            <p:nvPr/>
          </p:nvSpPr>
          <p:spPr>
            <a:xfrm>
              <a:off x="3279359" y="5492057"/>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67" name="rc967"/>
            <p:cNvSpPr/>
            <p:nvPr/>
          </p:nvSpPr>
          <p:spPr>
            <a:xfrm>
              <a:off x="3582765" y="5492057"/>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68" name="rc968"/>
            <p:cNvSpPr/>
            <p:nvPr/>
          </p:nvSpPr>
          <p:spPr>
            <a:xfrm>
              <a:off x="3886171" y="5492057"/>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69" name="rc969"/>
            <p:cNvSpPr/>
            <p:nvPr/>
          </p:nvSpPr>
          <p:spPr>
            <a:xfrm>
              <a:off x="4189577" y="5492057"/>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70" name="rc970"/>
            <p:cNvSpPr/>
            <p:nvPr/>
          </p:nvSpPr>
          <p:spPr>
            <a:xfrm>
              <a:off x="4492982" y="549205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1" name="rc971"/>
            <p:cNvSpPr/>
            <p:nvPr/>
          </p:nvSpPr>
          <p:spPr>
            <a:xfrm>
              <a:off x="4796388" y="549205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72" name="rc972"/>
            <p:cNvSpPr/>
            <p:nvPr/>
          </p:nvSpPr>
          <p:spPr>
            <a:xfrm>
              <a:off x="5099794" y="549205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73" name="rc973"/>
            <p:cNvSpPr/>
            <p:nvPr/>
          </p:nvSpPr>
          <p:spPr>
            <a:xfrm>
              <a:off x="5403200" y="549205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4" name="rc974"/>
            <p:cNvSpPr/>
            <p:nvPr/>
          </p:nvSpPr>
          <p:spPr>
            <a:xfrm>
              <a:off x="5706606" y="5492057"/>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75" name="rc975"/>
            <p:cNvSpPr/>
            <p:nvPr/>
          </p:nvSpPr>
          <p:spPr>
            <a:xfrm>
              <a:off x="6010012" y="5492057"/>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76" name="rc976"/>
            <p:cNvSpPr/>
            <p:nvPr/>
          </p:nvSpPr>
          <p:spPr>
            <a:xfrm>
              <a:off x="6313417" y="5492057"/>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77" name="rc977"/>
            <p:cNvSpPr/>
            <p:nvPr/>
          </p:nvSpPr>
          <p:spPr>
            <a:xfrm>
              <a:off x="6616823" y="5492057"/>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78" name="rc978"/>
            <p:cNvSpPr/>
            <p:nvPr/>
          </p:nvSpPr>
          <p:spPr>
            <a:xfrm>
              <a:off x="6920229" y="549205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79" name="rc979"/>
            <p:cNvSpPr/>
            <p:nvPr/>
          </p:nvSpPr>
          <p:spPr>
            <a:xfrm>
              <a:off x="7223635" y="549205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80" name="rc980"/>
            <p:cNvSpPr/>
            <p:nvPr/>
          </p:nvSpPr>
          <p:spPr>
            <a:xfrm>
              <a:off x="7527041" y="549205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81" name="rc981"/>
            <p:cNvSpPr/>
            <p:nvPr/>
          </p:nvSpPr>
          <p:spPr>
            <a:xfrm>
              <a:off x="7830447" y="549205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82" name="rc982"/>
            <p:cNvSpPr/>
            <p:nvPr/>
          </p:nvSpPr>
          <p:spPr>
            <a:xfrm>
              <a:off x="7527041" y="332266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3" name="rc983"/>
            <p:cNvSpPr/>
            <p:nvPr/>
          </p:nvSpPr>
          <p:spPr>
            <a:xfrm>
              <a:off x="7830447" y="332266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4" name="rc984"/>
            <p:cNvSpPr/>
            <p:nvPr/>
          </p:nvSpPr>
          <p:spPr>
            <a:xfrm>
              <a:off x="8133852" y="332266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5" name="rc985"/>
            <p:cNvSpPr/>
            <p:nvPr/>
          </p:nvSpPr>
          <p:spPr>
            <a:xfrm>
              <a:off x="8437258" y="332266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6" name="rc986"/>
            <p:cNvSpPr/>
            <p:nvPr/>
          </p:nvSpPr>
          <p:spPr>
            <a:xfrm>
              <a:off x="8740664" y="332266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7" name="rc987"/>
            <p:cNvSpPr/>
            <p:nvPr/>
          </p:nvSpPr>
          <p:spPr>
            <a:xfrm>
              <a:off x="1762330"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8" name="rc988"/>
            <p:cNvSpPr/>
            <p:nvPr/>
          </p:nvSpPr>
          <p:spPr>
            <a:xfrm>
              <a:off x="2065736"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9" name="rc989"/>
            <p:cNvSpPr/>
            <p:nvPr/>
          </p:nvSpPr>
          <p:spPr>
            <a:xfrm>
              <a:off x="2369142"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0" name="rc990"/>
            <p:cNvSpPr/>
            <p:nvPr/>
          </p:nvSpPr>
          <p:spPr>
            <a:xfrm>
              <a:off x="2672547"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1" name="rc991"/>
            <p:cNvSpPr/>
            <p:nvPr/>
          </p:nvSpPr>
          <p:spPr>
            <a:xfrm>
              <a:off x="2975953"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2" name="rc992"/>
            <p:cNvSpPr/>
            <p:nvPr/>
          </p:nvSpPr>
          <p:spPr>
            <a:xfrm>
              <a:off x="3279359"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3" name="rc993"/>
            <p:cNvSpPr/>
            <p:nvPr/>
          </p:nvSpPr>
          <p:spPr>
            <a:xfrm>
              <a:off x="3582765"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4" name="rc994"/>
            <p:cNvSpPr/>
            <p:nvPr/>
          </p:nvSpPr>
          <p:spPr>
            <a:xfrm>
              <a:off x="3886171"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5" name="rc995"/>
            <p:cNvSpPr/>
            <p:nvPr/>
          </p:nvSpPr>
          <p:spPr>
            <a:xfrm>
              <a:off x="4189577"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6" name="rc996"/>
            <p:cNvSpPr/>
            <p:nvPr/>
          </p:nvSpPr>
          <p:spPr>
            <a:xfrm>
              <a:off x="4492982"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7" name="rc997"/>
            <p:cNvSpPr/>
            <p:nvPr/>
          </p:nvSpPr>
          <p:spPr>
            <a:xfrm>
              <a:off x="4796388"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8" name="rc998"/>
            <p:cNvSpPr/>
            <p:nvPr/>
          </p:nvSpPr>
          <p:spPr>
            <a:xfrm>
              <a:off x="5099794"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9" name="rc999"/>
            <p:cNvSpPr/>
            <p:nvPr/>
          </p:nvSpPr>
          <p:spPr>
            <a:xfrm>
              <a:off x="5403200"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00" name="rc1000"/>
            <p:cNvSpPr/>
            <p:nvPr/>
          </p:nvSpPr>
          <p:spPr>
            <a:xfrm>
              <a:off x="5706606"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01" name="rc1001"/>
            <p:cNvSpPr/>
            <p:nvPr/>
          </p:nvSpPr>
          <p:spPr>
            <a:xfrm>
              <a:off x="6010012"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02" name="rc1002"/>
            <p:cNvSpPr/>
            <p:nvPr/>
          </p:nvSpPr>
          <p:spPr>
            <a:xfrm>
              <a:off x="6313417"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03" name="rc1003"/>
            <p:cNvSpPr/>
            <p:nvPr/>
          </p:nvSpPr>
          <p:spPr>
            <a:xfrm>
              <a:off x="6616823"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04" name="rc1004"/>
            <p:cNvSpPr/>
            <p:nvPr/>
          </p:nvSpPr>
          <p:spPr>
            <a:xfrm>
              <a:off x="6920229"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05" name="rc1005"/>
            <p:cNvSpPr/>
            <p:nvPr/>
          </p:nvSpPr>
          <p:spPr>
            <a:xfrm>
              <a:off x="7223635"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06" name="rc1006"/>
            <p:cNvSpPr/>
            <p:nvPr/>
          </p:nvSpPr>
          <p:spPr>
            <a:xfrm>
              <a:off x="7527041"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07" name="rc1007"/>
            <p:cNvSpPr/>
            <p:nvPr/>
          </p:nvSpPr>
          <p:spPr>
            <a:xfrm>
              <a:off x="7830447" y="16181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08" name="rc1008"/>
            <p:cNvSpPr/>
            <p:nvPr/>
          </p:nvSpPr>
          <p:spPr>
            <a:xfrm>
              <a:off x="1762330" y="254787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09" name="rc1009"/>
            <p:cNvSpPr/>
            <p:nvPr/>
          </p:nvSpPr>
          <p:spPr>
            <a:xfrm>
              <a:off x="2065736" y="254787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0" name="rc1010"/>
            <p:cNvSpPr/>
            <p:nvPr/>
          </p:nvSpPr>
          <p:spPr>
            <a:xfrm>
              <a:off x="2369142" y="254787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1" name="rc1011"/>
            <p:cNvSpPr/>
            <p:nvPr/>
          </p:nvSpPr>
          <p:spPr>
            <a:xfrm>
              <a:off x="8437258" y="254787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2" name="rc1012"/>
            <p:cNvSpPr/>
            <p:nvPr/>
          </p:nvSpPr>
          <p:spPr>
            <a:xfrm>
              <a:off x="8740664" y="254787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3" name="rc1013"/>
            <p:cNvSpPr/>
            <p:nvPr/>
          </p:nvSpPr>
          <p:spPr>
            <a:xfrm>
              <a:off x="1762330" y="3322662"/>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14" name="rc1014"/>
            <p:cNvSpPr/>
            <p:nvPr/>
          </p:nvSpPr>
          <p:spPr>
            <a:xfrm>
              <a:off x="2065736" y="332266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15" name="rc1015"/>
            <p:cNvSpPr/>
            <p:nvPr/>
          </p:nvSpPr>
          <p:spPr>
            <a:xfrm>
              <a:off x="2369142" y="332266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6" name="rc1016"/>
            <p:cNvSpPr/>
            <p:nvPr/>
          </p:nvSpPr>
          <p:spPr>
            <a:xfrm>
              <a:off x="2672547" y="332266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7" name="rc1017"/>
            <p:cNvSpPr/>
            <p:nvPr/>
          </p:nvSpPr>
          <p:spPr>
            <a:xfrm>
              <a:off x="2975953" y="3322662"/>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18" name="rc1018"/>
            <p:cNvSpPr/>
            <p:nvPr/>
          </p:nvSpPr>
          <p:spPr>
            <a:xfrm>
              <a:off x="3279359" y="3322662"/>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19" name="rc1019"/>
            <p:cNvSpPr/>
            <p:nvPr/>
          </p:nvSpPr>
          <p:spPr>
            <a:xfrm>
              <a:off x="3582765" y="332266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20" name="rc1020"/>
            <p:cNvSpPr/>
            <p:nvPr/>
          </p:nvSpPr>
          <p:spPr>
            <a:xfrm>
              <a:off x="3886171" y="332266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1" name="rc1021"/>
            <p:cNvSpPr/>
            <p:nvPr/>
          </p:nvSpPr>
          <p:spPr>
            <a:xfrm>
              <a:off x="4189577" y="332266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2" name="rc1022"/>
            <p:cNvSpPr/>
            <p:nvPr/>
          </p:nvSpPr>
          <p:spPr>
            <a:xfrm>
              <a:off x="4492982" y="332266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3" name="rc1023"/>
            <p:cNvSpPr/>
            <p:nvPr/>
          </p:nvSpPr>
          <p:spPr>
            <a:xfrm>
              <a:off x="4796388" y="332266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4" name="rc1024"/>
            <p:cNvSpPr/>
            <p:nvPr/>
          </p:nvSpPr>
          <p:spPr>
            <a:xfrm>
              <a:off x="5099794" y="332266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5" name="rc1025"/>
            <p:cNvSpPr/>
            <p:nvPr/>
          </p:nvSpPr>
          <p:spPr>
            <a:xfrm>
              <a:off x="5403200" y="332266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26" name="rc1026"/>
            <p:cNvSpPr/>
            <p:nvPr/>
          </p:nvSpPr>
          <p:spPr>
            <a:xfrm>
              <a:off x="5706606" y="332266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7" name="rc1027"/>
            <p:cNvSpPr/>
            <p:nvPr/>
          </p:nvSpPr>
          <p:spPr>
            <a:xfrm>
              <a:off x="6010012" y="332266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8" name="rc1028"/>
            <p:cNvSpPr/>
            <p:nvPr/>
          </p:nvSpPr>
          <p:spPr>
            <a:xfrm>
              <a:off x="6313417" y="332266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29" name="rc1029"/>
            <p:cNvSpPr/>
            <p:nvPr/>
          </p:nvSpPr>
          <p:spPr>
            <a:xfrm>
              <a:off x="6616823" y="332266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30" name="rc1030"/>
            <p:cNvSpPr/>
            <p:nvPr/>
          </p:nvSpPr>
          <p:spPr>
            <a:xfrm>
              <a:off x="6920229" y="332266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31" name="rc1031"/>
            <p:cNvSpPr/>
            <p:nvPr/>
          </p:nvSpPr>
          <p:spPr>
            <a:xfrm>
              <a:off x="7223635" y="332266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32" name="rc1032"/>
            <p:cNvSpPr/>
            <p:nvPr/>
          </p:nvSpPr>
          <p:spPr>
            <a:xfrm>
              <a:off x="1762330" y="549205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33" name="rc1033"/>
            <p:cNvSpPr/>
            <p:nvPr/>
          </p:nvSpPr>
          <p:spPr>
            <a:xfrm>
              <a:off x="8133852" y="5492057"/>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34" name="rc1034"/>
            <p:cNvSpPr/>
            <p:nvPr/>
          </p:nvSpPr>
          <p:spPr>
            <a:xfrm>
              <a:off x="8437258" y="549205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35" name="rc1035"/>
            <p:cNvSpPr/>
            <p:nvPr/>
          </p:nvSpPr>
          <p:spPr>
            <a:xfrm>
              <a:off x="8740664" y="5492057"/>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36" name="rc1036"/>
            <p:cNvSpPr/>
            <p:nvPr/>
          </p:nvSpPr>
          <p:spPr>
            <a:xfrm>
              <a:off x="1762330"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37" name="rc1037"/>
            <p:cNvSpPr/>
            <p:nvPr/>
          </p:nvSpPr>
          <p:spPr>
            <a:xfrm>
              <a:off x="2065736"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38" name="rc1038"/>
            <p:cNvSpPr/>
            <p:nvPr/>
          </p:nvSpPr>
          <p:spPr>
            <a:xfrm>
              <a:off x="2369142"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39" name="rc1039"/>
            <p:cNvSpPr/>
            <p:nvPr/>
          </p:nvSpPr>
          <p:spPr>
            <a:xfrm>
              <a:off x="2672547"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0" name="rc1040"/>
            <p:cNvSpPr/>
            <p:nvPr/>
          </p:nvSpPr>
          <p:spPr>
            <a:xfrm>
              <a:off x="2975953"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1" name="rc1041"/>
            <p:cNvSpPr/>
            <p:nvPr/>
          </p:nvSpPr>
          <p:spPr>
            <a:xfrm>
              <a:off x="3279359"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2" name="rc1042"/>
            <p:cNvSpPr/>
            <p:nvPr/>
          </p:nvSpPr>
          <p:spPr>
            <a:xfrm>
              <a:off x="3582765" y="138570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43" name="rc1043"/>
            <p:cNvSpPr/>
            <p:nvPr/>
          </p:nvSpPr>
          <p:spPr>
            <a:xfrm>
              <a:off x="3886171"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4" name="rc1044"/>
            <p:cNvSpPr/>
            <p:nvPr/>
          </p:nvSpPr>
          <p:spPr>
            <a:xfrm>
              <a:off x="4189577"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5" name="rc1045"/>
            <p:cNvSpPr/>
            <p:nvPr/>
          </p:nvSpPr>
          <p:spPr>
            <a:xfrm>
              <a:off x="4492982"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6" name="rc1046"/>
            <p:cNvSpPr/>
            <p:nvPr/>
          </p:nvSpPr>
          <p:spPr>
            <a:xfrm>
              <a:off x="4796388"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7" name="rc1047"/>
            <p:cNvSpPr/>
            <p:nvPr/>
          </p:nvSpPr>
          <p:spPr>
            <a:xfrm>
              <a:off x="5099794"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8" name="rc1048"/>
            <p:cNvSpPr/>
            <p:nvPr/>
          </p:nvSpPr>
          <p:spPr>
            <a:xfrm>
              <a:off x="5403200"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9" name="rc1049"/>
            <p:cNvSpPr/>
            <p:nvPr/>
          </p:nvSpPr>
          <p:spPr>
            <a:xfrm>
              <a:off x="5706606"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0" name="rc1050"/>
            <p:cNvSpPr/>
            <p:nvPr/>
          </p:nvSpPr>
          <p:spPr>
            <a:xfrm>
              <a:off x="6010012"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1" name="rc1051"/>
            <p:cNvSpPr/>
            <p:nvPr/>
          </p:nvSpPr>
          <p:spPr>
            <a:xfrm>
              <a:off x="6313417"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2" name="rc1052"/>
            <p:cNvSpPr/>
            <p:nvPr/>
          </p:nvSpPr>
          <p:spPr>
            <a:xfrm>
              <a:off x="6616823"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3" name="rc1053"/>
            <p:cNvSpPr/>
            <p:nvPr/>
          </p:nvSpPr>
          <p:spPr>
            <a:xfrm>
              <a:off x="6920229"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4" name="rc1054"/>
            <p:cNvSpPr/>
            <p:nvPr/>
          </p:nvSpPr>
          <p:spPr>
            <a:xfrm>
              <a:off x="7223635"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5" name="rc1055"/>
            <p:cNvSpPr/>
            <p:nvPr/>
          </p:nvSpPr>
          <p:spPr>
            <a:xfrm>
              <a:off x="7527041"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6" name="rc1056"/>
            <p:cNvSpPr/>
            <p:nvPr/>
          </p:nvSpPr>
          <p:spPr>
            <a:xfrm>
              <a:off x="7830447"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7" name="rc1057"/>
            <p:cNvSpPr/>
            <p:nvPr/>
          </p:nvSpPr>
          <p:spPr>
            <a:xfrm>
              <a:off x="8133852"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8" name="rc1058"/>
            <p:cNvSpPr/>
            <p:nvPr/>
          </p:nvSpPr>
          <p:spPr>
            <a:xfrm>
              <a:off x="8437258"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9" name="rc1059"/>
            <p:cNvSpPr/>
            <p:nvPr/>
          </p:nvSpPr>
          <p:spPr>
            <a:xfrm>
              <a:off x="8740664"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0" name="rc1060"/>
            <p:cNvSpPr/>
            <p:nvPr/>
          </p:nvSpPr>
          <p:spPr>
            <a:xfrm>
              <a:off x="1762330" y="46397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1" name="rc1061"/>
            <p:cNvSpPr/>
            <p:nvPr/>
          </p:nvSpPr>
          <p:spPr>
            <a:xfrm>
              <a:off x="2065736" y="46397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2" name="rc1062"/>
            <p:cNvSpPr/>
            <p:nvPr/>
          </p:nvSpPr>
          <p:spPr>
            <a:xfrm>
              <a:off x="2369142" y="46397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3" name="rc1063"/>
            <p:cNvSpPr/>
            <p:nvPr/>
          </p:nvSpPr>
          <p:spPr>
            <a:xfrm>
              <a:off x="2672547" y="46397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4" name="rc1064"/>
            <p:cNvSpPr/>
            <p:nvPr/>
          </p:nvSpPr>
          <p:spPr>
            <a:xfrm>
              <a:off x="2975953" y="463979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5" name="rc1065"/>
            <p:cNvSpPr/>
            <p:nvPr/>
          </p:nvSpPr>
          <p:spPr>
            <a:xfrm>
              <a:off x="3279359" y="463979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66" name="rc1066"/>
            <p:cNvSpPr/>
            <p:nvPr/>
          </p:nvSpPr>
          <p:spPr>
            <a:xfrm>
              <a:off x="3582765" y="463979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67" name="rc1067"/>
            <p:cNvSpPr/>
            <p:nvPr/>
          </p:nvSpPr>
          <p:spPr>
            <a:xfrm>
              <a:off x="3886171" y="463979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8" name="rc1068"/>
            <p:cNvSpPr/>
            <p:nvPr/>
          </p:nvSpPr>
          <p:spPr>
            <a:xfrm>
              <a:off x="4189577" y="4639794"/>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69" name="rc1069"/>
            <p:cNvSpPr/>
            <p:nvPr/>
          </p:nvSpPr>
          <p:spPr>
            <a:xfrm>
              <a:off x="4492982" y="463979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70" name="rc1070"/>
            <p:cNvSpPr/>
            <p:nvPr/>
          </p:nvSpPr>
          <p:spPr>
            <a:xfrm>
              <a:off x="4796388" y="463979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71" name="rc1071"/>
            <p:cNvSpPr/>
            <p:nvPr/>
          </p:nvSpPr>
          <p:spPr>
            <a:xfrm>
              <a:off x="5099794" y="463979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72" name="rc1072"/>
            <p:cNvSpPr/>
            <p:nvPr/>
          </p:nvSpPr>
          <p:spPr>
            <a:xfrm>
              <a:off x="5403200" y="46397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3" name="rc1073"/>
            <p:cNvSpPr/>
            <p:nvPr/>
          </p:nvSpPr>
          <p:spPr>
            <a:xfrm>
              <a:off x="5706606" y="4639794"/>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74" name="rc1074"/>
            <p:cNvSpPr/>
            <p:nvPr/>
          </p:nvSpPr>
          <p:spPr>
            <a:xfrm>
              <a:off x="6010012" y="463979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75" name="rc1075"/>
            <p:cNvSpPr/>
            <p:nvPr/>
          </p:nvSpPr>
          <p:spPr>
            <a:xfrm>
              <a:off x="6313417" y="463979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76" name="rc1076"/>
            <p:cNvSpPr/>
            <p:nvPr/>
          </p:nvSpPr>
          <p:spPr>
            <a:xfrm>
              <a:off x="6616823" y="463979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77" name="rc1077"/>
            <p:cNvSpPr/>
            <p:nvPr/>
          </p:nvSpPr>
          <p:spPr>
            <a:xfrm>
              <a:off x="6920229" y="463979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78" name="rc1078"/>
            <p:cNvSpPr/>
            <p:nvPr/>
          </p:nvSpPr>
          <p:spPr>
            <a:xfrm>
              <a:off x="7223635" y="463979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9" name="rc1079"/>
            <p:cNvSpPr/>
            <p:nvPr/>
          </p:nvSpPr>
          <p:spPr>
            <a:xfrm>
              <a:off x="7527041" y="463979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0" name="rc1080"/>
            <p:cNvSpPr/>
            <p:nvPr/>
          </p:nvSpPr>
          <p:spPr>
            <a:xfrm>
              <a:off x="7830447" y="4639794"/>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81" name="rc1081"/>
            <p:cNvSpPr/>
            <p:nvPr/>
          </p:nvSpPr>
          <p:spPr>
            <a:xfrm>
              <a:off x="8133852" y="463979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82" name="rc1082"/>
            <p:cNvSpPr/>
            <p:nvPr/>
          </p:nvSpPr>
          <p:spPr>
            <a:xfrm>
              <a:off x="8437258" y="463979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83" name="rc1083"/>
            <p:cNvSpPr/>
            <p:nvPr/>
          </p:nvSpPr>
          <p:spPr>
            <a:xfrm>
              <a:off x="8740664" y="4639794"/>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84" name="rc1084"/>
            <p:cNvSpPr/>
            <p:nvPr/>
          </p:nvSpPr>
          <p:spPr>
            <a:xfrm>
              <a:off x="1762330"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5" name="rc1085"/>
            <p:cNvSpPr/>
            <p:nvPr/>
          </p:nvSpPr>
          <p:spPr>
            <a:xfrm>
              <a:off x="2065736"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6" name="rc1086"/>
            <p:cNvSpPr/>
            <p:nvPr/>
          </p:nvSpPr>
          <p:spPr>
            <a:xfrm>
              <a:off x="2369142"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7" name="rc1087"/>
            <p:cNvSpPr/>
            <p:nvPr/>
          </p:nvSpPr>
          <p:spPr>
            <a:xfrm>
              <a:off x="1762330" y="177309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88" name="rc1088"/>
            <p:cNvSpPr/>
            <p:nvPr/>
          </p:nvSpPr>
          <p:spPr>
            <a:xfrm>
              <a:off x="2065736" y="177309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89" name="rc1089"/>
            <p:cNvSpPr/>
            <p:nvPr/>
          </p:nvSpPr>
          <p:spPr>
            <a:xfrm>
              <a:off x="2369142"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0" name="rc1090"/>
            <p:cNvSpPr/>
            <p:nvPr/>
          </p:nvSpPr>
          <p:spPr>
            <a:xfrm>
              <a:off x="2672547"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1" name="rc1091"/>
            <p:cNvSpPr/>
            <p:nvPr/>
          </p:nvSpPr>
          <p:spPr>
            <a:xfrm>
              <a:off x="2975953"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2" name="rc1092"/>
            <p:cNvSpPr/>
            <p:nvPr/>
          </p:nvSpPr>
          <p:spPr>
            <a:xfrm>
              <a:off x="3279359" y="177309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93" name="rc1093"/>
            <p:cNvSpPr/>
            <p:nvPr/>
          </p:nvSpPr>
          <p:spPr>
            <a:xfrm>
              <a:off x="3582765" y="177309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94" name="rc1094"/>
            <p:cNvSpPr/>
            <p:nvPr/>
          </p:nvSpPr>
          <p:spPr>
            <a:xfrm>
              <a:off x="3886171"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5" name="rc1095"/>
            <p:cNvSpPr/>
            <p:nvPr/>
          </p:nvSpPr>
          <p:spPr>
            <a:xfrm>
              <a:off x="4189577"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6" name="rc1096"/>
            <p:cNvSpPr/>
            <p:nvPr/>
          </p:nvSpPr>
          <p:spPr>
            <a:xfrm>
              <a:off x="4492982"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7" name="rc1097"/>
            <p:cNvSpPr/>
            <p:nvPr/>
          </p:nvSpPr>
          <p:spPr>
            <a:xfrm>
              <a:off x="4796388"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8" name="rc1098"/>
            <p:cNvSpPr/>
            <p:nvPr/>
          </p:nvSpPr>
          <p:spPr>
            <a:xfrm>
              <a:off x="5099794"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9" name="rc1099"/>
            <p:cNvSpPr/>
            <p:nvPr/>
          </p:nvSpPr>
          <p:spPr>
            <a:xfrm>
              <a:off x="5403200"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0" name="rc1100"/>
            <p:cNvSpPr/>
            <p:nvPr/>
          </p:nvSpPr>
          <p:spPr>
            <a:xfrm>
              <a:off x="5706606"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1" name="rc1101"/>
            <p:cNvSpPr/>
            <p:nvPr/>
          </p:nvSpPr>
          <p:spPr>
            <a:xfrm>
              <a:off x="6010012"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2" name="rc1102"/>
            <p:cNvSpPr/>
            <p:nvPr/>
          </p:nvSpPr>
          <p:spPr>
            <a:xfrm>
              <a:off x="6313417"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3" name="rc1103"/>
            <p:cNvSpPr/>
            <p:nvPr/>
          </p:nvSpPr>
          <p:spPr>
            <a:xfrm>
              <a:off x="6616823"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4" name="rc1104"/>
            <p:cNvSpPr/>
            <p:nvPr/>
          </p:nvSpPr>
          <p:spPr>
            <a:xfrm>
              <a:off x="6920229"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5" name="rc1105"/>
            <p:cNvSpPr/>
            <p:nvPr/>
          </p:nvSpPr>
          <p:spPr>
            <a:xfrm>
              <a:off x="7223635"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6" name="rc1106"/>
            <p:cNvSpPr/>
            <p:nvPr/>
          </p:nvSpPr>
          <p:spPr>
            <a:xfrm>
              <a:off x="7527041"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7" name="rc1107"/>
            <p:cNvSpPr/>
            <p:nvPr/>
          </p:nvSpPr>
          <p:spPr>
            <a:xfrm>
              <a:off x="7830447"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8" name="rc1108"/>
            <p:cNvSpPr/>
            <p:nvPr/>
          </p:nvSpPr>
          <p:spPr>
            <a:xfrm>
              <a:off x="8133852"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09" name="rc1109"/>
            <p:cNvSpPr/>
            <p:nvPr/>
          </p:nvSpPr>
          <p:spPr>
            <a:xfrm>
              <a:off x="8437258"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0" name="rc1110"/>
            <p:cNvSpPr/>
            <p:nvPr/>
          </p:nvSpPr>
          <p:spPr>
            <a:xfrm>
              <a:off x="8740664"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1" name="rc1111"/>
            <p:cNvSpPr/>
            <p:nvPr/>
          </p:nvSpPr>
          <p:spPr>
            <a:xfrm>
              <a:off x="2672547"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2" name="rc1112"/>
            <p:cNvSpPr/>
            <p:nvPr/>
          </p:nvSpPr>
          <p:spPr>
            <a:xfrm>
              <a:off x="2975953"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3" name="rc1113"/>
            <p:cNvSpPr/>
            <p:nvPr/>
          </p:nvSpPr>
          <p:spPr>
            <a:xfrm>
              <a:off x="3279359"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4" name="rc1114"/>
            <p:cNvSpPr/>
            <p:nvPr/>
          </p:nvSpPr>
          <p:spPr>
            <a:xfrm>
              <a:off x="3582765"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5" name="rc1115"/>
            <p:cNvSpPr/>
            <p:nvPr/>
          </p:nvSpPr>
          <p:spPr>
            <a:xfrm>
              <a:off x="3886171"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6" name="rc1116"/>
            <p:cNvSpPr/>
            <p:nvPr/>
          </p:nvSpPr>
          <p:spPr>
            <a:xfrm>
              <a:off x="4189577"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7" name="rc1117"/>
            <p:cNvSpPr/>
            <p:nvPr/>
          </p:nvSpPr>
          <p:spPr>
            <a:xfrm>
              <a:off x="4492982"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8" name="rc1118"/>
            <p:cNvSpPr/>
            <p:nvPr/>
          </p:nvSpPr>
          <p:spPr>
            <a:xfrm>
              <a:off x="4796388"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9" name="rc1119"/>
            <p:cNvSpPr/>
            <p:nvPr/>
          </p:nvSpPr>
          <p:spPr>
            <a:xfrm>
              <a:off x="5099794"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0" name="rc1120"/>
            <p:cNvSpPr/>
            <p:nvPr/>
          </p:nvSpPr>
          <p:spPr>
            <a:xfrm>
              <a:off x="5403200"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1" name="rc1121"/>
            <p:cNvSpPr/>
            <p:nvPr/>
          </p:nvSpPr>
          <p:spPr>
            <a:xfrm>
              <a:off x="5706606"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2" name="rc1122"/>
            <p:cNvSpPr/>
            <p:nvPr/>
          </p:nvSpPr>
          <p:spPr>
            <a:xfrm>
              <a:off x="6010012"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3" name="rc1123"/>
            <p:cNvSpPr/>
            <p:nvPr/>
          </p:nvSpPr>
          <p:spPr>
            <a:xfrm>
              <a:off x="6313417"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4" name="rc1124"/>
            <p:cNvSpPr/>
            <p:nvPr/>
          </p:nvSpPr>
          <p:spPr>
            <a:xfrm>
              <a:off x="6616823"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5" name="rc1125"/>
            <p:cNvSpPr/>
            <p:nvPr/>
          </p:nvSpPr>
          <p:spPr>
            <a:xfrm>
              <a:off x="6920229"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6" name="rc1126"/>
            <p:cNvSpPr/>
            <p:nvPr/>
          </p:nvSpPr>
          <p:spPr>
            <a:xfrm>
              <a:off x="7223635"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7" name="rc1127"/>
            <p:cNvSpPr/>
            <p:nvPr/>
          </p:nvSpPr>
          <p:spPr>
            <a:xfrm>
              <a:off x="7527041"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8" name="rc1128"/>
            <p:cNvSpPr/>
            <p:nvPr/>
          </p:nvSpPr>
          <p:spPr>
            <a:xfrm>
              <a:off x="7830447"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9" name="rc1129"/>
            <p:cNvSpPr/>
            <p:nvPr/>
          </p:nvSpPr>
          <p:spPr>
            <a:xfrm>
              <a:off x="8133852"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0" name="rc1130"/>
            <p:cNvSpPr/>
            <p:nvPr/>
          </p:nvSpPr>
          <p:spPr>
            <a:xfrm>
              <a:off x="8437258"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1" name="rc1131"/>
            <p:cNvSpPr/>
            <p:nvPr/>
          </p:nvSpPr>
          <p:spPr>
            <a:xfrm>
              <a:off x="8740664"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2" name="rc1132"/>
            <p:cNvSpPr/>
            <p:nvPr/>
          </p:nvSpPr>
          <p:spPr>
            <a:xfrm>
              <a:off x="1762330"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3" name="rc1133"/>
            <p:cNvSpPr/>
            <p:nvPr/>
          </p:nvSpPr>
          <p:spPr>
            <a:xfrm>
              <a:off x="2065736"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4" name="rc1134"/>
            <p:cNvSpPr/>
            <p:nvPr/>
          </p:nvSpPr>
          <p:spPr>
            <a:xfrm>
              <a:off x="1762330"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5" name="rc1135"/>
            <p:cNvSpPr/>
            <p:nvPr/>
          </p:nvSpPr>
          <p:spPr>
            <a:xfrm>
              <a:off x="2065736"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6" name="rc1136"/>
            <p:cNvSpPr/>
            <p:nvPr/>
          </p:nvSpPr>
          <p:spPr>
            <a:xfrm>
              <a:off x="2369142" y="223796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7" name="rc1137"/>
            <p:cNvSpPr/>
            <p:nvPr/>
          </p:nvSpPr>
          <p:spPr>
            <a:xfrm>
              <a:off x="2672547"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8" name="rc1138"/>
            <p:cNvSpPr/>
            <p:nvPr/>
          </p:nvSpPr>
          <p:spPr>
            <a:xfrm>
              <a:off x="2975953" y="223796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9" name="rc1139"/>
            <p:cNvSpPr/>
            <p:nvPr/>
          </p:nvSpPr>
          <p:spPr>
            <a:xfrm>
              <a:off x="3279359" y="2237964"/>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0" name="rc1140"/>
            <p:cNvSpPr/>
            <p:nvPr/>
          </p:nvSpPr>
          <p:spPr>
            <a:xfrm>
              <a:off x="3582765"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1" name="rc1141"/>
            <p:cNvSpPr/>
            <p:nvPr/>
          </p:nvSpPr>
          <p:spPr>
            <a:xfrm>
              <a:off x="3886171"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2" name="rc1142"/>
            <p:cNvSpPr/>
            <p:nvPr/>
          </p:nvSpPr>
          <p:spPr>
            <a:xfrm>
              <a:off x="4189577"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3" name="rc1143"/>
            <p:cNvSpPr/>
            <p:nvPr/>
          </p:nvSpPr>
          <p:spPr>
            <a:xfrm>
              <a:off x="4492982" y="223796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4" name="rc1144"/>
            <p:cNvSpPr/>
            <p:nvPr/>
          </p:nvSpPr>
          <p:spPr>
            <a:xfrm>
              <a:off x="4796388"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5" name="rc1145"/>
            <p:cNvSpPr/>
            <p:nvPr/>
          </p:nvSpPr>
          <p:spPr>
            <a:xfrm>
              <a:off x="5099794" y="223796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6" name="rc1146"/>
            <p:cNvSpPr/>
            <p:nvPr/>
          </p:nvSpPr>
          <p:spPr>
            <a:xfrm>
              <a:off x="5403200"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7" name="rc1147"/>
            <p:cNvSpPr/>
            <p:nvPr/>
          </p:nvSpPr>
          <p:spPr>
            <a:xfrm>
              <a:off x="5706606"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8" name="rc1148"/>
            <p:cNvSpPr/>
            <p:nvPr/>
          </p:nvSpPr>
          <p:spPr>
            <a:xfrm>
              <a:off x="6010012"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9" name="rc1149"/>
            <p:cNvSpPr/>
            <p:nvPr/>
          </p:nvSpPr>
          <p:spPr>
            <a:xfrm>
              <a:off x="6313417"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0" name="rc1150"/>
            <p:cNvSpPr/>
            <p:nvPr/>
          </p:nvSpPr>
          <p:spPr>
            <a:xfrm>
              <a:off x="6616823"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1" name="rc1151"/>
            <p:cNvSpPr/>
            <p:nvPr/>
          </p:nvSpPr>
          <p:spPr>
            <a:xfrm>
              <a:off x="6920229"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2" name="rc1152"/>
            <p:cNvSpPr/>
            <p:nvPr/>
          </p:nvSpPr>
          <p:spPr>
            <a:xfrm>
              <a:off x="7223635"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3" name="rc1153"/>
            <p:cNvSpPr/>
            <p:nvPr/>
          </p:nvSpPr>
          <p:spPr>
            <a:xfrm>
              <a:off x="7527041"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4" name="rc1154"/>
            <p:cNvSpPr/>
            <p:nvPr/>
          </p:nvSpPr>
          <p:spPr>
            <a:xfrm>
              <a:off x="7830447"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5" name="rc1155"/>
            <p:cNvSpPr/>
            <p:nvPr/>
          </p:nvSpPr>
          <p:spPr>
            <a:xfrm>
              <a:off x="8133852"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6" name="rc1156"/>
            <p:cNvSpPr/>
            <p:nvPr/>
          </p:nvSpPr>
          <p:spPr>
            <a:xfrm>
              <a:off x="8437258"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7" name="rc1157"/>
            <p:cNvSpPr/>
            <p:nvPr/>
          </p:nvSpPr>
          <p:spPr>
            <a:xfrm>
              <a:off x="8740664"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8" name="rc1158"/>
            <p:cNvSpPr/>
            <p:nvPr/>
          </p:nvSpPr>
          <p:spPr>
            <a:xfrm>
              <a:off x="2672547" y="371005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9" name="rc1159"/>
            <p:cNvSpPr/>
            <p:nvPr/>
          </p:nvSpPr>
          <p:spPr>
            <a:xfrm>
              <a:off x="2975953" y="371005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0" name="rc1160"/>
            <p:cNvSpPr/>
            <p:nvPr/>
          </p:nvSpPr>
          <p:spPr>
            <a:xfrm>
              <a:off x="3279359" y="371005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1" name="rc1161"/>
            <p:cNvSpPr/>
            <p:nvPr/>
          </p:nvSpPr>
          <p:spPr>
            <a:xfrm>
              <a:off x="3582765" y="371005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2" name="rc1162"/>
            <p:cNvSpPr/>
            <p:nvPr/>
          </p:nvSpPr>
          <p:spPr>
            <a:xfrm>
              <a:off x="3886171" y="371005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3" name="rc1163"/>
            <p:cNvSpPr/>
            <p:nvPr/>
          </p:nvSpPr>
          <p:spPr>
            <a:xfrm>
              <a:off x="4189577" y="371005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4" name="rc1164"/>
            <p:cNvSpPr/>
            <p:nvPr/>
          </p:nvSpPr>
          <p:spPr>
            <a:xfrm>
              <a:off x="4492982" y="371005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65" name="rc1165"/>
            <p:cNvSpPr/>
            <p:nvPr/>
          </p:nvSpPr>
          <p:spPr>
            <a:xfrm>
              <a:off x="4796388" y="371005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6" name="rc1166"/>
            <p:cNvSpPr/>
            <p:nvPr/>
          </p:nvSpPr>
          <p:spPr>
            <a:xfrm>
              <a:off x="5099794" y="371005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7" name="rc1167"/>
            <p:cNvSpPr/>
            <p:nvPr/>
          </p:nvSpPr>
          <p:spPr>
            <a:xfrm>
              <a:off x="5403200" y="371005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8" name="rc1168"/>
            <p:cNvSpPr/>
            <p:nvPr/>
          </p:nvSpPr>
          <p:spPr>
            <a:xfrm>
              <a:off x="5706606" y="371005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9" name="rc1169"/>
            <p:cNvSpPr/>
            <p:nvPr/>
          </p:nvSpPr>
          <p:spPr>
            <a:xfrm>
              <a:off x="6010012" y="371005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0" name="rc1170"/>
            <p:cNvSpPr/>
            <p:nvPr/>
          </p:nvSpPr>
          <p:spPr>
            <a:xfrm>
              <a:off x="6313417" y="371005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1" name="rc1171"/>
            <p:cNvSpPr/>
            <p:nvPr/>
          </p:nvSpPr>
          <p:spPr>
            <a:xfrm>
              <a:off x="6616823" y="371005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2" name="rc1172"/>
            <p:cNvSpPr/>
            <p:nvPr/>
          </p:nvSpPr>
          <p:spPr>
            <a:xfrm>
              <a:off x="6920229" y="371005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3" name="rc1173"/>
            <p:cNvSpPr/>
            <p:nvPr/>
          </p:nvSpPr>
          <p:spPr>
            <a:xfrm>
              <a:off x="7223635" y="371005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4" name="rc1174"/>
            <p:cNvSpPr/>
            <p:nvPr/>
          </p:nvSpPr>
          <p:spPr>
            <a:xfrm>
              <a:off x="7527041" y="371005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5" name="rc1175"/>
            <p:cNvSpPr/>
            <p:nvPr/>
          </p:nvSpPr>
          <p:spPr>
            <a:xfrm>
              <a:off x="7830447" y="371005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6" name="rc1176"/>
            <p:cNvSpPr/>
            <p:nvPr/>
          </p:nvSpPr>
          <p:spPr>
            <a:xfrm>
              <a:off x="8133852" y="371005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7" name="rc1177"/>
            <p:cNvSpPr/>
            <p:nvPr/>
          </p:nvSpPr>
          <p:spPr>
            <a:xfrm>
              <a:off x="1762330" y="3400140"/>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78" name="rc1178"/>
            <p:cNvSpPr/>
            <p:nvPr/>
          </p:nvSpPr>
          <p:spPr>
            <a:xfrm>
              <a:off x="2065736" y="340014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79" name="rc1179"/>
            <p:cNvSpPr/>
            <p:nvPr/>
          </p:nvSpPr>
          <p:spPr>
            <a:xfrm>
              <a:off x="2369142" y="340014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80" name="rc1180"/>
            <p:cNvSpPr/>
            <p:nvPr/>
          </p:nvSpPr>
          <p:spPr>
            <a:xfrm>
              <a:off x="2672547" y="340014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81" name="rc1181"/>
            <p:cNvSpPr/>
            <p:nvPr/>
          </p:nvSpPr>
          <p:spPr>
            <a:xfrm>
              <a:off x="2975953" y="340014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2" name="rc1182"/>
            <p:cNvSpPr/>
            <p:nvPr/>
          </p:nvSpPr>
          <p:spPr>
            <a:xfrm>
              <a:off x="3279359" y="340014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3" name="rc1183"/>
            <p:cNvSpPr/>
            <p:nvPr/>
          </p:nvSpPr>
          <p:spPr>
            <a:xfrm>
              <a:off x="3582765" y="340014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4" name="rc1184"/>
            <p:cNvSpPr/>
            <p:nvPr/>
          </p:nvSpPr>
          <p:spPr>
            <a:xfrm>
              <a:off x="3886171" y="340014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85" name="rc1185"/>
            <p:cNvSpPr/>
            <p:nvPr/>
          </p:nvSpPr>
          <p:spPr>
            <a:xfrm>
              <a:off x="4189577" y="340014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6" name="rc1186"/>
            <p:cNvSpPr/>
            <p:nvPr/>
          </p:nvSpPr>
          <p:spPr>
            <a:xfrm>
              <a:off x="4492982" y="340014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7" name="rc1187"/>
            <p:cNvSpPr/>
            <p:nvPr/>
          </p:nvSpPr>
          <p:spPr>
            <a:xfrm>
              <a:off x="4796388" y="340014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8" name="rc1188"/>
            <p:cNvSpPr/>
            <p:nvPr/>
          </p:nvSpPr>
          <p:spPr>
            <a:xfrm>
              <a:off x="5099794" y="340014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89" name="rc1189"/>
            <p:cNvSpPr/>
            <p:nvPr/>
          </p:nvSpPr>
          <p:spPr>
            <a:xfrm>
              <a:off x="5403200" y="340014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90" name="rc1190"/>
            <p:cNvSpPr/>
            <p:nvPr/>
          </p:nvSpPr>
          <p:spPr>
            <a:xfrm>
              <a:off x="5706606" y="340014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1" name="rc1191"/>
            <p:cNvSpPr/>
            <p:nvPr/>
          </p:nvSpPr>
          <p:spPr>
            <a:xfrm>
              <a:off x="6010012" y="340014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2" name="rc1192"/>
            <p:cNvSpPr/>
            <p:nvPr/>
          </p:nvSpPr>
          <p:spPr>
            <a:xfrm>
              <a:off x="6313417" y="340014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3" name="rc1193"/>
            <p:cNvSpPr/>
            <p:nvPr/>
          </p:nvSpPr>
          <p:spPr>
            <a:xfrm>
              <a:off x="6616823" y="340014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4" name="rc1194"/>
            <p:cNvSpPr/>
            <p:nvPr/>
          </p:nvSpPr>
          <p:spPr>
            <a:xfrm>
              <a:off x="6920229" y="340014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95" name="rc1195"/>
            <p:cNvSpPr/>
            <p:nvPr/>
          </p:nvSpPr>
          <p:spPr>
            <a:xfrm>
              <a:off x="7223635" y="340014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6" name="rc1196"/>
            <p:cNvSpPr/>
            <p:nvPr/>
          </p:nvSpPr>
          <p:spPr>
            <a:xfrm>
              <a:off x="7527041" y="340014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7" name="rc1197"/>
            <p:cNvSpPr/>
            <p:nvPr/>
          </p:nvSpPr>
          <p:spPr>
            <a:xfrm>
              <a:off x="7830447" y="340014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98" name="rc1198"/>
            <p:cNvSpPr/>
            <p:nvPr/>
          </p:nvSpPr>
          <p:spPr>
            <a:xfrm>
              <a:off x="8133852" y="340014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9" name="rc1199"/>
            <p:cNvSpPr/>
            <p:nvPr/>
          </p:nvSpPr>
          <p:spPr>
            <a:xfrm>
              <a:off x="8437258" y="340014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0" name="rc1200"/>
            <p:cNvSpPr/>
            <p:nvPr/>
          </p:nvSpPr>
          <p:spPr>
            <a:xfrm>
              <a:off x="8740664" y="340014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1" name="rc1201"/>
            <p:cNvSpPr/>
            <p:nvPr/>
          </p:nvSpPr>
          <p:spPr>
            <a:xfrm>
              <a:off x="1762330" y="518214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2" name="rc1202"/>
            <p:cNvSpPr/>
            <p:nvPr/>
          </p:nvSpPr>
          <p:spPr>
            <a:xfrm>
              <a:off x="2065736" y="518214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3" name="rc1203"/>
            <p:cNvSpPr/>
            <p:nvPr/>
          </p:nvSpPr>
          <p:spPr>
            <a:xfrm>
              <a:off x="2369142" y="518214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04" name="rc1204"/>
            <p:cNvSpPr/>
            <p:nvPr/>
          </p:nvSpPr>
          <p:spPr>
            <a:xfrm>
              <a:off x="2672547" y="518214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05" name="rc1205"/>
            <p:cNvSpPr/>
            <p:nvPr/>
          </p:nvSpPr>
          <p:spPr>
            <a:xfrm>
              <a:off x="2975953" y="518214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6" name="rc1206"/>
            <p:cNvSpPr/>
            <p:nvPr/>
          </p:nvSpPr>
          <p:spPr>
            <a:xfrm>
              <a:off x="3279359" y="518214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7" name="rc1207"/>
            <p:cNvSpPr/>
            <p:nvPr/>
          </p:nvSpPr>
          <p:spPr>
            <a:xfrm>
              <a:off x="3582765" y="518214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8" name="rc1208"/>
            <p:cNvSpPr/>
            <p:nvPr/>
          </p:nvSpPr>
          <p:spPr>
            <a:xfrm>
              <a:off x="3886171" y="518214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9" name="rc1209"/>
            <p:cNvSpPr/>
            <p:nvPr/>
          </p:nvSpPr>
          <p:spPr>
            <a:xfrm>
              <a:off x="4189577" y="518214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10" name="rc1210"/>
            <p:cNvSpPr/>
            <p:nvPr/>
          </p:nvSpPr>
          <p:spPr>
            <a:xfrm>
              <a:off x="4492982" y="518214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11" name="rc1211"/>
            <p:cNvSpPr/>
            <p:nvPr/>
          </p:nvSpPr>
          <p:spPr>
            <a:xfrm>
              <a:off x="4796388" y="518214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12" name="rc1212"/>
            <p:cNvSpPr/>
            <p:nvPr/>
          </p:nvSpPr>
          <p:spPr>
            <a:xfrm>
              <a:off x="5099794" y="518214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13" name="rc1213"/>
            <p:cNvSpPr/>
            <p:nvPr/>
          </p:nvSpPr>
          <p:spPr>
            <a:xfrm>
              <a:off x="5403200" y="518214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14" name="rc1214"/>
            <p:cNvSpPr/>
            <p:nvPr/>
          </p:nvSpPr>
          <p:spPr>
            <a:xfrm>
              <a:off x="5706606" y="518214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15" name="rc1215"/>
            <p:cNvSpPr/>
            <p:nvPr/>
          </p:nvSpPr>
          <p:spPr>
            <a:xfrm>
              <a:off x="6010012" y="518214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16" name="rc1216"/>
            <p:cNvSpPr/>
            <p:nvPr/>
          </p:nvSpPr>
          <p:spPr>
            <a:xfrm>
              <a:off x="6313417" y="518214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17" name="rc1217"/>
            <p:cNvSpPr/>
            <p:nvPr/>
          </p:nvSpPr>
          <p:spPr>
            <a:xfrm>
              <a:off x="6616823" y="518214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18" name="rc1218"/>
            <p:cNvSpPr/>
            <p:nvPr/>
          </p:nvSpPr>
          <p:spPr>
            <a:xfrm>
              <a:off x="6920229" y="518214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19" name="rc1219"/>
            <p:cNvSpPr/>
            <p:nvPr/>
          </p:nvSpPr>
          <p:spPr>
            <a:xfrm>
              <a:off x="7223635" y="518214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20" name="rc1220"/>
            <p:cNvSpPr/>
            <p:nvPr/>
          </p:nvSpPr>
          <p:spPr>
            <a:xfrm>
              <a:off x="7527041" y="518214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21" name="rc1221"/>
            <p:cNvSpPr/>
            <p:nvPr/>
          </p:nvSpPr>
          <p:spPr>
            <a:xfrm>
              <a:off x="7830447" y="518214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22" name="rc1222"/>
            <p:cNvSpPr/>
            <p:nvPr/>
          </p:nvSpPr>
          <p:spPr>
            <a:xfrm>
              <a:off x="8133852" y="518214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3" name="rc1223"/>
            <p:cNvSpPr/>
            <p:nvPr/>
          </p:nvSpPr>
          <p:spPr>
            <a:xfrm>
              <a:off x="8437258" y="5182143"/>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24" name="rc1224"/>
            <p:cNvSpPr/>
            <p:nvPr/>
          </p:nvSpPr>
          <p:spPr>
            <a:xfrm>
              <a:off x="8740664" y="5182143"/>
              <a:ext cx="303405" cy="77478"/>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225" name="rc1225"/>
            <p:cNvSpPr/>
            <p:nvPr/>
          </p:nvSpPr>
          <p:spPr>
            <a:xfrm>
              <a:off x="1762330" y="371005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6" name="rc1226"/>
            <p:cNvSpPr/>
            <p:nvPr/>
          </p:nvSpPr>
          <p:spPr>
            <a:xfrm>
              <a:off x="2065736" y="371005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7" name="rc1227"/>
            <p:cNvSpPr/>
            <p:nvPr/>
          </p:nvSpPr>
          <p:spPr>
            <a:xfrm>
              <a:off x="2369142" y="371005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8" name="rc1228"/>
            <p:cNvSpPr/>
            <p:nvPr/>
          </p:nvSpPr>
          <p:spPr>
            <a:xfrm>
              <a:off x="8437258" y="371005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9" name="rc1229"/>
            <p:cNvSpPr/>
            <p:nvPr/>
          </p:nvSpPr>
          <p:spPr>
            <a:xfrm>
              <a:off x="8740664" y="371005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0" name="rc1230"/>
            <p:cNvSpPr/>
            <p:nvPr/>
          </p:nvSpPr>
          <p:spPr>
            <a:xfrm>
              <a:off x="1762330" y="378753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31" name="rc1231"/>
            <p:cNvSpPr/>
            <p:nvPr/>
          </p:nvSpPr>
          <p:spPr>
            <a:xfrm>
              <a:off x="2065736" y="378753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32" name="rc1232"/>
            <p:cNvSpPr/>
            <p:nvPr/>
          </p:nvSpPr>
          <p:spPr>
            <a:xfrm>
              <a:off x="2369142" y="378753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3" name="rc1233"/>
            <p:cNvSpPr/>
            <p:nvPr/>
          </p:nvSpPr>
          <p:spPr>
            <a:xfrm>
              <a:off x="2672547" y="378753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34" name="rc1234"/>
            <p:cNvSpPr/>
            <p:nvPr/>
          </p:nvSpPr>
          <p:spPr>
            <a:xfrm>
              <a:off x="2975953" y="378753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35" name="rc1235"/>
            <p:cNvSpPr/>
            <p:nvPr/>
          </p:nvSpPr>
          <p:spPr>
            <a:xfrm>
              <a:off x="3279359" y="378753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6" name="rc1236"/>
            <p:cNvSpPr/>
            <p:nvPr/>
          </p:nvSpPr>
          <p:spPr>
            <a:xfrm>
              <a:off x="3582765" y="378753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7" name="rc1237"/>
            <p:cNvSpPr/>
            <p:nvPr/>
          </p:nvSpPr>
          <p:spPr>
            <a:xfrm>
              <a:off x="3886171" y="378753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8" name="rc1238"/>
            <p:cNvSpPr/>
            <p:nvPr/>
          </p:nvSpPr>
          <p:spPr>
            <a:xfrm>
              <a:off x="4189577" y="378753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39" name="rc1239"/>
            <p:cNvSpPr/>
            <p:nvPr/>
          </p:nvSpPr>
          <p:spPr>
            <a:xfrm>
              <a:off x="4492982" y="378753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40" name="rc1240"/>
            <p:cNvSpPr/>
            <p:nvPr/>
          </p:nvSpPr>
          <p:spPr>
            <a:xfrm>
              <a:off x="4796388" y="378753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41" name="rc1241"/>
            <p:cNvSpPr/>
            <p:nvPr/>
          </p:nvSpPr>
          <p:spPr>
            <a:xfrm>
              <a:off x="5099794" y="378753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2" name="rc1242"/>
            <p:cNvSpPr/>
            <p:nvPr/>
          </p:nvSpPr>
          <p:spPr>
            <a:xfrm>
              <a:off x="5403200" y="378753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43" name="rc1243"/>
            <p:cNvSpPr/>
            <p:nvPr/>
          </p:nvSpPr>
          <p:spPr>
            <a:xfrm>
              <a:off x="5706606" y="378753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44" name="rc1244"/>
            <p:cNvSpPr/>
            <p:nvPr/>
          </p:nvSpPr>
          <p:spPr>
            <a:xfrm>
              <a:off x="6010012" y="378753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5" name="rc1245"/>
            <p:cNvSpPr/>
            <p:nvPr/>
          </p:nvSpPr>
          <p:spPr>
            <a:xfrm>
              <a:off x="6313417" y="378753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46" name="rc1246"/>
            <p:cNvSpPr/>
            <p:nvPr/>
          </p:nvSpPr>
          <p:spPr>
            <a:xfrm>
              <a:off x="6616823" y="378753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47" name="rc1247"/>
            <p:cNvSpPr/>
            <p:nvPr/>
          </p:nvSpPr>
          <p:spPr>
            <a:xfrm>
              <a:off x="6920229" y="378753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48" name="rc1248"/>
            <p:cNvSpPr/>
            <p:nvPr/>
          </p:nvSpPr>
          <p:spPr>
            <a:xfrm>
              <a:off x="7223635" y="378753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49" name="rc1249"/>
            <p:cNvSpPr/>
            <p:nvPr/>
          </p:nvSpPr>
          <p:spPr>
            <a:xfrm>
              <a:off x="7527041" y="378753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50" name="rc1250"/>
            <p:cNvSpPr/>
            <p:nvPr/>
          </p:nvSpPr>
          <p:spPr>
            <a:xfrm>
              <a:off x="7830447" y="378753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51" name="rc1251"/>
            <p:cNvSpPr/>
            <p:nvPr/>
          </p:nvSpPr>
          <p:spPr>
            <a:xfrm>
              <a:off x="8133852" y="378753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2" name="rc1252"/>
            <p:cNvSpPr/>
            <p:nvPr/>
          </p:nvSpPr>
          <p:spPr>
            <a:xfrm>
              <a:off x="8437258" y="378753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3" name="rc1253"/>
            <p:cNvSpPr/>
            <p:nvPr/>
          </p:nvSpPr>
          <p:spPr>
            <a:xfrm>
              <a:off x="8740664" y="378753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4" name="rc1254"/>
            <p:cNvSpPr/>
            <p:nvPr/>
          </p:nvSpPr>
          <p:spPr>
            <a:xfrm>
              <a:off x="1762330" y="324518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5" name="rc1255"/>
            <p:cNvSpPr/>
            <p:nvPr/>
          </p:nvSpPr>
          <p:spPr>
            <a:xfrm>
              <a:off x="2065736" y="324518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6" name="rc1256"/>
            <p:cNvSpPr/>
            <p:nvPr/>
          </p:nvSpPr>
          <p:spPr>
            <a:xfrm>
              <a:off x="2369142" y="324518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7" name="rc1257"/>
            <p:cNvSpPr/>
            <p:nvPr/>
          </p:nvSpPr>
          <p:spPr>
            <a:xfrm>
              <a:off x="2672547" y="324518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58" name="rc1258"/>
            <p:cNvSpPr/>
            <p:nvPr/>
          </p:nvSpPr>
          <p:spPr>
            <a:xfrm>
              <a:off x="2975953" y="324518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59" name="rc1259"/>
            <p:cNvSpPr/>
            <p:nvPr/>
          </p:nvSpPr>
          <p:spPr>
            <a:xfrm>
              <a:off x="3279359" y="324518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60" name="rc1260"/>
            <p:cNvSpPr/>
            <p:nvPr/>
          </p:nvSpPr>
          <p:spPr>
            <a:xfrm>
              <a:off x="3582765" y="324518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61" name="rc1261"/>
            <p:cNvSpPr/>
            <p:nvPr/>
          </p:nvSpPr>
          <p:spPr>
            <a:xfrm>
              <a:off x="3886171" y="324518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2" name="rc1262"/>
            <p:cNvSpPr/>
            <p:nvPr/>
          </p:nvSpPr>
          <p:spPr>
            <a:xfrm>
              <a:off x="4189577" y="324518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3" name="rc1263"/>
            <p:cNvSpPr/>
            <p:nvPr/>
          </p:nvSpPr>
          <p:spPr>
            <a:xfrm>
              <a:off x="4492982" y="324518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4" name="rc1264"/>
            <p:cNvSpPr/>
            <p:nvPr/>
          </p:nvSpPr>
          <p:spPr>
            <a:xfrm>
              <a:off x="4796388" y="324518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5" name="rc1265"/>
            <p:cNvSpPr/>
            <p:nvPr/>
          </p:nvSpPr>
          <p:spPr>
            <a:xfrm>
              <a:off x="5099794" y="324518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6" name="rc1266"/>
            <p:cNvSpPr/>
            <p:nvPr/>
          </p:nvSpPr>
          <p:spPr>
            <a:xfrm>
              <a:off x="5403200" y="324518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7" name="rc1267"/>
            <p:cNvSpPr/>
            <p:nvPr/>
          </p:nvSpPr>
          <p:spPr>
            <a:xfrm>
              <a:off x="5706606" y="324518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8" name="rc1268"/>
            <p:cNvSpPr/>
            <p:nvPr/>
          </p:nvSpPr>
          <p:spPr>
            <a:xfrm>
              <a:off x="6010012" y="324518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9" name="rc1269"/>
            <p:cNvSpPr/>
            <p:nvPr/>
          </p:nvSpPr>
          <p:spPr>
            <a:xfrm>
              <a:off x="6313417" y="324518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0" name="rc1270"/>
            <p:cNvSpPr/>
            <p:nvPr/>
          </p:nvSpPr>
          <p:spPr>
            <a:xfrm>
              <a:off x="6616823" y="324518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1" name="rc1271"/>
            <p:cNvSpPr/>
            <p:nvPr/>
          </p:nvSpPr>
          <p:spPr>
            <a:xfrm>
              <a:off x="6920229" y="324518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2" name="rc1272"/>
            <p:cNvSpPr/>
            <p:nvPr/>
          </p:nvSpPr>
          <p:spPr>
            <a:xfrm>
              <a:off x="7223635" y="324518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3" name="rc1273"/>
            <p:cNvSpPr/>
            <p:nvPr/>
          </p:nvSpPr>
          <p:spPr>
            <a:xfrm>
              <a:off x="7527041" y="324518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74" name="rc1274"/>
            <p:cNvSpPr/>
            <p:nvPr/>
          </p:nvSpPr>
          <p:spPr>
            <a:xfrm>
              <a:off x="7830447" y="324518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75" name="rc1275"/>
            <p:cNvSpPr/>
            <p:nvPr/>
          </p:nvSpPr>
          <p:spPr>
            <a:xfrm>
              <a:off x="8133852" y="324518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76" name="rc1276"/>
            <p:cNvSpPr/>
            <p:nvPr/>
          </p:nvSpPr>
          <p:spPr>
            <a:xfrm>
              <a:off x="8437258" y="324518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77" name="rc1277"/>
            <p:cNvSpPr/>
            <p:nvPr/>
          </p:nvSpPr>
          <p:spPr>
            <a:xfrm>
              <a:off x="8740664" y="324518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8" name="rc1278"/>
            <p:cNvSpPr/>
            <p:nvPr/>
          </p:nvSpPr>
          <p:spPr>
            <a:xfrm>
              <a:off x="1762330" y="564701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79" name="rc1279"/>
            <p:cNvSpPr/>
            <p:nvPr/>
          </p:nvSpPr>
          <p:spPr>
            <a:xfrm>
              <a:off x="2065736" y="564701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0" name="rc1280"/>
            <p:cNvSpPr/>
            <p:nvPr/>
          </p:nvSpPr>
          <p:spPr>
            <a:xfrm>
              <a:off x="2369142" y="564701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1" name="rc1281"/>
            <p:cNvSpPr/>
            <p:nvPr/>
          </p:nvSpPr>
          <p:spPr>
            <a:xfrm>
              <a:off x="2672547" y="564701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82" name="rc1282"/>
            <p:cNvSpPr/>
            <p:nvPr/>
          </p:nvSpPr>
          <p:spPr>
            <a:xfrm>
              <a:off x="2975953" y="564701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83" name="rc1283"/>
            <p:cNvSpPr/>
            <p:nvPr/>
          </p:nvSpPr>
          <p:spPr>
            <a:xfrm>
              <a:off x="3279359" y="564701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84" name="rc1284"/>
            <p:cNvSpPr/>
            <p:nvPr/>
          </p:nvSpPr>
          <p:spPr>
            <a:xfrm>
              <a:off x="3582765" y="5647013"/>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85" name="rc1285"/>
            <p:cNvSpPr/>
            <p:nvPr/>
          </p:nvSpPr>
          <p:spPr>
            <a:xfrm>
              <a:off x="3886171" y="564701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286" name="rc1286"/>
            <p:cNvSpPr/>
            <p:nvPr/>
          </p:nvSpPr>
          <p:spPr>
            <a:xfrm>
              <a:off x="4189577" y="5647013"/>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287" name="rc1287"/>
            <p:cNvSpPr/>
            <p:nvPr/>
          </p:nvSpPr>
          <p:spPr>
            <a:xfrm>
              <a:off x="4492982" y="5647013"/>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288" name="rc1288"/>
            <p:cNvSpPr/>
            <p:nvPr/>
          </p:nvSpPr>
          <p:spPr>
            <a:xfrm>
              <a:off x="4796388" y="5647013"/>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289" name="rc1289"/>
            <p:cNvSpPr/>
            <p:nvPr/>
          </p:nvSpPr>
          <p:spPr>
            <a:xfrm>
              <a:off x="5099794" y="564701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90" name="rc1290"/>
            <p:cNvSpPr/>
            <p:nvPr/>
          </p:nvSpPr>
          <p:spPr>
            <a:xfrm>
              <a:off x="5403200" y="5647013"/>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291" name="rc1291"/>
            <p:cNvSpPr/>
            <p:nvPr/>
          </p:nvSpPr>
          <p:spPr>
            <a:xfrm>
              <a:off x="5706606" y="5647013"/>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292" name="rc1292"/>
            <p:cNvSpPr/>
            <p:nvPr/>
          </p:nvSpPr>
          <p:spPr>
            <a:xfrm>
              <a:off x="6010012" y="5647013"/>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293" name="rc1293"/>
            <p:cNvSpPr/>
            <p:nvPr/>
          </p:nvSpPr>
          <p:spPr>
            <a:xfrm>
              <a:off x="6313417" y="5647013"/>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294" name="rc1294"/>
            <p:cNvSpPr/>
            <p:nvPr/>
          </p:nvSpPr>
          <p:spPr>
            <a:xfrm>
              <a:off x="6616823" y="5647013"/>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95" name="rc1295"/>
            <p:cNvSpPr/>
            <p:nvPr/>
          </p:nvSpPr>
          <p:spPr>
            <a:xfrm>
              <a:off x="6920229" y="5647013"/>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296" name="rc1296"/>
            <p:cNvSpPr/>
            <p:nvPr/>
          </p:nvSpPr>
          <p:spPr>
            <a:xfrm>
              <a:off x="7223635" y="564701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97" name="rc1297"/>
            <p:cNvSpPr/>
            <p:nvPr/>
          </p:nvSpPr>
          <p:spPr>
            <a:xfrm>
              <a:off x="7527041" y="5647013"/>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98" name="rc1298"/>
            <p:cNvSpPr/>
            <p:nvPr/>
          </p:nvSpPr>
          <p:spPr>
            <a:xfrm>
              <a:off x="7830447" y="564701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299" name="rc1299"/>
            <p:cNvSpPr/>
            <p:nvPr/>
          </p:nvSpPr>
          <p:spPr>
            <a:xfrm>
              <a:off x="8133852" y="5647013"/>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300" name="rc1300"/>
            <p:cNvSpPr/>
            <p:nvPr/>
          </p:nvSpPr>
          <p:spPr>
            <a:xfrm>
              <a:off x="8437258" y="5647013"/>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01" name="rc1301"/>
            <p:cNvSpPr/>
            <p:nvPr/>
          </p:nvSpPr>
          <p:spPr>
            <a:xfrm>
              <a:off x="8740664" y="5647013"/>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02" name="rc1302"/>
            <p:cNvSpPr/>
            <p:nvPr/>
          </p:nvSpPr>
          <p:spPr>
            <a:xfrm>
              <a:off x="1762330"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03" name="rc1303"/>
            <p:cNvSpPr/>
            <p:nvPr/>
          </p:nvSpPr>
          <p:spPr>
            <a:xfrm>
              <a:off x="2065736"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04" name="rc1304"/>
            <p:cNvSpPr/>
            <p:nvPr/>
          </p:nvSpPr>
          <p:spPr>
            <a:xfrm>
              <a:off x="2369142"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05" name="rc1305"/>
            <p:cNvSpPr/>
            <p:nvPr/>
          </p:nvSpPr>
          <p:spPr>
            <a:xfrm>
              <a:off x="2672547"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06" name="rc1306"/>
            <p:cNvSpPr/>
            <p:nvPr/>
          </p:nvSpPr>
          <p:spPr>
            <a:xfrm>
              <a:off x="2975953"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07" name="rc1307"/>
            <p:cNvSpPr/>
            <p:nvPr/>
          </p:nvSpPr>
          <p:spPr>
            <a:xfrm>
              <a:off x="3279359"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08" name="rc1308"/>
            <p:cNvSpPr/>
            <p:nvPr/>
          </p:nvSpPr>
          <p:spPr>
            <a:xfrm>
              <a:off x="3582765"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09" name="rc1309"/>
            <p:cNvSpPr/>
            <p:nvPr/>
          </p:nvSpPr>
          <p:spPr>
            <a:xfrm>
              <a:off x="3886171"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0" name="rc1310"/>
            <p:cNvSpPr/>
            <p:nvPr/>
          </p:nvSpPr>
          <p:spPr>
            <a:xfrm>
              <a:off x="4189577"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1" name="rc1311"/>
            <p:cNvSpPr/>
            <p:nvPr/>
          </p:nvSpPr>
          <p:spPr>
            <a:xfrm>
              <a:off x="4492982"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2" name="rc1312"/>
            <p:cNvSpPr/>
            <p:nvPr/>
          </p:nvSpPr>
          <p:spPr>
            <a:xfrm>
              <a:off x="4796388"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3" name="rc1313"/>
            <p:cNvSpPr/>
            <p:nvPr/>
          </p:nvSpPr>
          <p:spPr>
            <a:xfrm>
              <a:off x="5099794"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4" name="rc1314"/>
            <p:cNvSpPr/>
            <p:nvPr/>
          </p:nvSpPr>
          <p:spPr>
            <a:xfrm>
              <a:off x="5403200"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5" name="rc1315"/>
            <p:cNvSpPr/>
            <p:nvPr/>
          </p:nvSpPr>
          <p:spPr>
            <a:xfrm>
              <a:off x="5706606"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6" name="rc1316"/>
            <p:cNvSpPr/>
            <p:nvPr/>
          </p:nvSpPr>
          <p:spPr>
            <a:xfrm>
              <a:off x="6010012"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7" name="rc1317"/>
            <p:cNvSpPr/>
            <p:nvPr/>
          </p:nvSpPr>
          <p:spPr>
            <a:xfrm>
              <a:off x="6313417"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8" name="rc1318"/>
            <p:cNvSpPr/>
            <p:nvPr/>
          </p:nvSpPr>
          <p:spPr>
            <a:xfrm>
              <a:off x="6616823"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9" name="rc1319"/>
            <p:cNvSpPr/>
            <p:nvPr/>
          </p:nvSpPr>
          <p:spPr>
            <a:xfrm>
              <a:off x="6920229"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0" name="rc1320"/>
            <p:cNvSpPr/>
            <p:nvPr/>
          </p:nvSpPr>
          <p:spPr>
            <a:xfrm>
              <a:off x="7223635"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1" name="rc1321"/>
            <p:cNvSpPr/>
            <p:nvPr/>
          </p:nvSpPr>
          <p:spPr>
            <a:xfrm>
              <a:off x="7527041"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2" name="rc1322"/>
            <p:cNvSpPr/>
            <p:nvPr/>
          </p:nvSpPr>
          <p:spPr>
            <a:xfrm>
              <a:off x="7830447" y="192805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23" name="rc1323"/>
            <p:cNvSpPr/>
            <p:nvPr/>
          </p:nvSpPr>
          <p:spPr>
            <a:xfrm>
              <a:off x="8133852" y="192805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24" name="rc1324"/>
            <p:cNvSpPr/>
            <p:nvPr/>
          </p:nvSpPr>
          <p:spPr>
            <a:xfrm>
              <a:off x="8437258" y="192805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25" name="rc1325"/>
            <p:cNvSpPr/>
            <p:nvPr/>
          </p:nvSpPr>
          <p:spPr>
            <a:xfrm>
              <a:off x="8740664" y="192805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26" name="rc1326"/>
            <p:cNvSpPr/>
            <p:nvPr/>
          </p:nvSpPr>
          <p:spPr>
            <a:xfrm>
              <a:off x="2369142"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7" name="rc1327"/>
            <p:cNvSpPr/>
            <p:nvPr/>
          </p:nvSpPr>
          <p:spPr>
            <a:xfrm>
              <a:off x="2672547"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8" name="rc1328"/>
            <p:cNvSpPr/>
            <p:nvPr/>
          </p:nvSpPr>
          <p:spPr>
            <a:xfrm>
              <a:off x="2975953"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9" name="rc1329"/>
            <p:cNvSpPr/>
            <p:nvPr/>
          </p:nvSpPr>
          <p:spPr>
            <a:xfrm>
              <a:off x="3279359"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0" name="rc1330"/>
            <p:cNvSpPr/>
            <p:nvPr/>
          </p:nvSpPr>
          <p:spPr>
            <a:xfrm>
              <a:off x="3582765"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1" name="rc1331"/>
            <p:cNvSpPr/>
            <p:nvPr/>
          </p:nvSpPr>
          <p:spPr>
            <a:xfrm>
              <a:off x="3886171"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2" name="rc1332"/>
            <p:cNvSpPr/>
            <p:nvPr/>
          </p:nvSpPr>
          <p:spPr>
            <a:xfrm>
              <a:off x="4189577"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3" name="rc1333"/>
            <p:cNvSpPr/>
            <p:nvPr/>
          </p:nvSpPr>
          <p:spPr>
            <a:xfrm>
              <a:off x="4492982"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4" name="rc1334"/>
            <p:cNvSpPr/>
            <p:nvPr/>
          </p:nvSpPr>
          <p:spPr>
            <a:xfrm>
              <a:off x="4796388"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5" name="rc1335"/>
            <p:cNvSpPr/>
            <p:nvPr/>
          </p:nvSpPr>
          <p:spPr>
            <a:xfrm>
              <a:off x="5099794"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6" name="rc1336"/>
            <p:cNvSpPr/>
            <p:nvPr/>
          </p:nvSpPr>
          <p:spPr>
            <a:xfrm>
              <a:off x="5403200"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7" name="rc1337"/>
            <p:cNvSpPr/>
            <p:nvPr/>
          </p:nvSpPr>
          <p:spPr>
            <a:xfrm>
              <a:off x="5706606"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8" name="rc1338"/>
            <p:cNvSpPr/>
            <p:nvPr/>
          </p:nvSpPr>
          <p:spPr>
            <a:xfrm>
              <a:off x="6010012"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9" name="rc1339"/>
            <p:cNvSpPr/>
            <p:nvPr/>
          </p:nvSpPr>
          <p:spPr>
            <a:xfrm>
              <a:off x="6313417"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0" name="rc1340"/>
            <p:cNvSpPr/>
            <p:nvPr/>
          </p:nvSpPr>
          <p:spPr>
            <a:xfrm>
              <a:off x="6616823"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1" name="rc1341"/>
            <p:cNvSpPr/>
            <p:nvPr/>
          </p:nvSpPr>
          <p:spPr>
            <a:xfrm>
              <a:off x="6920229"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2" name="rc1342"/>
            <p:cNvSpPr/>
            <p:nvPr/>
          </p:nvSpPr>
          <p:spPr>
            <a:xfrm>
              <a:off x="7223635"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3" name="rc1343"/>
            <p:cNvSpPr/>
            <p:nvPr/>
          </p:nvSpPr>
          <p:spPr>
            <a:xfrm>
              <a:off x="7527041" y="208300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44" name="rc1344"/>
            <p:cNvSpPr/>
            <p:nvPr/>
          </p:nvSpPr>
          <p:spPr>
            <a:xfrm>
              <a:off x="7830447" y="208300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45" name="rc1345"/>
            <p:cNvSpPr/>
            <p:nvPr/>
          </p:nvSpPr>
          <p:spPr>
            <a:xfrm>
              <a:off x="8133852" y="208300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46" name="rc1346"/>
            <p:cNvSpPr/>
            <p:nvPr/>
          </p:nvSpPr>
          <p:spPr>
            <a:xfrm>
              <a:off x="8437258" y="208300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47" name="rc1347"/>
            <p:cNvSpPr/>
            <p:nvPr/>
          </p:nvSpPr>
          <p:spPr>
            <a:xfrm>
              <a:off x="8740664" y="208300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48" name="rc1348"/>
            <p:cNvSpPr/>
            <p:nvPr/>
          </p:nvSpPr>
          <p:spPr>
            <a:xfrm>
              <a:off x="1762330" y="401996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49" name="rc1349"/>
            <p:cNvSpPr/>
            <p:nvPr/>
          </p:nvSpPr>
          <p:spPr>
            <a:xfrm>
              <a:off x="2065736" y="401996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50" name="rc1350"/>
            <p:cNvSpPr/>
            <p:nvPr/>
          </p:nvSpPr>
          <p:spPr>
            <a:xfrm>
              <a:off x="2369142" y="401996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51" name="rc1351"/>
            <p:cNvSpPr/>
            <p:nvPr/>
          </p:nvSpPr>
          <p:spPr>
            <a:xfrm>
              <a:off x="2672547" y="401996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52" name="rc1352"/>
            <p:cNvSpPr/>
            <p:nvPr/>
          </p:nvSpPr>
          <p:spPr>
            <a:xfrm>
              <a:off x="2975953" y="401996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53" name="rc1353"/>
            <p:cNvSpPr/>
            <p:nvPr/>
          </p:nvSpPr>
          <p:spPr>
            <a:xfrm>
              <a:off x="3279359" y="401996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54" name="rc1354"/>
            <p:cNvSpPr/>
            <p:nvPr/>
          </p:nvSpPr>
          <p:spPr>
            <a:xfrm>
              <a:off x="3582765" y="401996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5" name="rc1355"/>
            <p:cNvSpPr/>
            <p:nvPr/>
          </p:nvSpPr>
          <p:spPr>
            <a:xfrm>
              <a:off x="3886171" y="401996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6" name="rc1356"/>
            <p:cNvSpPr/>
            <p:nvPr/>
          </p:nvSpPr>
          <p:spPr>
            <a:xfrm>
              <a:off x="4189577" y="401996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7" name="rc1357"/>
            <p:cNvSpPr/>
            <p:nvPr/>
          </p:nvSpPr>
          <p:spPr>
            <a:xfrm>
              <a:off x="4492982" y="401996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58" name="rc1358"/>
            <p:cNvSpPr/>
            <p:nvPr/>
          </p:nvSpPr>
          <p:spPr>
            <a:xfrm>
              <a:off x="4796388" y="401996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59" name="rc1359"/>
            <p:cNvSpPr/>
            <p:nvPr/>
          </p:nvSpPr>
          <p:spPr>
            <a:xfrm>
              <a:off x="5099794" y="401996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60" name="rc1360"/>
            <p:cNvSpPr/>
            <p:nvPr/>
          </p:nvSpPr>
          <p:spPr>
            <a:xfrm>
              <a:off x="5403200" y="401996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61" name="rc1361"/>
            <p:cNvSpPr/>
            <p:nvPr/>
          </p:nvSpPr>
          <p:spPr>
            <a:xfrm>
              <a:off x="5706606" y="401996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62" name="rc1362"/>
            <p:cNvSpPr/>
            <p:nvPr/>
          </p:nvSpPr>
          <p:spPr>
            <a:xfrm>
              <a:off x="6010012" y="401996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63" name="rc1363"/>
            <p:cNvSpPr/>
            <p:nvPr/>
          </p:nvSpPr>
          <p:spPr>
            <a:xfrm>
              <a:off x="6313417" y="401996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64" name="rc1364"/>
            <p:cNvSpPr/>
            <p:nvPr/>
          </p:nvSpPr>
          <p:spPr>
            <a:xfrm>
              <a:off x="6616823" y="401996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65" name="rc1365"/>
            <p:cNvSpPr/>
            <p:nvPr/>
          </p:nvSpPr>
          <p:spPr>
            <a:xfrm>
              <a:off x="6920229" y="401996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66" name="rc1366"/>
            <p:cNvSpPr/>
            <p:nvPr/>
          </p:nvSpPr>
          <p:spPr>
            <a:xfrm>
              <a:off x="7223635" y="401996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7" name="rc1367"/>
            <p:cNvSpPr/>
            <p:nvPr/>
          </p:nvSpPr>
          <p:spPr>
            <a:xfrm>
              <a:off x="7527041" y="401996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68" name="rc1368"/>
            <p:cNvSpPr/>
            <p:nvPr/>
          </p:nvSpPr>
          <p:spPr>
            <a:xfrm>
              <a:off x="7830447" y="401996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69" name="rc1369"/>
            <p:cNvSpPr/>
            <p:nvPr/>
          </p:nvSpPr>
          <p:spPr>
            <a:xfrm>
              <a:off x="8133852" y="4019967"/>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70" name="rc1370"/>
            <p:cNvSpPr/>
            <p:nvPr/>
          </p:nvSpPr>
          <p:spPr>
            <a:xfrm>
              <a:off x="8437258" y="4019967"/>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71" name="rc1371"/>
            <p:cNvSpPr/>
            <p:nvPr/>
          </p:nvSpPr>
          <p:spPr>
            <a:xfrm>
              <a:off x="8740664" y="4019967"/>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72" name="rc1372"/>
            <p:cNvSpPr/>
            <p:nvPr/>
          </p:nvSpPr>
          <p:spPr>
            <a:xfrm>
              <a:off x="1762330"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73" name="rc1373"/>
            <p:cNvSpPr/>
            <p:nvPr/>
          </p:nvSpPr>
          <p:spPr>
            <a:xfrm>
              <a:off x="2065736"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74" name="rc1374"/>
            <p:cNvSpPr/>
            <p:nvPr/>
          </p:nvSpPr>
          <p:spPr>
            <a:xfrm>
              <a:off x="2369142"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75" name="rc1375"/>
            <p:cNvSpPr/>
            <p:nvPr/>
          </p:nvSpPr>
          <p:spPr>
            <a:xfrm>
              <a:off x="2672547"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76" name="rc1376"/>
            <p:cNvSpPr/>
            <p:nvPr/>
          </p:nvSpPr>
          <p:spPr>
            <a:xfrm>
              <a:off x="2975953"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77" name="rc1377"/>
            <p:cNvSpPr/>
            <p:nvPr/>
          </p:nvSpPr>
          <p:spPr>
            <a:xfrm>
              <a:off x="3279359"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78" name="rc1378"/>
            <p:cNvSpPr/>
            <p:nvPr/>
          </p:nvSpPr>
          <p:spPr>
            <a:xfrm>
              <a:off x="3582765"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79" name="rc1379"/>
            <p:cNvSpPr/>
            <p:nvPr/>
          </p:nvSpPr>
          <p:spPr>
            <a:xfrm>
              <a:off x="3886171"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80" name="rc1380"/>
            <p:cNvSpPr/>
            <p:nvPr/>
          </p:nvSpPr>
          <p:spPr>
            <a:xfrm>
              <a:off x="4189577"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81" name="rc1381"/>
            <p:cNvSpPr/>
            <p:nvPr/>
          </p:nvSpPr>
          <p:spPr>
            <a:xfrm>
              <a:off x="4492982"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82" name="rc1382"/>
            <p:cNvSpPr/>
            <p:nvPr/>
          </p:nvSpPr>
          <p:spPr>
            <a:xfrm>
              <a:off x="4796388"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83" name="rc1383"/>
            <p:cNvSpPr/>
            <p:nvPr/>
          </p:nvSpPr>
          <p:spPr>
            <a:xfrm>
              <a:off x="5099794"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84" name="rc1384"/>
            <p:cNvSpPr/>
            <p:nvPr/>
          </p:nvSpPr>
          <p:spPr>
            <a:xfrm>
              <a:off x="5403200" y="185057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85" name="rc1385"/>
            <p:cNvSpPr/>
            <p:nvPr/>
          </p:nvSpPr>
          <p:spPr>
            <a:xfrm>
              <a:off x="5706606"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86" name="rc1386"/>
            <p:cNvSpPr/>
            <p:nvPr/>
          </p:nvSpPr>
          <p:spPr>
            <a:xfrm>
              <a:off x="6010012"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87" name="rc1387"/>
            <p:cNvSpPr/>
            <p:nvPr/>
          </p:nvSpPr>
          <p:spPr>
            <a:xfrm>
              <a:off x="6313417"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88" name="rc1388"/>
            <p:cNvSpPr/>
            <p:nvPr/>
          </p:nvSpPr>
          <p:spPr>
            <a:xfrm>
              <a:off x="6616823" y="185057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89" name="rc1389"/>
            <p:cNvSpPr/>
            <p:nvPr/>
          </p:nvSpPr>
          <p:spPr>
            <a:xfrm>
              <a:off x="6920229" y="185057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90" name="rc1390"/>
            <p:cNvSpPr/>
            <p:nvPr/>
          </p:nvSpPr>
          <p:spPr>
            <a:xfrm>
              <a:off x="7223635"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91" name="rc1391"/>
            <p:cNvSpPr/>
            <p:nvPr/>
          </p:nvSpPr>
          <p:spPr>
            <a:xfrm>
              <a:off x="7527041"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92" name="rc1392"/>
            <p:cNvSpPr/>
            <p:nvPr/>
          </p:nvSpPr>
          <p:spPr>
            <a:xfrm>
              <a:off x="7830447"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93" name="rc1393"/>
            <p:cNvSpPr/>
            <p:nvPr/>
          </p:nvSpPr>
          <p:spPr>
            <a:xfrm>
              <a:off x="8133852"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94" name="rc1394"/>
            <p:cNvSpPr/>
            <p:nvPr/>
          </p:nvSpPr>
          <p:spPr>
            <a:xfrm>
              <a:off x="8437258"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95" name="rc1395"/>
            <p:cNvSpPr/>
            <p:nvPr/>
          </p:nvSpPr>
          <p:spPr>
            <a:xfrm>
              <a:off x="8740664" y="185057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96" name="rc1396"/>
            <p:cNvSpPr/>
            <p:nvPr/>
          </p:nvSpPr>
          <p:spPr>
            <a:xfrm>
              <a:off x="1762330" y="5104665"/>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97" name="rc1397"/>
            <p:cNvSpPr/>
            <p:nvPr/>
          </p:nvSpPr>
          <p:spPr>
            <a:xfrm>
              <a:off x="2065736" y="5104665"/>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398" name="rc1398"/>
            <p:cNvSpPr/>
            <p:nvPr/>
          </p:nvSpPr>
          <p:spPr>
            <a:xfrm>
              <a:off x="2369142" y="510466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99" name="rc1399"/>
            <p:cNvSpPr/>
            <p:nvPr/>
          </p:nvSpPr>
          <p:spPr>
            <a:xfrm>
              <a:off x="2672547" y="5104665"/>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00" name="rc1400"/>
            <p:cNvSpPr/>
            <p:nvPr/>
          </p:nvSpPr>
          <p:spPr>
            <a:xfrm>
              <a:off x="2975953" y="510466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01" name="rc1401"/>
            <p:cNvSpPr/>
            <p:nvPr/>
          </p:nvSpPr>
          <p:spPr>
            <a:xfrm>
              <a:off x="3279359" y="510466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02" name="rc1402"/>
            <p:cNvSpPr/>
            <p:nvPr/>
          </p:nvSpPr>
          <p:spPr>
            <a:xfrm>
              <a:off x="3582765" y="5104665"/>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03" name="rc1403"/>
            <p:cNvSpPr/>
            <p:nvPr/>
          </p:nvSpPr>
          <p:spPr>
            <a:xfrm>
              <a:off x="3886171" y="5104665"/>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04" name="rc1404"/>
            <p:cNvSpPr/>
            <p:nvPr/>
          </p:nvSpPr>
          <p:spPr>
            <a:xfrm>
              <a:off x="4189577" y="5104665"/>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05" name="rc1405"/>
            <p:cNvSpPr/>
            <p:nvPr/>
          </p:nvSpPr>
          <p:spPr>
            <a:xfrm>
              <a:off x="4492982" y="510466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06" name="rc1406"/>
            <p:cNvSpPr/>
            <p:nvPr/>
          </p:nvSpPr>
          <p:spPr>
            <a:xfrm>
              <a:off x="4796388" y="510466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07" name="rc1407"/>
            <p:cNvSpPr/>
            <p:nvPr/>
          </p:nvSpPr>
          <p:spPr>
            <a:xfrm>
              <a:off x="5099794" y="510466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08" name="rc1408"/>
            <p:cNvSpPr/>
            <p:nvPr/>
          </p:nvSpPr>
          <p:spPr>
            <a:xfrm>
              <a:off x="5403200" y="510466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09" name="rc1409"/>
            <p:cNvSpPr/>
            <p:nvPr/>
          </p:nvSpPr>
          <p:spPr>
            <a:xfrm>
              <a:off x="5706606" y="510466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10" name="rc1410"/>
            <p:cNvSpPr/>
            <p:nvPr/>
          </p:nvSpPr>
          <p:spPr>
            <a:xfrm>
              <a:off x="6010012" y="5104665"/>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11" name="rc1411"/>
            <p:cNvSpPr/>
            <p:nvPr/>
          </p:nvSpPr>
          <p:spPr>
            <a:xfrm>
              <a:off x="6313417" y="510466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12" name="rc1412"/>
            <p:cNvSpPr/>
            <p:nvPr/>
          </p:nvSpPr>
          <p:spPr>
            <a:xfrm>
              <a:off x="6616823" y="510466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13" name="rc1413"/>
            <p:cNvSpPr/>
            <p:nvPr/>
          </p:nvSpPr>
          <p:spPr>
            <a:xfrm>
              <a:off x="6920229" y="510466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14" name="rc1414"/>
            <p:cNvSpPr/>
            <p:nvPr/>
          </p:nvSpPr>
          <p:spPr>
            <a:xfrm>
              <a:off x="7223635" y="510466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15" name="rc1415"/>
            <p:cNvSpPr/>
            <p:nvPr/>
          </p:nvSpPr>
          <p:spPr>
            <a:xfrm>
              <a:off x="7527041" y="510466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16" name="rc1416"/>
            <p:cNvSpPr/>
            <p:nvPr/>
          </p:nvSpPr>
          <p:spPr>
            <a:xfrm>
              <a:off x="7830447" y="510466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17" name="rc1417"/>
            <p:cNvSpPr/>
            <p:nvPr/>
          </p:nvSpPr>
          <p:spPr>
            <a:xfrm>
              <a:off x="8133852" y="510466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18" name="rc1418"/>
            <p:cNvSpPr/>
            <p:nvPr/>
          </p:nvSpPr>
          <p:spPr>
            <a:xfrm>
              <a:off x="8437258" y="510466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19" name="rc1419"/>
            <p:cNvSpPr/>
            <p:nvPr/>
          </p:nvSpPr>
          <p:spPr>
            <a:xfrm>
              <a:off x="8740664" y="510466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20" name="rc1420"/>
            <p:cNvSpPr/>
            <p:nvPr/>
          </p:nvSpPr>
          <p:spPr>
            <a:xfrm>
              <a:off x="1762330" y="3090226"/>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21" name="rc1421"/>
            <p:cNvSpPr/>
            <p:nvPr/>
          </p:nvSpPr>
          <p:spPr>
            <a:xfrm>
              <a:off x="2065736" y="309022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22" name="rc1422"/>
            <p:cNvSpPr/>
            <p:nvPr/>
          </p:nvSpPr>
          <p:spPr>
            <a:xfrm>
              <a:off x="2369142" y="309022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23" name="rc1423"/>
            <p:cNvSpPr/>
            <p:nvPr/>
          </p:nvSpPr>
          <p:spPr>
            <a:xfrm>
              <a:off x="2672547" y="309022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24" name="rc1424"/>
            <p:cNvSpPr/>
            <p:nvPr/>
          </p:nvSpPr>
          <p:spPr>
            <a:xfrm>
              <a:off x="2975953" y="309022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25" name="rc1425"/>
            <p:cNvSpPr/>
            <p:nvPr/>
          </p:nvSpPr>
          <p:spPr>
            <a:xfrm>
              <a:off x="3279359" y="309022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26" name="rc1426"/>
            <p:cNvSpPr/>
            <p:nvPr/>
          </p:nvSpPr>
          <p:spPr>
            <a:xfrm>
              <a:off x="3582765" y="309022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27" name="rc1427"/>
            <p:cNvSpPr/>
            <p:nvPr/>
          </p:nvSpPr>
          <p:spPr>
            <a:xfrm>
              <a:off x="3886171" y="309022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28" name="rc1428"/>
            <p:cNvSpPr/>
            <p:nvPr/>
          </p:nvSpPr>
          <p:spPr>
            <a:xfrm>
              <a:off x="4189577" y="309022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29" name="rc1429"/>
            <p:cNvSpPr/>
            <p:nvPr/>
          </p:nvSpPr>
          <p:spPr>
            <a:xfrm>
              <a:off x="4492982" y="309022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30" name="rc1430"/>
            <p:cNvSpPr/>
            <p:nvPr/>
          </p:nvSpPr>
          <p:spPr>
            <a:xfrm>
              <a:off x="4796388" y="309022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31" name="rc1431"/>
            <p:cNvSpPr/>
            <p:nvPr/>
          </p:nvSpPr>
          <p:spPr>
            <a:xfrm>
              <a:off x="5099794" y="309022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32" name="rc1432"/>
            <p:cNvSpPr/>
            <p:nvPr/>
          </p:nvSpPr>
          <p:spPr>
            <a:xfrm>
              <a:off x="5403200" y="309022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33" name="rc1433"/>
            <p:cNvSpPr/>
            <p:nvPr/>
          </p:nvSpPr>
          <p:spPr>
            <a:xfrm>
              <a:off x="5706606" y="309022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34" name="rc1434"/>
            <p:cNvSpPr/>
            <p:nvPr/>
          </p:nvSpPr>
          <p:spPr>
            <a:xfrm>
              <a:off x="6010012" y="309022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35" name="rc1435"/>
            <p:cNvSpPr/>
            <p:nvPr/>
          </p:nvSpPr>
          <p:spPr>
            <a:xfrm>
              <a:off x="6313417" y="309022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36" name="rc1436"/>
            <p:cNvSpPr/>
            <p:nvPr/>
          </p:nvSpPr>
          <p:spPr>
            <a:xfrm>
              <a:off x="6616823" y="309022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37" name="rc1437"/>
            <p:cNvSpPr/>
            <p:nvPr/>
          </p:nvSpPr>
          <p:spPr>
            <a:xfrm>
              <a:off x="6920229" y="309022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38" name="rc1438"/>
            <p:cNvSpPr/>
            <p:nvPr/>
          </p:nvSpPr>
          <p:spPr>
            <a:xfrm>
              <a:off x="7223635" y="309022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39" name="rc1439"/>
            <p:cNvSpPr/>
            <p:nvPr/>
          </p:nvSpPr>
          <p:spPr>
            <a:xfrm>
              <a:off x="7527041" y="309022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40" name="rc1440"/>
            <p:cNvSpPr/>
            <p:nvPr/>
          </p:nvSpPr>
          <p:spPr>
            <a:xfrm>
              <a:off x="7830447" y="309022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41" name="rc1441"/>
            <p:cNvSpPr/>
            <p:nvPr/>
          </p:nvSpPr>
          <p:spPr>
            <a:xfrm>
              <a:off x="8133852" y="309022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42" name="rc1442"/>
            <p:cNvSpPr/>
            <p:nvPr/>
          </p:nvSpPr>
          <p:spPr>
            <a:xfrm>
              <a:off x="8437258" y="309022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43" name="rc1443"/>
            <p:cNvSpPr/>
            <p:nvPr/>
          </p:nvSpPr>
          <p:spPr>
            <a:xfrm>
              <a:off x="8740664" y="309022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44" name="rc1444"/>
            <p:cNvSpPr/>
            <p:nvPr/>
          </p:nvSpPr>
          <p:spPr>
            <a:xfrm>
              <a:off x="1762330" y="301274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45" name="rc1445"/>
            <p:cNvSpPr/>
            <p:nvPr/>
          </p:nvSpPr>
          <p:spPr>
            <a:xfrm>
              <a:off x="2065736" y="301274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46" name="rc1446"/>
            <p:cNvSpPr/>
            <p:nvPr/>
          </p:nvSpPr>
          <p:spPr>
            <a:xfrm>
              <a:off x="2369142" y="301274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47" name="rc1447"/>
            <p:cNvSpPr/>
            <p:nvPr/>
          </p:nvSpPr>
          <p:spPr>
            <a:xfrm>
              <a:off x="2672547" y="301274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48" name="rc1448"/>
            <p:cNvSpPr/>
            <p:nvPr/>
          </p:nvSpPr>
          <p:spPr>
            <a:xfrm>
              <a:off x="2975953" y="301274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49" name="rc1449"/>
            <p:cNvSpPr/>
            <p:nvPr/>
          </p:nvSpPr>
          <p:spPr>
            <a:xfrm>
              <a:off x="3279359" y="301274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50" name="rc1450"/>
            <p:cNvSpPr/>
            <p:nvPr/>
          </p:nvSpPr>
          <p:spPr>
            <a:xfrm>
              <a:off x="3582765" y="301274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51" name="rc1451"/>
            <p:cNvSpPr/>
            <p:nvPr/>
          </p:nvSpPr>
          <p:spPr>
            <a:xfrm>
              <a:off x="3886171" y="301274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52" name="rc1452"/>
            <p:cNvSpPr/>
            <p:nvPr/>
          </p:nvSpPr>
          <p:spPr>
            <a:xfrm>
              <a:off x="4189577" y="301274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53" name="rc1453"/>
            <p:cNvSpPr/>
            <p:nvPr/>
          </p:nvSpPr>
          <p:spPr>
            <a:xfrm>
              <a:off x="4492982" y="301274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54" name="rc1454"/>
            <p:cNvSpPr/>
            <p:nvPr/>
          </p:nvSpPr>
          <p:spPr>
            <a:xfrm>
              <a:off x="4796388" y="301274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55" name="rc1455"/>
            <p:cNvSpPr/>
            <p:nvPr/>
          </p:nvSpPr>
          <p:spPr>
            <a:xfrm>
              <a:off x="5099794" y="301274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56" name="rc1456"/>
            <p:cNvSpPr/>
            <p:nvPr/>
          </p:nvSpPr>
          <p:spPr>
            <a:xfrm>
              <a:off x="5403200" y="301274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57" name="rc1457"/>
            <p:cNvSpPr/>
            <p:nvPr/>
          </p:nvSpPr>
          <p:spPr>
            <a:xfrm>
              <a:off x="5706606" y="301274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58" name="rc1458"/>
            <p:cNvSpPr/>
            <p:nvPr/>
          </p:nvSpPr>
          <p:spPr>
            <a:xfrm>
              <a:off x="6010012" y="301274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59" name="rc1459"/>
            <p:cNvSpPr/>
            <p:nvPr/>
          </p:nvSpPr>
          <p:spPr>
            <a:xfrm>
              <a:off x="6313417" y="301274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60" name="rc1460"/>
            <p:cNvSpPr/>
            <p:nvPr/>
          </p:nvSpPr>
          <p:spPr>
            <a:xfrm>
              <a:off x="6616823" y="301274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61" name="rc1461"/>
            <p:cNvSpPr/>
            <p:nvPr/>
          </p:nvSpPr>
          <p:spPr>
            <a:xfrm>
              <a:off x="6920229" y="301274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62" name="rc1462"/>
            <p:cNvSpPr/>
            <p:nvPr/>
          </p:nvSpPr>
          <p:spPr>
            <a:xfrm>
              <a:off x="7223635" y="301274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63" name="rc1463"/>
            <p:cNvSpPr/>
            <p:nvPr/>
          </p:nvSpPr>
          <p:spPr>
            <a:xfrm>
              <a:off x="7527041" y="301274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64" name="rc1464"/>
            <p:cNvSpPr/>
            <p:nvPr/>
          </p:nvSpPr>
          <p:spPr>
            <a:xfrm>
              <a:off x="7830447" y="301274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65" name="rc1465"/>
            <p:cNvSpPr/>
            <p:nvPr/>
          </p:nvSpPr>
          <p:spPr>
            <a:xfrm>
              <a:off x="8133852" y="301274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66" name="rc1466"/>
            <p:cNvSpPr/>
            <p:nvPr/>
          </p:nvSpPr>
          <p:spPr>
            <a:xfrm>
              <a:off x="8437258" y="301274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67" name="rc1467"/>
            <p:cNvSpPr/>
            <p:nvPr/>
          </p:nvSpPr>
          <p:spPr>
            <a:xfrm>
              <a:off x="8740664" y="301274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68" name="tx1468"/>
            <p:cNvSpPr/>
            <p:nvPr/>
          </p:nvSpPr>
          <p:spPr>
            <a:xfrm>
              <a:off x="1873840"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69" name="tx1469"/>
            <p:cNvSpPr/>
            <p:nvPr/>
          </p:nvSpPr>
          <p:spPr>
            <a:xfrm>
              <a:off x="2177246"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70" name="tx1470"/>
            <p:cNvSpPr/>
            <p:nvPr/>
          </p:nvSpPr>
          <p:spPr>
            <a:xfrm>
              <a:off x="2480651"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71" name="tx1471"/>
            <p:cNvSpPr/>
            <p:nvPr/>
          </p:nvSpPr>
          <p:spPr>
            <a:xfrm>
              <a:off x="2784057"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72" name="tx1472"/>
            <p:cNvSpPr/>
            <p:nvPr/>
          </p:nvSpPr>
          <p:spPr>
            <a:xfrm>
              <a:off x="3087463"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73" name="tx1473"/>
            <p:cNvSpPr/>
            <p:nvPr/>
          </p:nvSpPr>
          <p:spPr>
            <a:xfrm>
              <a:off x="3390869"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74" name="tx1474"/>
            <p:cNvSpPr/>
            <p:nvPr/>
          </p:nvSpPr>
          <p:spPr>
            <a:xfrm>
              <a:off x="3694275"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75" name="tx1475"/>
            <p:cNvSpPr/>
            <p:nvPr/>
          </p:nvSpPr>
          <p:spPr>
            <a:xfrm>
              <a:off x="3997681"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76" name="tx1476"/>
            <p:cNvSpPr/>
            <p:nvPr/>
          </p:nvSpPr>
          <p:spPr>
            <a:xfrm>
              <a:off x="4301086"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77" name="tx1477"/>
            <p:cNvSpPr/>
            <p:nvPr/>
          </p:nvSpPr>
          <p:spPr>
            <a:xfrm>
              <a:off x="4604492"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78" name="tx1478"/>
            <p:cNvSpPr/>
            <p:nvPr/>
          </p:nvSpPr>
          <p:spPr>
            <a:xfrm>
              <a:off x="4907898"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79" name="tx1479"/>
            <p:cNvSpPr/>
            <p:nvPr/>
          </p:nvSpPr>
          <p:spPr>
            <a:xfrm>
              <a:off x="5211304"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80" name="tx1480"/>
            <p:cNvSpPr/>
            <p:nvPr/>
          </p:nvSpPr>
          <p:spPr>
            <a:xfrm>
              <a:off x="5514710"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81" name="tx1481"/>
            <p:cNvSpPr/>
            <p:nvPr/>
          </p:nvSpPr>
          <p:spPr>
            <a:xfrm>
              <a:off x="5818116"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82" name="tx1482"/>
            <p:cNvSpPr/>
            <p:nvPr/>
          </p:nvSpPr>
          <p:spPr>
            <a:xfrm>
              <a:off x="6121521"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83" name="tx1483"/>
            <p:cNvSpPr/>
            <p:nvPr/>
          </p:nvSpPr>
          <p:spPr>
            <a:xfrm>
              <a:off x="6424927"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84" name="tx1484"/>
            <p:cNvSpPr/>
            <p:nvPr/>
          </p:nvSpPr>
          <p:spPr>
            <a:xfrm>
              <a:off x="6728333"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85" name="tx1485"/>
            <p:cNvSpPr/>
            <p:nvPr/>
          </p:nvSpPr>
          <p:spPr>
            <a:xfrm>
              <a:off x="7031739"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86" name="tx1486"/>
            <p:cNvSpPr/>
            <p:nvPr/>
          </p:nvSpPr>
          <p:spPr>
            <a:xfrm>
              <a:off x="7335145"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87" name="tx1487"/>
            <p:cNvSpPr/>
            <p:nvPr/>
          </p:nvSpPr>
          <p:spPr>
            <a:xfrm>
              <a:off x="7638550"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88" name="tx1488"/>
            <p:cNvSpPr/>
            <p:nvPr/>
          </p:nvSpPr>
          <p:spPr>
            <a:xfrm>
              <a:off x="7941956"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89" name="tx1489"/>
            <p:cNvSpPr/>
            <p:nvPr/>
          </p:nvSpPr>
          <p:spPr>
            <a:xfrm>
              <a:off x="8245362"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0" name="tx1490"/>
            <p:cNvSpPr/>
            <p:nvPr/>
          </p:nvSpPr>
          <p:spPr>
            <a:xfrm>
              <a:off x="8548768"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1" name="tx1491"/>
            <p:cNvSpPr/>
            <p:nvPr/>
          </p:nvSpPr>
          <p:spPr>
            <a:xfrm>
              <a:off x="8852174"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2" name="tx1492"/>
            <p:cNvSpPr/>
            <p:nvPr/>
          </p:nvSpPr>
          <p:spPr>
            <a:xfrm>
              <a:off x="1873840"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3" name="tx1493"/>
            <p:cNvSpPr/>
            <p:nvPr/>
          </p:nvSpPr>
          <p:spPr>
            <a:xfrm>
              <a:off x="2177246"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4" name="tx1494"/>
            <p:cNvSpPr/>
            <p:nvPr/>
          </p:nvSpPr>
          <p:spPr>
            <a:xfrm>
              <a:off x="2480651"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5" name="tx1495"/>
            <p:cNvSpPr/>
            <p:nvPr/>
          </p:nvSpPr>
          <p:spPr>
            <a:xfrm>
              <a:off x="2784057"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6" name="tx1496"/>
            <p:cNvSpPr/>
            <p:nvPr/>
          </p:nvSpPr>
          <p:spPr>
            <a:xfrm>
              <a:off x="3087463"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7" name="tx1497"/>
            <p:cNvSpPr/>
            <p:nvPr/>
          </p:nvSpPr>
          <p:spPr>
            <a:xfrm>
              <a:off x="3390869"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98" name="tx1498"/>
            <p:cNvSpPr/>
            <p:nvPr/>
          </p:nvSpPr>
          <p:spPr>
            <a:xfrm>
              <a:off x="3694275"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99" name="tx1499"/>
            <p:cNvSpPr/>
            <p:nvPr/>
          </p:nvSpPr>
          <p:spPr>
            <a:xfrm>
              <a:off x="3997681"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00" name="tx1500"/>
            <p:cNvSpPr/>
            <p:nvPr/>
          </p:nvSpPr>
          <p:spPr>
            <a:xfrm>
              <a:off x="4301086"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01" name="tx1501"/>
            <p:cNvSpPr/>
            <p:nvPr/>
          </p:nvSpPr>
          <p:spPr>
            <a:xfrm>
              <a:off x="4604492"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02" name="tx1502"/>
            <p:cNvSpPr/>
            <p:nvPr/>
          </p:nvSpPr>
          <p:spPr>
            <a:xfrm>
              <a:off x="4907898"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03" name="tx1503"/>
            <p:cNvSpPr/>
            <p:nvPr/>
          </p:nvSpPr>
          <p:spPr>
            <a:xfrm>
              <a:off x="5211304"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04" name="tx1504"/>
            <p:cNvSpPr/>
            <p:nvPr/>
          </p:nvSpPr>
          <p:spPr>
            <a:xfrm>
              <a:off x="5514710"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05" name="tx1505"/>
            <p:cNvSpPr/>
            <p:nvPr/>
          </p:nvSpPr>
          <p:spPr>
            <a:xfrm>
              <a:off x="5818116"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06" name="tx1506"/>
            <p:cNvSpPr/>
            <p:nvPr/>
          </p:nvSpPr>
          <p:spPr>
            <a:xfrm>
              <a:off x="6121521"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7" name="tx1507"/>
            <p:cNvSpPr/>
            <p:nvPr/>
          </p:nvSpPr>
          <p:spPr>
            <a:xfrm>
              <a:off x="6424927"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8" name="tx1508"/>
            <p:cNvSpPr/>
            <p:nvPr/>
          </p:nvSpPr>
          <p:spPr>
            <a:xfrm>
              <a:off x="6728333"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9" name="tx1509"/>
            <p:cNvSpPr/>
            <p:nvPr/>
          </p:nvSpPr>
          <p:spPr>
            <a:xfrm>
              <a:off x="7031739"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10" name="tx1510"/>
            <p:cNvSpPr/>
            <p:nvPr/>
          </p:nvSpPr>
          <p:spPr>
            <a:xfrm>
              <a:off x="7335145"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1" name="tx1511"/>
            <p:cNvSpPr/>
            <p:nvPr/>
          </p:nvSpPr>
          <p:spPr>
            <a:xfrm>
              <a:off x="7638550"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2" name="tx1512"/>
            <p:cNvSpPr/>
            <p:nvPr/>
          </p:nvSpPr>
          <p:spPr>
            <a:xfrm>
              <a:off x="7941956"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13" name="tx1513"/>
            <p:cNvSpPr/>
            <p:nvPr/>
          </p:nvSpPr>
          <p:spPr>
            <a:xfrm>
              <a:off x="8245362"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14" name="tx1514"/>
            <p:cNvSpPr/>
            <p:nvPr/>
          </p:nvSpPr>
          <p:spPr>
            <a:xfrm>
              <a:off x="8548768"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15" name="tx1515"/>
            <p:cNvSpPr/>
            <p:nvPr/>
          </p:nvSpPr>
          <p:spPr>
            <a:xfrm>
              <a:off x="8852174"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16" name="tx1516"/>
            <p:cNvSpPr/>
            <p:nvPr/>
          </p:nvSpPr>
          <p:spPr>
            <a:xfrm>
              <a:off x="1873840"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17" name="tx1517"/>
            <p:cNvSpPr/>
            <p:nvPr/>
          </p:nvSpPr>
          <p:spPr>
            <a:xfrm>
              <a:off x="2177246"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8" name="tx1518"/>
            <p:cNvSpPr/>
            <p:nvPr/>
          </p:nvSpPr>
          <p:spPr>
            <a:xfrm>
              <a:off x="2480651"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19" name="tx1519"/>
            <p:cNvSpPr/>
            <p:nvPr/>
          </p:nvSpPr>
          <p:spPr>
            <a:xfrm>
              <a:off x="2784057"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0" name="tx1520"/>
            <p:cNvSpPr/>
            <p:nvPr/>
          </p:nvSpPr>
          <p:spPr>
            <a:xfrm>
              <a:off x="3087463"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1" name="tx1521"/>
            <p:cNvSpPr/>
            <p:nvPr/>
          </p:nvSpPr>
          <p:spPr>
            <a:xfrm>
              <a:off x="3390869"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2" name="tx1522"/>
            <p:cNvSpPr/>
            <p:nvPr/>
          </p:nvSpPr>
          <p:spPr>
            <a:xfrm>
              <a:off x="3694275"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3" name="tx1523"/>
            <p:cNvSpPr/>
            <p:nvPr/>
          </p:nvSpPr>
          <p:spPr>
            <a:xfrm>
              <a:off x="3997681"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4" name="tx1524"/>
            <p:cNvSpPr/>
            <p:nvPr/>
          </p:nvSpPr>
          <p:spPr>
            <a:xfrm>
              <a:off x="4301086"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5" name="tx1525"/>
            <p:cNvSpPr/>
            <p:nvPr/>
          </p:nvSpPr>
          <p:spPr>
            <a:xfrm>
              <a:off x="4604492"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6" name="tx1526"/>
            <p:cNvSpPr/>
            <p:nvPr/>
          </p:nvSpPr>
          <p:spPr>
            <a:xfrm>
              <a:off x="4907898"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7" name="tx1527"/>
            <p:cNvSpPr/>
            <p:nvPr/>
          </p:nvSpPr>
          <p:spPr>
            <a:xfrm>
              <a:off x="5211304"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8" name="tx1528"/>
            <p:cNvSpPr/>
            <p:nvPr/>
          </p:nvSpPr>
          <p:spPr>
            <a:xfrm>
              <a:off x="5514710"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9" name="tx1529"/>
            <p:cNvSpPr/>
            <p:nvPr/>
          </p:nvSpPr>
          <p:spPr>
            <a:xfrm>
              <a:off x="5818116"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0" name="tx1530"/>
            <p:cNvSpPr/>
            <p:nvPr/>
          </p:nvSpPr>
          <p:spPr>
            <a:xfrm>
              <a:off x="6121521"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1" name="tx1531"/>
            <p:cNvSpPr/>
            <p:nvPr/>
          </p:nvSpPr>
          <p:spPr>
            <a:xfrm>
              <a:off x="6424927"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2" name="tx1532"/>
            <p:cNvSpPr/>
            <p:nvPr/>
          </p:nvSpPr>
          <p:spPr>
            <a:xfrm>
              <a:off x="6728333"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33" name="tx1533"/>
            <p:cNvSpPr/>
            <p:nvPr/>
          </p:nvSpPr>
          <p:spPr>
            <a:xfrm>
              <a:off x="7031739"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34" name="tx1534"/>
            <p:cNvSpPr/>
            <p:nvPr/>
          </p:nvSpPr>
          <p:spPr>
            <a:xfrm>
              <a:off x="7335145"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5" name="tx1535"/>
            <p:cNvSpPr/>
            <p:nvPr/>
          </p:nvSpPr>
          <p:spPr>
            <a:xfrm>
              <a:off x="7638550"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36" name="tx1536"/>
            <p:cNvSpPr/>
            <p:nvPr/>
          </p:nvSpPr>
          <p:spPr>
            <a:xfrm>
              <a:off x="7941956"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37" name="tx1537"/>
            <p:cNvSpPr/>
            <p:nvPr/>
          </p:nvSpPr>
          <p:spPr>
            <a:xfrm>
              <a:off x="8245362" y="248214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38" name="tx1538"/>
            <p:cNvSpPr/>
            <p:nvPr/>
          </p:nvSpPr>
          <p:spPr>
            <a:xfrm>
              <a:off x="8548768"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9" name="tx1539"/>
            <p:cNvSpPr/>
            <p:nvPr/>
          </p:nvSpPr>
          <p:spPr>
            <a:xfrm>
              <a:off x="8852174"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0" name="tx1540"/>
            <p:cNvSpPr/>
            <p:nvPr/>
          </p:nvSpPr>
          <p:spPr>
            <a:xfrm>
              <a:off x="1873840"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41" name="tx1541"/>
            <p:cNvSpPr/>
            <p:nvPr/>
          </p:nvSpPr>
          <p:spPr>
            <a:xfrm>
              <a:off x="2177246"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42" name="tx1542"/>
            <p:cNvSpPr/>
            <p:nvPr/>
          </p:nvSpPr>
          <p:spPr>
            <a:xfrm>
              <a:off x="2480651"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43" name="tx1543"/>
            <p:cNvSpPr/>
            <p:nvPr/>
          </p:nvSpPr>
          <p:spPr>
            <a:xfrm>
              <a:off x="2784057"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44" name="tx1544"/>
            <p:cNvSpPr/>
            <p:nvPr/>
          </p:nvSpPr>
          <p:spPr>
            <a:xfrm>
              <a:off x="3087463"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45" name="tx1545"/>
            <p:cNvSpPr/>
            <p:nvPr/>
          </p:nvSpPr>
          <p:spPr>
            <a:xfrm>
              <a:off x="3390869"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46" name="tx1546"/>
            <p:cNvSpPr/>
            <p:nvPr/>
          </p:nvSpPr>
          <p:spPr>
            <a:xfrm>
              <a:off x="3694275"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47" name="tx1547"/>
            <p:cNvSpPr/>
            <p:nvPr/>
          </p:nvSpPr>
          <p:spPr>
            <a:xfrm>
              <a:off x="3997681"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48" name="tx1548"/>
            <p:cNvSpPr/>
            <p:nvPr/>
          </p:nvSpPr>
          <p:spPr>
            <a:xfrm>
              <a:off x="4301086"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49" name="tx1549"/>
            <p:cNvSpPr/>
            <p:nvPr/>
          </p:nvSpPr>
          <p:spPr>
            <a:xfrm>
              <a:off x="4604492"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50" name="tx1550"/>
            <p:cNvSpPr/>
            <p:nvPr/>
          </p:nvSpPr>
          <p:spPr>
            <a:xfrm>
              <a:off x="4907898"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51" name="tx1551"/>
            <p:cNvSpPr/>
            <p:nvPr/>
          </p:nvSpPr>
          <p:spPr>
            <a:xfrm>
              <a:off x="5211304"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52" name="tx1552"/>
            <p:cNvSpPr/>
            <p:nvPr/>
          </p:nvSpPr>
          <p:spPr>
            <a:xfrm>
              <a:off x="5514710"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53" name="tx1553"/>
            <p:cNvSpPr/>
            <p:nvPr/>
          </p:nvSpPr>
          <p:spPr>
            <a:xfrm>
              <a:off x="5818116"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54" name="tx1554"/>
            <p:cNvSpPr/>
            <p:nvPr/>
          </p:nvSpPr>
          <p:spPr>
            <a:xfrm>
              <a:off x="6121521"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55" name="tx1555"/>
            <p:cNvSpPr/>
            <p:nvPr/>
          </p:nvSpPr>
          <p:spPr>
            <a:xfrm>
              <a:off x="6424927"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56" name="tx1556"/>
            <p:cNvSpPr/>
            <p:nvPr/>
          </p:nvSpPr>
          <p:spPr>
            <a:xfrm>
              <a:off x="6728333"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7" name="tx1557"/>
            <p:cNvSpPr/>
            <p:nvPr/>
          </p:nvSpPr>
          <p:spPr>
            <a:xfrm>
              <a:off x="7031739"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8" name="tx1558"/>
            <p:cNvSpPr/>
            <p:nvPr/>
          </p:nvSpPr>
          <p:spPr>
            <a:xfrm>
              <a:off x="7335145"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9" name="tx1559"/>
            <p:cNvSpPr/>
            <p:nvPr/>
          </p:nvSpPr>
          <p:spPr>
            <a:xfrm>
              <a:off x="7638550"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60" name="tx1560"/>
            <p:cNvSpPr/>
            <p:nvPr/>
          </p:nvSpPr>
          <p:spPr>
            <a:xfrm>
              <a:off x="7941956"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61" name="tx1561"/>
            <p:cNvSpPr/>
            <p:nvPr/>
          </p:nvSpPr>
          <p:spPr>
            <a:xfrm>
              <a:off x="8245362"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62" name="tx1562"/>
            <p:cNvSpPr/>
            <p:nvPr/>
          </p:nvSpPr>
          <p:spPr>
            <a:xfrm>
              <a:off x="8548768"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63" name="tx1563"/>
            <p:cNvSpPr/>
            <p:nvPr/>
          </p:nvSpPr>
          <p:spPr>
            <a:xfrm>
              <a:off x="8852174"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64" name="tx1564"/>
            <p:cNvSpPr/>
            <p:nvPr/>
          </p:nvSpPr>
          <p:spPr>
            <a:xfrm>
              <a:off x="1873840"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5" name="tx1565"/>
            <p:cNvSpPr/>
            <p:nvPr/>
          </p:nvSpPr>
          <p:spPr>
            <a:xfrm>
              <a:off x="2177246"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6" name="tx1566"/>
            <p:cNvSpPr/>
            <p:nvPr/>
          </p:nvSpPr>
          <p:spPr>
            <a:xfrm>
              <a:off x="2480651"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7" name="tx1567"/>
            <p:cNvSpPr/>
            <p:nvPr/>
          </p:nvSpPr>
          <p:spPr>
            <a:xfrm>
              <a:off x="2784057"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68" name="tx1568"/>
            <p:cNvSpPr/>
            <p:nvPr/>
          </p:nvSpPr>
          <p:spPr>
            <a:xfrm>
              <a:off x="3087463"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9" name="tx1569"/>
            <p:cNvSpPr/>
            <p:nvPr/>
          </p:nvSpPr>
          <p:spPr>
            <a:xfrm>
              <a:off x="3390869"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0" name="tx1570"/>
            <p:cNvSpPr/>
            <p:nvPr/>
          </p:nvSpPr>
          <p:spPr>
            <a:xfrm>
              <a:off x="3694275"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71" name="tx1571"/>
            <p:cNvSpPr/>
            <p:nvPr/>
          </p:nvSpPr>
          <p:spPr>
            <a:xfrm>
              <a:off x="3997681"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72" name="tx1572"/>
            <p:cNvSpPr/>
            <p:nvPr/>
          </p:nvSpPr>
          <p:spPr>
            <a:xfrm>
              <a:off x="4301086"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73" name="tx1573"/>
            <p:cNvSpPr/>
            <p:nvPr/>
          </p:nvSpPr>
          <p:spPr>
            <a:xfrm>
              <a:off x="4604492"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74" name="tx1574"/>
            <p:cNvSpPr/>
            <p:nvPr/>
          </p:nvSpPr>
          <p:spPr>
            <a:xfrm>
              <a:off x="4907898"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75" name="tx1575"/>
            <p:cNvSpPr/>
            <p:nvPr/>
          </p:nvSpPr>
          <p:spPr>
            <a:xfrm>
              <a:off x="5211304"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76" name="tx1576"/>
            <p:cNvSpPr/>
            <p:nvPr/>
          </p:nvSpPr>
          <p:spPr>
            <a:xfrm>
              <a:off x="5514710"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77" name="tx1577"/>
            <p:cNvSpPr/>
            <p:nvPr/>
          </p:nvSpPr>
          <p:spPr>
            <a:xfrm>
              <a:off x="5818116"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78" name="tx1578"/>
            <p:cNvSpPr/>
            <p:nvPr/>
          </p:nvSpPr>
          <p:spPr>
            <a:xfrm>
              <a:off x="6121521"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9" name="tx1579"/>
            <p:cNvSpPr/>
            <p:nvPr/>
          </p:nvSpPr>
          <p:spPr>
            <a:xfrm>
              <a:off x="6424927"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80" name="tx1580"/>
            <p:cNvSpPr/>
            <p:nvPr/>
          </p:nvSpPr>
          <p:spPr>
            <a:xfrm>
              <a:off x="6728333"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81" name="tx1581"/>
            <p:cNvSpPr/>
            <p:nvPr/>
          </p:nvSpPr>
          <p:spPr>
            <a:xfrm>
              <a:off x="7031739"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82" name="tx1582"/>
            <p:cNvSpPr/>
            <p:nvPr/>
          </p:nvSpPr>
          <p:spPr>
            <a:xfrm>
              <a:off x="7335145"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83" name="tx1583"/>
            <p:cNvSpPr/>
            <p:nvPr/>
          </p:nvSpPr>
          <p:spPr>
            <a:xfrm>
              <a:off x="7638550" y="54263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84" name="tx1584"/>
            <p:cNvSpPr/>
            <p:nvPr/>
          </p:nvSpPr>
          <p:spPr>
            <a:xfrm>
              <a:off x="7941956"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85" name="tx1585"/>
            <p:cNvSpPr/>
            <p:nvPr/>
          </p:nvSpPr>
          <p:spPr>
            <a:xfrm>
              <a:off x="8245362"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86" name="tx1586"/>
            <p:cNvSpPr/>
            <p:nvPr/>
          </p:nvSpPr>
          <p:spPr>
            <a:xfrm>
              <a:off x="8548768"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87" name="tx1587"/>
            <p:cNvSpPr/>
            <p:nvPr/>
          </p:nvSpPr>
          <p:spPr>
            <a:xfrm>
              <a:off x="8852174"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88" name="tx1588"/>
            <p:cNvSpPr/>
            <p:nvPr/>
          </p:nvSpPr>
          <p:spPr>
            <a:xfrm>
              <a:off x="1873840"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89" name="tx1589"/>
            <p:cNvSpPr/>
            <p:nvPr/>
          </p:nvSpPr>
          <p:spPr>
            <a:xfrm>
              <a:off x="2177246"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0" name="tx1590"/>
            <p:cNvSpPr/>
            <p:nvPr/>
          </p:nvSpPr>
          <p:spPr>
            <a:xfrm>
              <a:off x="2480651"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1" name="tx1591"/>
            <p:cNvSpPr/>
            <p:nvPr/>
          </p:nvSpPr>
          <p:spPr>
            <a:xfrm>
              <a:off x="2784057"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2" name="tx1592"/>
            <p:cNvSpPr/>
            <p:nvPr/>
          </p:nvSpPr>
          <p:spPr>
            <a:xfrm>
              <a:off x="3087463"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3" name="tx1593"/>
            <p:cNvSpPr/>
            <p:nvPr/>
          </p:nvSpPr>
          <p:spPr>
            <a:xfrm>
              <a:off x="3390869"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94" name="tx1594"/>
            <p:cNvSpPr/>
            <p:nvPr/>
          </p:nvSpPr>
          <p:spPr>
            <a:xfrm>
              <a:off x="3694275"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5" name="tx1595"/>
            <p:cNvSpPr/>
            <p:nvPr/>
          </p:nvSpPr>
          <p:spPr>
            <a:xfrm>
              <a:off x="3997681"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6" name="tx1596"/>
            <p:cNvSpPr/>
            <p:nvPr/>
          </p:nvSpPr>
          <p:spPr>
            <a:xfrm>
              <a:off x="4301086"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7" name="tx1597"/>
            <p:cNvSpPr/>
            <p:nvPr/>
          </p:nvSpPr>
          <p:spPr>
            <a:xfrm>
              <a:off x="4604492"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8" name="tx1598"/>
            <p:cNvSpPr/>
            <p:nvPr/>
          </p:nvSpPr>
          <p:spPr>
            <a:xfrm>
              <a:off x="4907898"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9" name="tx1599"/>
            <p:cNvSpPr/>
            <p:nvPr/>
          </p:nvSpPr>
          <p:spPr>
            <a:xfrm>
              <a:off x="5211304"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0" name="tx1600"/>
            <p:cNvSpPr/>
            <p:nvPr/>
          </p:nvSpPr>
          <p:spPr>
            <a:xfrm>
              <a:off x="5514710"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1" name="tx1601"/>
            <p:cNvSpPr/>
            <p:nvPr/>
          </p:nvSpPr>
          <p:spPr>
            <a:xfrm>
              <a:off x="5818116"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2" name="tx1602"/>
            <p:cNvSpPr/>
            <p:nvPr/>
          </p:nvSpPr>
          <p:spPr>
            <a:xfrm>
              <a:off x="6121521"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3" name="tx1603"/>
            <p:cNvSpPr/>
            <p:nvPr/>
          </p:nvSpPr>
          <p:spPr>
            <a:xfrm>
              <a:off x="6424927"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4" name="tx1604"/>
            <p:cNvSpPr/>
            <p:nvPr/>
          </p:nvSpPr>
          <p:spPr>
            <a:xfrm>
              <a:off x="6728333"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5" name="tx1605"/>
            <p:cNvSpPr/>
            <p:nvPr/>
          </p:nvSpPr>
          <p:spPr>
            <a:xfrm>
              <a:off x="7031739"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6" name="tx1606"/>
            <p:cNvSpPr/>
            <p:nvPr/>
          </p:nvSpPr>
          <p:spPr>
            <a:xfrm>
              <a:off x="7335145"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7" name="tx1607"/>
            <p:cNvSpPr/>
            <p:nvPr/>
          </p:nvSpPr>
          <p:spPr>
            <a:xfrm>
              <a:off x="7638550"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8" name="tx1608"/>
            <p:cNvSpPr/>
            <p:nvPr/>
          </p:nvSpPr>
          <p:spPr>
            <a:xfrm>
              <a:off x="7941956"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9" name="tx1609"/>
            <p:cNvSpPr/>
            <p:nvPr/>
          </p:nvSpPr>
          <p:spPr>
            <a:xfrm>
              <a:off x="8245362"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0" name="tx1610"/>
            <p:cNvSpPr/>
            <p:nvPr/>
          </p:nvSpPr>
          <p:spPr>
            <a:xfrm>
              <a:off x="8548768"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1" name="tx1611"/>
            <p:cNvSpPr/>
            <p:nvPr/>
          </p:nvSpPr>
          <p:spPr>
            <a:xfrm>
              <a:off x="8852174"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2" name="tx1612"/>
            <p:cNvSpPr/>
            <p:nvPr/>
          </p:nvSpPr>
          <p:spPr>
            <a:xfrm>
              <a:off x="4907898"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3" name="tx1613"/>
            <p:cNvSpPr/>
            <p:nvPr/>
          </p:nvSpPr>
          <p:spPr>
            <a:xfrm>
              <a:off x="5211304"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4" name="tx1614"/>
            <p:cNvSpPr/>
            <p:nvPr/>
          </p:nvSpPr>
          <p:spPr>
            <a:xfrm>
              <a:off x="5514710"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5" name="tx1615"/>
            <p:cNvSpPr/>
            <p:nvPr/>
          </p:nvSpPr>
          <p:spPr>
            <a:xfrm>
              <a:off x="5818116"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6" name="tx1616"/>
            <p:cNvSpPr/>
            <p:nvPr/>
          </p:nvSpPr>
          <p:spPr>
            <a:xfrm>
              <a:off x="6121521"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7" name="tx1617"/>
            <p:cNvSpPr/>
            <p:nvPr/>
          </p:nvSpPr>
          <p:spPr>
            <a:xfrm>
              <a:off x="6424927"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8" name="tx1618"/>
            <p:cNvSpPr/>
            <p:nvPr/>
          </p:nvSpPr>
          <p:spPr>
            <a:xfrm>
              <a:off x="6728333"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9" name="tx1619"/>
            <p:cNvSpPr/>
            <p:nvPr/>
          </p:nvSpPr>
          <p:spPr>
            <a:xfrm>
              <a:off x="7031739"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20" name="tx1620"/>
            <p:cNvSpPr/>
            <p:nvPr/>
          </p:nvSpPr>
          <p:spPr>
            <a:xfrm>
              <a:off x="7335145"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1" name="tx1621"/>
            <p:cNvSpPr/>
            <p:nvPr/>
          </p:nvSpPr>
          <p:spPr>
            <a:xfrm>
              <a:off x="7638550"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2" name="tx1622"/>
            <p:cNvSpPr/>
            <p:nvPr/>
          </p:nvSpPr>
          <p:spPr>
            <a:xfrm>
              <a:off x="7941956"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3" name="tx1623"/>
            <p:cNvSpPr/>
            <p:nvPr/>
          </p:nvSpPr>
          <p:spPr>
            <a:xfrm>
              <a:off x="8245362"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4" name="tx1624"/>
            <p:cNvSpPr/>
            <p:nvPr/>
          </p:nvSpPr>
          <p:spPr>
            <a:xfrm>
              <a:off x="8548768"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25" name="tx1625"/>
            <p:cNvSpPr/>
            <p:nvPr/>
          </p:nvSpPr>
          <p:spPr>
            <a:xfrm>
              <a:off x="8852174"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6" name="tx1626"/>
            <p:cNvSpPr/>
            <p:nvPr/>
          </p:nvSpPr>
          <p:spPr>
            <a:xfrm>
              <a:off x="1873840"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27" name="tx1627"/>
            <p:cNvSpPr/>
            <p:nvPr/>
          </p:nvSpPr>
          <p:spPr>
            <a:xfrm>
              <a:off x="2177246"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28" name="tx1628"/>
            <p:cNvSpPr/>
            <p:nvPr/>
          </p:nvSpPr>
          <p:spPr>
            <a:xfrm>
              <a:off x="2480651"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29" name="tx1629"/>
            <p:cNvSpPr/>
            <p:nvPr/>
          </p:nvSpPr>
          <p:spPr>
            <a:xfrm>
              <a:off x="2784057"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30" name="tx1630"/>
            <p:cNvSpPr/>
            <p:nvPr/>
          </p:nvSpPr>
          <p:spPr>
            <a:xfrm>
              <a:off x="3087463"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31" name="tx1631"/>
            <p:cNvSpPr/>
            <p:nvPr/>
          </p:nvSpPr>
          <p:spPr>
            <a:xfrm>
              <a:off x="3390869"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32" name="tx1632"/>
            <p:cNvSpPr/>
            <p:nvPr/>
          </p:nvSpPr>
          <p:spPr>
            <a:xfrm>
              <a:off x="3694275"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33" name="tx1633"/>
            <p:cNvSpPr/>
            <p:nvPr/>
          </p:nvSpPr>
          <p:spPr>
            <a:xfrm>
              <a:off x="3997681"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34" name="tx1634"/>
            <p:cNvSpPr/>
            <p:nvPr/>
          </p:nvSpPr>
          <p:spPr>
            <a:xfrm>
              <a:off x="4301086"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35" name="tx1635"/>
            <p:cNvSpPr/>
            <p:nvPr/>
          </p:nvSpPr>
          <p:spPr>
            <a:xfrm>
              <a:off x="4604492"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36" name="tx1636"/>
            <p:cNvSpPr/>
            <p:nvPr/>
          </p:nvSpPr>
          <p:spPr>
            <a:xfrm>
              <a:off x="4907898"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37" name="tx1637"/>
            <p:cNvSpPr/>
            <p:nvPr/>
          </p:nvSpPr>
          <p:spPr>
            <a:xfrm>
              <a:off x="5211304"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38" name="tx1638"/>
            <p:cNvSpPr/>
            <p:nvPr/>
          </p:nvSpPr>
          <p:spPr>
            <a:xfrm>
              <a:off x="5514710"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39" name="tx1639"/>
            <p:cNvSpPr/>
            <p:nvPr/>
          </p:nvSpPr>
          <p:spPr>
            <a:xfrm>
              <a:off x="5818116"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40" name="tx1640"/>
            <p:cNvSpPr/>
            <p:nvPr/>
          </p:nvSpPr>
          <p:spPr>
            <a:xfrm>
              <a:off x="6121521"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41" name="tx1641"/>
            <p:cNvSpPr/>
            <p:nvPr/>
          </p:nvSpPr>
          <p:spPr>
            <a:xfrm>
              <a:off x="6424927" y="52713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42" name="tx1642"/>
            <p:cNvSpPr/>
            <p:nvPr/>
          </p:nvSpPr>
          <p:spPr>
            <a:xfrm>
              <a:off x="6728333"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43" name="tx1643"/>
            <p:cNvSpPr/>
            <p:nvPr/>
          </p:nvSpPr>
          <p:spPr>
            <a:xfrm>
              <a:off x="7031739"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44" name="tx1644"/>
            <p:cNvSpPr/>
            <p:nvPr/>
          </p:nvSpPr>
          <p:spPr>
            <a:xfrm>
              <a:off x="7335145"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45" name="tx1645"/>
            <p:cNvSpPr/>
            <p:nvPr/>
          </p:nvSpPr>
          <p:spPr>
            <a:xfrm>
              <a:off x="7638550"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46" name="tx1646"/>
            <p:cNvSpPr/>
            <p:nvPr/>
          </p:nvSpPr>
          <p:spPr>
            <a:xfrm>
              <a:off x="7941956"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47" name="tx1647"/>
            <p:cNvSpPr/>
            <p:nvPr/>
          </p:nvSpPr>
          <p:spPr>
            <a:xfrm>
              <a:off x="8245362"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48" name="tx1648"/>
            <p:cNvSpPr/>
            <p:nvPr/>
          </p:nvSpPr>
          <p:spPr>
            <a:xfrm>
              <a:off x="8548768"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49" name="tx1649"/>
            <p:cNvSpPr/>
            <p:nvPr/>
          </p:nvSpPr>
          <p:spPr>
            <a:xfrm>
              <a:off x="8852174"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50" name="tx1650"/>
            <p:cNvSpPr/>
            <p:nvPr/>
          </p:nvSpPr>
          <p:spPr>
            <a:xfrm>
              <a:off x="3087463"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1" name="tx1651"/>
            <p:cNvSpPr/>
            <p:nvPr/>
          </p:nvSpPr>
          <p:spPr>
            <a:xfrm>
              <a:off x="3390869"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2" name="tx1652"/>
            <p:cNvSpPr/>
            <p:nvPr/>
          </p:nvSpPr>
          <p:spPr>
            <a:xfrm>
              <a:off x="3694275"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53" name="tx1653"/>
            <p:cNvSpPr/>
            <p:nvPr/>
          </p:nvSpPr>
          <p:spPr>
            <a:xfrm>
              <a:off x="3997681"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54" name="tx1654"/>
            <p:cNvSpPr/>
            <p:nvPr/>
          </p:nvSpPr>
          <p:spPr>
            <a:xfrm>
              <a:off x="4301086"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5" name="tx1655"/>
            <p:cNvSpPr/>
            <p:nvPr/>
          </p:nvSpPr>
          <p:spPr>
            <a:xfrm>
              <a:off x="4604492"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6" name="tx1656"/>
            <p:cNvSpPr/>
            <p:nvPr/>
          </p:nvSpPr>
          <p:spPr>
            <a:xfrm>
              <a:off x="4907898"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7" name="tx1657"/>
            <p:cNvSpPr/>
            <p:nvPr/>
          </p:nvSpPr>
          <p:spPr>
            <a:xfrm>
              <a:off x="5211304"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8" name="tx1658"/>
            <p:cNvSpPr/>
            <p:nvPr/>
          </p:nvSpPr>
          <p:spPr>
            <a:xfrm>
              <a:off x="5514710"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9" name="tx1659"/>
            <p:cNvSpPr/>
            <p:nvPr/>
          </p:nvSpPr>
          <p:spPr>
            <a:xfrm>
              <a:off x="5818116"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0" name="tx1660"/>
            <p:cNvSpPr/>
            <p:nvPr/>
          </p:nvSpPr>
          <p:spPr>
            <a:xfrm>
              <a:off x="6121521"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61" name="tx1661"/>
            <p:cNvSpPr/>
            <p:nvPr/>
          </p:nvSpPr>
          <p:spPr>
            <a:xfrm>
              <a:off x="6424927"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2" name="tx1662"/>
            <p:cNvSpPr/>
            <p:nvPr/>
          </p:nvSpPr>
          <p:spPr>
            <a:xfrm>
              <a:off x="6728333"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63" name="tx1663"/>
            <p:cNvSpPr/>
            <p:nvPr/>
          </p:nvSpPr>
          <p:spPr>
            <a:xfrm>
              <a:off x="7031739"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64" name="tx1664"/>
            <p:cNvSpPr/>
            <p:nvPr/>
          </p:nvSpPr>
          <p:spPr>
            <a:xfrm>
              <a:off x="7335145"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65" name="tx1665"/>
            <p:cNvSpPr/>
            <p:nvPr/>
          </p:nvSpPr>
          <p:spPr>
            <a:xfrm>
              <a:off x="7638550"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66" name="tx1666"/>
            <p:cNvSpPr/>
            <p:nvPr/>
          </p:nvSpPr>
          <p:spPr>
            <a:xfrm>
              <a:off x="7941956"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67" name="tx1667"/>
            <p:cNvSpPr/>
            <p:nvPr/>
          </p:nvSpPr>
          <p:spPr>
            <a:xfrm>
              <a:off x="8245362"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68" name="tx1668"/>
            <p:cNvSpPr/>
            <p:nvPr/>
          </p:nvSpPr>
          <p:spPr>
            <a:xfrm>
              <a:off x="8548768"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69" name="tx1669"/>
            <p:cNvSpPr/>
            <p:nvPr/>
          </p:nvSpPr>
          <p:spPr>
            <a:xfrm>
              <a:off x="8852174"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0" name="tx1670"/>
            <p:cNvSpPr/>
            <p:nvPr/>
          </p:nvSpPr>
          <p:spPr>
            <a:xfrm>
              <a:off x="1873840"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71" name="tx1671"/>
            <p:cNvSpPr/>
            <p:nvPr/>
          </p:nvSpPr>
          <p:spPr>
            <a:xfrm>
              <a:off x="2177246"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2" name="tx1672"/>
            <p:cNvSpPr/>
            <p:nvPr/>
          </p:nvSpPr>
          <p:spPr>
            <a:xfrm>
              <a:off x="2480651"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3" name="tx1673"/>
            <p:cNvSpPr/>
            <p:nvPr/>
          </p:nvSpPr>
          <p:spPr>
            <a:xfrm>
              <a:off x="2784057"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4" name="tx1674"/>
            <p:cNvSpPr/>
            <p:nvPr/>
          </p:nvSpPr>
          <p:spPr>
            <a:xfrm>
              <a:off x="3087463"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5" name="tx1675"/>
            <p:cNvSpPr/>
            <p:nvPr/>
          </p:nvSpPr>
          <p:spPr>
            <a:xfrm>
              <a:off x="3390869"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6" name="tx1676"/>
            <p:cNvSpPr/>
            <p:nvPr/>
          </p:nvSpPr>
          <p:spPr>
            <a:xfrm>
              <a:off x="3694275"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77" name="tx1677"/>
            <p:cNvSpPr/>
            <p:nvPr/>
          </p:nvSpPr>
          <p:spPr>
            <a:xfrm>
              <a:off x="3997681"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78" name="tx1678"/>
            <p:cNvSpPr/>
            <p:nvPr/>
          </p:nvSpPr>
          <p:spPr>
            <a:xfrm>
              <a:off x="4301086"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79" name="tx1679"/>
            <p:cNvSpPr/>
            <p:nvPr/>
          </p:nvSpPr>
          <p:spPr>
            <a:xfrm>
              <a:off x="4604492"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80" name="tx1680"/>
            <p:cNvSpPr/>
            <p:nvPr/>
          </p:nvSpPr>
          <p:spPr>
            <a:xfrm>
              <a:off x="1873840"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1" name="tx1681"/>
            <p:cNvSpPr/>
            <p:nvPr/>
          </p:nvSpPr>
          <p:spPr>
            <a:xfrm>
              <a:off x="2177246"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2" name="tx1682"/>
            <p:cNvSpPr/>
            <p:nvPr/>
          </p:nvSpPr>
          <p:spPr>
            <a:xfrm>
              <a:off x="2480651"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3" name="tx1683"/>
            <p:cNvSpPr/>
            <p:nvPr/>
          </p:nvSpPr>
          <p:spPr>
            <a:xfrm>
              <a:off x="2784057"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4" name="tx1684"/>
            <p:cNvSpPr/>
            <p:nvPr/>
          </p:nvSpPr>
          <p:spPr>
            <a:xfrm>
              <a:off x="1873840" y="55812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85" name="tx1685"/>
            <p:cNvSpPr/>
            <p:nvPr/>
          </p:nvSpPr>
          <p:spPr>
            <a:xfrm>
              <a:off x="2177246"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86" name="tx1686"/>
            <p:cNvSpPr/>
            <p:nvPr/>
          </p:nvSpPr>
          <p:spPr>
            <a:xfrm>
              <a:off x="2480651"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87" name="tx1687"/>
            <p:cNvSpPr/>
            <p:nvPr/>
          </p:nvSpPr>
          <p:spPr>
            <a:xfrm>
              <a:off x="2784057"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88" name="tx1688"/>
            <p:cNvSpPr/>
            <p:nvPr/>
          </p:nvSpPr>
          <p:spPr>
            <a:xfrm>
              <a:off x="3087463"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89" name="tx1689"/>
            <p:cNvSpPr/>
            <p:nvPr/>
          </p:nvSpPr>
          <p:spPr>
            <a:xfrm>
              <a:off x="3390869"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90" name="tx1690"/>
            <p:cNvSpPr/>
            <p:nvPr/>
          </p:nvSpPr>
          <p:spPr>
            <a:xfrm>
              <a:off x="3694275"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91" name="tx1691"/>
            <p:cNvSpPr/>
            <p:nvPr/>
          </p:nvSpPr>
          <p:spPr>
            <a:xfrm>
              <a:off x="3997681" y="55812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92" name="tx1692"/>
            <p:cNvSpPr/>
            <p:nvPr/>
          </p:nvSpPr>
          <p:spPr>
            <a:xfrm>
              <a:off x="4301086"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93" name="tx1693"/>
            <p:cNvSpPr/>
            <p:nvPr/>
          </p:nvSpPr>
          <p:spPr>
            <a:xfrm>
              <a:off x="4604492" y="55812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94" name="tx1694"/>
            <p:cNvSpPr/>
            <p:nvPr/>
          </p:nvSpPr>
          <p:spPr>
            <a:xfrm>
              <a:off x="4907898"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95" name="tx1695"/>
            <p:cNvSpPr/>
            <p:nvPr/>
          </p:nvSpPr>
          <p:spPr>
            <a:xfrm>
              <a:off x="5211304"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96" name="tx1696"/>
            <p:cNvSpPr/>
            <p:nvPr/>
          </p:nvSpPr>
          <p:spPr>
            <a:xfrm>
              <a:off x="5514710"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97" name="tx1697"/>
            <p:cNvSpPr/>
            <p:nvPr/>
          </p:nvSpPr>
          <p:spPr>
            <a:xfrm>
              <a:off x="5818116"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98" name="tx1698"/>
            <p:cNvSpPr/>
            <p:nvPr/>
          </p:nvSpPr>
          <p:spPr>
            <a:xfrm>
              <a:off x="6121521"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9" name="tx1699"/>
            <p:cNvSpPr/>
            <p:nvPr/>
          </p:nvSpPr>
          <p:spPr>
            <a:xfrm>
              <a:off x="6424927"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0" name="tx1700"/>
            <p:cNvSpPr/>
            <p:nvPr/>
          </p:nvSpPr>
          <p:spPr>
            <a:xfrm>
              <a:off x="6728333"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1" name="tx1701"/>
            <p:cNvSpPr/>
            <p:nvPr/>
          </p:nvSpPr>
          <p:spPr>
            <a:xfrm>
              <a:off x="7031739"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02" name="tx1702"/>
            <p:cNvSpPr/>
            <p:nvPr/>
          </p:nvSpPr>
          <p:spPr>
            <a:xfrm>
              <a:off x="7335145"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03" name="tx1703"/>
            <p:cNvSpPr/>
            <p:nvPr/>
          </p:nvSpPr>
          <p:spPr>
            <a:xfrm>
              <a:off x="7638550"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04" name="tx1704"/>
            <p:cNvSpPr/>
            <p:nvPr/>
          </p:nvSpPr>
          <p:spPr>
            <a:xfrm>
              <a:off x="7941956"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05" name="tx1705"/>
            <p:cNvSpPr/>
            <p:nvPr/>
          </p:nvSpPr>
          <p:spPr>
            <a:xfrm>
              <a:off x="8245362" y="55812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706" name="tx1706"/>
            <p:cNvSpPr/>
            <p:nvPr/>
          </p:nvSpPr>
          <p:spPr>
            <a:xfrm>
              <a:off x="8548768"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07" name="tx1707"/>
            <p:cNvSpPr/>
            <p:nvPr/>
          </p:nvSpPr>
          <p:spPr>
            <a:xfrm>
              <a:off x="8852174"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08" name="tx1708"/>
            <p:cNvSpPr/>
            <p:nvPr/>
          </p:nvSpPr>
          <p:spPr>
            <a:xfrm>
              <a:off x="1873840"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9" name="tx1709"/>
            <p:cNvSpPr/>
            <p:nvPr/>
          </p:nvSpPr>
          <p:spPr>
            <a:xfrm>
              <a:off x="2177246"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0" name="tx1710"/>
            <p:cNvSpPr/>
            <p:nvPr/>
          </p:nvSpPr>
          <p:spPr>
            <a:xfrm>
              <a:off x="2480651"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1" name="tx1711"/>
            <p:cNvSpPr/>
            <p:nvPr/>
          </p:nvSpPr>
          <p:spPr>
            <a:xfrm>
              <a:off x="2784057"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2" name="tx1712"/>
            <p:cNvSpPr/>
            <p:nvPr/>
          </p:nvSpPr>
          <p:spPr>
            <a:xfrm>
              <a:off x="3087463"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3" name="tx1713"/>
            <p:cNvSpPr/>
            <p:nvPr/>
          </p:nvSpPr>
          <p:spPr>
            <a:xfrm>
              <a:off x="3390869"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4" name="tx1714"/>
            <p:cNvSpPr/>
            <p:nvPr/>
          </p:nvSpPr>
          <p:spPr>
            <a:xfrm>
              <a:off x="3694275"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5" name="tx1715"/>
            <p:cNvSpPr/>
            <p:nvPr/>
          </p:nvSpPr>
          <p:spPr>
            <a:xfrm>
              <a:off x="3997681"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6" name="tx1716"/>
            <p:cNvSpPr/>
            <p:nvPr/>
          </p:nvSpPr>
          <p:spPr>
            <a:xfrm>
              <a:off x="4301086"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7" name="tx1717"/>
            <p:cNvSpPr/>
            <p:nvPr/>
          </p:nvSpPr>
          <p:spPr>
            <a:xfrm>
              <a:off x="4604492"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18" name="tx1718"/>
            <p:cNvSpPr/>
            <p:nvPr/>
          </p:nvSpPr>
          <p:spPr>
            <a:xfrm>
              <a:off x="4907898"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19" name="tx1719"/>
            <p:cNvSpPr/>
            <p:nvPr/>
          </p:nvSpPr>
          <p:spPr>
            <a:xfrm>
              <a:off x="5211304"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0" name="tx1720"/>
            <p:cNvSpPr/>
            <p:nvPr/>
          </p:nvSpPr>
          <p:spPr>
            <a:xfrm>
              <a:off x="5514710"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21" name="tx1721"/>
            <p:cNvSpPr/>
            <p:nvPr/>
          </p:nvSpPr>
          <p:spPr>
            <a:xfrm>
              <a:off x="5818116"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2" name="tx1722"/>
            <p:cNvSpPr/>
            <p:nvPr/>
          </p:nvSpPr>
          <p:spPr>
            <a:xfrm>
              <a:off x="6121521"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3" name="tx1723"/>
            <p:cNvSpPr/>
            <p:nvPr/>
          </p:nvSpPr>
          <p:spPr>
            <a:xfrm>
              <a:off x="6424927"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4" name="tx1724"/>
            <p:cNvSpPr/>
            <p:nvPr/>
          </p:nvSpPr>
          <p:spPr>
            <a:xfrm>
              <a:off x="6728333"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5" name="tx1725"/>
            <p:cNvSpPr/>
            <p:nvPr/>
          </p:nvSpPr>
          <p:spPr>
            <a:xfrm>
              <a:off x="7031739"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6" name="tx1726"/>
            <p:cNvSpPr/>
            <p:nvPr/>
          </p:nvSpPr>
          <p:spPr>
            <a:xfrm>
              <a:off x="7335145"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7" name="tx1727"/>
            <p:cNvSpPr/>
            <p:nvPr/>
          </p:nvSpPr>
          <p:spPr>
            <a:xfrm>
              <a:off x="7638550"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8" name="tx1728"/>
            <p:cNvSpPr/>
            <p:nvPr/>
          </p:nvSpPr>
          <p:spPr>
            <a:xfrm>
              <a:off x="7941956"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9" name="tx1729"/>
            <p:cNvSpPr/>
            <p:nvPr/>
          </p:nvSpPr>
          <p:spPr>
            <a:xfrm>
              <a:off x="8245362"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0" name="tx1730"/>
            <p:cNvSpPr/>
            <p:nvPr/>
          </p:nvSpPr>
          <p:spPr>
            <a:xfrm>
              <a:off x="8548768"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1" name="tx1731"/>
            <p:cNvSpPr/>
            <p:nvPr/>
          </p:nvSpPr>
          <p:spPr>
            <a:xfrm>
              <a:off x="8852174"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2" name="tx1732"/>
            <p:cNvSpPr/>
            <p:nvPr/>
          </p:nvSpPr>
          <p:spPr>
            <a:xfrm>
              <a:off x="1873840"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33" name="tx1733"/>
            <p:cNvSpPr/>
            <p:nvPr/>
          </p:nvSpPr>
          <p:spPr>
            <a:xfrm>
              <a:off x="2177246"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34" name="tx1734"/>
            <p:cNvSpPr/>
            <p:nvPr/>
          </p:nvSpPr>
          <p:spPr>
            <a:xfrm>
              <a:off x="2480651"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35" name="tx1735"/>
            <p:cNvSpPr/>
            <p:nvPr/>
          </p:nvSpPr>
          <p:spPr>
            <a:xfrm>
              <a:off x="2784057"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36" name="tx1736"/>
            <p:cNvSpPr/>
            <p:nvPr/>
          </p:nvSpPr>
          <p:spPr>
            <a:xfrm>
              <a:off x="3087463"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37" name="tx1737"/>
            <p:cNvSpPr/>
            <p:nvPr/>
          </p:nvSpPr>
          <p:spPr>
            <a:xfrm>
              <a:off x="3390869"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38" name="tx1738"/>
            <p:cNvSpPr/>
            <p:nvPr/>
          </p:nvSpPr>
          <p:spPr>
            <a:xfrm>
              <a:off x="3694275"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39" name="tx1739"/>
            <p:cNvSpPr/>
            <p:nvPr/>
          </p:nvSpPr>
          <p:spPr>
            <a:xfrm>
              <a:off x="3997681"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40" name="tx1740"/>
            <p:cNvSpPr/>
            <p:nvPr/>
          </p:nvSpPr>
          <p:spPr>
            <a:xfrm>
              <a:off x="4301086"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41" name="tx1741"/>
            <p:cNvSpPr/>
            <p:nvPr/>
          </p:nvSpPr>
          <p:spPr>
            <a:xfrm>
              <a:off x="4604492"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42" name="tx1742"/>
            <p:cNvSpPr/>
            <p:nvPr/>
          </p:nvSpPr>
          <p:spPr>
            <a:xfrm>
              <a:off x="4907898"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43" name="tx1743"/>
            <p:cNvSpPr/>
            <p:nvPr/>
          </p:nvSpPr>
          <p:spPr>
            <a:xfrm>
              <a:off x="5211304"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44" name="tx1744"/>
            <p:cNvSpPr/>
            <p:nvPr/>
          </p:nvSpPr>
          <p:spPr>
            <a:xfrm>
              <a:off x="5514710"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45" name="tx1745"/>
            <p:cNvSpPr/>
            <p:nvPr/>
          </p:nvSpPr>
          <p:spPr>
            <a:xfrm>
              <a:off x="5818116"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46" name="tx1746"/>
            <p:cNvSpPr/>
            <p:nvPr/>
          </p:nvSpPr>
          <p:spPr>
            <a:xfrm>
              <a:off x="6121521"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47" name="tx1747"/>
            <p:cNvSpPr/>
            <p:nvPr/>
          </p:nvSpPr>
          <p:spPr>
            <a:xfrm>
              <a:off x="6424927"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48" name="tx1748"/>
            <p:cNvSpPr/>
            <p:nvPr/>
          </p:nvSpPr>
          <p:spPr>
            <a:xfrm>
              <a:off x="6728333"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49" name="tx1749"/>
            <p:cNvSpPr/>
            <p:nvPr/>
          </p:nvSpPr>
          <p:spPr>
            <a:xfrm>
              <a:off x="7031739"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50" name="tx1750"/>
            <p:cNvSpPr/>
            <p:nvPr/>
          </p:nvSpPr>
          <p:spPr>
            <a:xfrm>
              <a:off x="7335145"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51" name="tx1751"/>
            <p:cNvSpPr/>
            <p:nvPr/>
          </p:nvSpPr>
          <p:spPr>
            <a:xfrm>
              <a:off x="7638550"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52" name="tx1752"/>
            <p:cNvSpPr/>
            <p:nvPr/>
          </p:nvSpPr>
          <p:spPr>
            <a:xfrm>
              <a:off x="7941956"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53" name="tx1753"/>
            <p:cNvSpPr/>
            <p:nvPr/>
          </p:nvSpPr>
          <p:spPr>
            <a:xfrm>
              <a:off x="8245362"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54" name="tx1754"/>
            <p:cNvSpPr/>
            <p:nvPr/>
          </p:nvSpPr>
          <p:spPr>
            <a:xfrm>
              <a:off x="8548768"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55" name="tx1755"/>
            <p:cNvSpPr/>
            <p:nvPr/>
          </p:nvSpPr>
          <p:spPr>
            <a:xfrm>
              <a:off x="8852174"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56" name="tx1756"/>
            <p:cNvSpPr/>
            <p:nvPr/>
          </p:nvSpPr>
          <p:spPr>
            <a:xfrm>
              <a:off x="1873840"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57" name="tx1757"/>
            <p:cNvSpPr/>
            <p:nvPr/>
          </p:nvSpPr>
          <p:spPr>
            <a:xfrm>
              <a:off x="2177246"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58" name="tx1758"/>
            <p:cNvSpPr/>
            <p:nvPr/>
          </p:nvSpPr>
          <p:spPr>
            <a:xfrm>
              <a:off x="2480651"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59" name="tx1759"/>
            <p:cNvSpPr/>
            <p:nvPr/>
          </p:nvSpPr>
          <p:spPr>
            <a:xfrm>
              <a:off x="2784057"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60" name="tx1760"/>
            <p:cNvSpPr/>
            <p:nvPr/>
          </p:nvSpPr>
          <p:spPr>
            <a:xfrm>
              <a:off x="3087463"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61" name="tx1761"/>
            <p:cNvSpPr/>
            <p:nvPr/>
          </p:nvSpPr>
          <p:spPr>
            <a:xfrm>
              <a:off x="3390869"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62" name="tx1762"/>
            <p:cNvSpPr/>
            <p:nvPr/>
          </p:nvSpPr>
          <p:spPr>
            <a:xfrm>
              <a:off x="3694275"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63" name="tx1763"/>
            <p:cNvSpPr/>
            <p:nvPr/>
          </p:nvSpPr>
          <p:spPr>
            <a:xfrm>
              <a:off x="3997681"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64" name="tx1764"/>
            <p:cNvSpPr/>
            <p:nvPr/>
          </p:nvSpPr>
          <p:spPr>
            <a:xfrm>
              <a:off x="4301086"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65" name="tx1765"/>
            <p:cNvSpPr/>
            <p:nvPr/>
          </p:nvSpPr>
          <p:spPr>
            <a:xfrm>
              <a:off x="4604492"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66" name="tx1766"/>
            <p:cNvSpPr/>
            <p:nvPr/>
          </p:nvSpPr>
          <p:spPr>
            <a:xfrm>
              <a:off x="4907898"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67" name="tx1767"/>
            <p:cNvSpPr/>
            <p:nvPr/>
          </p:nvSpPr>
          <p:spPr>
            <a:xfrm>
              <a:off x="5211304"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68" name="tx1768"/>
            <p:cNvSpPr/>
            <p:nvPr/>
          </p:nvSpPr>
          <p:spPr>
            <a:xfrm>
              <a:off x="5514710"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69" name="tx1769"/>
            <p:cNvSpPr/>
            <p:nvPr/>
          </p:nvSpPr>
          <p:spPr>
            <a:xfrm>
              <a:off x="5818116"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70" name="tx1770"/>
            <p:cNvSpPr/>
            <p:nvPr/>
          </p:nvSpPr>
          <p:spPr>
            <a:xfrm>
              <a:off x="6121521"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71" name="tx1771"/>
            <p:cNvSpPr/>
            <p:nvPr/>
          </p:nvSpPr>
          <p:spPr>
            <a:xfrm>
              <a:off x="6424927"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72" name="tx1772"/>
            <p:cNvSpPr/>
            <p:nvPr/>
          </p:nvSpPr>
          <p:spPr>
            <a:xfrm>
              <a:off x="6728333"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73" name="tx1773"/>
            <p:cNvSpPr/>
            <p:nvPr/>
          </p:nvSpPr>
          <p:spPr>
            <a:xfrm>
              <a:off x="7031739"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74" name="tx1774"/>
            <p:cNvSpPr/>
            <p:nvPr/>
          </p:nvSpPr>
          <p:spPr>
            <a:xfrm>
              <a:off x="7335145"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75" name="tx1775"/>
            <p:cNvSpPr/>
            <p:nvPr/>
          </p:nvSpPr>
          <p:spPr>
            <a:xfrm>
              <a:off x="7638550"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76" name="tx1776"/>
            <p:cNvSpPr/>
            <p:nvPr/>
          </p:nvSpPr>
          <p:spPr>
            <a:xfrm>
              <a:off x="7941956"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77" name="tx1777"/>
            <p:cNvSpPr/>
            <p:nvPr/>
          </p:nvSpPr>
          <p:spPr>
            <a:xfrm>
              <a:off x="8245362"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78" name="tx1778"/>
            <p:cNvSpPr/>
            <p:nvPr/>
          </p:nvSpPr>
          <p:spPr>
            <a:xfrm>
              <a:off x="8548768"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79" name="tx1779"/>
            <p:cNvSpPr/>
            <p:nvPr/>
          </p:nvSpPr>
          <p:spPr>
            <a:xfrm>
              <a:off x="8852174"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80" name="tx1780"/>
            <p:cNvSpPr/>
            <p:nvPr/>
          </p:nvSpPr>
          <p:spPr>
            <a:xfrm>
              <a:off x="1873840"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81" name="tx1781"/>
            <p:cNvSpPr/>
            <p:nvPr/>
          </p:nvSpPr>
          <p:spPr>
            <a:xfrm>
              <a:off x="2177246"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82" name="tx1782"/>
            <p:cNvSpPr/>
            <p:nvPr/>
          </p:nvSpPr>
          <p:spPr>
            <a:xfrm>
              <a:off x="2480651"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83" name="tx1783"/>
            <p:cNvSpPr/>
            <p:nvPr/>
          </p:nvSpPr>
          <p:spPr>
            <a:xfrm>
              <a:off x="2784057"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84" name="tx1784"/>
            <p:cNvSpPr/>
            <p:nvPr/>
          </p:nvSpPr>
          <p:spPr>
            <a:xfrm>
              <a:off x="3087463"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85" name="tx1785"/>
            <p:cNvSpPr/>
            <p:nvPr/>
          </p:nvSpPr>
          <p:spPr>
            <a:xfrm>
              <a:off x="3390869"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86" name="tx1786"/>
            <p:cNvSpPr/>
            <p:nvPr/>
          </p:nvSpPr>
          <p:spPr>
            <a:xfrm>
              <a:off x="3694275"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87" name="tx1787"/>
            <p:cNvSpPr/>
            <p:nvPr/>
          </p:nvSpPr>
          <p:spPr>
            <a:xfrm>
              <a:off x="3997681"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88" name="tx1788"/>
            <p:cNvSpPr/>
            <p:nvPr/>
          </p:nvSpPr>
          <p:spPr>
            <a:xfrm>
              <a:off x="4301086"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89" name="tx1789"/>
            <p:cNvSpPr/>
            <p:nvPr/>
          </p:nvSpPr>
          <p:spPr>
            <a:xfrm>
              <a:off x="4604492"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90" name="tx1790"/>
            <p:cNvSpPr/>
            <p:nvPr/>
          </p:nvSpPr>
          <p:spPr>
            <a:xfrm>
              <a:off x="4907898" y="434162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91" name="tx1791"/>
            <p:cNvSpPr/>
            <p:nvPr/>
          </p:nvSpPr>
          <p:spPr>
            <a:xfrm>
              <a:off x="5211304"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92" name="tx1792"/>
            <p:cNvSpPr/>
            <p:nvPr/>
          </p:nvSpPr>
          <p:spPr>
            <a:xfrm>
              <a:off x="5514710"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93" name="tx1793"/>
            <p:cNvSpPr/>
            <p:nvPr/>
          </p:nvSpPr>
          <p:spPr>
            <a:xfrm>
              <a:off x="5818116"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94" name="tx1794"/>
            <p:cNvSpPr/>
            <p:nvPr/>
          </p:nvSpPr>
          <p:spPr>
            <a:xfrm>
              <a:off x="6121521"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95" name="tx1795"/>
            <p:cNvSpPr/>
            <p:nvPr/>
          </p:nvSpPr>
          <p:spPr>
            <a:xfrm>
              <a:off x="6424927"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96" name="tx1796"/>
            <p:cNvSpPr/>
            <p:nvPr/>
          </p:nvSpPr>
          <p:spPr>
            <a:xfrm>
              <a:off x="6728333"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97" name="tx1797"/>
            <p:cNvSpPr/>
            <p:nvPr/>
          </p:nvSpPr>
          <p:spPr>
            <a:xfrm>
              <a:off x="7031739"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98" name="tx1798"/>
            <p:cNvSpPr/>
            <p:nvPr/>
          </p:nvSpPr>
          <p:spPr>
            <a:xfrm>
              <a:off x="7335145"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99" name="tx1799"/>
            <p:cNvSpPr/>
            <p:nvPr/>
          </p:nvSpPr>
          <p:spPr>
            <a:xfrm>
              <a:off x="7638550"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00" name="tx1800"/>
            <p:cNvSpPr/>
            <p:nvPr/>
          </p:nvSpPr>
          <p:spPr>
            <a:xfrm>
              <a:off x="7941956"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01" name="tx1801"/>
            <p:cNvSpPr/>
            <p:nvPr/>
          </p:nvSpPr>
          <p:spPr>
            <a:xfrm>
              <a:off x="8245362"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02" name="tx1802"/>
            <p:cNvSpPr/>
            <p:nvPr/>
          </p:nvSpPr>
          <p:spPr>
            <a:xfrm>
              <a:off x="8548768"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03" name="tx1803"/>
            <p:cNvSpPr/>
            <p:nvPr/>
          </p:nvSpPr>
          <p:spPr>
            <a:xfrm>
              <a:off x="8852174"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04" name="tx1804"/>
            <p:cNvSpPr/>
            <p:nvPr/>
          </p:nvSpPr>
          <p:spPr>
            <a:xfrm>
              <a:off x="6728333"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05" name="tx1805"/>
            <p:cNvSpPr/>
            <p:nvPr/>
          </p:nvSpPr>
          <p:spPr>
            <a:xfrm>
              <a:off x="7031739"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06" name="tx1806"/>
            <p:cNvSpPr/>
            <p:nvPr/>
          </p:nvSpPr>
          <p:spPr>
            <a:xfrm>
              <a:off x="7335145" y="503893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07" name="tx1807"/>
            <p:cNvSpPr/>
            <p:nvPr/>
          </p:nvSpPr>
          <p:spPr>
            <a:xfrm>
              <a:off x="7638550"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08" name="tx1808"/>
            <p:cNvSpPr/>
            <p:nvPr/>
          </p:nvSpPr>
          <p:spPr>
            <a:xfrm>
              <a:off x="7941956"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09" name="tx1809"/>
            <p:cNvSpPr/>
            <p:nvPr/>
          </p:nvSpPr>
          <p:spPr>
            <a:xfrm>
              <a:off x="8245362"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10" name="tx1810"/>
            <p:cNvSpPr/>
            <p:nvPr/>
          </p:nvSpPr>
          <p:spPr>
            <a:xfrm>
              <a:off x="8548768"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11" name="tx1811"/>
            <p:cNvSpPr/>
            <p:nvPr/>
          </p:nvSpPr>
          <p:spPr>
            <a:xfrm>
              <a:off x="8852174"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12" name="tx1812"/>
            <p:cNvSpPr/>
            <p:nvPr/>
          </p:nvSpPr>
          <p:spPr>
            <a:xfrm>
              <a:off x="3390869"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3" name="tx1813"/>
            <p:cNvSpPr/>
            <p:nvPr/>
          </p:nvSpPr>
          <p:spPr>
            <a:xfrm>
              <a:off x="3694275"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4" name="tx1814"/>
            <p:cNvSpPr/>
            <p:nvPr/>
          </p:nvSpPr>
          <p:spPr>
            <a:xfrm>
              <a:off x="3997681"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5" name="tx1815"/>
            <p:cNvSpPr/>
            <p:nvPr/>
          </p:nvSpPr>
          <p:spPr>
            <a:xfrm>
              <a:off x="4301086"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6" name="tx1816"/>
            <p:cNvSpPr/>
            <p:nvPr/>
          </p:nvSpPr>
          <p:spPr>
            <a:xfrm>
              <a:off x="4604492"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7" name="tx1817"/>
            <p:cNvSpPr/>
            <p:nvPr/>
          </p:nvSpPr>
          <p:spPr>
            <a:xfrm>
              <a:off x="4907898"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8" name="tx1818"/>
            <p:cNvSpPr/>
            <p:nvPr/>
          </p:nvSpPr>
          <p:spPr>
            <a:xfrm>
              <a:off x="5211304"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9" name="tx1819"/>
            <p:cNvSpPr/>
            <p:nvPr/>
          </p:nvSpPr>
          <p:spPr>
            <a:xfrm>
              <a:off x="5514710"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0" name="tx1820"/>
            <p:cNvSpPr/>
            <p:nvPr/>
          </p:nvSpPr>
          <p:spPr>
            <a:xfrm>
              <a:off x="5818116"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1" name="tx1821"/>
            <p:cNvSpPr/>
            <p:nvPr/>
          </p:nvSpPr>
          <p:spPr>
            <a:xfrm>
              <a:off x="6121521"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2" name="tx1822"/>
            <p:cNvSpPr/>
            <p:nvPr/>
          </p:nvSpPr>
          <p:spPr>
            <a:xfrm>
              <a:off x="6424927"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3" name="tx1823"/>
            <p:cNvSpPr/>
            <p:nvPr/>
          </p:nvSpPr>
          <p:spPr>
            <a:xfrm>
              <a:off x="6728333"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4" name="tx1824"/>
            <p:cNvSpPr/>
            <p:nvPr/>
          </p:nvSpPr>
          <p:spPr>
            <a:xfrm>
              <a:off x="7031739"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25" name="tx1825"/>
            <p:cNvSpPr/>
            <p:nvPr/>
          </p:nvSpPr>
          <p:spPr>
            <a:xfrm>
              <a:off x="7335145"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26" name="tx1826"/>
            <p:cNvSpPr/>
            <p:nvPr/>
          </p:nvSpPr>
          <p:spPr>
            <a:xfrm>
              <a:off x="7638550"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27" name="tx1827"/>
            <p:cNvSpPr/>
            <p:nvPr/>
          </p:nvSpPr>
          <p:spPr>
            <a:xfrm>
              <a:off x="7941956"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28" name="tx1828"/>
            <p:cNvSpPr/>
            <p:nvPr/>
          </p:nvSpPr>
          <p:spPr>
            <a:xfrm>
              <a:off x="8245362"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29" name="tx1829"/>
            <p:cNvSpPr/>
            <p:nvPr/>
          </p:nvSpPr>
          <p:spPr>
            <a:xfrm>
              <a:off x="8548768"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30" name="tx1830"/>
            <p:cNvSpPr/>
            <p:nvPr/>
          </p:nvSpPr>
          <p:spPr>
            <a:xfrm>
              <a:off x="8852174"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31" name="tx1831"/>
            <p:cNvSpPr/>
            <p:nvPr/>
          </p:nvSpPr>
          <p:spPr>
            <a:xfrm>
              <a:off x="1873840"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32" name="tx1832"/>
            <p:cNvSpPr/>
            <p:nvPr/>
          </p:nvSpPr>
          <p:spPr>
            <a:xfrm>
              <a:off x="2177246"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33" name="tx1833"/>
            <p:cNvSpPr/>
            <p:nvPr/>
          </p:nvSpPr>
          <p:spPr>
            <a:xfrm>
              <a:off x="2480651"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34" name="tx1834"/>
            <p:cNvSpPr/>
            <p:nvPr/>
          </p:nvSpPr>
          <p:spPr>
            <a:xfrm>
              <a:off x="2784057"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35" name="tx1835"/>
            <p:cNvSpPr/>
            <p:nvPr/>
          </p:nvSpPr>
          <p:spPr>
            <a:xfrm>
              <a:off x="3087463"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36" name="tx1836"/>
            <p:cNvSpPr/>
            <p:nvPr/>
          </p:nvSpPr>
          <p:spPr>
            <a:xfrm>
              <a:off x="3390869"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37" name="tx1837"/>
            <p:cNvSpPr/>
            <p:nvPr/>
          </p:nvSpPr>
          <p:spPr>
            <a:xfrm>
              <a:off x="3694275"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38" name="tx1838"/>
            <p:cNvSpPr/>
            <p:nvPr/>
          </p:nvSpPr>
          <p:spPr>
            <a:xfrm>
              <a:off x="3997681"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39" name="tx1839"/>
            <p:cNvSpPr/>
            <p:nvPr/>
          </p:nvSpPr>
          <p:spPr>
            <a:xfrm>
              <a:off x="4301086"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0" name="tx1840"/>
            <p:cNvSpPr/>
            <p:nvPr/>
          </p:nvSpPr>
          <p:spPr>
            <a:xfrm>
              <a:off x="4604492"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1" name="tx1841"/>
            <p:cNvSpPr/>
            <p:nvPr/>
          </p:nvSpPr>
          <p:spPr>
            <a:xfrm>
              <a:off x="4907898"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2" name="tx1842"/>
            <p:cNvSpPr/>
            <p:nvPr/>
          </p:nvSpPr>
          <p:spPr>
            <a:xfrm>
              <a:off x="5211304"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3" name="tx1843"/>
            <p:cNvSpPr/>
            <p:nvPr/>
          </p:nvSpPr>
          <p:spPr>
            <a:xfrm>
              <a:off x="5514710"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4" name="tx1844"/>
            <p:cNvSpPr/>
            <p:nvPr/>
          </p:nvSpPr>
          <p:spPr>
            <a:xfrm>
              <a:off x="5818116"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5" name="tx1845"/>
            <p:cNvSpPr/>
            <p:nvPr/>
          </p:nvSpPr>
          <p:spPr>
            <a:xfrm>
              <a:off x="6121521"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6" name="tx1846"/>
            <p:cNvSpPr/>
            <p:nvPr/>
          </p:nvSpPr>
          <p:spPr>
            <a:xfrm>
              <a:off x="6424927"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7" name="tx1847"/>
            <p:cNvSpPr/>
            <p:nvPr/>
          </p:nvSpPr>
          <p:spPr>
            <a:xfrm>
              <a:off x="6728333"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8" name="tx1848"/>
            <p:cNvSpPr/>
            <p:nvPr/>
          </p:nvSpPr>
          <p:spPr>
            <a:xfrm>
              <a:off x="7031739"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9" name="tx1849"/>
            <p:cNvSpPr/>
            <p:nvPr/>
          </p:nvSpPr>
          <p:spPr>
            <a:xfrm>
              <a:off x="7335145"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0" name="tx1850"/>
            <p:cNvSpPr/>
            <p:nvPr/>
          </p:nvSpPr>
          <p:spPr>
            <a:xfrm>
              <a:off x="7638550"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51" name="tx1851"/>
            <p:cNvSpPr/>
            <p:nvPr/>
          </p:nvSpPr>
          <p:spPr>
            <a:xfrm>
              <a:off x="7941956"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52" name="tx1852"/>
            <p:cNvSpPr/>
            <p:nvPr/>
          </p:nvSpPr>
          <p:spPr>
            <a:xfrm>
              <a:off x="8245362"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53" name="tx1853"/>
            <p:cNvSpPr/>
            <p:nvPr/>
          </p:nvSpPr>
          <p:spPr>
            <a:xfrm>
              <a:off x="8548768"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54" name="tx1854"/>
            <p:cNvSpPr/>
            <p:nvPr/>
          </p:nvSpPr>
          <p:spPr>
            <a:xfrm>
              <a:off x="8852174"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55" name="tx1855"/>
            <p:cNvSpPr/>
            <p:nvPr/>
          </p:nvSpPr>
          <p:spPr>
            <a:xfrm>
              <a:off x="1873840"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6" name="tx1856"/>
            <p:cNvSpPr/>
            <p:nvPr/>
          </p:nvSpPr>
          <p:spPr>
            <a:xfrm>
              <a:off x="2177246"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7" name="tx1857"/>
            <p:cNvSpPr/>
            <p:nvPr/>
          </p:nvSpPr>
          <p:spPr>
            <a:xfrm>
              <a:off x="2480651"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8" name="tx1858"/>
            <p:cNvSpPr/>
            <p:nvPr/>
          </p:nvSpPr>
          <p:spPr>
            <a:xfrm>
              <a:off x="7031739"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9" name="tx1859"/>
            <p:cNvSpPr/>
            <p:nvPr/>
          </p:nvSpPr>
          <p:spPr>
            <a:xfrm>
              <a:off x="7335145"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0" name="tx1860"/>
            <p:cNvSpPr/>
            <p:nvPr/>
          </p:nvSpPr>
          <p:spPr>
            <a:xfrm>
              <a:off x="7638550"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1" name="tx1861"/>
            <p:cNvSpPr/>
            <p:nvPr/>
          </p:nvSpPr>
          <p:spPr>
            <a:xfrm>
              <a:off x="7941956"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2" name="tx1862"/>
            <p:cNvSpPr/>
            <p:nvPr/>
          </p:nvSpPr>
          <p:spPr>
            <a:xfrm>
              <a:off x="8245362"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63" name="tx1863"/>
            <p:cNvSpPr/>
            <p:nvPr/>
          </p:nvSpPr>
          <p:spPr>
            <a:xfrm>
              <a:off x="8548768"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64" name="tx1864"/>
            <p:cNvSpPr/>
            <p:nvPr/>
          </p:nvSpPr>
          <p:spPr>
            <a:xfrm>
              <a:off x="8852174"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65" name="tx1865"/>
            <p:cNvSpPr/>
            <p:nvPr/>
          </p:nvSpPr>
          <p:spPr>
            <a:xfrm>
              <a:off x="2784057"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66" name="tx1866"/>
            <p:cNvSpPr/>
            <p:nvPr/>
          </p:nvSpPr>
          <p:spPr>
            <a:xfrm>
              <a:off x="3087463"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67" name="tx1867"/>
            <p:cNvSpPr/>
            <p:nvPr/>
          </p:nvSpPr>
          <p:spPr>
            <a:xfrm>
              <a:off x="3390869"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68" name="tx1868"/>
            <p:cNvSpPr/>
            <p:nvPr/>
          </p:nvSpPr>
          <p:spPr>
            <a:xfrm>
              <a:off x="3694275"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69" name="tx1869"/>
            <p:cNvSpPr/>
            <p:nvPr/>
          </p:nvSpPr>
          <p:spPr>
            <a:xfrm>
              <a:off x="3997681"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0" name="tx1870"/>
            <p:cNvSpPr/>
            <p:nvPr/>
          </p:nvSpPr>
          <p:spPr>
            <a:xfrm>
              <a:off x="4301086"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1" name="tx1871"/>
            <p:cNvSpPr/>
            <p:nvPr/>
          </p:nvSpPr>
          <p:spPr>
            <a:xfrm>
              <a:off x="4604492"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2" name="tx1872"/>
            <p:cNvSpPr/>
            <p:nvPr/>
          </p:nvSpPr>
          <p:spPr>
            <a:xfrm>
              <a:off x="4907898"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3" name="tx1873"/>
            <p:cNvSpPr/>
            <p:nvPr/>
          </p:nvSpPr>
          <p:spPr>
            <a:xfrm>
              <a:off x="5211304"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4" name="tx1874"/>
            <p:cNvSpPr/>
            <p:nvPr/>
          </p:nvSpPr>
          <p:spPr>
            <a:xfrm>
              <a:off x="5514710"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5" name="tx1875"/>
            <p:cNvSpPr/>
            <p:nvPr/>
          </p:nvSpPr>
          <p:spPr>
            <a:xfrm>
              <a:off x="5818116"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6" name="tx1876"/>
            <p:cNvSpPr/>
            <p:nvPr/>
          </p:nvSpPr>
          <p:spPr>
            <a:xfrm>
              <a:off x="6121521"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7" name="tx1877"/>
            <p:cNvSpPr/>
            <p:nvPr/>
          </p:nvSpPr>
          <p:spPr>
            <a:xfrm>
              <a:off x="6424927"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8" name="tx1878"/>
            <p:cNvSpPr/>
            <p:nvPr/>
          </p:nvSpPr>
          <p:spPr>
            <a:xfrm>
              <a:off x="6728333"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79" name="tx1879"/>
            <p:cNvSpPr/>
            <p:nvPr/>
          </p:nvSpPr>
          <p:spPr>
            <a:xfrm>
              <a:off x="7031739"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0" name="tx1880"/>
            <p:cNvSpPr/>
            <p:nvPr/>
          </p:nvSpPr>
          <p:spPr>
            <a:xfrm>
              <a:off x="7335145"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1" name="tx1881"/>
            <p:cNvSpPr/>
            <p:nvPr/>
          </p:nvSpPr>
          <p:spPr>
            <a:xfrm>
              <a:off x="7638550"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2" name="tx1882"/>
            <p:cNvSpPr/>
            <p:nvPr/>
          </p:nvSpPr>
          <p:spPr>
            <a:xfrm>
              <a:off x="7941956"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3" name="tx1883"/>
            <p:cNvSpPr/>
            <p:nvPr/>
          </p:nvSpPr>
          <p:spPr>
            <a:xfrm>
              <a:off x="8245362"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4" name="tx1884"/>
            <p:cNvSpPr/>
            <p:nvPr/>
          </p:nvSpPr>
          <p:spPr>
            <a:xfrm>
              <a:off x="8548768"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85" name="tx1885"/>
            <p:cNvSpPr/>
            <p:nvPr/>
          </p:nvSpPr>
          <p:spPr>
            <a:xfrm>
              <a:off x="8852174"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86" name="tx1886"/>
            <p:cNvSpPr/>
            <p:nvPr/>
          </p:nvSpPr>
          <p:spPr>
            <a:xfrm>
              <a:off x="1873840"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87" name="tx1887"/>
            <p:cNvSpPr/>
            <p:nvPr/>
          </p:nvSpPr>
          <p:spPr>
            <a:xfrm>
              <a:off x="2177246"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88" name="tx1888"/>
            <p:cNvSpPr/>
            <p:nvPr/>
          </p:nvSpPr>
          <p:spPr>
            <a:xfrm>
              <a:off x="2480651"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89" name="tx1889"/>
            <p:cNvSpPr/>
            <p:nvPr/>
          </p:nvSpPr>
          <p:spPr>
            <a:xfrm>
              <a:off x="2784057"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90" name="tx1890"/>
            <p:cNvSpPr/>
            <p:nvPr/>
          </p:nvSpPr>
          <p:spPr>
            <a:xfrm>
              <a:off x="3087463"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91" name="tx1891"/>
            <p:cNvSpPr/>
            <p:nvPr/>
          </p:nvSpPr>
          <p:spPr>
            <a:xfrm>
              <a:off x="3390869"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92" name="tx1892"/>
            <p:cNvSpPr/>
            <p:nvPr/>
          </p:nvSpPr>
          <p:spPr>
            <a:xfrm>
              <a:off x="3694275"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3" name="tx1893"/>
            <p:cNvSpPr/>
            <p:nvPr/>
          </p:nvSpPr>
          <p:spPr>
            <a:xfrm>
              <a:off x="3997681"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4" name="tx1894"/>
            <p:cNvSpPr/>
            <p:nvPr/>
          </p:nvSpPr>
          <p:spPr>
            <a:xfrm>
              <a:off x="4301086"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5" name="tx1895"/>
            <p:cNvSpPr/>
            <p:nvPr/>
          </p:nvSpPr>
          <p:spPr>
            <a:xfrm>
              <a:off x="4604492"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6" name="tx1896"/>
            <p:cNvSpPr/>
            <p:nvPr/>
          </p:nvSpPr>
          <p:spPr>
            <a:xfrm>
              <a:off x="4907898"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7" name="tx1897"/>
            <p:cNvSpPr/>
            <p:nvPr/>
          </p:nvSpPr>
          <p:spPr>
            <a:xfrm>
              <a:off x="5211304"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8" name="tx1898"/>
            <p:cNvSpPr/>
            <p:nvPr/>
          </p:nvSpPr>
          <p:spPr>
            <a:xfrm>
              <a:off x="5514710"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99" name="tx1899"/>
            <p:cNvSpPr/>
            <p:nvPr/>
          </p:nvSpPr>
          <p:spPr>
            <a:xfrm>
              <a:off x="5818116"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00" name="tx1900"/>
            <p:cNvSpPr/>
            <p:nvPr/>
          </p:nvSpPr>
          <p:spPr>
            <a:xfrm>
              <a:off x="6121521"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01" name="tx1901"/>
            <p:cNvSpPr/>
            <p:nvPr/>
          </p:nvSpPr>
          <p:spPr>
            <a:xfrm>
              <a:off x="6424927"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02" name="tx1902"/>
            <p:cNvSpPr/>
            <p:nvPr/>
          </p:nvSpPr>
          <p:spPr>
            <a:xfrm>
              <a:off x="6728333"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03" name="tx1903"/>
            <p:cNvSpPr/>
            <p:nvPr/>
          </p:nvSpPr>
          <p:spPr>
            <a:xfrm>
              <a:off x="7031739"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04" name="tx1904"/>
            <p:cNvSpPr/>
            <p:nvPr/>
          </p:nvSpPr>
          <p:spPr>
            <a:xfrm>
              <a:off x="7335145"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05" name="tx1905"/>
            <p:cNvSpPr/>
            <p:nvPr/>
          </p:nvSpPr>
          <p:spPr>
            <a:xfrm>
              <a:off x="7638550"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06" name="tx1906"/>
            <p:cNvSpPr/>
            <p:nvPr/>
          </p:nvSpPr>
          <p:spPr>
            <a:xfrm>
              <a:off x="7941956"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07" name="tx1907"/>
            <p:cNvSpPr/>
            <p:nvPr/>
          </p:nvSpPr>
          <p:spPr>
            <a:xfrm>
              <a:off x="8245362"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08" name="tx1908"/>
            <p:cNvSpPr/>
            <p:nvPr/>
          </p:nvSpPr>
          <p:spPr>
            <a:xfrm>
              <a:off x="8548768"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09" name="tx1909"/>
            <p:cNvSpPr/>
            <p:nvPr/>
          </p:nvSpPr>
          <p:spPr>
            <a:xfrm>
              <a:off x="8852174"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0" name="tx1910"/>
            <p:cNvSpPr/>
            <p:nvPr/>
          </p:nvSpPr>
          <p:spPr>
            <a:xfrm>
              <a:off x="1873840"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1" name="tx1911"/>
            <p:cNvSpPr/>
            <p:nvPr/>
          </p:nvSpPr>
          <p:spPr>
            <a:xfrm>
              <a:off x="2177246"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12" name="tx1912"/>
            <p:cNvSpPr/>
            <p:nvPr/>
          </p:nvSpPr>
          <p:spPr>
            <a:xfrm>
              <a:off x="2480651"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13" name="tx1913"/>
            <p:cNvSpPr/>
            <p:nvPr/>
          </p:nvSpPr>
          <p:spPr>
            <a:xfrm>
              <a:off x="2784057"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4" name="tx1914"/>
            <p:cNvSpPr/>
            <p:nvPr/>
          </p:nvSpPr>
          <p:spPr>
            <a:xfrm>
              <a:off x="3087463"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15" name="tx1915"/>
            <p:cNvSpPr/>
            <p:nvPr/>
          </p:nvSpPr>
          <p:spPr>
            <a:xfrm>
              <a:off x="3390869" y="496145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16" name="tx1916"/>
            <p:cNvSpPr/>
            <p:nvPr/>
          </p:nvSpPr>
          <p:spPr>
            <a:xfrm>
              <a:off x="3694275" y="496145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17" name="tx1917"/>
            <p:cNvSpPr/>
            <p:nvPr/>
          </p:nvSpPr>
          <p:spPr>
            <a:xfrm>
              <a:off x="3997681"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18" name="tx1918"/>
            <p:cNvSpPr/>
            <p:nvPr/>
          </p:nvSpPr>
          <p:spPr>
            <a:xfrm>
              <a:off x="4301086"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19" name="tx1919"/>
            <p:cNvSpPr/>
            <p:nvPr/>
          </p:nvSpPr>
          <p:spPr>
            <a:xfrm>
              <a:off x="4604492"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20" name="tx1920"/>
            <p:cNvSpPr/>
            <p:nvPr/>
          </p:nvSpPr>
          <p:spPr>
            <a:xfrm>
              <a:off x="4907898" y="496145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21" name="tx1921"/>
            <p:cNvSpPr/>
            <p:nvPr/>
          </p:nvSpPr>
          <p:spPr>
            <a:xfrm>
              <a:off x="5211304"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22" name="tx1922"/>
            <p:cNvSpPr/>
            <p:nvPr/>
          </p:nvSpPr>
          <p:spPr>
            <a:xfrm>
              <a:off x="5514710"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23" name="tx1923"/>
            <p:cNvSpPr/>
            <p:nvPr/>
          </p:nvSpPr>
          <p:spPr>
            <a:xfrm>
              <a:off x="5818116"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24" name="tx1924"/>
            <p:cNvSpPr/>
            <p:nvPr/>
          </p:nvSpPr>
          <p:spPr>
            <a:xfrm>
              <a:off x="6121521"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25" name="tx1925"/>
            <p:cNvSpPr/>
            <p:nvPr/>
          </p:nvSpPr>
          <p:spPr>
            <a:xfrm>
              <a:off x="6424927"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26" name="tx1926"/>
            <p:cNvSpPr/>
            <p:nvPr/>
          </p:nvSpPr>
          <p:spPr>
            <a:xfrm>
              <a:off x="6728333"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27" name="tx1927"/>
            <p:cNvSpPr/>
            <p:nvPr/>
          </p:nvSpPr>
          <p:spPr>
            <a:xfrm>
              <a:off x="4301086"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28" name="tx1928"/>
            <p:cNvSpPr/>
            <p:nvPr/>
          </p:nvSpPr>
          <p:spPr>
            <a:xfrm>
              <a:off x="4604492"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29" name="tx1929"/>
            <p:cNvSpPr/>
            <p:nvPr/>
          </p:nvSpPr>
          <p:spPr>
            <a:xfrm>
              <a:off x="4907898"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30" name="tx1930"/>
            <p:cNvSpPr/>
            <p:nvPr/>
          </p:nvSpPr>
          <p:spPr>
            <a:xfrm>
              <a:off x="5211304"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31" name="tx1931"/>
            <p:cNvSpPr/>
            <p:nvPr/>
          </p:nvSpPr>
          <p:spPr>
            <a:xfrm>
              <a:off x="5514710"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32" name="tx1932"/>
            <p:cNvSpPr/>
            <p:nvPr/>
          </p:nvSpPr>
          <p:spPr>
            <a:xfrm>
              <a:off x="5818116"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33" name="tx1933"/>
            <p:cNvSpPr/>
            <p:nvPr/>
          </p:nvSpPr>
          <p:spPr>
            <a:xfrm>
              <a:off x="6121521"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34" name="tx1934"/>
            <p:cNvSpPr/>
            <p:nvPr/>
          </p:nvSpPr>
          <p:spPr>
            <a:xfrm>
              <a:off x="6424927"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35" name="tx1935"/>
            <p:cNvSpPr/>
            <p:nvPr/>
          </p:nvSpPr>
          <p:spPr>
            <a:xfrm>
              <a:off x="3087463"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36" name="tx1936"/>
            <p:cNvSpPr/>
            <p:nvPr/>
          </p:nvSpPr>
          <p:spPr>
            <a:xfrm>
              <a:off x="3390869"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37" name="tx1937"/>
            <p:cNvSpPr/>
            <p:nvPr/>
          </p:nvSpPr>
          <p:spPr>
            <a:xfrm>
              <a:off x="3694275"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38" name="tx1938"/>
            <p:cNvSpPr/>
            <p:nvPr/>
          </p:nvSpPr>
          <p:spPr>
            <a:xfrm>
              <a:off x="3997681"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39" name="tx1939"/>
            <p:cNvSpPr/>
            <p:nvPr/>
          </p:nvSpPr>
          <p:spPr>
            <a:xfrm>
              <a:off x="4301086"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40" name="tx1940"/>
            <p:cNvSpPr/>
            <p:nvPr/>
          </p:nvSpPr>
          <p:spPr>
            <a:xfrm>
              <a:off x="4604492"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41" name="tx1941"/>
            <p:cNvSpPr/>
            <p:nvPr/>
          </p:nvSpPr>
          <p:spPr>
            <a:xfrm>
              <a:off x="4907898"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42" name="tx1942"/>
            <p:cNvSpPr/>
            <p:nvPr/>
          </p:nvSpPr>
          <p:spPr>
            <a:xfrm>
              <a:off x="5211304"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43" name="tx1943"/>
            <p:cNvSpPr/>
            <p:nvPr/>
          </p:nvSpPr>
          <p:spPr>
            <a:xfrm>
              <a:off x="5514710"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44" name="tx1944"/>
            <p:cNvSpPr/>
            <p:nvPr/>
          </p:nvSpPr>
          <p:spPr>
            <a:xfrm>
              <a:off x="5818116"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45" name="tx1945"/>
            <p:cNvSpPr/>
            <p:nvPr/>
          </p:nvSpPr>
          <p:spPr>
            <a:xfrm>
              <a:off x="6121521"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46" name="tx1946"/>
            <p:cNvSpPr/>
            <p:nvPr/>
          </p:nvSpPr>
          <p:spPr>
            <a:xfrm>
              <a:off x="6424927"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47" name="tx1947"/>
            <p:cNvSpPr/>
            <p:nvPr/>
          </p:nvSpPr>
          <p:spPr>
            <a:xfrm>
              <a:off x="6728333"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48" name="tx1948"/>
            <p:cNvSpPr/>
            <p:nvPr/>
          </p:nvSpPr>
          <p:spPr>
            <a:xfrm>
              <a:off x="7031739"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49" name="tx1949"/>
            <p:cNvSpPr/>
            <p:nvPr/>
          </p:nvSpPr>
          <p:spPr>
            <a:xfrm>
              <a:off x="7335145"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50" name="tx1950"/>
            <p:cNvSpPr/>
            <p:nvPr/>
          </p:nvSpPr>
          <p:spPr>
            <a:xfrm>
              <a:off x="1873840"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1" name="tx1951"/>
            <p:cNvSpPr/>
            <p:nvPr/>
          </p:nvSpPr>
          <p:spPr>
            <a:xfrm>
              <a:off x="2177246"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2" name="tx1952"/>
            <p:cNvSpPr/>
            <p:nvPr/>
          </p:nvSpPr>
          <p:spPr>
            <a:xfrm>
              <a:off x="2480651"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3" name="tx1953"/>
            <p:cNvSpPr/>
            <p:nvPr/>
          </p:nvSpPr>
          <p:spPr>
            <a:xfrm>
              <a:off x="2784057"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4" name="tx1954"/>
            <p:cNvSpPr/>
            <p:nvPr/>
          </p:nvSpPr>
          <p:spPr>
            <a:xfrm>
              <a:off x="3087463"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5" name="tx1955"/>
            <p:cNvSpPr/>
            <p:nvPr/>
          </p:nvSpPr>
          <p:spPr>
            <a:xfrm>
              <a:off x="3390869"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6" name="tx1956"/>
            <p:cNvSpPr/>
            <p:nvPr/>
          </p:nvSpPr>
          <p:spPr>
            <a:xfrm>
              <a:off x="3694275"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7" name="tx1957"/>
            <p:cNvSpPr/>
            <p:nvPr/>
          </p:nvSpPr>
          <p:spPr>
            <a:xfrm>
              <a:off x="3997681"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8" name="tx1958"/>
            <p:cNvSpPr/>
            <p:nvPr/>
          </p:nvSpPr>
          <p:spPr>
            <a:xfrm>
              <a:off x="4301086"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9" name="tx1959"/>
            <p:cNvSpPr/>
            <p:nvPr/>
          </p:nvSpPr>
          <p:spPr>
            <a:xfrm>
              <a:off x="4604492"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0" name="tx1960"/>
            <p:cNvSpPr/>
            <p:nvPr/>
          </p:nvSpPr>
          <p:spPr>
            <a:xfrm>
              <a:off x="4907898"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1" name="tx1961"/>
            <p:cNvSpPr/>
            <p:nvPr/>
          </p:nvSpPr>
          <p:spPr>
            <a:xfrm>
              <a:off x="5211304"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2" name="tx1962"/>
            <p:cNvSpPr/>
            <p:nvPr/>
          </p:nvSpPr>
          <p:spPr>
            <a:xfrm>
              <a:off x="5514710"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3" name="tx1963"/>
            <p:cNvSpPr/>
            <p:nvPr/>
          </p:nvSpPr>
          <p:spPr>
            <a:xfrm>
              <a:off x="5818116"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4" name="tx1964"/>
            <p:cNvSpPr/>
            <p:nvPr/>
          </p:nvSpPr>
          <p:spPr>
            <a:xfrm>
              <a:off x="1873840"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65" name="tx1965"/>
            <p:cNvSpPr/>
            <p:nvPr/>
          </p:nvSpPr>
          <p:spPr>
            <a:xfrm>
              <a:off x="2177246"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66" name="tx1966"/>
            <p:cNvSpPr/>
            <p:nvPr/>
          </p:nvSpPr>
          <p:spPr>
            <a:xfrm>
              <a:off x="2480651"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67" name="tx1967"/>
            <p:cNvSpPr/>
            <p:nvPr/>
          </p:nvSpPr>
          <p:spPr>
            <a:xfrm>
              <a:off x="2784057"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68" name="tx1968"/>
            <p:cNvSpPr/>
            <p:nvPr/>
          </p:nvSpPr>
          <p:spPr>
            <a:xfrm>
              <a:off x="3087463"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69" name="tx1969"/>
            <p:cNvSpPr/>
            <p:nvPr/>
          </p:nvSpPr>
          <p:spPr>
            <a:xfrm>
              <a:off x="3390869"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0" name="tx1970"/>
            <p:cNvSpPr/>
            <p:nvPr/>
          </p:nvSpPr>
          <p:spPr>
            <a:xfrm>
              <a:off x="3694275"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1" name="tx1971"/>
            <p:cNvSpPr/>
            <p:nvPr/>
          </p:nvSpPr>
          <p:spPr>
            <a:xfrm>
              <a:off x="3997681"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2" name="tx1972"/>
            <p:cNvSpPr/>
            <p:nvPr/>
          </p:nvSpPr>
          <p:spPr>
            <a:xfrm>
              <a:off x="4301086"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3" name="tx1973"/>
            <p:cNvSpPr/>
            <p:nvPr/>
          </p:nvSpPr>
          <p:spPr>
            <a:xfrm>
              <a:off x="4604492"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4" name="tx1974"/>
            <p:cNvSpPr/>
            <p:nvPr/>
          </p:nvSpPr>
          <p:spPr>
            <a:xfrm>
              <a:off x="4907898"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5" name="tx1975"/>
            <p:cNvSpPr/>
            <p:nvPr/>
          </p:nvSpPr>
          <p:spPr>
            <a:xfrm>
              <a:off x="5211304"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6" name="tx1976"/>
            <p:cNvSpPr/>
            <p:nvPr/>
          </p:nvSpPr>
          <p:spPr>
            <a:xfrm>
              <a:off x="5514710"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7" name="tx1977"/>
            <p:cNvSpPr/>
            <p:nvPr/>
          </p:nvSpPr>
          <p:spPr>
            <a:xfrm>
              <a:off x="5818116"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8" name="tx1978"/>
            <p:cNvSpPr/>
            <p:nvPr/>
          </p:nvSpPr>
          <p:spPr>
            <a:xfrm>
              <a:off x="6121521"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9" name="tx1979"/>
            <p:cNvSpPr/>
            <p:nvPr/>
          </p:nvSpPr>
          <p:spPr>
            <a:xfrm>
              <a:off x="6424927"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80" name="tx1980"/>
            <p:cNvSpPr/>
            <p:nvPr/>
          </p:nvSpPr>
          <p:spPr>
            <a:xfrm>
              <a:off x="6728333"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81" name="tx1981"/>
            <p:cNvSpPr/>
            <p:nvPr/>
          </p:nvSpPr>
          <p:spPr>
            <a:xfrm>
              <a:off x="7031739"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82" name="tx1982"/>
            <p:cNvSpPr/>
            <p:nvPr/>
          </p:nvSpPr>
          <p:spPr>
            <a:xfrm>
              <a:off x="7335145"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83" name="tx1983"/>
            <p:cNvSpPr/>
            <p:nvPr/>
          </p:nvSpPr>
          <p:spPr>
            <a:xfrm>
              <a:off x="7638550"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84" name="tx1984"/>
            <p:cNvSpPr/>
            <p:nvPr/>
          </p:nvSpPr>
          <p:spPr>
            <a:xfrm>
              <a:off x="7941956"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85" name="tx1985"/>
            <p:cNvSpPr/>
            <p:nvPr/>
          </p:nvSpPr>
          <p:spPr>
            <a:xfrm>
              <a:off x="8245362"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86" name="tx1986"/>
            <p:cNvSpPr/>
            <p:nvPr/>
          </p:nvSpPr>
          <p:spPr>
            <a:xfrm>
              <a:off x="8548768"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87" name="tx1987"/>
            <p:cNvSpPr/>
            <p:nvPr/>
          </p:nvSpPr>
          <p:spPr>
            <a:xfrm>
              <a:off x="8852174"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88" name="tx1988"/>
            <p:cNvSpPr/>
            <p:nvPr/>
          </p:nvSpPr>
          <p:spPr>
            <a:xfrm>
              <a:off x="1873840"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89" name="tx1989"/>
            <p:cNvSpPr/>
            <p:nvPr/>
          </p:nvSpPr>
          <p:spPr>
            <a:xfrm>
              <a:off x="2177246"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90" name="tx1990"/>
            <p:cNvSpPr/>
            <p:nvPr/>
          </p:nvSpPr>
          <p:spPr>
            <a:xfrm>
              <a:off x="2480651"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91" name="tx1991"/>
            <p:cNvSpPr/>
            <p:nvPr/>
          </p:nvSpPr>
          <p:spPr>
            <a:xfrm>
              <a:off x="2784057"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92" name="tx1992"/>
            <p:cNvSpPr/>
            <p:nvPr/>
          </p:nvSpPr>
          <p:spPr>
            <a:xfrm>
              <a:off x="3087463"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93" name="tx1993"/>
            <p:cNvSpPr/>
            <p:nvPr/>
          </p:nvSpPr>
          <p:spPr>
            <a:xfrm>
              <a:off x="3390869"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94" name="tx1994"/>
            <p:cNvSpPr/>
            <p:nvPr/>
          </p:nvSpPr>
          <p:spPr>
            <a:xfrm>
              <a:off x="3694275"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95" name="tx1995"/>
            <p:cNvSpPr/>
            <p:nvPr/>
          </p:nvSpPr>
          <p:spPr>
            <a:xfrm>
              <a:off x="3997681"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96" name="tx1996"/>
            <p:cNvSpPr/>
            <p:nvPr/>
          </p:nvSpPr>
          <p:spPr>
            <a:xfrm>
              <a:off x="1873840"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97" name="tx1997"/>
            <p:cNvSpPr/>
            <p:nvPr/>
          </p:nvSpPr>
          <p:spPr>
            <a:xfrm>
              <a:off x="2177246"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98" name="tx1998"/>
            <p:cNvSpPr/>
            <p:nvPr/>
          </p:nvSpPr>
          <p:spPr>
            <a:xfrm>
              <a:off x="2480651"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99" name="tx1999"/>
            <p:cNvSpPr/>
            <p:nvPr/>
          </p:nvSpPr>
          <p:spPr>
            <a:xfrm>
              <a:off x="2784057"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00" name="tx2000"/>
            <p:cNvSpPr/>
            <p:nvPr/>
          </p:nvSpPr>
          <p:spPr>
            <a:xfrm>
              <a:off x="3087463"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01" name="tx2001"/>
            <p:cNvSpPr/>
            <p:nvPr/>
          </p:nvSpPr>
          <p:spPr>
            <a:xfrm>
              <a:off x="1873840"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2" name="tx2002"/>
            <p:cNvSpPr/>
            <p:nvPr/>
          </p:nvSpPr>
          <p:spPr>
            <a:xfrm>
              <a:off x="2177246"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3" name="tx2003"/>
            <p:cNvSpPr/>
            <p:nvPr/>
          </p:nvSpPr>
          <p:spPr>
            <a:xfrm>
              <a:off x="2480651"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4" name="tx2004"/>
            <p:cNvSpPr/>
            <p:nvPr/>
          </p:nvSpPr>
          <p:spPr>
            <a:xfrm>
              <a:off x="2784057"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5" name="tx2005"/>
            <p:cNvSpPr/>
            <p:nvPr/>
          </p:nvSpPr>
          <p:spPr>
            <a:xfrm>
              <a:off x="3087463"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6" name="tx2006"/>
            <p:cNvSpPr/>
            <p:nvPr/>
          </p:nvSpPr>
          <p:spPr>
            <a:xfrm>
              <a:off x="3390869"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7" name="tx2007"/>
            <p:cNvSpPr/>
            <p:nvPr/>
          </p:nvSpPr>
          <p:spPr>
            <a:xfrm>
              <a:off x="3694275"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8" name="tx2008"/>
            <p:cNvSpPr/>
            <p:nvPr/>
          </p:nvSpPr>
          <p:spPr>
            <a:xfrm>
              <a:off x="3997681"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09" name="tx2009"/>
            <p:cNvSpPr/>
            <p:nvPr/>
          </p:nvSpPr>
          <p:spPr>
            <a:xfrm>
              <a:off x="4301086"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0" name="tx2010"/>
            <p:cNvSpPr/>
            <p:nvPr/>
          </p:nvSpPr>
          <p:spPr>
            <a:xfrm>
              <a:off x="4604492"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1" name="tx2011"/>
            <p:cNvSpPr/>
            <p:nvPr/>
          </p:nvSpPr>
          <p:spPr>
            <a:xfrm>
              <a:off x="4907898"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2" name="tx2012"/>
            <p:cNvSpPr/>
            <p:nvPr/>
          </p:nvSpPr>
          <p:spPr>
            <a:xfrm>
              <a:off x="5211304"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3" name="tx2013"/>
            <p:cNvSpPr/>
            <p:nvPr/>
          </p:nvSpPr>
          <p:spPr>
            <a:xfrm>
              <a:off x="5514710"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4" name="tx2014"/>
            <p:cNvSpPr/>
            <p:nvPr/>
          </p:nvSpPr>
          <p:spPr>
            <a:xfrm>
              <a:off x="5818116"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5" name="tx2015"/>
            <p:cNvSpPr/>
            <p:nvPr/>
          </p:nvSpPr>
          <p:spPr>
            <a:xfrm>
              <a:off x="6121521"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6" name="tx2016"/>
            <p:cNvSpPr/>
            <p:nvPr/>
          </p:nvSpPr>
          <p:spPr>
            <a:xfrm>
              <a:off x="6424927"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7" name="tx2017"/>
            <p:cNvSpPr/>
            <p:nvPr/>
          </p:nvSpPr>
          <p:spPr>
            <a:xfrm>
              <a:off x="6728333"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8" name="tx2018"/>
            <p:cNvSpPr/>
            <p:nvPr/>
          </p:nvSpPr>
          <p:spPr>
            <a:xfrm>
              <a:off x="7031739"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19" name="tx2019"/>
            <p:cNvSpPr/>
            <p:nvPr/>
          </p:nvSpPr>
          <p:spPr>
            <a:xfrm>
              <a:off x="7335145"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0" name="tx2020"/>
            <p:cNvSpPr/>
            <p:nvPr/>
          </p:nvSpPr>
          <p:spPr>
            <a:xfrm>
              <a:off x="7638550"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1" name="tx2021"/>
            <p:cNvSpPr/>
            <p:nvPr/>
          </p:nvSpPr>
          <p:spPr>
            <a:xfrm>
              <a:off x="7941956"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2" name="tx2022"/>
            <p:cNvSpPr/>
            <p:nvPr/>
          </p:nvSpPr>
          <p:spPr>
            <a:xfrm>
              <a:off x="8245362"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3" name="tx2023"/>
            <p:cNvSpPr/>
            <p:nvPr/>
          </p:nvSpPr>
          <p:spPr>
            <a:xfrm>
              <a:off x="8548768"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4" name="tx2024"/>
            <p:cNvSpPr/>
            <p:nvPr/>
          </p:nvSpPr>
          <p:spPr>
            <a:xfrm>
              <a:off x="8852174"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5" name="tx2025"/>
            <p:cNvSpPr/>
            <p:nvPr/>
          </p:nvSpPr>
          <p:spPr>
            <a:xfrm>
              <a:off x="1873840"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26" name="tx2026"/>
            <p:cNvSpPr/>
            <p:nvPr/>
          </p:nvSpPr>
          <p:spPr>
            <a:xfrm>
              <a:off x="2177246"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27" name="tx2027"/>
            <p:cNvSpPr/>
            <p:nvPr/>
          </p:nvSpPr>
          <p:spPr>
            <a:xfrm>
              <a:off x="2480651"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8" name="tx2028"/>
            <p:cNvSpPr/>
            <p:nvPr/>
          </p:nvSpPr>
          <p:spPr>
            <a:xfrm>
              <a:off x="2784057"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29" name="tx2029"/>
            <p:cNvSpPr/>
            <p:nvPr/>
          </p:nvSpPr>
          <p:spPr>
            <a:xfrm>
              <a:off x="3087463"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30" name="tx2030"/>
            <p:cNvSpPr/>
            <p:nvPr/>
          </p:nvSpPr>
          <p:spPr>
            <a:xfrm>
              <a:off x="3390869"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31" name="tx2031"/>
            <p:cNvSpPr/>
            <p:nvPr/>
          </p:nvSpPr>
          <p:spPr>
            <a:xfrm>
              <a:off x="3694275"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32" name="tx2032"/>
            <p:cNvSpPr/>
            <p:nvPr/>
          </p:nvSpPr>
          <p:spPr>
            <a:xfrm>
              <a:off x="3997681"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33" name="tx2033"/>
            <p:cNvSpPr/>
            <p:nvPr/>
          </p:nvSpPr>
          <p:spPr>
            <a:xfrm>
              <a:off x="4301086"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34" name="tx2034"/>
            <p:cNvSpPr/>
            <p:nvPr/>
          </p:nvSpPr>
          <p:spPr>
            <a:xfrm>
              <a:off x="4604492"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35" name="tx2035"/>
            <p:cNvSpPr/>
            <p:nvPr/>
          </p:nvSpPr>
          <p:spPr>
            <a:xfrm>
              <a:off x="4907898"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36" name="tx2036"/>
            <p:cNvSpPr/>
            <p:nvPr/>
          </p:nvSpPr>
          <p:spPr>
            <a:xfrm>
              <a:off x="5211304"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37" name="tx2037"/>
            <p:cNvSpPr/>
            <p:nvPr/>
          </p:nvSpPr>
          <p:spPr>
            <a:xfrm>
              <a:off x="5514710"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38" name="tx2038"/>
            <p:cNvSpPr/>
            <p:nvPr/>
          </p:nvSpPr>
          <p:spPr>
            <a:xfrm>
              <a:off x="5818116"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39" name="tx2039"/>
            <p:cNvSpPr/>
            <p:nvPr/>
          </p:nvSpPr>
          <p:spPr>
            <a:xfrm>
              <a:off x="6121521"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40" name="tx2040"/>
            <p:cNvSpPr/>
            <p:nvPr/>
          </p:nvSpPr>
          <p:spPr>
            <a:xfrm>
              <a:off x="6424927"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41" name="tx2041"/>
            <p:cNvSpPr/>
            <p:nvPr/>
          </p:nvSpPr>
          <p:spPr>
            <a:xfrm>
              <a:off x="6728333"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42" name="tx2042"/>
            <p:cNvSpPr/>
            <p:nvPr/>
          </p:nvSpPr>
          <p:spPr>
            <a:xfrm>
              <a:off x="7031739"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43" name="tx2043"/>
            <p:cNvSpPr/>
            <p:nvPr/>
          </p:nvSpPr>
          <p:spPr>
            <a:xfrm>
              <a:off x="1873840"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44" name="tx2044"/>
            <p:cNvSpPr/>
            <p:nvPr/>
          </p:nvSpPr>
          <p:spPr>
            <a:xfrm>
              <a:off x="2177246"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45" name="tx2045"/>
            <p:cNvSpPr/>
            <p:nvPr/>
          </p:nvSpPr>
          <p:spPr>
            <a:xfrm>
              <a:off x="2480651"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46" name="tx2046"/>
            <p:cNvSpPr/>
            <p:nvPr/>
          </p:nvSpPr>
          <p:spPr>
            <a:xfrm>
              <a:off x="2784057"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47" name="tx2047"/>
            <p:cNvSpPr/>
            <p:nvPr/>
          </p:nvSpPr>
          <p:spPr>
            <a:xfrm>
              <a:off x="3087463"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48" name="tx2048"/>
            <p:cNvSpPr/>
            <p:nvPr/>
          </p:nvSpPr>
          <p:spPr>
            <a:xfrm>
              <a:off x="3390869"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49" name="tx2049"/>
            <p:cNvSpPr/>
            <p:nvPr/>
          </p:nvSpPr>
          <p:spPr>
            <a:xfrm>
              <a:off x="3694275"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50" name="tx2050"/>
            <p:cNvSpPr/>
            <p:nvPr/>
          </p:nvSpPr>
          <p:spPr>
            <a:xfrm>
              <a:off x="1873840"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51" name="tx2051"/>
            <p:cNvSpPr/>
            <p:nvPr/>
          </p:nvSpPr>
          <p:spPr>
            <a:xfrm>
              <a:off x="2177246"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52" name="tx2052"/>
            <p:cNvSpPr/>
            <p:nvPr/>
          </p:nvSpPr>
          <p:spPr>
            <a:xfrm>
              <a:off x="2480651"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53" name="tx2053"/>
            <p:cNvSpPr/>
            <p:nvPr/>
          </p:nvSpPr>
          <p:spPr>
            <a:xfrm>
              <a:off x="2784057"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54" name="tx2054"/>
            <p:cNvSpPr/>
            <p:nvPr/>
          </p:nvSpPr>
          <p:spPr>
            <a:xfrm>
              <a:off x="7638550"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55" name="tx2055"/>
            <p:cNvSpPr/>
            <p:nvPr/>
          </p:nvSpPr>
          <p:spPr>
            <a:xfrm>
              <a:off x="7941956"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56" name="tx2056"/>
            <p:cNvSpPr/>
            <p:nvPr/>
          </p:nvSpPr>
          <p:spPr>
            <a:xfrm>
              <a:off x="8245362"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57" name="tx2057"/>
            <p:cNvSpPr/>
            <p:nvPr/>
          </p:nvSpPr>
          <p:spPr>
            <a:xfrm>
              <a:off x="8548768"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58" name="tx2058"/>
            <p:cNvSpPr/>
            <p:nvPr/>
          </p:nvSpPr>
          <p:spPr>
            <a:xfrm>
              <a:off x="8852174"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59" name="tx2059"/>
            <p:cNvSpPr/>
            <p:nvPr/>
          </p:nvSpPr>
          <p:spPr>
            <a:xfrm>
              <a:off x="1873840"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60" name="tx2060"/>
            <p:cNvSpPr/>
            <p:nvPr/>
          </p:nvSpPr>
          <p:spPr>
            <a:xfrm>
              <a:off x="2177246"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61" name="tx2061"/>
            <p:cNvSpPr/>
            <p:nvPr/>
          </p:nvSpPr>
          <p:spPr>
            <a:xfrm>
              <a:off x="2480651"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62" name="tx2062"/>
            <p:cNvSpPr/>
            <p:nvPr/>
          </p:nvSpPr>
          <p:spPr>
            <a:xfrm>
              <a:off x="2784057"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63" name="tx2063"/>
            <p:cNvSpPr/>
            <p:nvPr/>
          </p:nvSpPr>
          <p:spPr>
            <a:xfrm>
              <a:off x="3087463"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64" name="tx2064"/>
            <p:cNvSpPr/>
            <p:nvPr/>
          </p:nvSpPr>
          <p:spPr>
            <a:xfrm>
              <a:off x="3390869" y="480649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65" name="tx2065"/>
            <p:cNvSpPr/>
            <p:nvPr/>
          </p:nvSpPr>
          <p:spPr>
            <a:xfrm>
              <a:off x="3694275"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66" name="tx2066"/>
            <p:cNvSpPr/>
            <p:nvPr/>
          </p:nvSpPr>
          <p:spPr>
            <a:xfrm>
              <a:off x="3997681"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67" name="tx2067"/>
            <p:cNvSpPr/>
            <p:nvPr/>
          </p:nvSpPr>
          <p:spPr>
            <a:xfrm>
              <a:off x="4301086"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68" name="tx2068"/>
            <p:cNvSpPr/>
            <p:nvPr/>
          </p:nvSpPr>
          <p:spPr>
            <a:xfrm>
              <a:off x="4604492"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69" name="tx2069"/>
            <p:cNvSpPr/>
            <p:nvPr/>
          </p:nvSpPr>
          <p:spPr>
            <a:xfrm>
              <a:off x="4907898"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70" name="tx2070"/>
            <p:cNvSpPr/>
            <p:nvPr/>
          </p:nvSpPr>
          <p:spPr>
            <a:xfrm>
              <a:off x="5211304"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71" name="tx2071"/>
            <p:cNvSpPr/>
            <p:nvPr/>
          </p:nvSpPr>
          <p:spPr>
            <a:xfrm>
              <a:off x="5514710"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72" name="tx2072"/>
            <p:cNvSpPr/>
            <p:nvPr/>
          </p:nvSpPr>
          <p:spPr>
            <a:xfrm>
              <a:off x="5818116"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73" name="tx2073"/>
            <p:cNvSpPr/>
            <p:nvPr/>
          </p:nvSpPr>
          <p:spPr>
            <a:xfrm>
              <a:off x="6121521"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74" name="tx2074"/>
            <p:cNvSpPr/>
            <p:nvPr/>
          </p:nvSpPr>
          <p:spPr>
            <a:xfrm>
              <a:off x="6424927"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75" name="tx2075"/>
            <p:cNvSpPr/>
            <p:nvPr/>
          </p:nvSpPr>
          <p:spPr>
            <a:xfrm>
              <a:off x="6728333"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76" name="tx2076"/>
            <p:cNvSpPr/>
            <p:nvPr/>
          </p:nvSpPr>
          <p:spPr>
            <a:xfrm>
              <a:off x="6121521"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7" name="tx2077"/>
            <p:cNvSpPr/>
            <p:nvPr/>
          </p:nvSpPr>
          <p:spPr>
            <a:xfrm>
              <a:off x="6424927"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8" name="tx2078"/>
            <p:cNvSpPr/>
            <p:nvPr/>
          </p:nvSpPr>
          <p:spPr>
            <a:xfrm>
              <a:off x="6728333"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9" name="tx2079"/>
            <p:cNvSpPr/>
            <p:nvPr/>
          </p:nvSpPr>
          <p:spPr>
            <a:xfrm>
              <a:off x="7031739"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0" name="tx2080"/>
            <p:cNvSpPr/>
            <p:nvPr/>
          </p:nvSpPr>
          <p:spPr>
            <a:xfrm>
              <a:off x="7335145"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1" name="tx2081"/>
            <p:cNvSpPr/>
            <p:nvPr/>
          </p:nvSpPr>
          <p:spPr>
            <a:xfrm>
              <a:off x="7638550"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2" name="tx2082"/>
            <p:cNvSpPr/>
            <p:nvPr/>
          </p:nvSpPr>
          <p:spPr>
            <a:xfrm>
              <a:off x="7941956"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3" name="tx2083"/>
            <p:cNvSpPr/>
            <p:nvPr/>
          </p:nvSpPr>
          <p:spPr>
            <a:xfrm>
              <a:off x="8245362"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4" name="tx2084"/>
            <p:cNvSpPr/>
            <p:nvPr/>
          </p:nvSpPr>
          <p:spPr>
            <a:xfrm>
              <a:off x="8548768"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5" name="tx2085"/>
            <p:cNvSpPr/>
            <p:nvPr/>
          </p:nvSpPr>
          <p:spPr>
            <a:xfrm>
              <a:off x="8852174"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6" name="tx2086"/>
            <p:cNvSpPr/>
            <p:nvPr/>
          </p:nvSpPr>
          <p:spPr>
            <a:xfrm>
              <a:off x="3997681"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87" name="tx2087"/>
            <p:cNvSpPr/>
            <p:nvPr/>
          </p:nvSpPr>
          <p:spPr>
            <a:xfrm>
              <a:off x="4301086"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88" name="tx2088"/>
            <p:cNvSpPr/>
            <p:nvPr/>
          </p:nvSpPr>
          <p:spPr>
            <a:xfrm>
              <a:off x="4604492"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89" name="tx2089"/>
            <p:cNvSpPr/>
            <p:nvPr/>
          </p:nvSpPr>
          <p:spPr>
            <a:xfrm>
              <a:off x="4907898"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90" name="tx2090"/>
            <p:cNvSpPr/>
            <p:nvPr/>
          </p:nvSpPr>
          <p:spPr>
            <a:xfrm>
              <a:off x="5211304"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91" name="tx2091"/>
            <p:cNvSpPr/>
            <p:nvPr/>
          </p:nvSpPr>
          <p:spPr>
            <a:xfrm>
              <a:off x="5514710"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92" name="tx2092"/>
            <p:cNvSpPr/>
            <p:nvPr/>
          </p:nvSpPr>
          <p:spPr>
            <a:xfrm>
              <a:off x="5818116"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93" name="tx2093"/>
            <p:cNvSpPr/>
            <p:nvPr/>
          </p:nvSpPr>
          <p:spPr>
            <a:xfrm>
              <a:off x="6121521"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94" name="tx2094"/>
            <p:cNvSpPr/>
            <p:nvPr/>
          </p:nvSpPr>
          <p:spPr>
            <a:xfrm>
              <a:off x="6424927"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95" name="tx2095"/>
            <p:cNvSpPr/>
            <p:nvPr/>
          </p:nvSpPr>
          <p:spPr>
            <a:xfrm>
              <a:off x="6728333"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96" name="tx2096"/>
            <p:cNvSpPr/>
            <p:nvPr/>
          </p:nvSpPr>
          <p:spPr>
            <a:xfrm>
              <a:off x="7335145"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97" name="tx2097"/>
            <p:cNvSpPr/>
            <p:nvPr/>
          </p:nvSpPr>
          <p:spPr>
            <a:xfrm>
              <a:off x="7638550"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98" name="tx2098"/>
            <p:cNvSpPr/>
            <p:nvPr/>
          </p:nvSpPr>
          <p:spPr>
            <a:xfrm>
              <a:off x="7941956"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99" name="tx2099"/>
            <p:cNvSpPr/>
            <p:nvPr/>
          </p:nvSpPr>
          <p:spPr>
            <a:xfrm>
              <a:off x="8245362"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0" name="tx2100"/>
            <p:cNvSpPr/>
            <p:nvPr/>
          </p:nvSpPr>
          <p:spPr>
            <a:xfrm>
              <a:off x="8548768"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1" name="tx2101"/>
            <p:cNvSpPr/>
            <p:nvPr/>
          </p:nvSpPr>
          <p:spPr>
            <a:xfrm>
              <a:off x="8852174"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02" name="tx2102"/>
            <p:cNvSpPr/>
            <p:nvPr/>
          </p:nvSpPr>
          <p:spPr>
            <a:xfrm>
              <a:off x="1873840"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03" name="tx2103"/>
            <p:cNvSpPr/>
            <p:nvPr/>
          </p:nvSpPr>
          <p:spPr>
            <a:xfrm>
              <a:off x="2177246"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04" name="tx2104"/>
            <p:cNvSpPr/>
            <p:nvPr/>
          </p:nvSpPr>
          <p:spPr>
            <a:xfrm>
              <a:off x="2480651"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05" name="tx2105"/>
            <p:cNvSpPr/>
            <p:nvPr/>
          </p:nvSpPr>
          <p:spPr>
            <a:xfrm>
              <a:off x="2784057"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06" name="tx2106"/>
            <p:cNvSpPr/>
            <p:nvPr/>
          </p:nvSpPr>
          <p:spPr>
            <a:xfrm>
              <a:off x="3087463"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07" name="tx2107"/>
            <p:cNvSpPr/>
            <p:nvPr/>
          </p:nvSpPr>
          <p:spPr>
            <a:xfrm>
              <a:off x="3390869"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08" name="tx2108"/>
            <p:cNvSpPr/>
            <p:nvPr/>
          </p:nvSpPr>
          <p:spPr>
            <a:xfrm>
              <a:off x="3694275"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09" name="tx2109"/>
            <p:cNvSpPr/>
            <p:nvPr/>
          </p:nvSpPr>
          <p:spPr>
            <a:xfrm>
              <a:off x="3997681"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0" name="tx2110"/>
            <p:cNvSpPr/>
            <p:nvPr/>
          </p:nvSpPr>
          <p:spPr>
            <a:xfrm>
              <a:off x="4301086"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1" name="tx2111"/>
            <p:cNvSpPr/>
            <p:nvPr/>
          </p:nvSpPr>
          <p:spPr>
            <a:xfrm>
              <a:off x="4604492"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2" name="tx2112"/>
            <p:cNvSpPr/>
            <p:nvPr/>
          </p:nvSpPr>
          <p:spPr>
            <a:xfrm>
              <a:off x="4907898"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3" name="tx2113"/>
            <p:cNvSpPr/>
            <p:nvPr/>
          </p:nvSpPr>
          <p:spPr>
            <a:xfrm>
              <a:off x="5211304"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4" name="tx2114"/>
            <p:cNvSpPr/>
            <p:nvPr/>
          </p:nvSpPr>
          <p:spPr>
            <a:xfrm>
              <a:off x="5514710"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5" name="tx2115"/>
            <p:cNvSpPr/>
            <p:nvPr/>
          </p:nvSpPr>
          <p:spPr>
            <a:xfrm>
              <a:off x="5818116"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6" name="tx2116"/>
            <p:cNvSpPr/>
            <p:nvPr/>
          </p:nvSpPr>
          <p:spPr>
            <a:xfrm>
              <a:off x="6121521"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7" name="tx2117"/>
            <p:cNvSpPr/>
            <p:nvPr/>
          </p:nvSpPr>
          <p:spPr>
            <a:xfrm>
              <a:off x="6424927"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8" name="tx2118"/>
            <p:cNvSpPr/>
            <p:nvPr/>
          </p:nvSpPr>
          <p:spPr>
            <a:xfrm>
              <a:off x="6728333"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19" name="tx2119"/>
            <p:cNvSpPr/>
            <p:nvPr/>
          </p:nvSpPr>
          <p:spPr>
            <a:xfrm>
              <a:off x="7031739"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0" name="tx2120"/>
            <p:cNvSpPr/>
            <p:nvPr/>
          </p:nvSpPr>
          <p:spPr>
            <a:xfrm>
              <a:off x="7335145"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1" name="tx2121"/>
            <p:cNvSpPr/>
            <p:nvPr/>
          </p:nvSpPr>
          <p:spPr>
            <a:xfrm>
              <a:off x="7638550"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2" name="tx2122"/>
            <p:cNvSpPr/>
            <p:nvPr/>
          </p:nvSpPr>
          <p:spPr>
            <a:xfrm>
              <a:off x="7941956"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3" name="tx2123"/>
            <p:cNvSpPr/>
            <p:nvPr/>
          </p:nvSpPr>
          <p:spPr>
            <a:xfrm>
              <a:off x="8245362"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4" name="tx2124"/>
            <p:cNvSpPr/>
            <p:nvPr/>
          </p:nvSpPr>
          <p:spPr>
            <a:xfrm>
              <a:off x="8548768"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5" name="tx2125"/>
            <p:cNvSpPr/>
            <p:nvPr/>
          </p:nvSpPr>
          <p:spPr>
            <a:xfrm>
              <a:off x="8852174"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6" name="tx2126"/>
            <p:cNvSpPr/>
            <p:nvPr/>
          </p:nvSpPr>
          <p:spPr>
            <a:xfrm>
              <a:off x="7031739"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27" name="tx2127"/>
            <p:cNvSpPr/>
            <p:nvPr/>
          </p:nvSpPr>
          <p:spPr>
            <a:xfrm>
              <a:off x="7335145"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28" name="tx2128"/>
            <p:cNvSpPr/>
            <p:nvPr/>
          </p:nvSpPr>
          <p:spPr>
            <a:xfrm>
              <a:off x="7638550"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29" name="tx2129"/>
            <p:cNvSpPr/>
            <p:nvPr/>
          </p:nvSpPr>
          <p:spPr>
            <a:xfrm>
              <a:off x="7941956"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30" name="tx2130"/>
            <p:cNvSpPr/>
            <p:nvPr/>
          </p:nvSpPr>
          <p:spPr>
            <a:xfrm>
              <a:off x="8245362"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31" name="tx2131"/>
            <p:cNvSpPr/>
            <p:nvPr/>
          </p:nvSpPr>
          <p:spPr>
            <a:xfrm>
              <a:off x="8548768"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32" name="tx2132"/>
            <p:cNvSpPr/>
            <p:nvPr/>
          </p:nvSpPr>
          <p:spPr>
            <a:xfrm>
              <a:off x="8852174"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33" name="tx2133"/>
            <p:cNvSpPr/>
            <p:nvPr/>
          </p:nvSpPr>
          <p:spPr>
            <a:xfrm>
              <a:off x="1873840"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4" name="tx2134"/>
            <p:cNvSpPr/>
            <p:nvPr/>
          </p:nvSpPr>
          <p:spPr>
            <a:xfrm>
              <a:off x="2177246"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35" name="tx2135"/>
            <p:cNvSpPr/>
            <p:nvPr/>
          </p:nvSpPr>
          <p:spPr>
            <a:xfrm>
              <a:off x="2480651"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36" name="tx2136"/>
            <p:cNvSpPr/>
            <p:nvPr/>
          </p:nvSpPr>
          <p:spPr>
            <a:xfrm>
              <a:off x="2784057"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37" name="tx2137"/>
            <p:cNvSpPr/>
            <p:nvPr/>
          </p:nvSpPr>
          <p:spPr>
            <a:xfrm>
              <a:off x="3087463"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38" name="tx2138"/>
            <p:cNvSpPr/>
            <p:nvPr/>
          </p:nvSpPr>
          <p:spPr>
            <a:xfrm>
              <a:off x="3390869"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39" name="tx2139"/>
            <p:cNvSpPr/>
            <p:nvPr/>
          </p:nvSpPr>
          <p:spPr>
            <a:xfrm>
              <a:off x="3694275"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40" name="tx2140"/>
            <p:cNvSpPr/>
            <p:nvPr/>
          </p:nvSpPr>
          <p:spPr>
            <a:xfrm>
              <a:off x="3997681"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41" name="tx2141"/>
            <p:cNvSpPr/>
            <p:nvPr/>
          </p:nvSpPr>
          <p:spPr>
            <a:xfrm>
              <a:off x="4301086"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2" name="tx2142"/>
            <p:cNvSpPr/>
            <p:nvPr/>
          </p:nvSpPr>
          <p:spPr>
            <a:xfrm>
              <a:off x="4604492"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3" name="tx2143"/>
            <p:cNvSpPr/>
            <p:nvPr/>
          </p:nvSpPr>
          <p:spPr>
            <a:xfrm>
              <a:off x="4907898"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4" name="tx2144"/>
            <p:cNvSpPr/>
            <p:nvPr/>
          </p:nvSpPr>
          <p:spPr>
            <a:xfrm>
              <a:off x="5211304"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45" name="tx2145"/>
            <p:cNvSpPr/>
            <p:nvPr/>
          </p:nvSpPr>
          <p:spPr>
            <a:xfrm>
              <a:off x="5514710"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46" name="tx2146"/>
            <p:cNvSpPr/>
            <p:nvPr/>
          </p:nvSpPr>
          <p:spPr>
            <a:xfrm>
              <a:off x="5818116"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47" name="tx2147"/>
            <p:cNvSpPr/>
            <p:nvPr/>
          </p:nvSpPr>
          <p:spPr>
            <a:xfrm>
              <a:off x="6121521"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48" name="tx2148"/>
            <p:cNvSpPr/>
            <p:nvPr/>
          </p:nvSpPr>
          <p:spPr>
            <a:xfrm>
              <a:off x="6424927"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49" name="tx2149"/>
            <p:cNvSpPr/>
            <p:nvPr/>
          </p:nvSpPr>
          <p:spPr>
            <a:xfrm>
              <a:off x="6728333"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50" name="tx2150"/>
            <p:cNvSpPr/>
            <p:nvPr/>
          </p:nvSpPr>
          <p:spPr>
            <a:xfrm>
              <a:off x="7031739"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51" name="tx2151"/>
            <p:cNvSpPr/>
            <p:nvPr/>
          </p:nvSpPr>
          <p:spPr>
            <a:xfrm>
              <a:off x="7335145"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52" name="tx2152"/>
            <p:cNvSpPr/>
            <p:nvPr/>
          </p:nvSpPr>
          <p:spPr>
            <a:xfrm>
              <a:off x="7638550"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3" name="tx2153"/>
            <p:cNvSpPr/>
            <p:nvPr/>
          </p:nvSpPr>
          <p:spPr>
            <a:xfrm>
              <a:off x="7941956"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54" name="tx2154"/>
            <p:cNvSpPr/>
            <p:nvPr/>
          </p:nvSpPr>
          <p:spPr>
            <a:xfrm>
              <a:off x="8245362"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55" name="tx2155"/>
            <p:cNvSpPr/>
            <p:nvPr/>
          </p:nvSpPr>
          <p:spPr>
            <a:xfrm>
              <a:off x="8548768"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6" name="tx2156"/>
            <p:cNvSpPr/>
            <p:nvPr/>
          </p:nvSpPr>
          <p:spPr>
            <a:xfrm>
              <a:off x="8852174"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7" name="tx2157"/>
            <p:cNvSpPr/>
            <p:nvPr/>
          </p:nvSpPr>
          <p:spPr>
            <a:xfrm>
              <a:off x="7031739"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8" name="tx2158"/>
            <p:cNvSpPr/>
            <p:nvPr/>
          </p:nvSpPr>
          <p:spPr>
            <a:xfrm>
              <a:off x="7335145"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59" name="tx2159"/>
            <p:cNvSpPr/>
            <p:nvPr/>
          </p:nvSpPr>
          <p:spPr>
            <a:xfrm>
              <a:off x="7638550"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0" name="tx2160"/>
            <p:cNvSpPr/>
            <p:nvPr/>
          </p:nvSpPr>
          <p:spPr>
            <a:xfrm>
              <a:off x="7941956"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1" name="tx2161"/>
            <p:cNvSpPr/>
            <p:nvPr/>
          </p:nvSpPr>
          <p:spPr>
            <a:xfrm>
              <a:off x="8245362"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2" name="tx2162"/>
            <p:cNvSpPr/>
            <p:nvPr/>
          </p:nvSpPr>
          <p:spPr>
            <a:xfrm>
              <a:off x="8548768"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3" name="tx2163"/>
            <p:cNvSpPr/>
            <p:nvPr/>
          </p:nvSpPr>
          <p:spPr>
            <a:xfrm>
              <a:off x="8852174"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4" name="tx2164"/>
            <p:cNvSpPr/>
            <p:nvPr/>
          </p:nvSpPr>
          <p:spPr>
            <a:xfrm>
              <a:off x="1873840"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5" name="tx2165"/>
            <p:cNvSpPr/>
            <p:nvPr/>
          </p:nvSpPr>
          <p:spPr>
            <a:xfrm>
              <a:off x="2177246"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66" name="tx2166"/>
            <p:cNvSpPr/>
            <p:nvPr/>
          </p:nvSpPr>
          <p:spPr>
            <a:xfrm>
              <a:off x="2480651"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67" name="tx2167"/>
            <p:cNvSpPr/>
            <p:nvPr/>
          </p:nvSpPr>
          <p:spPr>
            <a:xfrm>
              <a:off x="2784057"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68" name="tx2168"/>
            <p:cNvSpPr/>
            <p:nvPr/>
          </p:nvSpPr>
          <p:spPr>
            <a:xfrm>
              <a:off x="3087463"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69" name="tx2169"/>
            <p:cNvSpPr/>
            <p:nvPr/>
          </p:nvSpPr>
          <p:spPr>
            <a:xfrm>
              <a:off x="3390869"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70" name="tx2170"/>
            <p:cNvSpPr/>
            <p:nvPr/>
          </p:nvSpPr>
          <p:spPr>
            <a:xfrm>
              <a:off x="3694275"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71" name="tx2171"/>
            <p:cNvSpPr/>
            <p:nvPr/>
          </p:nvSpPr>
          <p:spPr>
            <a:xfrm>
              <a:off x="3997681"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72" name="tx2172"/>
            <p:cNvSpPr/>
            <p:nvPr/>
          </p:nvSpPr>
          <p:spPr>
            <a:xfrm>
              <a:off x="4301086"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73" name="tx2173"/>
            <p:cNvSpPr/>
            <p:nvPr/>
          </p:nvSpPr>
          <p:spPr>
            <a:xfrm>
              <a:off x="4604492"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74" name="tx2174"/>
            <p:cNvSpPr/>
            <p:nvPr/>
          </p:nvSpPr>
          <p:spPr>
            <a:xfrm>
              <a:off x="4907898"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75" name="tx2175"/>
            <p:cNvSpPr/>
            <p:nvPr/>
          </p:nvSpPr>
          <p:spPr>
            <a:xfrm>
              <a:off x="5211304"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76" name="tx2176"/>
            <p:cNvSpPr/>
            <p:nvPr/>
          </p:nvSpPr>
          <p:spPr>
            <a:xfrm>
              <a:off x="5514710"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77" name="tx2177"/>
            <p:cNvSpPr/>
            <p:nvPr/>
          </p:nvSpPr>
          <p:spPr>
            <a:xfrm>
              <a:off x="5818116"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78" name="tx2178"/>
            <p:cNvSpPr/>
            <p:nvPr/>
          </p:nvSpPr>
          <p:spPr>
            <a:xfrm>
              <a:off x="6121521"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79" name="tx2179"/>
            <p:cNvSpPr/>
            <p:nvPr/>
          </p:nvSpPr>
          <p:spPr>
            <a:xfrm>
              <a:off x="6424927"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80" name="tx2180"/>
            <p:cNvSpPr/>
            <p:nvPr/>
          </p:nvSpPr>
          <p:spPr>
            <a:xfrm>
              <a:off x="6728333"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81" name="tx2181"/>
            <p:cNvSpPr/>
            <p:nvPr/>
          </p:nvSpPr>
          <p:spPr>
            <a:xfrm>
              <a:off x="7031739"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82" name="tx2182"/>
            <p:cNvSpPr/>
            <p:nvPr/>
          </p:nvSpPr>
          <p:spPr>
            <a:xfrm>
              <a:off x="7335145"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83" name="tx2183"/>
            <p:cNvSpPr/>
            <p:nvPr/>
          </p:nvSpPr>
          <p:spPr>
            <a:xfrm>
              <a:off x="7638550"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84" name="tx2184"/>
            <p:cNvSpPr/>
            <p:nvPr/>
          </p:nvSpPr>
          <p:spPr>
            <a:xfrm>
              <a:off x="7941956"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85" name="tx2185"/>
            <p:cNvSpPr/>
            <p:nvPr/>
          </p:nvSpPr>
          <p:spPr>
            <a:xfrm>
              <a:off x="8245362"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86" name="tx2186"/>
            <p:cNvSpPr/>
            <p:nvPr/>
          </p:nvSpPr>
          <p:spPr>
            <a:xfrm>
              <a:off x="8548768"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87" name="tx2187"/>
            <p:cNvSpPr/>
            <p:nvPr/>
          </p:nvSpPr>
          <p:spPr>
            <a:xfrm>
              <a:off x="8852174"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88" name="tx2188"/>
            <p:cNvSpPr/>
            <p:nvPr/>
          </p:nvSpPr>
          <p:spPr>
            <a:xfrm>
              <a:off x="1873840"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89" name="tx2189"/>
            <p:cNvSpPr/>
            <p:nvPr/>
          </p:nvSpPr>
          <p:spPr>
            <a:xfrm>
              <a:off x="2177246"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0" name="tx2190"/>
            <p:cNvSpPr/>
            <p:nvPr/>
          </p:nvSpPr>
          <p:spPr>
            <a:xfrm>
              <a:off x="2480651"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1" name="tx2191"/>
            <p:cNvSpPr/>
            <p:nvPr/>
          </p:nvSpPr>
          <p:spPr>
            <a:xfrm>
              <a:off x="2784057"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2" name="tx2192"/>
            <p:cNvSpPr/>
            <p:nvPr/>
          </p:nvSpPr>
          <p:spPr>
            <a:xfrm>
              <a:off x="3087463"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3" name="tx2193"/>
            <p:cNvSpPr/>
            <p:nvPr/>
          </p:nvSpPr>
          <p:spPr>
            <a:xfrm>
              <a:off x="3390869"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4" name="tx2194"/>
            <p:cNvSpPr/>
            <p:nvPr/>
          </p:nvSpPr>
          <p:spPr>
            <a:xfrm>
              <a:off x="3694275"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5" name="tx2195"/>
            <p:cNvSpPr/>
            <p:nvPr/>
          </p:nvSpPr>
          <p:spPr>
            <a:xfrm>
              <a:off x="3997681"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6" name="tx2196"/>
            <p:cNvSpPr/>
            <p:nvPr/>
          </p:nvSpPr>
          <p:spPr>
            <a:xfrm>
              <a:off x="4301086"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7" name="tx2197"/>
            <p:cNvSpPr/>
            <p:nvPr/>
          </p:nvSpPr>
          <p:spPr>
            <a:xfrm>
              <a:off x="4604492"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8" name="tx2198"/>
            <p:cNvSpPr/>
            <p:nvPr/>
          </p:nvSpPr>
          <p:spPr>
            <a:xfrm>
              <a:off x="4907898"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9" name="tx2199"/>
            <p:cNvSpPr/>
            <p:nvPr/>
          </p:nvSpPr>
          <p:spPr>
            <a:xfrm>
              <a:off x="5211304"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0" name="tx2200"/>
            <p:cNvSpPr/>
            <p:nvPr/>
          </p:nvSpPr>
          <p:spPr>
            <a:xfrm>
              <a:off x="5514710"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1" name="tx2201"/>
            <p:cNvSpPr/>
            <p:nvPr/>
          </p:nvSpPr>
          <p:spPr>
            <a:xfrm>
              <a:off x="5818116"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2" name="tx2202"/>
            <p:cNvSpPr/>
            <p:nvPr/>
          </p:nvSpPr>
          <p:spPr>
            <a:xfrm>
              <a:off x="6121521"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3" name="tx2203"/>
            <p:cNvSpPr/>
            <p:nvPr/>
          </p:nvSpPr>
          <p:spPr>
            <a:xfrm>
              <a:off x="6424927"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4" name="tx2204"/>
            <p:cNvSpPr/>
            <p:nvPr/>
          </p:nvSpPr>
          <p:spPr>
            <a:xfrm>
              <a:off x="6728333"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5" name="tx2205"/>
            <p:cNvSpPr/>
            <p:nvPr/>
          </p:nvSpPr>
          <p:spPr>
            <a:xfrm>
              <a:off x="7031739"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6" name="tx2206"/>
            <p:cNvSpPr/>
            <p:nvPr/>
          </p:nvSpPr>
          <p:spPr>
            <a:xfrm>
              <a:off x="7335145"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7" name="tx2207"/>
            <p:cNvSpPr/>
            <p:nvPr/>
          </p:nvSpPr>
          <p:spPr>
            <a:xfrm>
              <a:off x="7638550"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8" name="tx2208"/>
            <p:cNvSpPr/>
            <p:nvPr/>
          </p:nvSpPr>
          <p:spPr>
            <a:xfrm>
              <a:off x="7941956"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9" name="tx2209"/>
            <p:cNvSpPr/>
            <p:nvPr/>
          </p:nvSpPr>
          <p:spPr>
            <a:xfrm>
              <a:off x="8245362"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0" name="tx2210"/>
            <p:cNvSpPr/>
            <p:nvPr/>
          </p:nvSpPr>
          <p:spPr>
            <a:xfrm>
              <a:off x="8548768"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1" name="tx2211"/>
            <p:cNvSpPr/>
            <p:nvPr/>
          </p:nvSpPr>
          <p:spPr>
            <a:xfrm>
              <a:off x="8852174"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2" name="tx2212"/>
            <p:cNvSpPr/>
            <p:nvPr/>
          </p:nvSpPr>
          <p:spPr>
            <a:xfrm>
              <a:off x="1873840"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3" name="tx2213"/>
            <p:cNvSpPr/>
            <p:nvPr/>
          </p:nvSpPr>
          <p:spPr>
            <a:xfrm>
              <a:off x="2177246"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4" name="tx2214"/>
            <p:cNvSpPr/>
            <p:nvPr/>
          </p:nvSpPr>
          <p:spPr>
            <a:xfrm>
              <a:off x="2480651"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5" name="tx2215"/>
            <p:cNvSpPr/>
            <p:nvPr/>
          </p:nvSpPr>
          <p:spPr>
            <a:xfrm>
              <a:off x="2784057"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6" name="tx2216"/>
            <p:cNvSpPr/>
            <p:nvPr/>
          </p:nvSpPr>
          <p:spPr>
            <a:xfrm>
              <a:off x="3087463"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17" name="tx2217"/>
            <p:cNvSpPr/>
            <p:nvPr/>
          </p:nvSpPr>
          <p:spPr>
            <a:xfrm>
              <a:off x="3390869"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8" name="tx2218"/>
            <p:cNvSpPr/>
            <p:nvPr/>
          </p:nvSpPr>
          <p:spPr>
            <a:xfrm>
              <a:off x="3694275"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9" name="tx2219"/>
            <p:cNvSpPr/>
            <p:nvPr/>
          </p:nvSpPr>
          <p:spPr>
            <a:xfrm>
              <a:off x="3997681"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0" name="tx2220"/>
            <p:cNvSpPr/>
            <p:nvPr/>
          </p:nvSpPr>
          <p:spPr>
            <a:xfrm>
              <a:off x="4301086"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1" name="tx2221"/>
            <p:cNvSpPr/>
            <p:nvPr/>
          </p:nvSpPr>
          <p:spPr>
            <a:xfrm>
              <a:off x="4604492"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2" name="tx2222"/>
            <p:cNvSpPr/>
            <p:nvPr/>
          </p:nvSpPr>
          <p:spPr>
            <a:xfrm>
              <a:off x="4907898"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23" name="tx2223"/>
            <p:cNvSpPr/>
            <p:nvPr/>
          </p:nvSpPr>
          <p:spPr>
            <a:xfrm>
              <a:off x="5211304"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4" name="tx2224"/>
            <p:cNvSpPr/>
            <p:nvPr/>
          </p:nvSpPr>
          <p:spPr>
            <a:xfrm>
              <a:off x="5514710"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5" name="tx2225"/>
            <p:cNvSpPr/>
            <p:nvPr/>
          </p:nvSpPr>
          <p:spPr>
            <a:xfrm>
              <a:off x="5818116"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26" name="tx2226"/>
            <p:cNvSpPr/>
            <p:nvPr/>
          </p:nvSpPr>
          <p:spPr>
            <a:xfrm>
              <a:off x="6121521"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7" name="tx2227"/>
            <p:cNvSpPr/>
            <p:nvPr/>
          </p:nvSpPr>
          <p:spPr>
            <a:xfrm>
              <a:off x="6424927"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28" name="tx2228"/>
            <p:cNvSpPr/>
            <p:nvPr/>
          </p:nvSpPr>
          <p:spPr>
            <a:xfrm>
              <a:off x="6728333"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9" name="tx2229"/>
            <p:cNvSpPr/>
            <p:nvPr/>
          </p:nvSpPr>
          <p:spPr>
            <a:xfrm>
              <a:off x="7031739"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0" name="tx2230"/>
            <p:cNvSpPr/>
            <p:nvPr/>
          </p:nvSpPr>
          <p:spPr>
            <a:xfrm>
              <a:off x="7335145"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1" name="tx2231"/>
            <p:cNvSpPr/>
            <p:nvPr/>
          </p:nvSpPr>
          <p:spPr>
            <a:xfrm>
              <a:off x="7638550"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32" name="tx2232"/>
            <p:cNvSpPr/>
            <p:nvPr/>
          </p:nvSpPr>
          <p:spPr>
            <a:xfrm>
              <a:off x="7941956"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3" name="tx2233"/>
            <p:cNvSpPr/>
            <p:nvPr/>
          </p:nvSpPr>
          <p:spPr>
            <a:xfrm>
              <a:off x="8245362"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34" name="tx2234"/>
            <p:cNvSpPr/>
            <p:nvPr/>
          </p:nvSpPr>
          <p:spPr>
            <a:xfrm>
              <a:off x="8548768"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35" name="tx2235"/>
            <p:cNvSpPr/>
            <p:nvPr/>
          </p:nvSpPr>
          <p:spPr>
            <a:xfrm>
              <a:off x="8852174"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36" name="tx2236"/>
            <p:cNvSpPr/>
            <p:nvPr/>
          </p:nvSpPr>
          <p:spPr>
            <a:xfrm>
              <a:off x="1873840"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37" name="tx2237"/>
            <p:cNvSpPr/>
            <p:nvPr/>
          </p:nvSpPr>
          <p:spPr>
            <a:xfrm>
              <a:off x="2177246"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38" name="tx2238"/>
            <p:cNvSpPr/>
            <p:nvPr/>
          </p:nvSpPr>
          <p:spPr>
            <a:xfrm>
              <a:off x="2480651"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39" name="tx2239"/>
            <p:cNvSpPr/>
            <p:nvPr/>
          </p:nvSpPr>
          <p:spPr>
            <a:xfrm>
              <a:off x="2784057"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40" name="tx2240"/>
            <p:cNvSpPr/>
            <p:nvPr/>
          </p:nvSpPr>
          <p:spPr>
            <a:xfrm>
              <a:off x="3087463"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41" name="tx2241"/>
            <p:cNvSpPr/>
            <p:nvPr/>
          </p:nvSpPr>
          <p:spPr>
            <a:xfrm>
              <a:off x="3390869"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42" name="tx2242"/>
            <p:cNvSpPr/>
            <p:nvPr/>
          </p:nvSpPr>
          <p:spPr>
            <a:xfrm>
              <a:off x="3694275"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43" name="tx2243"/>
            <p:cNvSpPr/>
            <p:nvPr/>
          </p:nvSpPr>
          <p:spPr>
            <a:xfrm>
              <a:off x="3997681"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44" name="tx2244"/>
            <p:cNvSpPr/>
            <p:nvPr/>
          </p:nvSpPr>
          <p:spPr>
            <a:xfrm>
              <a:off x="4301086"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45" name="tx2245"/>
            <p:cNvSpPr/>
            <p:nvPr/>
          </p:nvSpPr>
          <p:spPr>
            <a:xfrm>
              <a:off x="4604492"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46" name="tx2246"/>
            <p:cNvSpPr/>
            <p:nvPr/>
          </p:nvSpPr>
          <p:spPr>
            <a:xfrm>
              <a:off x="4907898"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47" name="tx2247"/>
            <p:cNvSpPr/>
            <p:nvPr/>
          </p:nvSpPr>
          <p:spPr>
            <a:xfrm>
              <a:off x="5211304"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8" name="tx2248"/>
            <p:cNvSpPr/>
            <p:nvPr/>
          </p:nvSpPr>
          <p:spPr>
            <a:xfrm>
              <a:off x="5514710"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9" name="tx2249"/>
            <p:cNvSpPr/>
            <p:nvPr/>
          </p:nvSpPr>
          <p:spPr>
            <a:xfrm>
              <a:off x="5818116"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0" name="tx2250"/>
            <p:cNvSpPr/>
            <p:nvPr/>
          </p:nvSpPr>
          <p:spPr>
            <a:xfrm>
              <a:off x="6121521"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1" name="tx2251"/>
            <p:cNvSpPr/>
            <p:nvPr/>
          </p:nvSpPr>
          <p:spPr>
            <a:xfrm>
              <a:off x="6424927"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2" name="tx2252"/>
            <p:cNvSpPr/>
            <p:nvPr/>
          </p:nvSpPr>
          <p:spPr>
            <a:xfrm>
              <a:off x="6728333"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3" name="tx2253"/>
            <p:cNvSpPr/>
            <p:nvPr/>
          </p:nvSpPr>
          <p:spPr>
            <a:xfrm>
              <a:off x="7031739"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4" name="tx2254"/>
            <p:cNvSpPr/>
            <p:nvPr/>
          </p:nvSpPr>
          <p:spPr>
            <a:xfrm>
              <a:off x="7335145"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5" name="tx2255"/>
            <p:cNvSpPr/>
            <p:nvPr/>
          </p:nvSpPr>
          <p:spPr>
            <a:xfrm>
              <a:off x="7638550"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6" name="tx2256"/>
            <p:cNvSpPr/>
            <p:nvPr/>
          </p:nvSpPr>
          <p:spPr>
            <a:xfrm>
              <a:off x="7941956"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7" name="tx2257"/>
            <p:cNvSpPr/>
            <p:nvPr/>
          </p:nvSpPr>
          <p:spPr>
            <a:xfrm>
              <a:off x="8245362"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8" name="tx2258"/>
            <p:cNvSpPr/>
            <p:nvPr/>
          </p:nvSpPr>
          <p:spPr>
            <a:xfrm>
              <a:off x="8548768"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9" name="tx2259"/>
            <p:cNvSpPr/>
            <p:nvPr/>
          </p:nvSpPr>
          <p:spPr>
            <a:xfrm>
              <a:off x="8852174"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60" name="tx2260"/>
            <p:cNvSpPr/>
            <p:nvPr/>
          </p:nvSpPr>
          <p:spPr>
            <a:xfrm>
              <a:off x="1873840"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61" name="tx2261"/>
            <p:cNvSpPr/>
            <p:nvPr/>
          </p:nvSpPr>
          <p:spPr>
            <a:xfrm>
              <a:off x="2177246"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2" name="tx2262"/>
            <p:cNvSpPr/>
            <p:nvPr/>
          </p:nvSpPr>
          <p:spPr>
            <a:xfrm>
              <a:off x="2480651"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3" name="tx2263"/>
            <p:cNvSpPr/>
            <p:nvPr/>
          </p:nvSpPr>
          <p:spPr>
            <a:xfrm>
              <a:off x="2784057"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4" name="tx2264"/>
            <p:cNvSpPr/>
            <p:nvPr/>
          </p:nvSpPr>
          <p:spPr>
            <a:xfrm>
              <a:off x="3087463"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5" name="tx2265"/>
            <p:cNvSpPr/>
            <p:nvPr/>
          </p:nvSpPr>
          <p:spPr>
            <a:xfrm>
              <a:off x="3390869"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6" name="tx2266"/>
            <p:cNvSpPr/>
            <p:nvPr/>
          </p:nvSpPr>
          <p:spPr>
            <a:xfrm>
              <a:off x="3694275"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7" name="tx2267"/>
            <p:cNvSpPr/>
            <p:nvPr/>
          </p:nvSpPr>
          <p:spPr>
            <a:xfrm>
              <a:off x="3997681"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8" name="tx2268"/>
            <p:cNvSpPr/>
            <p:nvPr/>
          </p:nvSpPr>
          <p:spPr>
            <a:xfrm>
              <a:off x="4301086"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9" name="tx2269"/>
            <p:cNvSpPr/>
            <p:nvPr/>
          </p:nvSpPr>
          <p:spPr>
            <a:xfrm>
              <a:off x="4604492"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0" name="tx2270"/>
            <p:cNvSpPr/>
            <p:nvPr/>
          </p:nvSpPr>
          <p:spPr>
            <a:xfrm>
              <a:off x="4907898"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1" name="tx2271"/>
            <p:cNvSpPr/>
            <p:nvPr/>
          </p:nvSpPr>
          <p:spPr>
            <a:xfrm>
              <a:off x="5211304"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2" name="tx2272"/>
            <p:cNvSpPr/>
            <p:nvPr/>
          </p:nvSpPr>
          <p:spPr>
            <a:xfrm>
              <a:off x="5514710"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3" name="tx2273"/>
            <p:cNvSpPr/>
            <p:nvPr/>
          </p:nvSpPr>
          <p:spPr>
            <a:xfrm>
              <a:off x="5818116"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4" name="tx2274"/>
            <p:cNvSpPr/>
            <p:nvPr/>
          </p:nvSpPr>
          <p:spPr>
            <a:xfrm>
              <a:off x="6121521"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75" name="tx2275"/>
            <p:cNvSpPr/>
            <p:nvPr/>
          </p:nvSpPr>
          <p:spPr>
            <a:xfrm>
              <a:off x="6424927"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6" name="tx2276"/>
            <p:cNvSpPr/>
            <p:nvPr/>
          </p:nvSpPr>
          <p:spPr>
            <a:xfrm>
              <a:off x="6728333"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7" name="tx2277"/>
            <p:cNvSpPr/>
            <p:nvPr/>
          </p:nvSpPr>
          <p:spPr>
            <a:xfrm>
              <a:off x="7031739"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8" name="tx2278"/>
            <p:cNvSpPr/>
            <p:nvPr/>
          </p:nvSpPr>
          <p:spPr>
            <a:xfrm>
              <a:off x="7335145"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9" name="tx2279"/>
            <p:cNvSpPr/>
            <p:nvPr/>
          </p:nvSpPr>
          <p:spPr>
            <a:xfrm>
              <a:off x="7638550"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0" name="tx2280"/>
            <p:cNvSpPr/>
            <p:nvPr/>
          </p:nvSpPr>
          <p:spPr>
            <a:xfrm>
              <a:off x="7941956"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1" name="tx2281"/>
            <p:cNvSpPr/>
            <p:nvPr/>
          </p:nvSpPr>
          <p:spPr>
            <a:xfrm>
              <a:off x="8245362"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2" name="tx2282"/>
            <p:cNvSpPr/>
            <p:nvPr/>
          </p:nvSpPr>
          <p:spPr>
            <a:xfrm>
              <a:off x="8548768"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3" name="tx2283"/>
            <p:cNvSpPr/>
            <p:nvPr/>
          </p:nvSpPr>
          <p:spPr>
            <a:xfrm>
              <a:off x="8852174"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4" name="tx2284"/>
            <p:cNvSpPr/>
            <p:nvPr/>
          </p:nvSpPr>
          <p:spPr>
            <a:xfrm>
              <a:off x="1873840"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5" name="tx2285"/>
            <p:cNvSpPr/>
            <p:nvPr/>
          </p:nvSpPr>
          <p:spPr>
            <a:xfrm>
              <a:off x="2177246"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6" name="tx2286"/>
            <p:cNvSpPr/>
            <p:nvPr/>
          </p:nvSpPr>
          <p:spPr>
            <a:xfrm>
              <a:off x="2480651"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7" name="tx2287"/>
            <p:cNvSpPr/>
            <p:nvPr/>
          </p:nvSpPr>
          <p:spPr>
            <a:xfrm>
              <a:off x="2784057"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8" name="tx2288"/>
            <p:cNvSpPr/>
            <p:nvPr/>
          </p:nvSpPr>
          <p:spPr>
            <a:xfrm>
              <a:off x="3087463"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9" name="tx2289"/>
            <p:cNvSpPr/>
            <p:nvPr/>
          </p:nvSpPr>
          <p:spPr>
            <a:xfrm>
              <a:off x="3390869"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0" name="tx2290"/>
            <p:cNvSpPr/>
            <p:nvPr/>
          </p:nvSpPr>
          <p:spPr>
            <a:xfrm>
              <a:off x="1873840"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1" name="tx2291"/>
            <p:cNvSpPr/>
            <p:nvPr/>
          </p:nvSpPr>
          <p:spPr>
            <a:xfrm>
              <a:off x="2177246"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2" name="tx2292"/>
            <p:cNvSpPr/>
            <p:nvPr/>
          </p:nvSpPr>
          <p:spPr>
            <a:xfrm>
              <a:off x="2480651"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3" name="tx2293"/>
            <p:cNvSpPr/>
            <p:nvPr/>
          </p:nvSpPr>
          <p:spPr>
            <a:xfrm>
              <a:off x="2784057"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4" name="tx2294"/>
            <p:cNvSpPr/>
            <p:nvPr/>
          </p:nvSpPr>
          <p:spPr>
            <a:xfrm>
              <a:off x="3087463"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95" name="tx2295"/>
            <p:cNvSpPr/>
            <p:nvPr/>
          </p:nvSpPr>
          <p:spPr>
            <a:xfrm>
              <a:off x="3390869"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6" name="tx2296"/>
            <p:cNvSpPr/>
            <p:nvPr/>
          </p:nvSpPr>
          <p:spPr>
            <a:xfrm>
              <a:off x="3694275"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7" name="tx2297"/>
            <p:cNvSpPr/>
            <p:nvPr/>
          </p:nvSpPr>
          <p:spPr>
            <a:xfrm>
              <a:off x="3997681"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8" name="tx2298"/>
            <p:cNvSpPr/>
            <p:nvPr/>
          </p:nvSpPr>
          <p:spPr>
            <a:xfrm>
              <a:off x="4301086"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99" name="tx2299"/>
            <p:cNvSpPr/>
            <p:nvPr/>
          </p:nvSpPr>
          <p:spPr>
            <a:xfrm>
              <a:off x="4604492"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0" name="tx2300"/>
            <p:cNvSpPr/>
            <p:nvPr/>
          </p:nvSpPr>
          <p:spPr>
            <a:xfrm>
              <a:off x="4907898"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1" name="tx2301"/>
            <p:cNvSpPr/>
            <p:nvPr/>
          </p:nvSpPr>
          <p:spPr>
            <a:xfrm>
              <a:off x="5211304"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02" name="tx2302"/>
            <p:cNvSpPr/>
            <p:nvPr/>
          </p:nvSpPr>
          <p:spPr>
            <a:xfrm>
              <a:off x="5514710"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03" name="tx2303"/>
            <p:cNvSpPr/>
            <p:nvPr/>
          </p:nvSpPr>
          <p:spPr>
            <a:xfrm>
              <a:off x="5818116"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04" name="tx2304"/>
            <p:cNvSpPr/>
            <p:nvPr/>
          </p:nvSpPr>
          <p:spPr>
            <a:xfrm>
              <a:off x="6121521"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05" name="tx2305"/>
            <p:cNvSpPr/>
            <p:nvPr/>
          </p:nvSpPr>
          <p:spPr>
            <a:xfrm>
              <a:off x="6424927"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06" name="tx2306"/>
            <p:cNvSpPr/>
            <p:nvPr/>
          </p:nvSpPr>
          <p:spPr>
            <a:xfrm>
              <a:off x="6728333"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07" name="tx2307"/>
            <p:cNvSpPr/>
            <p:nvPr/>
          </p:nvSpPr>
          <p:spPr>
            <a:xfrm>
              <a:off x="7031739"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08" name="tx2308"/>
            <p:cNvSpPr/>
            <p:nvPr/>
          </p:nvSpPr>
          <p:spPr>
            <a:xfrm>
              <a:off x="7335145"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09" name="tx2309"/>
            <p:cNvSpPr/>
            <p:nvPr/>
          </p:nvSpPr>
          <p:spPr>
            <a:xfrm>
              <a:off x="7638550"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10" name="tx2310"/>
            <p:cNvSpPr/>
            <p:nvPr/>
          </p:nvSpPr>
          <p:spPr>
            <a:xfrm>
              <a:off x="7941956"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11" name="tx2311"/>
            <p:cNvSpPr/>
            <p:nvPr/>
          </p:nvSpPr>
          <p:spPr>
            <a:xfrm>
              <a:off x="8245362" y="44191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12" name="tx2312"/>
            <p:cNvSpPr/>
            <p:nvPr/>
          </p:nvSpPr>
          <p:spPr>
            <a:xfrm>
              <a:off x="8548768" y="44191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13" name="tx2313"/>
            <p:cNvSpPr/>
            <p:nvPr/>
          </p:nvSpPr>
          <p:spPr>
            <a:xfrm>
              <a:off x="8852174" y="44191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14" name="tx2314"/>
            <p:cNvSpPr/>
            <p:nvPr/>
          </p:nvSpPr>
          <p:spPr>
            <a:xfrm>
              <a:off x="1873840"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5" name="tx2315"/>
            <p:cNvSpPr/>
            <p:nvPr/>
          </p:nvSpPr>
          <p:spPr>
            <a:xfrm>
              <a:off x="2177246"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6" name="tx2316"/>
            <p:cNvSpPr/>
            <p:nvPr/>
          </p:nvSpPr>
          <p:spPr>
            <a:xfrm>
              <a:off x="2480651"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7" name="tx2317"/>
            <p:cNvSpPr/>
            <p:nvPr/>
          </p:nvSpPr>
          <p:spPr>
            <a:xfrm>
              <a:off x="2784057"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8" name="tx2318"/>
            <p:cNvSpPr/>
            <p:nvPr/>
          </p:nvSpPr>
          <p:spPr>
            <a:xfrm>
              <a:off x="3087463"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19" name="tx2319"/>
            <p:cNvSpPr/>
            <p:nvPr/>
          </p:nvSpPr>
          <p:spPr>
            <a:xfrm>
              <a:off x="3390869"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0" name="tx2320"/>
            <p:cNvSpPr/>
            <p:nvPr/>
          </p:nvSpPr>
          <p:spPr>
            <a:xfrm>
              <a:off x="3694275"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1" name="tx2321"/>
            <p:cNvSpPr/>
            <p:nvPr/>
          </p:nvSpPr>
          <p:spPr>
            <a:xfrm>
              <a:off x="3997681"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2" name="tx2322"/>
            <p:cNvSpPr/>
            <p:nvPr/>
          </p:nvSpPr>
          <p:spPr>
            <a:xfrm>
              <a:off x="4301086"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3" name="tx2323"/>
            <p:cNvSpPr/>
            <p:nvPr/>
          </p:nvSpPr>
          <p:spPr>
            <a:xfrm>
              <a:off x="4604492"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4" name="tx2324"/>
            <p:cNvSpPr/>
            <p:nvPr/>
          </p:nvSpPr>
          <p:spPr>
            <a:xfrm>
              <a:off x="4907898"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5" name="tx2325"/>
            <p:cNvSpPr/>
            <p:nvPr/>
          </p:nvSpPr>
          <p:spPr>
            <a:xfrm>
              <a:off x="5211304"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6" name="tx2326"/>
            <p:cNvSpPr/>
            <p:nvPr/>
          </p:nvSpPr>
          <p:spPr>
            <a:xfrm>
              <a:off x="5514710"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7" name="tx2327"/>
            <p:cNvSpPr/>
            <p:nvPr/>
          </p:nvSpPr>
          <p:spPr>
            <a:xfrm>
              <a:off x="5818116"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8" name="tx2328"/>
            <p:cNvSpPr/>
            <p:nvPr/>
          </p:nvSpPr>
          <p:spPr>
            <a:xfrm>
              <a:off x="6121521"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9" name="tx2329"/>
            <p:cNvSpPr/>
            <p:nvPr/>
          </p:nvSpPr>
          <p:spPr>
            <a:xfrm>
              <a:off x="6424927"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0" name="tx2330"/>
            <p:cNvSpPr/>
            <p:nvPr/>
          </p:nvSpPr>
          <p:spPr>
            <a:xfrm>
              <a:off x="6728333"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1" name="tx2331"/>
            <p:cNvSpPr/>
            <p:nvPr/>
          </p:nvSpPr>
          <p:spPr>
            <a:xfrm>
              <a:off x="7031739"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2" name="tx2332"/>
            <p:cNvSpPr/>
            <p:nvPr/>
          </p:nvSpPr>
          <p:spPr>
            <a:xfrm>
              <a:off x="7335145"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3" name="tx2333"/>
            <p:cNvSpPr/>
            <p:nvPr/>
          </p:nvSpPr>
          <p:spPr>
            <a:xfrm>
              <a:off x="3694275"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4" name="tx2334"/>
            <p:cNvSpPr/>
            <p:nvPr/>
          </p:nvSpPr>
          <p:spPr>
            <a:xfrm>
              <a:off x="3997681"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5" name="tx2335"/>
            <p:cNvSpPr/>
            <p:nvPr/>
          </p:nvSpPr>
          <p:spPr>
            <a:xfrm>
              <a:off x="4301086"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6" name="tx2336"/>
            <p:cNvSpPr/>
            <p:nvPr/>
          </p:nvSpPr>
          <p:spPr>
            <a:xfrm>
              <a:off x="4604492"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7" name="tx2337"/>
            <p:cNvSpPr/>
            <p:nvPr/>
          </p:nvSpPr>
          <p:spPr>
            <a:xfrm>
              <a:off x="4907898"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8" name="tx2338"/>
            <p:cNvSpPr/>
            <p:nvPr/>
          </p:nvSpPr>
          <p:spPr>
            <a:xfrm>
              <a:off x="5211304"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9" name="tx2339"/>
            <p:cNvSpPr/>
            <p:nvPr/>
          </p:nvSpPr>
          <p:spPr>
            <a:xfrm>
              <a:off x="5514710"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0" name="tx2340"/>
            <p:cNvSpPr/>
            <p:nvPr/>
          </p:nvSpPr>
          <p:spPr>
            <a:xfrm>
              <a:off x="5818116"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1" name="tx2341"/>
            <p:cNvSpPr/>
            <p:nvPr/>
          </p:nvSpPr>
          <p:spPr>
            <a:xfrm>
              <a:off x="6121521"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2" name="tx2342"/>
            <p:cNvSpPr/>
            <p:nvPr/>
          </p:nvSpPr>
          <p:spPr>
            <a:xfrm>
              <a:off x="6424927"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3" name="tx2343"/>
            <p:cNvSpPr/>
            <p:nvPr/>
          </p:nvSpPr>
          <p:spPr>
            <a:xfrm>
              <a:off x="6728333"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4" name="tx2344"/>
            <p:cNvSpPr/>
            <p:nvPr/>
          </p:nvSpPr>
          <p:spPr>
            <a:xfrm>
              <a:off x="7031739"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5" name="tx2345"/>
            <p:cNvSpPr/>
            <p:nvPr/>
          </p:nvSpPr>
          <p:spPr>
            <a:xfrm>
              <a:off x="7335145"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6" name="tx2346"/>
            <p:cNvSpPr/>
            <p:nvPr/>
          </p:nvSpPr>
          <p:spPr>
            <a:xfrm>
              <a:off x="7638550"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7" name="tx2347"/>
            <p:cNvSpPr/>
            <p:nvPr/>
          </p:nvSpPr>
          <p:spPr>
            <a:xfrm>
              <a:off x="7941956"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8" name="tx2348"/>
            <p:cNvSpPr/>
            <p:nvPr/>
          </p:nvSpPr>
          <p:spPr>
            <a:xfrm>
              <a:off x="8245362"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49" name="tx2349"/>
            <p:cNvSpPr/>
            <p:nvPr/>
          </p:nvSpPr>
          <p:spPr>
            <a:xfrm>
              <a:off x="8548768"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0" name="tx2350"/>
            <p:cNvSpPr/>
            <p:nvPr/>
          </p:nvSpPr>
          <p:spPr>
            <a:xfrm>
              <a:off x="8852174"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1" name="tx2351"/>
            <p:cNvSpPr/>
            <p:nvPr/>
          </p:nvSpPr>
          <p:spPr>
            <a:xfrm>
              <a:off x="1873840"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2" name="tx2352"/>
            <p:cNvSpPr/>
            <p:nvPr/>
          </p:nvSpPr>
          <p:spPr>
            <a:xfrm>
              <a:off x="2177246"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3" name="tx2353"/>
            <p:cNvSpPr/>
            <p:nvPr/>
          </p:nvSpPr>
          <p:spPr>
            <a:xfrm>
              <a:off x="2480651"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4" name="tx2354"/>
            <p:cNvSpPr/>
            <p:nvPr/>
          </p:nvSpPr>
          <p:spPr>
            <a:xfrm>
              <a:off x="2784057"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55" name="tx2355"/>
            <p:cNvSpPr/>
            <p:nvPr/>
          </p:nvSpPr>
          <p:spPr>
            <a:xfrm>
              <a:off x="3087463"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6" name="tx2356"/>
            <p:cNvSpPr/>
            <p:nvPr/>
          </p:nvSpPr>
          <p:spPr>
            <a:xfrm>
              <a:off x="3390869"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7" name="tx2357"/>
            <p:cNvSpPr/>
            <p:nvPr/>
          </p:nvSpPr>
          <p:spPr>
            <a:xfrm>
              <a:off x="3694275"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58" name="tx2358"/>
            <p:cNvSpPr/>
            <p:nvPr/>
          </p:nvSpPr>
          <p:spPr>
            <a:xfrm>
              <a:off x="3997681"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59" name="tx2359"/>
            <p:cNvSpPr/>
            <p:nvPr/>
          </p:nvSpPr>
          <p:spPr>
            <a:xfrm>
              <a:off x="4301086"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60" name="tx2360"/>
            <p:cNvSpPr/>
            <p:nvPr/>
          </p:nvSpPr>
          <p:spPr>
            <a:xfrm>
              <a:off x="4604492"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61" name="tx2361"/>
            <p:cNvSpPr/>
            <p:nvPr/>
          </p:nvSpPr>
          <p:spPr>
            <a:xfrm>
              <a:off x="4907898"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2" name="tx2362"/>
            <p:cNvSpPr/>
            <p:nvPr/>
          </p:nvSpPr>
          <p:spPr>
            <a:xfrm>
              <a:off x="5211304"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63" name="tx2363"/>
            <p:cNvSpPr/>
            <p:nvPr/>
          </p:nvSpPr>
          <p:spPr>
            <a:xfrm>
              <a:off x="5514710"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64" name="tx2364"/>
            <p:cNvSpPr/>
            <p:nvPr/>
          </p:nvSpPr>
          <p:spPr>
            <a:xfrm>
              <a:off x="5818116"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65" name="tx2365"/>
            <p:cNvSpPr/>
            <p:nvPr/>
          </p:nvSpPr>
          <p:spPr>
            <a:xfrm>
              <a:off x="6121521" y="364431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66" name="tx2366"/>
            <p:cNvSpPr/>
            <p:nvPr/>
          </p:nvSpPr>
          <p:spPr>
            <a:xfrm>
              <a:off x="6424927"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67" name="tx2367"/>
            <p:cNvSpPr/>
            <p:nvPr/>
          </p:nvSpPr>
          <p:spPr>
            <a:xfrm>
              <a:off x="6728333"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8" name="tx2368"/>
            <p:cNvSpPr/>
            <p:nvPr/>
          </p:nvSpPr>
          <p:spPr>
            <a:xfrm>
              <a:off x="7031739"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69" name="tx2369"/>
            <p:cNvSpPr/>
            <p:nvPr/>
          </p:nvSpPr>
          <p:spPr>
            <a:xfrm>
              <a:off x="7335145"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70" name="tx2370"/>
            <p:cNvSpPr/>
            <p:nvPr/>
          </p:nvSpPr>
          <p:spPr>
            <a:xfrm>
              <a:off x="7638550"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1" name="tx2371"/>
            <p:cNvSpPr/>
            <p:nvPr/>
          </p:nvSpPr>
          <p:spPr>
            <a:xfrm>
              <a:off x="7941956"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2" name="tx2372"/>
            <p:cNvSpPr/>
            <p:nvPr/>
          </p:nvSpPr>
          <p:spPr>
            <a:xfrm>
              <a:off x="8245362"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73" name="tx2373"/>
            <p:cNvSpPr/>
            <p:nvPr/>
          </p:nvSpPr>
          <p:spPr>
            <a:xfrm>
              <a:off x="8548768"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4" name="tx2374"/>
            <p:cNvSpPr/>
            <p:nvPr/>
          </p:nvSpPr>
          <p:spPr>
            <a:xfrm>
              <a:off x="8852174"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75" name="tx2375"/>
            <p:cNvSpPr/>
            <p:nvPr/>
          </p:nvSpPr>
          <p:spPr>
            <a:xfrm>
              <a:off x="7638550"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6" name="tx2376"/>
            <p:cNvSpPr/>
            <p:nvPr/>
          </p:nvSpPr>
          <p:spPr>
            <a:xfrm>
              <a:off x="7941956"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7" name="tx2377"/>
            <p:cNvSpPr/>
            <p:nvPr/>
          </p:nvSpPr>
          <p:spPr>
            <a:xfrm>
              <a:off x="8245362"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8" name="tx2378"/>
            <p:cNvSpPr/>
            <p:nvPr/>
          </p:nvSpPr>
          <p:spPr>
            <a:xfrm>
              <a:off x="8548768"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9" name="tx2379"/>
            <p:cNvSpPr/>
            <p:nvPr/>
          </p:nvSpPr>
          <p:spPr>
            <a:xfrm>
              <a:off x="8852174"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0" name="tx2380"/>
            <p:cNvSpPr/>
            <p:nvPr/>
          </p:nvSpPr>
          <p:spPr>
            <a:xfrm>
              <a:off x="1873840"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81" name="tx2381"/>
            <p:cNvSpPr/>
            <p:nvPr/>
          </p:nvSpPr>
          <p:spPr>
            <a:xfrm>
              <a:off x="2177246"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82" name="tx2382"/>
            <p:cNvSpPr/>
            <p:nvPr/>
          </p:nvSpPr>
          <p:spPr>
            <a:xfrm>
              <a:off x="2480651"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83" name="tx2383"/>
            <p:cNvSpPr/>
            <p:nvPr/>
          </p:nvSpPr>
          <p:spPr>
            <a:xfrm>
              <a:off x="2784057"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84" name="tx2384"/>
            <p:cNvSpPr/>
            <p:nvPr/>
          </p:nvSpPr>
          <p:spPr>
            <a:xfrm>
              <a:off x="3087463"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85" name="tx2385"/>
            <p:cNvSpPr/>
            <p:nvPr/>
          </p:nvSpPr>
          <p:spPr>
            <a:xfrm>
              <a:off x="3390869"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86" name="tx2386"/>
            <p:cNvSpPr/>
            <p:nvPr/>
          </p:nvSpPr>
          <p:spPr>
            <a:xfrm>
              <a:off x="3694275"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387" name="tx2387"/>
            <p:cNvSpPr/>
            <p:nvPr/>
          </p:nvSpPr>
          <p:spPr>
            <a:xfrm>
              <a:off x="3997681"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388" name="tx2388"/>
            <p:cNvSpPr/>
            <p:nvPr/>
          </p:nvSpPr>
          <p:spPr>
            <a:xfrm>
              <a:off x="4301086"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89" name="tx2389"/>
            <p:cNvSpPr/>
            <p:nvPr/>
          </p:nvSpPr>
          <p:spPr>
            <a:xfrm>
              <a:off x="4604492"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90" name="tx2390"/>
            <p:cNvSpPr/>
            <p:nvPr/>
          </p:nvSpPr>
          <p:spPr>
            <a:xfrm>
              <a:off x="4907898"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91" name="tx2391"/>
            <p:cNvSpPr/>
            <p:nvPr/>
          </p:nvSpPr>
          <p:spPr>
            <a:xfrm>
              <a:off x="5211304"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2" name="tx2392"/>
            <p:cNvSpPr/>
            <p:nvPr/>
          </p:nvSpPr>
          <p:spPr>
            <a:xfrm>
              <a:off x="5514710"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3" name="tx2393"/>
            <p:cNvSpPr/>
            <p:nvPr/>
          </p:nvSpPr>
          <p:spPr>
            <a:xfrm>
              <a:off x="5818116"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4" name="tx2394"/>
            <p:cNvSpPr/>
            <p:nvPr/>
          </p:nvSpPr>
          <p:spPr>
            <a:xfrm>
              <a:off x="6121521"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5" name="tx2395"/>
            <p:cNvSpPr/>
            <p:nvPr/>
          </p:nvSpPr>
          <p:spPr>
            <a:xfrm>
              <a:off x="6424927"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96" name="tx2396"/>
            <p:cNvSpPr/>
            <p:nvPr/>
          </p:nvSpPr>
          <p:spPr>
            <a:xfrm>
              <a:off x="6728333"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97" name="tx2397"/>
            <p:cNvSpPr/>
            <p:nvPr/>
          </p:nvSpPr>
          <p:spPr>
            <a:xfrm>
              <a:off x="7031739"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98" name="tx2398"/>
            <p:cNvSpPr/>
            <p:nvPr/>
          </p:nvSpPr>
          <p:spPr>
            <a:xfrm>
              <a:off x="7335145"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9" name="tx2399"/>
            <p:cNvSpPr/>
            <p:nvPr/>
          </p:nvSpPr>
          <p:spPr>
            <a:xfrm>
              <a:off x="7638550"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0" name="tx2400"/>
            <p:cNvSpPr/>
            <p:nvPr/>
          </p:nvSpPr>
          <p:spPr>
            <a:xfrm>
              <a:off x="7941956"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1" name="tx2401"/>
            <p:cNvSpPr/>
            <p:nvPr/>
          </p:nvSpPr>
          <p:spPr>
            <a:xfrm>
              <a:off x="8245362"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2" name="tx2402"/>
            <p:cNvSpPr/>
            <p:nvPr/>
          </p:nvSpPr>
          <p:spPr>
            <a:xfrm>
              <a:off x="8548768"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3" name="tx2403"/>
            <p:cNvSpPr/>
            <p:nvPr/>
          </p:nvSpPr>
          <p:spPr>
            <a:xfrm>
              <a:off x="8852174"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4" name="tx2404"/>
            <p:cNvSpPr/>
            <p:nvPr/>
          </p:nvSpPr>
          <p:spPr>
            <a:xfrm>
              <a:off x="2784057"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5" name="tx2405"/>
            <p:cNvSpPr/>
            <p:nvPr/>
          </p:nvSpPr>
          <p:spPr>
            <a:xfrm>
              <a:off x="3087463"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6" name="tx2406"/>
            <p:cNvSpPr/>
            <p:nvPr/>
          </p:nvSpPr>
          <p:spPr>
            <a:xfrm>
              <a:off x="3390869"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7" name="tx2407"/>
            <p:cNvSpPr/>
            <p:nvPr/>
          </p:nvSpPr>
          <p:spPr>
            <a:xfrm>
              <a:off x="3694275"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8" name="tx2408"/>
            <p:cNvSpPr/>
            <p:nvPr/>
          </p:nvSpPr>
          <p:spPr>
            <a:xfrm>
              <a:off x="3997681"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9" name="tx2409"/>
            <p:cNvSpPr/>
            <p:nvPr/>
          </p:nvSpPr>
          <p:spPr>
            <a:xfrm>
              <a:off x="4301086"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0" name="tx2410"/>
            <p:cNvSpPr/>
            <p:nvPr/>
          </p:nvSpPr>
          <p:spPr>
            <a:xfrm>
              <a:off x="4604492"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1" name="tx2411"/>
            <p:cNvSpPr/>
            <p:nvPr/>
          </p:nvSpPr>
          <p:spPr>
            <a:xfrm>
              <a:off x="4907898"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2" name="tx2412"/>
            <p:cNvSpPr/>
            <p:nvPr/>
          </p:nvSpPr>
          <p:spPr>
            <a:xfrm>
              <a:off x="5211304"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3" name="tx2413"/>
            <p:cNvSpPr/>
            <p:nvPr/>
          </p:nvSpPr>
          <p:spPr>
            <a:xfrm>
              <a:off x="5514710"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4" name="tx2414"/>
            <p:cNvSpPr/>
            <p:nvPr/>
          </p:nvSpPr>
          <p:spPr>
            <a:xfrm>
              <a:off x="5818116"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15" name="tx2415"/>
            <p:cNvSpPr/>
            <p:nvPr/>
          </p:nvSpPr>
          <p:spPr>
            <a:xfrm>
              <a:off x="6121521"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16" name="tx2416"/>
            <p:cNvSpPr/>
            <p:nvPr/>
          </p:nvSpPr>
          <p:spPr>
            <a:xfrm>
              <a:off x="6424927"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17" name="tx2417"/>
            <p:cNvSpPr/>
            <p:nvPr/>
          </p:nvSpPr>
          <p:spPr>
            <a:xfrm>
              <a:off x="6728333"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18" name="tx2418"/>
            <p:cNvSpPr/>
            <p:nvPr/>
          </p:nvSpPr>
          <p:spPr>
            <a:xfrm>
              <a:off x="7031739"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19" name="tx2419"/>
            <p:cNvSpPr/>
            <p:nvPr/>
          </p:nvSpPr>
          <p:spPr>
            <a:xfrm>
              <a:off x="7335145"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20" name="tx2420"/>
            <p:cNvSpPr/>
            <p:nvPr/>
          </p:nvSpPr>
          <p:spPr>
            <a:xfrm>
              <a:off x="7638550"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21" name="tx2421"/>
            <p:cNvSpPr/>
            <p:nvPr/>
          </p:nvSpPr>
          <p:spPr>
            <a:xfrm>
              <a:off x="7941956"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22" name="tx2422"/>
            <p:cNvSpPr/>
            <p:nvPr/>
          </p:nvSpPr>
          <p:spPr>
            <a:xfrm>
              <a:off x="8245362"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23" name="tx2423"/>
            <p:cNvSpPr/>
            <p:nvPr/>
          </p:nvSpPr>
          <p:spPr>
            <a:xfrm>
              <a:off x="8245362"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24" name="tx2424"/>
            <p:cNvSpPr/>
            <p:nvPr/>
          </p:nvSpPr>
          <p:spPr>
            <a:xfrm>
              <a:off x="8548768"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25" name="tx2425"/>
            <p:cNvSpPr/>
            <p:nvPr/>
          </p:nvSpPr>
          <p:spPr>
            <a:xfrm>
              <a:off x="8852174"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26" name="tx2426"/>
            <p:cNvSpPr/>
            <p:nvPr/>
          </p:nvSpPr>
          <p:spPr>
            <a:xfrm>
              <a:off x="2177246"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27" name="tx2427"/>
            <p:cNvSpPr/>
            <p:nvPr/>
          </p:nvSpPr>
          <p:spPr>
            <a:xfrm>
              <a:off x="2480651"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28" name="tx2428"/>
            <p:cNvSpPr/>
            <p:nvPr/>
          </p:nvSpPr>
          <p:spPr>
            <a:xfrm>
              <a:off x="2784057"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29" name="tx2429"/>
            <p:cNvSpPr/>
            <p:nvPr/>
          </p:nvSpPr>
          <p:spPr>
            <a:xfrm>
              <a:off x="3087463"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30" name="tx2430"/>
            <p:cNvSpPr/>
            <p:nvPr/>
          </p:nvSpPr>
          <p:spPr>
            <a:xfrm>
              <a:off x="3390869"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31" name="tx2431"/>
            <p:cNvSpPr/>
            <p:nvPr/>
          </p:nvSpPr>
          <p:spPr>
            <a:xfrm>
              <a:off x="3694275"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32" name="tx2432"/>
            <p:cNvSpPr/>
            <p:nvPr/>
          </p:nvSpPr>
          <p:spPr>
            <a:xfrm>
              <a:off x="3997681"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33" name="tx2433"/>
            <p:cNvSpPr/>
            <p:nvPr/>
          </p:nvSpPr>
          <p:spPr>
            <a:xfrm>
              <a:off x="4301086"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34" name="tx2434"/>
            <p:cNvSpPr/>
            <p:nvPr/>
          </p:nvSpPr>
          <p:spPr>
            <a:xfrm>
              <a:off x="4604492"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35" name="tx2435"/>
            <p:cNvSpPr/>
            <p:nvPr/>
          </p:nvSpPr>
          <p:spPr>
            <a:xfrm>
              <a:off x="4907898"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36" name="tx2436"/>
            <p:cNvSpPr/>
            <p:nvPr/>
          </p:nvSpPr>
          <p:spPr>
            <a:xfrm>
              <a:off x="5211304"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37" name="tx2437"/>
            <p:cNvSpPr/>
            <p:nvPr/>
          </p:nvSpPr>
          <p:spPr>
            <a:xfrm>
              <a:off x="5514710"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38" name="tx2438"/>
            <p:cNvSpPr/>
            <p:nvPr/>
          </p:nvSpPr>
          <p:spPr>
            <a:xfrm>
              <a:off x="5818116" y="550380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39" name="tx2439"/>
            <p:cNvSpPr/>
            <p:nvPr/>
          </p:nvSpPr>
          <p:spPr>
            <a:xfrm>
              <a:off x="6121521" y="550380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40" name="tx2440"/>
            <p:cNvSpPr/>
            <p:nvPr/>
          </p:nvSpPr>
          <p:spPr>
            <a:xfrm>
              <a:off x="6424927" y="550380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41" name="tx2441"/>
            <p:cNvSpPr/>
            <p:nvPr/>
          </p:nvSpPr>
          <p:spPr>
            <a:xfrm>
              <a:off x="6728333"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42" name="tx2442"/>
            <p:cNvSpPr/>
            <p:nvPr/>
          </p:nvSpPr>
          <p:spPr>
            <a:xfrm>
              <a:off x="7031739"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43" name="tx2443"/>
            <p:cNvSpPr/>
            <p:nvPr/>
          </p:nvSpPr>
          <p:spPr>
            <a:xfrm>
              <a:off x="7335145"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44" name="tx2444"/>
            <p:cNvSpPr/>
            <p:nvPr/>
          </p:nvSpPr>
          <p:spPr>
            <a:xfrm>
              <a:off x="7638550"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45" name="tx2445"/>
            <p:cNvSpPr/>
            <p:nvPr/>
          </p:nvSpPr>
          <p:spPr>
            <a:xfrm>
              <a:off x="7941956"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46" name="tx2446"/>
            <p:cNvSpPr/>
            <p:nvPr/>
          </p:nvSpPr>
          <p:spPr>
            <a:xfrm>
              <a:off x="763855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7" name="tx2447"/>
            <p:cNvSpPr/>
            <p:nvPr/>
          </p:nvSpPr>
          <p:spPr>
            <a:xfrm>
              <a:off x="794195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8" name="tx2448"/>
            <p:cNvSpPr/>
            <p:nvPr/>
          </p:nvSpPr>
          <p:spPr>
            <a:xfrm>
              <a:off x="824536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49" name="tx2449"/>
            <p:cNvSpPr/>
            <p:nvPr/>
          </p:nvSpPr>
          <p:spPr>
            <a:xfrm>
              <a:off x="854876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0" name="tx2450"/>
            <p:cNvSpPr/>
            <p:nvPr/>
          </p:nvSpPr>
          <p:spPr>
            <a:xfrm>
              <a:off x="885217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1" name="tx2451"/>
            <p:cNvSpPr/>
            <p:nvPr/>
          </p:nvSpPr>
          <p:spPr>
            <a:xfrm>
              <a:off x="1873840"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2" name="tx2452"/>
            <p:cNvSpPr/>
            <p:nvPr/>
          </p:nvSpPr>
          <p:spPr>
            <a:xfrm>
              <a:off x="2177246"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3" name="tx2453"/>
            <p:cNvSpPr/>
            <p:nvPr/>
          </p:nvSpPr>
          <p:spPr>
            <a:xfrm>
              <a:off x="2480651"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4" name="tx2454"/>
            <p:cNvSpPr/>
            <p:nvPr/>
          </p:nvSpPr>
          <p:spPr>
            <a:xfrm>
              <a:off x="2784057"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5" name="tx2455"/>
            <p:cNvSpPr/>
            <p:nvPr/>
          </p:nvSpPr>
          <p:spPr>
            <a:xfrm>
              <a:off x="3087463"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6" name="tx2456"/>
            <p:cNvSpPr/>
            <p:nvPr/>
          </p:nvSpPr>
          <p:spPr>
            <a:xfrm>
              <a:off x="3390869"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7" name="tx2457"/>
            <p:cNvSpPr/>
            <p:nvPr/>
          </p:nvSpPr>
          <p:spPr>
            <a:xfrm>
              <a:off x="3694275"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8" name="tx2458"/>
            <p:cNvSpPr/>
            <p:nvPr/>
          </p:nvSpPr>
          <p:spPr>
            <a:xfrm>
              <a:off x="3997681"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9" name="tx2459"/>
            <p:cNvSpPr/>
            <p:nvPr/>
          </p:nvSpPr>
          <p:spPr>
            <a:xfrm>
              <a:off x="4301086"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0" name="tx2460"/>
            <p:cNvSpPr/>
            <p:nvPr/>
          </p:nvSpPr>
          <p:spPr>
            <a:xfrm>
              <a:off x="4604492"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1" name="tx2461"/>
            <p:cNvSpPr/>
            <p:nvPr/>
          </p:nvSpPr>
          <p:spPr>
            <a:xfrm>
              <a:off x="4907898"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2" name="tx2462"/>
            <p:cNvSpPr/>
            <p:nvPr/>
          </p:nvSpPr>
          <p:spPr>
            <a:xfrm>
              <a:off x="5211304"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3" name="tx2463"/>
            <p:cNvSpPr/>
            <p:nvPr/>
          </p:nvSpPr>
          <p:spPr>
            <a:xfrm>
              <a:off x="5514710"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4" name="tx2464"/>
            <p:cNvSpPr/>
            <p:nvPr/>
          </p:nvSpPr>
          <p:spPr>
            <a:xfrm>
              <a:off x="5818116"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5" name="tx2465"/>
            <p:cNvSpPr/>
            <p:nvPr/>
          </p:nvSpPr>
          <p:spPr>
            <a:xfrm>
              <a:off x="6121521"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6" name="tx2466"/>
            <p:cNvSpPr/>
            <p:nvPr/>
          </p:nvSpPr>
          <p:spPr>
            <a:xfrm>
              <a:off x="6424927"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7" name="tx2467"/>
            <p:cNvSpPr/>
            <p:nvPr/>
          </p:nvSpPr>
          <p:spPr>
            <a:xfrm>
              <a:off x="6728333"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8" name="tx2468"/>
            <p:cNvSpPr/>
            <p:nvPr/>
          </p:nvSpPr>
          <p:spPr>
            <a:xfrm>
              <a:off x="7031739"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9" name="tx2469"/>
            <p:cNvSpPr/>
            <p:nvPr/>
          </p:nvSpPr>
          <p:spPr>
            <a:xfrm>
              <a:off x="7335145"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70" name="tx2470"/>
            <p:cNvSpPr/>
            <p:nvPr/>
          </p:nvSpPr>
          <p:spPr>
            <a:xfrm>
              <a:off x="7638550"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71" name="tx2471"/>
            <p:cNvSpPr/>
            <p:nvPr/>
          </p:nvSpPr>
          <p:spPr>
            <a:xfrm>
              <a:off x="7941956"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72" name="tx2472"/>
            <p:cNvSpPr/>
            <p:nvPr/>
          </p:nvSpPr>
          <p:spPr>
            <a:xfrm>
              <a:off x="1873840"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73" name="tx2473"/>
            <p:cNvSpPr/>
            <p:nvPr/>
          </p:nvSpPr>
          <p:spPr>
            <a:xfrm>
              <a:off x="2177246"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74" name="tx2474"/>
            <p:cNvSpPr/>
            <p:nvPr/>
          </p:nvSpPr>
          <p:spPr>
            <a:xfrm>
              <a:off x="2480651"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75" name="tx2475"/>
            <p:cNvSpPr/>
            <p:nvPr/>
          </p:nvSpPr>
          <p:spPr>
            <a:xfrm>
              <a:off x="8548768"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76" name="tx2476"/>
            <p:cNvSpPr/>
            <p:nvPr/>
          </p:nvSpPr>
          <p:spPr>
            <a:xfrm>
              <a:off x="8852174"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77" name="tx2477"/>
            <p:cNvSpPr/>
            <p:nvPr/>
          </p:nvSpPr>
          <p:spPr>
            <a:xfrm>
              <a:off x="187384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478" name="tx2478"/>
            <p:cNvSpPr/>
            <p:nvPr/>
          </p:nvSpPr>
          <p:spPr>
            <a:xfrm>
              <a:off x="217724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79" name="tx2479"/>
            <p:cNvSpPr/>
            <p:nvPr/>
          </p:nvSpPr>
          <p:spPr>
            <a:xfrm>
              <a:off x="248065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0" name="tx2480"/>
            <p:cNvSpPr/>
            <p:nvPr/>
          </p:nvSpPr>
          <p:spPr>
            <a:xfrm>
              <a:off x="278405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81" name="tx2481"/>
            <p:cNvSpPr/>
            <p:nvPr/>
          </p:nvSpPr>
          <p:spPr>
            <a:xfrm>
              <a:off x="3087463"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82" name="tx2482"/>
            <p:cNvSpPr/>
            <p:nvPr/>
          </p:nvSpPr>
          <p:spPr>
            <a:xfrm>
              <a:off x="3390869"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83" name="tx2483"/>
            <p:cNvSpPr/>
            <p:nvPr/>
          </p:nvSpPr>
          <p:spPr>
            <a:xfrm>
              <a:off x="3694275"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84" name="tx2484"/>
            <p:cNvSpPr/>
            <p:nvPr/>
          </p:nvSpPr>
          <p:spPr>
            <a:xfrm>
              <a:off x="399768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5" name="tx2485"/>
            <p:cNvSpPr/>
            <p:nvPr/>
          </p:nvSpPr>
          <p:spPr>
            <a:xfrm>
              <a:off x="430108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6" name="tx2486"/>
            <p:cNvSpPr/>
            <p:nvPr/>
          </p:nvSpPr>
          <p:spPr>
            <a:xfrm>
              <a:off x="460449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7" name="tx2487"/>
            <p:cNvSpPr/>
            <p:nvPr/>
          </p:nvSpPr>
          <p:spPr>
            <a:xfrm>
              <a:off x="490789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8" name="tx2488"/>
            <p:cNvSpPr/>
            <p:nvPr/>
          </p:nvSpPr>
          <p:spPr>
            <a:xfrm>
              <a:off x="521130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89" name="tx2489"/>
            <p:cNvSpPr/>
            <p:nvPr/>
          </p:nvSpPr>
          <p:spPr>
            <a:xfrm>
              <a:off x="551471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90" name="tx2490"/>
            <p:cNvSpPr/>
            <p:nvPr/>
          </p:nvSpPr>
          <p:spPr>
            <a:xfrm>
              <a:off x="581811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1" name="tx2491"/>
            <p:cNvSpPr/>
            <p:nvPr/>
          </p:nvSpPr>
          <p:spPr>
            <a:xfrm>
              <a:off x="612152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2" name="tx2492"/>
            <p:cNvSpPr/>
            <p:nvPr/>
          </p:nvSpPr>
          <p:spPr>
            <a:xfrm>
              <a:off x="642492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93" name="tx2493"/>
            <p:cNvSpPr/>
            <p:nvPr/>
          </p:nvSpPr>
          <p:spPr>
            <a:xfrm>
              <a:off x="672833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4" name="tx2494"/>
            <p:cNvSpPr/>
            <p:nvPr/>
          </p:nvSpPr>
          <p:spPr>
            <a:xfrm>
              <a:off x="7031739"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5" name="tx2495"/>
            <p:cNvSpPr/>
            <p:nvPr/>
          </p:nvSpPr>
          <p:spPr>
            <a:xfrm>
              <a:off x="7335145"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96" name="tx2496"/>
            <p:cNvSpPr/>
            <p:nvPr/>
          </p:nvSpPr>
          <p:spPr>
            <a:xfrm>
              <a:off x="1873840"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97" name="tx2497"/>
            <p:cNvSpPr/>
            <p:nvPr/>
          </p:nvSpPr>
          <p:spPr>
            <a:xfrm>
              <a:off x="8245362" y="550380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98" name="tx2498"/>
            <p:cNvSpPr/>
            <p:nvPr/>
          </p:nvSpPr>
          <p:spPr>
            <a:xfrm>
              <a:off x="8548768"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99" name="tx2499"/>
            <p:cNvSpPr/>
            <p:nvPr/>
          </p:nvSpPr>
          <p:spPr>
            <a:xfrm>
              <a:off x="8852174" y="550380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00" name="tx2500"/>
            <p:cNvSpPr/>
            <p:nvPr/>
          </p:nvSpPr>
          <p:spPr>
            <a:xfrm>
              <a:off x="1873840"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1" name="tx2501"/>
            <p:cNvSpPr/>
            <p:nvPr/>
          </p:nvSpPr>
          <p:spPr>
            <a:xfrm>
              <a:off x="2177246"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2" name="tx2502"/>
            <p:cNvSpPr/>
            <p:nvPr/>
          </p:nvSpPr>
          <p:spPr>
            <a:xfrm>
              <a:off x="2480651"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3" name="tx2503"/>
            <p:cNvSpPr/>
            <p:nvPr/>
          </p:nvSpPr>
          <p:spPr>
            <a:xfrm>
              <a:off x="2784057"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4" name="tx2504"/>
            <p:cNvSpPr/>
            <p:nvPr/>
          </p:nvSpPr>
          <p:spPr>
            <a:xfrm>
              <a:off x="3087463"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5" name="tx2505"/>
            <p:cNvSpPr/>
            <p:nvPr/>
          </p:nvSpPr>
          <p:spPr>
            <a:xfrm>
              <a:off x="3390869"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6" name="tx2506"/>
            <p:cNvSpPr/>
            <p:nvPr/>
          </p:nvSpPr>
          <p:spPr>
            <a:xfrm>
              <a:off x="3694275"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07" name="tx2507"/>
            <p:cNvSpPr/>
            <p:nvPr/>
          </p:nvSpPr>
          <p:spPr>
            <a:xfrm>
              <a:off x="3997681"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8" name="tx2508"/>
            <p:cNvSpPr/>
            <p:nvPr/>
          </p:nvSpPr>
          <p:spPr>
            <a:xfrm>
              <a:off x="4301086"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9" name="tx2509"/>
            <p:cNvSpPr/>
            <p:nvPr/>
          </p:nvSpPr>
          <p:spPr>
            <a:xfrm>
              <a:off x="4604492"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0" name="tx2510"/>
            <p:cNvSpPr/>
            <p:nvPr/>
          </p:nvSpPr>
          <p:spPr>
            <a:xfrm>
              <a:off x="4907898"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1" name="tx2511"/>
            <p:cNvSpPr/>
            <p:nvPr/>
          </p:nvSpPr>
          <p:spPr>
            <a:xfrm>
              <a:off x="5211304"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2" name="tx2512"/>
            <p:cNvSpPr/>
            <p:nvPr/>
          </p:nvSpPr>
          <p:spPr>
            <a:xfrm>
              <a:off x="5514710"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3" name="tx2513"/>
            <p:cNvSpPr/>
            <p:nvPr/>
          </p:nvSpPr>
          <p:spPr>
            <a:xfrm>
              <a:off x="5818116"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4" name="tx2514"/>
            <p:cNvSpPr/>
            <p:nvPr/>
          </p:nvSpPr>
          <p:spPr>
            <a:xfrm>
              <a:off x="6121521"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5" name="tx2515"/>
            <p:cNvSpPr/>
            <p:nvPr/>
          </p:nvSpPr>
          <p:spPr>
            <a:xfrm>
              <a:off x="6424927"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6" name="tx2516"/>
            <p:cNvSpPr/>
            <p:nvPr/>
          </p:nvSpPr>
          <p:spPr>
            <a:xfrm>
              <a:off x="6728333"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7" name="tx2517"/>
            <p:cNvSpPr/>
            <p:nvPr/>
          </p:nvSpPr>
          <p:spPr>
            <a:xfrm>
              <a:off x="7031739"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8" name="tx2518"/>
            <p:cNvSpPr/>
            <p:nvPr/>
          </p:nvSpPr>
          <p:spPr>
            <a:xfrm>
              <a:off x="7335145"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9" name="tx2519"/>
            <p:cNvSpPr/>
            <p:nvPr/>
          </p:nvSpPr>
          <p:spPr>
            <a:xfrm>
              <a:off x="7638550"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0" name="tx2520"/>
            <p:cNvSpPr/>
            <p:nvPr/>
          </p:nvSpPr>
          <p:spPr>
            <a:xfrm>
              <a:off x="7941956"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1" name="tx2521"/>
            <p:cNvSpPr/>
            <p:nvPr/>
          </p:nvSpPr>
          <p:spPr>
            <a:xfrm>
              <a:off x="8245362"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2" name="tx2522"/>
            <p:cNvSpPr/>
            <p:nvPr/>
          </p:nvSpPr>
          <p:spPr>
            <a:xfrm>
              <a:off x="8548768"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3" name="tx2523"/>
            <p:cNvSpPr/>
            <p:nvPr/>
          </p:nvSpPr>
          <p:spPr>
            <a:xfrm>
              <a:off x="8852174"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4" name="tx2524"/>
            <p:cNvSpPr/>
            <p:nvPr/>
          </p:nvSpPr>
          <p:spPr>
            <a:xfrm>
              <a:off x="1873840"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5" name="tx2525"/>
            <p:cNvSpPr/>
            <p:nvPr/>
          </p:nvSpPr>
          <p:spPr>
            <a:xfrm>
              <a:off x="2177246"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6" name="tx2526"/>
            <p:cNvSpPr/>
            <p:nvPr/>
          </p:nvSpPr>
          <p:spPr>
            <a:xfrm>
              <a:off x="2480651"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7" name="tx2527"/>
            <p:cNvSpPr/>
            <p:nvPr/>
          </p:nvSpPr>
          <p:spPr>
            <a:xfrm>
              <a:off x="2784057"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8" name="tx2528"/>
            <p:cNvSpPr/>
            <p:nvPr/>
          </p:nvSpPr>
          <p:spPr>
            <a:xfrm>
              <a:off x="3087463"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29" name="tx2529"/>
            <p:cNvSpPr/>
            <p:nvPr/>
          </p:nvSpPr>
          <p:spPr>
            <a:xfrm>
              <a:off x="3390869"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30" name="tx2530"/>
            <p:cNvSpPr/>
            <p:nvPr/>
          </p:nvSpPr>
          <p:spPr>
            <a:xfrm>
              <a:off x="3694275"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31" name="tx2531"/>
            <p:cNvSpPr/>
            <p:nvPr/>
          </p:nvSpPr>
          <p:spPr>
            <a:xfrm>
              <a:off x="3997681"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32" name="tx2532"/>
            <p:cNvSpPr/>
            <p:nvPr/>
          </p:nvSpPr>
          <p:spPr>
            <a:xfrm>
              <a:off x="4301086" y="46515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33" name="tx2533"/>
            <p:cNvSpPr/>
            <p:nvPr/>
          </p:nvSpPr>
          <p:spPr>
            <a:xfrm>
              <a:off x="4604492"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34" name="tx2534"/>
            <p:cNvSpPr/>
            <p:nvPr/>
          </p:nvSpPr>
          <p:spPr>
            <a:xfrm>
              <a:off x="4907898"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35" name="tx2535"/>
            <p:cNvSpPr/>
            <p:nvPr/>
          </p:nvSpPr>
          <p:spPr>
            <a:xfrm>
              <a:off x="5211304"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36" name="tx2536"/>
            <p:cNvSpPr/>
            <p:nvPr/>
          </p:nvSpPr>
          <p:spPr>
            <a:xfrm>
              <a:off x="5514710"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37" name="tx2537"/>
            <p:cNvSpPr/>
            <p:nvPr/>
          </p:nvSpPr>
          <p:spPr>
            <a:xfrm>
              <a:off x="5818116" y="46515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38" name="tx2538"/>
            <p:cNvSpPr/>
            <p:nvPr/>
          </p:nvSpPr>
          <p:spPr>
            <a:xfrm>
              <a:off x="6121521"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39" name="tx2539"/>
            <p:cNvSpPr/>
            <p:nvPr/>
          </p:nvSpPr>
          <p:spPr>
            <a:xfrm>
              <a:off x="6424927"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40" name="tx2540"/>
            <p:cNvSpPr/>
            <p:nvPr/>
          </p:nvSpPr>
          <p:spPr>
            <a:xfrm>
              <a:off x="6728333"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41" name="tx2541"/>
            <p:cNvSpPr/>
            <p:nvPr/>
          </p:nvSpPr>
          <p:spPr>
            <a:xfrm>
              <a:off x="7031739"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42" name="tx2542"/>
            <p:cNvSpPr/>
            <p:nvPr/>
          </p:nvSpPr>
          <p:spPr>
            <a:xfrm>
              <a:off x="7335145"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43" name="tx2543"/>
            <p:cNvSpPr/>
            <p:nvPr/>
          </p:nvSpPr>
          <p:spPr>
            <a:xfrm>
              <a:off x="7638550"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44" name="tx2544"/>
            <p:cNvSpPr/>
            <p:nvPr/>
          </p:nvSpPr>
          <p:spPr>
            <a:xfrm>
              <a:off x="7941956" y="46515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45" name="tx2545"/>
            <p:cNvSpPr/>
            <p:nvPr/>
          </p:nvSpPr>
          <p:spPr>
            <a:xfrm>
              <a:off x="8245362"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46" name="tx2546"/>
            <p:cNvSpPr/>
            <p:nvPr/>
          </p:nvSpPr>
          <p:spPr>
            <a:xfrm>
              <a:off x="8548768"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47" name="tx2547"/>
            <p:cNvSpPr/>
            <p:nvPr/>
          </p:nvSpPr>
          <p:spPr>
            <a:xfrm>
              <a:off x="8852174"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548" name="tx2548"/>
            <p:cNvSpPr/>
            <p:nvPr/>
          </p:nvSpPr>
          <p:spPr>
            <a:xfrm>
              <a:off x="1873840"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49" name="tx2549"/>
            <p:cNvSpPr/>
            <p:nvPr/>
          </p:nvSpPr>
          <p:spPr>
            <a:xfrm>
              <a:off x="2177246"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50" name="tx2550"/>
            <p:cNvSpPr/>
            <p:nvPr/>
          </p:nvSpPr>
          <p:spPr>
            <a:xfrm>
              <a:off x="2480651"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51" name="tx2551"/>
            <p:cNvSpPr/>
            <p:nvPr/>
          </p:nvSpPr>
          <p:spPr>
            <a:xfrm>
              <a:off x="1873840"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52" name="tx2552"/>
            <p:cNvSpPr/>
            <p:nvPr/>
          </p:nvSpPr>
          <p:spPr>
            <a:xfrm>
              <a:off x="2177246"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53" name="tx2553"/>
            <p:cNvSpPr/>
            <p:nvPr/>
          </p:nvSpPr>
          <p:spPr>
            <a:xfrm>
              <a:off x="2480651"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54" name="tx2554"/>
            <p:cNvSpPr/>
            <p:nvPr/>
          </p:nvSpPr>
          <p:spPr>
            <a:xfrm>
              <a:off x="2784057"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55" name="tx2555"/>
            <p:cNvSpPr/>
            <p:nvPr/>
          </p:nvSpPr>
          <p:spPr>
            <a:xfrm>
              <a:off x="3087463"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56" name="tx2556"/>
            <p:cNvSpPr/>
            <p:nvPr/>
          </p:nvSpPr>
          <p:spPr>
            <a:xfrm>
              <a:off x="3390869"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57" name="tx2557"/>
            <p:cNvSpPr/>
            <p:nvPr/>
          </p:nvSpPr>
          <p:spPr>
            <a:xfrm>
              <a:off x="3694275"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58" name="tx2558"/>
            <p:cNvSpPr/>
            <p:nvPr/>
          </p:nvSpPr>
          <p:spPr>
            <a:xfrm>
              <a:off x="3997681"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59" name="tx2559"/>
            <p:cNvSpPr/>
            <p:nvPr/>
          </p:nvSpPr>
          <p:spPr>
            <a:xfrm>
              <a:off x="4301086"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60" name="tx2560"/>
            <p:cNvSpPr/>
            <p:nvPr/>
          </p:nvSpPr>
          <p:spPr>
            <a:xfrm>
              <a:off x="4604492"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61" name="tx2561"/>
            <p:cNvSpPr/>
            <p:nvPr/>
          </p:nvSpPr>
          <p:spPr>
            <a:xfrm>
              <a:off x="4907898"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62" name="tx2562"/>
            <p:cNvSpPr/>
            <p:nvPr/>
          </p:nvSpPr>
          <p:spPr>
            <a:xfrm>
              <a:off x="5211304"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63" name="tx2563"/>
            <p:cNvSpPr/>
            <p:nvPr/>
          </p:nvSpPr>
          <p:spPr>
            <a:xfrm>
              <a:off x="5514710"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64" name="tx2564"/>
            <p:cNvSpPr/>
            <p:nvPr/>
          </p:nvSpPr>
          <p:spPr>
            <a:xfrm>
              <a:off x="5818116"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65" name="tx2565"/>
            <p:cNvSpPr/>
            <p:nvPr/>
          </p:nvSpPr>
          <p:spPr>
            <a:xfrm>
              <a:off x="6121521"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66" name="tx2566"/>
            <p:cNvSpPr/>
            <p:nvPr/>
          </p:nvSpPr>
          <p:spPr>
            <a:xfrm>
              <a:off x="6424927"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67" name="tx2567"/>
            <p:cNvSpPr/>
            <p:nvPr/>
          </p:nvSpPr>
          <p:spPr>
            <a:xfrm>
              <a:off x="6728333"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68" name="tx2568"/>
            <p:cNvSpPr/>
            <p:nvPr/>
          </p:nvSpPr>
          <p:spPr>
            <a:xfrm>
              <a:off x="7031739"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69" name="tx2569"/>
            <p:cNvSpPr/>
            <p:nvPr/>
          </p:nvSpPr>
          <p:spPr>
            <a:xfrm>
              <a:off x="7335145"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0" name="tx2570"/>
            <p:cNvSpPr/>
            <p:nvPr/>
          </p:nvSpPr>
          <p:spPr>
            <a:xfrm>
              <a:off x="7638550"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1" name="tx2571"/>
            <p:cNvSpPr/>
            <p:nvPr/>
          </p:nvSpPr>
          <p:spPr>
            <a:xfrm>
              <a:off x="7941956"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2" name="tx2572"/>
            <p:cNvSpPr/>
            <p:nvPr/>
          </p:nvSpPr>
          <p:spPr>
            <a:xfrm>
              <a:off x="8245362"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3" name="tx2573"/>
            <p:cNvSpPr/>
            <p:nvPr/>
          </p:nvSpPr>
          <p:spPr>
            <a:xfrm>
              <a:off x="8548768"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4" name="tx2574"/>
            <p:cNvSpPr/>
            <p:nvPr/>
          </p:nvSpPr>
          <p:spPr>
            <a:xfrm>
              <a:off x="8852174"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5" name="tx2575"/>
            <p:cNvSpPr/>
            <p:nvPr/>
          </p:nvSpPr>
          <p:spPr>
            <a:xfrm>
              <a:off x="2784057"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6" name="tx2576"/>
            <p:cNvSpPr/>
            <p:nvPr/>
          </p:nvSpPr>
          <p:spPr>
            <a:xfrm>
              <a:off x="3087463"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7" name="tx2577"/>
            <p:cNvSpPr/>
            <p:nvPr/>
          </p:nvSpPr>
          <p:spPr>
            <a:xfrm>
              <a:off x="3390869"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8" name="tx2578"/>
            <p:cNvSpPr/>
            <p:nvPr/>
          </p:nvSpPr>
          <p:spPr>
            <a:xfrm>
              <a:off x="3694275"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9" name="tx2579"/>
            <p:cNvSpPr/>
            <p:nvPr/>
          </p:nvSpPr>
          <p:spPr>
            <a:xfrm>
              <a:off x="3997681"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0" name="tx2580"/>
            <p:cNvSpPr/>
            <p:nvPr/>
          </p:nvSpPr>
          <p:spPr>
            <a:xfrm>
              <a:off x="4301086"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1" name="tx2581"/>
            <p:cNvSpPr/>
            <p:nvPr/>
          </p:nvSpPr>
          <p:spPr>
            <a:xfrm>
              <a:off x="4604492"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2" name="tx2582"/>
            <p:cNvSpPr/>
            <p:nvPr/>
          </p:nvSpPr>
          <p:spPr>
            <a:xfrm>
              <a:off x="4907898"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3" name="tx2583"/>
            <p:cNvSpPr/>
            <p:nvPr/>
          </p:nvSpPr>
          <p:spPr>
            <a:xfrm>
              <a:off x="5211304"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4" name="tx2584"/>
            <p:cNvSpPr/>
            <p:nvPr/>
          </p:nvSpPr>
          <p:spPr>
            <a:xfrm>
              <a:off x="5514710"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5" name="tx2585"/>
            <p:cNvSpPr/>
            <p:nvPr/>
          </p:nvSpPr>
          <p:spPr>
            <a:xfrm>
              <a:off x="5818116"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6" name="tx2586"/>
            <p:cNvSpPr/>
            <p:nvPr/>
          </p:nvSpPr>
          <p:spPr>
            <a:xfrm>
              <a:off x="6121521"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7" name="tx2587"/>
            <p:cNvSpPr/>
            <p:nvPr/>
          </p:nvSpPr>
          <p:spPr>
            <a:xfrm>
              <a:off x="6424927"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8" name="tx2588"/>
            <p:cNvSpPr/>
            <p:nvPr/>
          </p:nvSpPr>
          <p:spPr>
            <a:xfrm>
              <a:off x="6728333"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9" name="tx2589"/>
            <p:cNvSpPr/>
            <p:nvPr/>
          </p:nvSpPr>
          <p:spPr>
            <a:xfrm>
              <a:off x="7031739"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0" name="tx2590"/>
            <p:cNvSpPr/>
            <p:nvPr/>
          </p:nvSpPr>
          <p:spPr>
            <a:xfrm>
              <a:off x="7335145"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1" name="tx2591"/>
            <p:cNvSpPr/>
            <p:nvPr/>
          </p:nvSpPr>
          <p:spPr>
            <a:xfrm>
              <a:off x="7638550"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2" name="tx2592"/>
            <p:cNvSpPr/>
            <p:nvPr/>
          </p:nvSpPr>
          <p:spPr>
            <a:xfrm>
              <a:off x="7941956"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3" name="tx2593"/>
            <p:cNvSpPr/>
            <p:nvPr/>
          </p:nvSpPr>
          <p:spPr>
            <a:xfrm>
              <a:off x="8245362"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4" name="tx2594"/>
            <p:cNvSpPr/>
            <p:nvPr/>
          </p:nvSpPr>
          <p:spPr>
            <a:xfrm>
              <a:off x="8548768"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5" name="tx2595"/>
            <p:cNvSpPr/>
            <p:nvPr/>
          </p:nvSpPr>
          <p:spPr>
            <a:xfrm>
              <a:off x="8852174"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6" name="tx2596"/>
            <p:cNvSpPr/>
            <p:nvPr/>
          </p:nvSpPr>
          <p:spPr>
            <a:xfrm>
              <a:off x="1873840"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7" name="tx2597"/>
            <p:cNvSpPr/>
            <p:nvPr/>
          </p:nvSpPr>
          <p:spPr>
            <a:xfrm>
              <a:off x="2177246"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8" name="tx2598"/>
            <p:cNvSpPr/>
            <p:nvPr/>
          </p:nvSpPr>
          <p:spPr>
            <a:xfrm>
              <a:off x="1873840"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9" name="tx2599"/>
            <p:cNvSpPr/>
            <p:nvPr/>
          </p:nvSpPr>
          <p:spPr>
            <a:xfrm>
              <a:off x="2177246"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0" name="tx2600"/>
            <p:cNvSpPr/>
            <p:nvPr/>
          </p:nvSpPr>
          <p:spPr>
            <a:xfrm>
              <a:off x="2480651"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01" name="tx2601"/>
            <p:cNvSpPr/>
            <p:nvPr/>
          </p:nvSpPr>
          <p:spPr>
            <a:xfrm>
              <a:off x="2784057"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2" name="tx2602"/>
            <p:cNvSpPr/>
            <p:nvPr/>
          </p:nvSpPr>
          <p:spPr>
            <a:xfrm>
              <a:off x="3087463"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03" name="tx2603"/>
            <p:cNvSpPr/>
            <p:nvPr/>
          </p:nvSpPr>
          <p:spPr>
            <a:xfrm>
              <a:off x="3390869"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04" name="tx2604"/>
            <p:cNvSpPr/>
            <p:nvPr/>
          </p:nvSpPr>
          <p:spPr>
            <a:xfrm>
              <a:off x="3694275"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5" name="tx2605"/>
            <p:cNvSpPr/>
            <p:nvPr/>
          </p:nvSpPr>
          <p:spPr>
            <a:xfrm>
              <a:off x="3997681"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6" name="tx2606"/>
            <p:cNvSpPr/>
            <p:nvPr/>
          </p:nvSpPr>
          <p:spPr>
            <a:xfrm>
              <a:off x="4301086"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7" name="tx2607"/>
            <p:cNvSpPr/>
            <p:nvPr/>
          </p:nvSpPr>
          <p:spPr>
            <a:xfrm>
              <a:off x="4604492"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08" name="tx2608"/>
            <p:cNvSpPr/>
            <p:nvPr/>
          </p:nvSpPr>
          <p:spPr>
            <a:xfrm>
              <a:off x="4907898"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9" name="tx2609"/>
            <p:cNvSpPr/>
            <p:nvPr/>
          </p:nvSpPr>
          <p:spPr>
            <a:xfrm>
              <a:off x="5211304"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10" name="tx2610"/>
            <p:cNvSpPr/>
            <p:nvPr/>
          </p:nvSpPr>
          <p:spPr>
            <a:xfrm>
              <a:off x="5514710"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1" name="tx2611"/>
            <p:cNvSpPr/>
            <p:nvPr/>
          </p:nvSpPr>
          <p:spPr>
            <a:xfrm>
              <a:off x="5818116"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2" name="tx2612"/>
            <p:cNvSpPr/>
            <p:nvPr/>
          </p:nvSpPr>
          <p:spPr>
            <a:xfrm>
              <a:off x="6121521"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3" name="tx2613"/>
            <p:cNvSpPr/>
            <p:nvPr/>
          </p:nvSpPr>
          <p:spPr>
            <a:xfrm>
              <a:off x="6424927"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4" name="tx2614"/>
            <p:cNvSpPr/>
            <p:nvPr/>
          </p:nvSpPr>
          <p:spPr>
            <a:xfrm>
              <a:off x="6728333"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5" name="tx2615"/>
            <p:cNvSpPr/>
            <p:nvPr/>
          </p:nvSpPr>
          <p:spPr>
            <a:xfrm>
              <a:off x="7031739"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6" name="tx2616"/>
            <p:cNvSpPr/>
            <p:nvPr/>
          </p:nvSpPr>
          <p:spPr>
            <a:xfrm>
              <a:off x="7335145"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7" name="tx2617"/>
            <p:cNvSpPr/>
            <p:nvPr/>
          </p:nvSpPr>
          <p:spPr>
            <a:xfrm>
              <a:off x="7638550"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8" name="tx2618"/>
            <p:cNvSpPr/>
            <p:nvPr/>
          </p:nvSpPr>
          <p:spPr>
            <a:xfrm>
              <a:off x="7941956"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9" name="tx2619"/>
            <p:cNvSpPr/>
            <p:nvPr/>
          </p:nvSpPr>
          <p:spPr>
            <a:xfrm>
              <a:off x="8245362"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0" name="tx2620"/>
            <p:cNvSpPr/>
            <p:nvPr/>
          </p:nvSpPr>
          <p:spPr>
            <a:xfrm>
              <a:off x="8548768"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1" name="tx2621"/>
            <p:cNvSpPr/>
            <p:nvPr/>
          </p:nvSpPr>
          <p:spPr>
            <a:xfrm>
              <a:off x="8852174"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2" name="tx2622"/>
            <p:cNvSpPr/>
            <p:nvPr/>
          </p:nvSpPr>
          <p:spPr>
            <a:xfrm>
              <a:off x="2784057"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23" name="tx2623"/>
            <p:cNvSpPr/>
            <p:nvPr/>
          </p:nvSpPr>
          <p:spPr>
            <a:xfrm>
              <a:off x="3087463"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24" name="tx2624"/>
            <p:cNvSpPr/>
            <p:nvPr/>
          </p:nvSpPr>
          <p:spPr>
            <a:xfrm>
              <a:off x="3390869"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5" name="tx2625"/>
            <p:cNvSpPr/>
            <p:nvPr/>
          </p:nvSpPr>
          <p:spPr>
            <a:xfrm>
              <a:off x="3694275"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6" name="tx2626"/>
            <p:cNvSpPr/>
            <p:nvPr/>
          </p:nvSpPr>
          <p:spPr>
            <a:xfrm>
              <a:off x="3997681"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7" name="tx2627"/>
            <p:cNvSpPr/>
            <p:nvPr/>
          </p:nvSpPr>
          <p:spPr>
            <a:xfrm>
              <a:off x="4301086"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8" name="tx2628"/>
            <p:cNvSpPr/>
            <p:nvPr/>
          </p:nvSpPr>
          <p:spPr>
            <a:xfrm>
              <a:off x="4604492"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29" name="tx2629"/>
            <p:cNvSpPr/>
            <p:nvPr/>
          </p:nvSpPr>
          <p:spPr>
            <a:xfrm>
              <a:off x="4907898"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30" name="tx2630"/>
            <p:cNvSpPr/>
            <p:nvPr/>
          </p:nvSpPr>
          <p:spPr>
            <a:xfrm>
              <a:off x="5211304"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31" name="tx2631"/>
            <p:cNvSpPr/>
            <p:nvPr/>
          </p:nvSpPr>
          <p:spPr>
            <a:xfrm>
              <a:off x="5514710"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32" name="tx2632"/>
            <p:cNvSpPr/>
            <p:nvPr/>
          </p:nvSpPr>
          <p:spPr>
            <a:xfrm>
              <a:off x="5818116"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33" name="tx2633"/>
            <p:cNvSpPr/>
            <p:nvPr/>
          </p:nvSpPr>
          <p:spPr>
            <a:xfrm>
              <a:off x="6121521"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34" name="tx2634"/>
            <p:cNvSpPr/>
            <p:nvPr/>
          </p:nvSpPr>
          <p:spPr>
            <a:xfrm>
              <a:off x="6424927"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35" name="tx2635"/>
            <p:cNvSpPr/>
            <p:nvPr/>
          </p:nvSpPr>
          <p:spPr>
            <a:xfrm>
              <a:off x="6728333"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36" name="tx2636"/>
            <p:cNvSpPr/>
            <p:nvPr/>
          </p:nvSpPr>
          <p:spPr>
            <a:xfrm>
              <a:off x="7031739"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37" name="tx2637"/>
            <p:cNvSpPr/>
            <p:nvPr/>
          </p:nvSpPr>
          <p:spPr>
            <a:xfrm>
              <a:off x="7335145"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38" name="tx2638"/>
            <p:cNvSpPr/>
            <p:nvPr/>
          </p:nvSpPr>
          <p:spPr>
            <a:xfrm>
              <a:off x="7638550"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39" name="tx2639"/>
            <p:cNvSpPr/>
            <p:nvPr/>
          </p:nvSpPr>
          <p:spPr>
            <a:xfrm>
              <a:off x="7941956"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40" name="tx2640"/>
            <p:cNvSpPr/>
            <p:nvPr/>
          </p:nvSpPr>
          <p:spPr>
            <a:xfrm>
              <a:off x="8245362"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41" name="tx2641"/>
            <p:cNvSpPr/>
            <p:nvPr/>
          </p:nvSpPr>
          <p:spPr>
            <a:xfrm>
              <a:off x="1873840"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642" name="tx2642"/>
            <p:cNvSpPr/>
            <p:nvPr/>
          </p:nvSpPr>
          <p:spPr>
            <a:xfrm>
              <a:off x="2177246"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43" name="tx2643"/>
            <p:cNvSpPr/>
            <p:nvPr/>
          </p:nvSpPr>
          <p:spPr>
            <a:xfrm>
              <a:off x="2480651"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44" name="tx2644"/>
            <p:cNvSpPr/>
            <p:nvPr/>
          </p:nvSpPr>
          <p:spPr>
            <a:xfrm>
              <a:off x="2784057"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45" name="tx2645"/>
            <p:cNvSpPr/>
            <p:nvPr/>
          </p:nvSpPr>
          <p:spPr>
            <a:xfrm>
              <a:off x="3087463"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6" name="tx2646"/>
            <p:cNvSpPr/>
            <p:nvPr/>
          </p:nvSpPr>
          <p:spPr>
            <a:xfrm>
              <a:off x="3390869"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7" name="tx2647"/>
            <p:cNvSpPr/>
            <p:nvPr/>
          </p:nvSpPr>
          <p:spPr>
            <a:xfrm>
              <a:off x="3694275"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8" name="tx2648"/>
            <p:cNvSpPr/>
            <p:nvPr/>
          </p:nvSpPr>
          <p:spPr>
            <a:xfrm>
              <a:off x="3997681"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49" name="tx2649"/>
            <p:cNvSpPr/>
            <p:nvPr/>
          </p:nvSpPr>
          <p:spPr>
            <a:xfrm>
              <a:off x="4301086"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50" name="tx2650"/>
            <p:cNvSpPr/>
            <p:nvPr/>
          </p:nvSpPr>
          <p:spPr>
            <a:xfrm>
              <a:off x="4604492"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51" name="tx2651"/>
            <p:cNvSpPr/>
            <p:nvPr/>
          </p:nvSpPr>
          <p:spPr>
            <a:xfrm>
              <a:off x="4907898"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52" name="tx2652"/>
            <p:cNvSpPr/>
            <p:nvPr/>
          </p:nvSpPr>
          <p:spPr>
            <a:xfrm>
              <a:off x="5211304"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53" name="tx2653"/>
            <p:cNvSpPr/>
            <p:nvPr/>
          </p:nvSpPr>
          <p:spPr>
            <a:xfrm>
              <a:off x="5514710"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54" name="tx2654"/>
            <p:cNvSpPr/>
            <p:nvPr/>
          </p:nvSpPr>
          <p:spPr>
            <a:xfrm>
              <a:off x="5818116"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55" name="tx2655"/>
            <p:cNvSpPr/>
            <p:nvPr/>
          </p:nvSpPr>
          <p:spPr>
            <a:xfrm>
              <a:off x="6121521"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56" name="tx2656"/>
            <p:cNvSpPr/>
            <p:nvPr/>
          </p:nvSpPr>
          <p:spPr>
            <a:xfrm>
              <a:off x="6424927"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57" name="tx2657"/>
            <p:cNvSpPr/>
            <p:nvPr/>
          </p:nvSpPr>
          <p:spPr>
            <a:xfrm>
              <a:off x="6728333"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58" name="tx2658"/>
            <p:cNvSpPr/>
            <p:nvPr/>
          </p:nvSpPr>
          <p:spPr>
            <a:xfrm>
              <a:off x="7031739"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59" name="tx2659"/>
            <p:cNvSpPr/>
            <p:nvPr/>
          </p:nvSpPr>
          <p:spPr>
            <a:xfrm>
              <a:off x="7335145"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0" name="tx2660"/>
            <p:cNvSpPr/>
            <p:nvPr/>
          </p:nvSpPr>
          <p:spPr>
            <a:xfrm>
              <a:off x="7638550"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1" name="tx2661"/>
            <p:cNvSpPr/>
            <p:nvPr/>
          </p:nvSpPr>
          <p:spPr>
            <a:xfrm>
              <a:off x="7941956"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62" name="tx2662"/>
            <p:cNvSpPr/>
            <p:nvPr/>
          </p:nvSpPr>
          <p:spPr>
            <a:xfrm>
              <a:off x="8245362"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3" name="tx2663"/>
            <p:cNvSpPr/>
            <p:nvPr/>
          </p:nvSpPr>
          <p:spPr>
            <a:xfrm>
              <a:off x="8548768"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4" name="tx2664"/>
            <p:cNvSpPr/>
            <p:nvPr/>
          </p:nvSpPr>
          <p:spPr>
            <a:xfrm>
              <a:off x="8852174"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5" name="tx2665"/>
            <p:cNvSpPr/>
            <p:nvPr/>
          </p:nvSpPr>
          <p:spPr>
            <a:xfrm>
              <a:off x="1873840"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6" name="tx2666"/>
            <p:cNvSpPr/>
            <p:nvPr/>
          </p:nvSpPr>
          <p:spPr>
            <a:xfrm>
              <a:off x="2177246"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7" name="tx2667"/>
            <p:cNvSpPr/>
            <p:nvPr/>
          </p:nvSpPr>
          <p:spPr>
            <a:xfrm>
              <a:off x="2480651"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68" name="tx2668"/>
            <p:cNvSpPr/>
            <p:nvPr/>
          </p:nvSpPr>
          <p:spPr>
            <a:xfrm>
              <a:off x="2784057"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69" name="tx2669"/>
            <p:cNvSpPr/>
            <p:nvPr/>
          </p:nvSpPr>
          <p:spPr>
            <a:xfrm>
              <a:off x="3087463"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70" name="tx2670"/>
            <p:cNvSpPr/>
            <p:nvPr/>
          </p:nvSpPr>
          <p:spPr>
            <a:xfrm>
              <a:off x="3390869"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71" name="tx2671"/>
            <p:cNvSpPr/>
            <p:nvPr/>
          </p:nvSpPr>
          <p:spPr>
            <a:xfrm>
              <a:off x="3694275"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72" name="tx2672"/>
            <p:cNvSpPr/>
            <p:nvPr/>
          </p:nvSpPr>
          <p:spPr>
            <a:xfrm>
              <a:off x="3997681"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73" name="tx2673"/>
            <p:cNvSpPr/>
            <p:nvPr/>
          </p:nvSpPr>
          <p:spPr>
            <a:xfrm>
              <a:off x="4301086"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74" name="tx2674"/>
            <p:cNvSpPr/>
            <p:nvPr/>
          </p:nvSpPr>
          <p:spPr>
            <a:xfrm>
              <a:off x="4604492"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75" name="tx2675"/>
            <p:cNvSpPr/>
            <p:nvPr/>
          </p:nvSpPr>
          <p:spPr>
            <a:xfrm>
              <a:off x="4907898"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76" name="tx2676"/>
            <p:cNvSpPr/>
            <p:nvPr/>
          </p:nvSpPr>
          <p:spPr>
            <a:xfrm>
              <a:off x="5211304"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77" name="tx2677"/>
            <p:cNvSpPr/>
            <p:nvPr/>
          </p:nvSpPr>
          <p:spPr>
            <a:xfrm>
              <a:off x="5514710"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78" name="tx2678"/>
            <p:cNvSpPr/>
            <p:nvPr/>
          </p:nvSpPr>
          <p:spPr>
            <a:xfrm>
              <a:off x="5818116"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79" name="tx2679"/>
            <p:cNvSpPr/>
            <p:nvPr/>
          </p:nvSpPr>
          <p:spPr>
            <a:xfrm>
              <a:off x="6121521"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80" name="tx2680"/>
            <p:cNvSpPr/>
            <p:nvPr/>
          </p:nvSpPr>
          <p:spPr>
            <a:xfrm>
              <a:off x="6424927"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81" name="tx2681"/>
            <p:cNvSpPr/>
            <p:nvPr/>
          </p:nvSpPr>
          <p:spPr>
            <a:xfrm>
              <a:off x="6728333"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82" name="tx2682"/>
            <p:cNvSpPr/>
            <p:nvPr/>
          </p:nvSpPr>
          <p:spPr>
            <a:xfrm>
              <a:off x="7031739"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83" name="tx2683"/>
            <p:cNvSpPr/>
            <p:nvPr/>
          </p:nvSpPr>
          <p:spPr>
            <a:xfrm>
              <a:off x="7335145"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84" name="tx2684"/>
            <p:cNvSpPr/>
            <p:nvPr/>
          </p:nvSpPr>
          <p:spPr>
            <a:xfrm>
              <a:off x="7638550"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85" name="tx2685"/>
            <p:cNvSpPr/>
            <p:nvPr/>
          </p:nvSpPr>
          <p:spPr>
            <a:xfrm>
              <a:off x="7941956"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86" name="tx2686"/>
            <p:cNvSpPr/>
            <p:nvPr/>
          </p:nvSpPr>
          <p:spPr>
            <a:xfrm>
              <a:off x="8245362"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87" name="tx2687"/>
            <p:cNvSpPr/>
            <p:nvPr/>
          </p:nvSpPr>
          <p:spPr>
            <a:xfrm>
              <a:off x="8548768"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688" name="tx2688"/>
            <p:cNvSpPr/>
            <p:nvPr/>
          </p:nvSpPr>
          <p:spPr>
            <a:xfrm>
              <a:off x="8852174"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689" name="tx2689"/>
            <p:cNvSpPr/>
            <p:nvPr/>
          </p:nvSpPr>
          <p:spPr>
            <a:xfrm>
              <a:off x="1873840"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90" name="tx2690"/>
            <p:cNvSpPr/>
            <p:nvPr/>
          </p:nvSpPr>
          <p:spPr>
            <a:xfrm>
              <a:off x="2177246"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91" name="tx2691"/>
            <p:cNvSpPr/>
            <p:nvPr/>
          </p:nvSpPr>
          <p:spPr>
            <a:xfrm>
              <a:off x="2480651"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92" name="tx2692"/>
            <p:cNvSpPr/>
            <p:nvPr/>
          </p:nvSpPr>
          <p:spPr>
            <a:xfrm>
              <a:off x="8548768"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93" name="tx2693"/>
            <p:cNvSpPr/>
            <p:nvPr/>
          </p:nvSpPr>
          <p:spPr>
            <a:xfrm>
              <a:off x="8852174"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94" name="tx2694"/>
            <p:cNvSpPr/>
            <p:nvPr/>
          </p:nvSpPr>
          <p:spPr>
            <a:xfrm>
              <a:off x="1873840"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95" name="tx2695"/>
            <p:cNvSpPr/>
            <p:nvPr/>
          </p:nvSpPr>
          <p:spPr>
            <a:xfrm>
              <a:off x="2177246"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96" name="tx2696"/>
            <p:cNvSpPr/>
            <p:nvPr/>
          </p:nvSpPr>
          <p:spPr>
            <a:xfrm>
              <a:off x="2480651"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97" name="tx2697"/>
            <p:cNvSpPr/>
            <p:nvPr/>
          </p:nvSpPr>
          <p:spPr>
            <a:xfrm>
              <a:off x="2784057"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98" name="tx2698"/>
            <p:cNvSpPr/>
            <p:nvPr/>
          </p:nvSpPr>
          <p:spPr>
            <a:xfrm>
              <a:off x="3087463"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99" name="tx2699"/>
            <p:cNvSpPr/>
            <p:nvPr/>
          </p:nvSpPr>
          <p:spPr>
            <a:xfrm>
              <a:off x="3390869"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00" name="tx2700"/>
            <p:cNvSpPr/>
            <p:nvPr/>
          </p:nvSpPr>
          <p:spPr>
            <a:xfrm>
              <a:off x="3694275"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01" name="tx2701"/>
            <p:cNvSpPr/>
            <p:nvPr/>
          </p:nvSpPr>
          <p:spPr>
            <a:xfrm>
              <a:off x="3997681"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02" name="tx2702"/>
            <p:cNvSpPr/>
            <p:nvPr/>
          </p:nvSpPr>
          <p:spPr>
            <a:xfrm>
              <a:off x="4301086"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03" name="tx2703"/>
            <p:cNvSpPr/>
            <p:nvPr/>
          </p:nvSpPr>
          <p:spPr>
            <a:xfrm>
              <a:off x="4604492"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04" name="tx2704"/>
            <p:cNvSpPr/>
            <p:nvPr/>
          </p:nvSpPr>
          <p:spPr>
            <a:xfrm>
              <a:off x="4907898"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05" name="tx2705"/>
            <p:cNvSpPr/>
            <p:nvPr/>
          </p:nvSpPr>
          <p:spPr>
            <a:xfrm>
              <a:off x="5211304"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06" name="tx2706"/>
            <p:cNvSpPr/>
            <p:nvPr/>
          </p:nvSpPr>
          <p:spPr>
            <a:xfrm>
              <a:off x="5514710"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07" name="tx2707"/>
            <p:cNvSpPr/>
            <p:nvPr/>
          </p:nvSpPr>
          <p:spPr>
            <a:xfrm>
              <a:off x="5818116"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08" name="tx2708"/>
            <p:cNvSpPr/>
            <p:nvPr/>
          </p:nvSpPr>
          <p:spPr>
            <a:xfrm>
              <a:off x="6121521"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09" name="tx2709"/>
            <p:cNvSpPr/>
            <p:nvPr/>
          </p:nvSpPr>
          <p:spPr>
            <a:xfrm>
              <a:off x="6424927"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0" name="tx2710"/>
            <p:cNvSpPr/>
            <p:nvPr/>
          </p:nvSpPr>
          <p:spPr>
            <a:xfrm>
              <a:off x="6728333"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1" name="tx2711"/>
            <p:cNvSpPr/>
            <p:nvPr/>
          </p:nvSpPr>
          <p:spPr>
            <a:xfrm>
              <a:off x="7031739"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12" name="tx2712"/>
            <p:cNvSpPr/>
            <p:nvPr/>
          </p:nvSpPr>
          <p:spPr>
            <a:xfrm>
              <a:off x="7335145"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13" name="tx2713"/>
            <p:cNvSpPr/>
            <p:nvPr/>
          </p:nvSpPr>
          <p:spPr>
            <a:xfrm>
              <a:off x="7638550"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14" name="tx2714"/>
            <p:cNvSpPr/>
            <p:nvPr/>
          </p:nvSpPr>
          <p:spPr>
            <a:xfrm>
              <a:off x="7941956"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15" name="tx2715"/>
            <p:cNvSpPr/>
            <p:nvPr/>
          </p:nvSpPr>
          <p:spPr>
            <a:xfrm>
              <a:off x="8245362"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16" name="tx2716"/>
            <p:cNvSpPr/>
            <p:nvPr/>
          </p:nvSpPr>
          <p:spPr>
            <a:xfrm>
              <a:off x="8548768"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7" name="tx2717"/>
            <p:cNvSpPr/>
            <p:nvPr/>
          </p:nvSpPr>
          <p:spPr>
            <a:xfrm>
              <a:off x="8852174"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18" name="tx2718"/>
            <p:cNvSpPr/>
            <p:nvPr/>
          </p:nvSpPr>
          <p:spPr>
            <a:xfrm>
              <a:off x="1873840"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9" name="tx2719"/>
            <p:cNvSpPr/>
            <p:nvPr/>
          </p:nvSpPr>
          <p:spPr>
            <a:xfrm>
              <a:off x="2177246"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20" name="tx2720"/>
            <p:cNvSpPr/>
            <p:nvPr/>
          </p:nvSpPr>
          <p:spPr>
            <a:xfrm>
              <a:off x="2480651"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21" name="tx2721"/>
            <p:cNvSpPr/>
            <p:nvPr/>
          </p:nvSpPr>
          <p:spPr>
            <a:xfrm>
              <a:off x="2784057"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22" name="tx2722"/>
            <p:cNvSpPr/>
            <p:nvPr/>
          </p:nvSpPr>
          <p:spPr>
            <a:xfrm>
              <a:off x="3087463"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23" name="tx2723"/>
            <p:cNvSpPr/>
            <p:nvPr/>
          </p:nvSpPr>
          <p:spPr>
            <a:xfrm>
              <a:off x="3390869"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24" name="tx2724"/>
            <p:cNvSpPr/>
            <p:nvPr/>
          </p:nvSpPr>
          <p:spPr>
            <a:xfrm>
              <a:off x="3694275"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25" name="tx2725"/>
            <p:cNvSpPr/>
            <p:nvPr/>
          </p:nvSpPr>
          <p:spPr>
            <a:xfrm>
              <a:off x="3997681"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26" name="tx2726"/>
            <p:cNvSpPr/>
            <p:nvPr/>
          </p:nvSpPr>
          <p:spPr>
            <a:xfrm>
              <a:off x="4301086"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27" name="tx2727"/>
            <p:cNvSpPr/>
            <p:nvPr/>
          </p:nvSpPr>
          <p:spPr>
            <a:xfrm>
              <a:off x="4604492"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28" name="tx2728"/>
            <p:cNvSpPr/>
            <p:nvPr/>
          </p:nvSpPr>
          <p:spPr>
            <a:xfrm>
              <a:off x="4907898"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29" name="tx2729"/>
            <p:cNvSpPr/>
            <p:nvPr/>
          </p:nvSpPr>
          <p:spPr>
            <a:xfrm>
              <a:off x="5211304"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30" name="tx2730"/>
            <p:cNvSpPr/>
            <p:nvPr/>
          </p:nvSpPr>
          <p:spPr>
            <a:xfrm>
              <a:off x="5514710"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31" name="tx2731"/>
            <p:cNvSpPr/>
            <p:nvPr/>
          </p:nvSpPr>
          <p:spPr>
            <a:xfrm>
              <a:off x="5818116"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32" name="tx2732"/>
            <p:cNvSpPr/>
            <p:nvPr/>
          </p:nvSpPr>
          <p:spPr>
            <a:xfrm>
              <a:off x="6121521"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33" name="tx2733"/>
            <p:cNvSpPr/>
            <p:nvPr/>
          </p:nvSpPr>
          <p:spPr>
            <a:xfrm>
              <a:off x="6424927"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34" name="tx2734"/>
            <p:cNvSpPr/>
            <p:nvPr/>
          </p:nvSpPr>
          <p:spPr>
            <a:xfrm>
              <a:off x="6728333"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35" name="tx2735"/>
            <p:cNvSpPr/>
            <p:nvPr/>
          </p:nvSpPr>
          <p:spPr>
            <a:xfrm>
              <a:off x="7031739"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36" name="tx2736"/>
            <p:cNvSpPr/>
            <p:nvPr/>
          </p:nvSpPr>
          <p:spPr>
            <a:xfrm>
              <a:off x="7335145"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37" name="tx2737"/>
            <p:cNvSpPr/>
            <p:nvPr/>
          </p:nvSpPr>
          <p:spPr>
            <a:xfrm>
              <a:off x="7638550"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38" name="tx2738"/>
            <p:cNvSpPr/>
            <p:nvPr/>
          </p:nvSpPr>
          <p:spPr>
            <a:xfrm>
              <a:off x="7941956"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39" name="tx2739"/>
            <p:cNvSpPr/>
            <p:nvPr/>
          </p:nvSpPr>
          <p:spPr>
            <a:xfrm>
              <a:off x="8245362"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40" name="tx2740"/>
            <p:cNvSpPr/>
            <p:nvPr/>
          </p:nvSpPr>
          <p:spPr>
            <a:xfrm>
              <a:off x="8548768"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41" name="tx2741"/>
            <p:cNvSpPr/>
            <p:nvPr/>
          </p:nvSpPr>
          <p:spPr>
            <a:xfrm>
              <a:off x="8852174"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42" name="tx2742"/>
            <p:cNvSpPr/>
            <p:nvPr/>
          </p:nvSpPr>
          <p:spPr>
            <a:xfrm>
              <a:off x="1873840"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43" name="tx2743"/>
            <p:cNvSpPr/>
            <p:nvPr/>
          </p:nvSpPr>
          <p:spPr>
            <a:xfrm>
              <a:off x="2177246"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44" name="tx2744"/>
            <p:cNvSpPr/>
            <p:nvPr/>
          </p:nvSpPr>
          <p:spPr>
            <a:xfrm>
              <a:off x="2480651"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45" name="tx2745"/>
            <p:cNvSpPr/>
            <p:nvPr/>
          </p:nvSpPr>
          <p:spPr>
            <a:xfrm>
              <a:off x="2784057"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46" name="tx2746"/>
            <p:cNvSpPr/>
            <p:nvPr/>
          </p:nvSpPr>
          <p:spPr>
            <a:xfrm>
              <a:off x="3087463"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47" name="tx2747"/>
            <p:cNvSpPr/>
            <p:nvPr/>
          </p:nvSpPr>
          <p:spPr>
            <a:xfrm>
              <a:off x="3390869"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48" name="tx2748"/>
            <p:cNvSpPr/>
            <p:nvPr/>
          </p:nvSpPr>
          <p:spPr>
            <a:xfrm>
              <a:off x="3694275" y="56587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749" name="tx2749"/>
            <p:cNvSpPr/>
            <p:nvPr/>
          </p:nvSpPr>
          <p:spPr>
            <a:xfrm>
              <a:off x="3997681"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750" name="tx2750"/>
            <p:cNvSpPr/>
            <p:nvPr/>
          </p:nvSpPr>
          <p:spPr>
            <a:xfrm>
              <a:off x="4301086"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751" name="tx2751"/>
            <p:cNvSpPr/>
            <p:nvPr/>
          </p:nvSpPr>
          <p:spPr>
            <a:xfrm>
              <a:off x="4604492"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752" name="tx2752"/>
            <p:cNvSpPr/>
            <p:nvPr/>
          </p:nvSpPr>
          <p:spPr>
            <a:xfrm>
              <a:off x="4907898"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753" name="tx2753"/>
            <p:cNvSpPr/>
            <p:nvPr/>
          </p:nvSpPr>
          <p:spPr>
            <a:xfrm>
              <a:off x="5211304"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54" name="tx2754"/>
            <p:cNvSpPr/>
            <p:nvPr/>
          </p:nvSpPr>
          <p:spPr>
            <a:xfrm>
              <a:off x="5514710"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755" name="tx2755"/>
            <p:cNvSpPr/>
            <p:nvPr/>
          </p:nvSpPr>
          <p:spPr>
            <a:xfrm>
              <a:off x="5818116"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756" name="tx2756"/>
            <p:cNvSpPr/>
            <p:nvPr/>
          </p:nvSpPr>
          <p:spPr>
            <a:xfrm>
              <a:off x="6121521"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757" name="tx2757"/>
            <p:cNvSpPr/>
            <p:nvPr/>
          </p:nvSpPr>
          <p:spPr>
            <a:xfrm>
              <a:off x="6424927"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758" name="tx2758"/>
            <p:cNvSpPr/>
            <p:nvPr/>
          </p:nvSpPr>
          <p:spPr>
            <a:xfrm>
              <a:off x="6728333" y="56587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759" name="tx2759"/>
            <p:cNvSpPr/>
            <p:nvPr/>
          </p:nvSpPr>
          <p:spPr>
            <a:xfrm>
              <a:off x="7031739"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760" name="tx2760"/>
            <p:cNvSpPr/>
            <p:nvPr/>
          </p:nvSpPr>
          <p:spPr>
            <a:xfrm>
              <a:off x="7335145"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61" name="tx2761"/>
            <p:cNvSpPr/>
            <p:nvPr/>
          </p:nvSpPr>
          <p:spPr>
            <a:xfrm>
              <a:off x="7638550"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762" name="tx2762"/>
            <p:cNvSpPr/>
            <p:nvPr/>
          </p:nvSpPr>
          <p:spPr>
            <a:xfrm>
              <a:off x="7941956"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763" name="tx2763"/>
            <p:cNvSpPr/>
            <p:nvPr/>
          </p:nvSpPr>
          <p:spPr>
            <a:xfrm>
              <a:off x="8245362"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764" name="tx2764"/>
            <p:cNvSpPr/>
            <p:nvPr/>
          </p:nvSpPr>
          <p:spPr>
            <a:xfrm>
              <a:off x="8548768" y="56587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765" name="tx2765"/>
            <p:cNvSpPr/>
            <p:nvPr/>
          </p:nvSpPr>
          <p:spPr>
            <a:xfrm>
              <a:off x="8852174" y="56587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766" name="tx2766"/>
            <p:cNvSpPr/>
            <p:nvPr/>
          </p:nvSpPr>
          <p:spPr>
            <a:xfrm>
              <a:off x="1873840"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67" name="tx2767"/>
            <p:cNvSpPr/>
            <p:nvPr/>
          </p:nvSpPr>
          <p:spPr>
            <a:xfrm>
              <a:off x="2177246"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68" name="tx2768"/>
            <p:cNvSpPr/>
            <p:nvPr/>
          </p:nvSpPr>
          <p:spPr>
            <a:xfrm>
              <a:off x="2480651"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69" name="tx2769"/>
            <p:cNvSpPr/>
            <p:nvPr/>
          </p:nvSpPr>
          <p:spPr>
            <a:xfrm>
              <a:off x="2784057"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70" name="tx2770"/>
            <p:cNvSpPr/>
            <p:nvPr/>
          </p:nvSpPr>
          <p:spPr>
            <a:xfrm>
              <a:off x="3087463"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71" name="tx2771"/>
            <p:cNvSpPr/>
            <p:nvPr/>
          </p:nvSpPr>
          <p:spPr>
            <a:xfrm>
              <a:off x="3390869"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72" name="tx2772"/>
            <p:cNvSpPr/>
            <p:nvPr/>
          </p:nvSpPr>
          <p:spPr>
            <a:xfrm>
              <a:off x="3694275"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73" name="tx2773"/>
            <p:cNvSpPr/>
            <p:nvPr/>
          </p:nvSpPr>
          <p:spPr>
            <a:xfrm>
              <a:off x="3997681"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74" name="tx2774"/>
            <p:cNvSpPr/>
            <p:nvPr/>
          </p:nvSpPr>
          <p:spPr>
            <a:xfrm>
              <a:off x="4301086"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75" name="tx2775"/>
            <p:cNvSpPr/>
            <p:nvPr/>
          </p:nvSpPr>
          <p:spPr>
            <a:xfrm>
              <a:off x="4604492"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76" name="tx2776"/>
            <p:cNvSpPr/>
            <p:nvPr/>
          </p:nvSpPr>
          <p:spPr>
            <a:xfrm>
              <a:off x="4907898"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77" name="tx2777"/>
            <p:cNvSpPr/>
            <p:nvPr/>
          </p:nvSpPr>
          <p:spPr>
            <a:xfrm>
              <a:off x="5211304"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78" name="tx2778"/>
            <p:cNvSpPr/>
            <p:nvPr/>
          </p:nvSpPr>
          <p:spPr>
            <a:xfrm>
              <a:off x="5514710"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79" name="tx2779"/>
            <p:cNvSpPr/>
            <p:nvPr/>
          </p:nvSpPr>
          <p:spPr>
            <a:xfrm>
              <a:off x="5818116"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80" name="tx2780"/>
            <p:cNvSpPr/>
            <p:nvPr/>
          </p:nvSpPr>
          <p:spPr>
            <a:xfrm>
              <a:off x="6121521"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81" name="tx2781"/>
            <p:cNvSpPr/>
            <p:nvPr/>
          </p:nvSpPr>
          <p:spPr>
            <a:xfrm>
              <a:off x="6424927"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82" name="tx2782"/>
            <p:cNvSpPr/>
            <p:nvPr/>
          </p:nvSpPr>
          <p:spPr>
            <a:xfrm>
              <a:off x="6728333"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83" name="tx2783"/>
            <p:cNvSpPr/>
            <p:nvPr/>
          </p:nvSpPr>
          <p:spPr>
            <a:xfrm>
              <a:off x="7031739"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84" name="tx2784"/>
            <p:cNvSpPr/>
            <p:nvPr/>
          </p:nvSpPr>
          <p:spPr>
            <a:xfrm>
              <a:off x="7335145"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85" name="tx2785"/>
            <p:cNvSpPr/>
            <p:nvPr/>
          </p:nvSpPr>
          <p:spPr>
            <a:xfrm>
              <a:off x="7638550"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86" name="tx2786"/>
            <p:cNvSpPr/>
            <p:nvPr/>
          </p:nvSpPr>
          <p:spPr>
            <a:xfrm>
              <a:off x="7941956"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87" name="tx2787"/>
            <p:cNvSpPr/>
            <p:nvPr/>
          </p:nvSpPr>
          <p:spPr>
            <a:xfrm>
              <a:off x="8245362"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88" name="tx2788"/>
            <p:cNvSpPr/>
            <p:nvPr/>
          </p:nvSpPr>
          <p:spPr>
            <a:xfrm>
              <a:off x="8548768"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89" name="tx2789"/>
            <p:cNvSpPr/>
            <p:nvPr/>
          </p:nvSpPr>
          <p:spPr>
            <a:xfrm>
              <a:off x="8852174"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90" name="tx2790"/>
            <p:cNvSpPr/>
            <p:nvPr/>
          </p:nvSpPr>
          <p:spPr>
            <a:xfrm>
              <a:off x="2480651"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91" name="tx2791"/>
            <p:cNvSpPr/>
            <p:nvPr/>
          </p:nvSpPr>
          <p:spPr>
            <a:xfrm>
              <a:off x="2784057"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92" name="tx2792"/>
            <p:cNvSpPr/>
            <p:nvPr/>
          </p:nvSpPr>
          <p:spPr>
            <a:xfrm>
              <a:off x="3087463"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93" name="tx2793"/>
            <p:cNvSpPr/>
            <p:nvPr/>
          </p:nvSpPr>
          <p:spPr>
            <a:xfrm>
              <a:off x="3390869"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94" name="tx2794"/>
            <p:cNvSpPr/>
            <p:nvPr/>
          </p:nvSpPr>
          <p:spPr>
            <a:xfrm>
              <a:off x="3694275"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95" name="tx2795"/>
            <p:cNvSpPr/>
            <p:nvPr/>
          </p:nvSpPr>
          <p:spPr>
            <a:xfrm>
              <a:off x="3997681"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96" name="tx2796"/>
            <p:cNvSpPr/>
            <p:nvPr/>
          </p:nvSpPr>
          <p:spPr>
            <a:xfrm>
              <a:off x="4301086"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97" name="tx2797"/>
            <p:cNvSpPr/>
            <p:nvPr/>
          </p:nvSpPr>
          <p:spPr>
            <a:xfrm>
              <a:off x="4604492"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98" name="tx2798"/>
            <p:cNvSpPr/>
            <p:nvPr/>
          </p:nvSpPr>
          <p:spPr>
            <a:xfrm>
              <a:off x="4907898"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99" name="tx2799"/>
            <p:cNvSpPr/>
            <p:nvPr/>
          </p:nvSpPr>
          <p:spPr>
            <a:xfrm>
              <a:off x="5211304"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00" name="tx2800"/>
            <p:cNvSpPr/>
            <p:nvPr/>
          </p:nvSpPr>
          <p:spPr>
            <a:xfrm>
              <a:off x="5514710"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01" name="tx2801"/>
            <p:cNvSpPr/>
            <p:nvPr/>
          </p:nvSpPr>
          <p:spPr>
            <a:xfrm>
              <a:off x="5818116"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02" name="tx2802"/>
            <p:cNvSpPr/>
            <p:nvPr/>
          </p:nvSpPr>
          <p:spPr>
            <a:xfrm>
              <a:off x="6121521"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03" name="tx2803"/>
            <p:cNvSpPr/>
            <p:nvPr/>
          </p:nvSpPr>
          <p:spPr>
            <a:xfrm>
              <a:off x="6424927"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04" name="tx2804"/>
            <p:cNvSpPr/>
            <p:nvPr/>
          </p:nvSpPr>
          <p:spPr>
            <a:xfrm>
              <a:off x="6728333"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05" name="tx2805"/>
            <p:cNvSpPr/>
            <p:nvPr/>
          </p:nvSpPr>
          <p:spPr>
            <a:xfrm>
              <a:off x="7031739"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06" name="tx2806"/>
            <p:cNvSpPr/>
            <p:nvPr/>
          </p:nvSpPr>
          <p:spPr>
            <a:xfrm>
              <a:off x="7335145"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07" name="tx2807"/>
            <p:cNvSpPr/>
            <p:nvPr/>
          </p:nvSpPr>
          <p:spPr>
            <a:xfrm>
              <a:off x="7638550"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08" name="tx2808"/>
            <p:cNvSpPr/>
            <p:nvPr/>
          </p:nvSpPr>
          <p:spPr>
            <a:xfrm>
              <a:off x="7941956"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09" name="tx2809"/>
            <p:cNvSpPr/>
            <p:nvPr/>
          </p:nvSpPr>
          <p:spPr>
            <a:xfrm>
              <a:off x="8245362"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10" name="tx2810"/>
            <p:cNvSpPr/>
            <p:nvPr/>
          </p:nvSpPr>
          <p:spPr>
            <a:xfrm>
              <a:off x="8548768"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11" name="tx2811"/>
            <p:cNvSpPr/>
            <p:nvPr/>
          </p:nvSpPr>
          <p:spPr>
            <a:xfrm>
              <a:off x="8852174"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12" name="tx2812"/>
            <p:cNvSpPr/>
            <p:nvPr/>
          </p:nvSpPr>
          <p:spPr>
            <a:xfrm>
              <a:off x="1873840"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13" name="tx2813"/>
            <p:cNvSpPr/>
            <p:nvPr/>
          </p:nvSpPr>
          <p:spPr>
            <a:xfrm>
              <a:off x="2177246"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14" name="tx2814"/>
            <p:cNvSpPr/>
            <p:nvPr/>
          </p:nvSpPr>
          <p:spPr>
            <a:xfrm>
              <a:off x="2480651"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15" name="tx2815"/>
            <p:cNvSpPr/>
            <p:nvPr/>
          </p:nvSpPr>
          <p:spPr>
            <a:xfrm>
              <a:off x="2784057"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16" name="tx2816"/>
            <p:cNvSpPr/>
            <p:nvPr/>
          </p:nvSpPr>
          <p:spPr>
            <a:xfrm>
              <a:off x="3087463"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17" name="tx2817"/>
            <p:cNvSpPr/>
            <p:nvPr/>
          </p:nvSpPr>
          <p:spPr>
            <a:xfrm>
              <a:off x="3390869"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18" name="tx2818"/>
            <p:cNvSpPr/>
            <p:nvPr/>
          </p:nvSpPr>
          <p:spPr>
            <a:xfrm>
              <a:off x="3694275"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19" name="tx2819"/>
            <p:cNvSpPr/>
            <p:nvPr/>
          </p:nvSpPr>
          <p:spPr>
            <a:xfrm>
              <a:off x="3997681"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20" name="tx2820"/>
            <p:cNvSpPr/>
            <p:nvPr/>
          </p:nvSpPr>
          <p:spPr>
            <a:xfrm>
              <a:off x="4301086"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21" name="tx2821"/>
            <p:cNvSpPr/>
            <p:nvPr/>
          </p:nvSpPr>
          <p:spPr>
            <a:xfrm>
              <a:off x="4604492"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22" name="tx2822"/>
            <p:cNvSpPr/>
            <p:nvPr/>
          </p:nvSpPr>
          <p:spPr>
            <a:xfrm>
              <a:off x="4907898"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23" name="tx2823"/>
            <p:cNvSpPr/>
            <p:nvPr/>
          </p:nvSpPr>
          <p:spPr>
            <a:xfrm>
              <a:off x="5211304"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24" name="tx2824"/>
            <p:cNvSpPr/>
            <p:nvPr/>
          </p:nvSpPr>
          <p:spPr>
            <a:xfrm>
              <a:off x="5514710"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25" name="tx2825"/>
            <p:cNvSpPr/>
            <p:nvPr/>
          </p:nvSpPr>
          <p:spPr>
            <a:xfrm>
              <a:off x="5818116"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26" name="tx2826"/>
            <p:cNvSpPr/>
            <p:nvPr/>
          </p:nvSpPr>
          <p:spPr>
            <a:xfrm>
              <a:off x="6121521"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27" name="tx2827"/>
            <p:cNvSpPr/>
            <p:nvPr/>
          </p:nvSpPr>
          <p:spPr>
            <a:xfrm>
              <a:off x="6424927"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28" name="tx2828"/>
            <p:cNvSpPr/>
            <p:nvPr/>
          </p:nvSpPr>
          <p:spPr>
            <a:xfrm>
              <a:off x="6728333"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29" name="tx2829"/>
            <p:cNvSpPr/>
            <p:nvPr/>
          </p:nvSpPr>
          <p:spPr>
            <a:xfrm>
              <a:off x="7031739"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30" name="tx2830"/>
            <p:cNvSpPr/>
            <p:nvPr/>
          </p:nvSpPr>
          <p:spPr>
            <a:xfrm>
              <a:off x="7335145"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31" name="tx2831"/>
            <p:cNvSpPr/>
            <p:nvPr/>
          </p:nvSpPr>
          <p:spPr>
            <a:xfrm>
              <a:off x="7638550"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32" name="tx2832"/>
            <p:cNvSpPr/>
            <p:nvPr/>
          </p:nvSpPr>
          <p:spPr>
            <a:xfrm>
              <a:off x="7941956"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33" name="tx2833"/>
            <p:cNvSpPr/>
            <p:nvPr/>
          </p:nvSpPr>
          <p:spPr>
            <a:xfrm>
              <a:off x="8245362"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834" name="tx2834"/>
            <p:cNvSpPr/>
            <p:nvPr/>
          </p:nvSpPr>
          <p:spPr>
            <a:xfrm>
              <a:off x="8548768"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835" name="tx2835"/>
            <p:cNvSpPr/>
            <p:nvPr/>
          </p:nvSpPr>
          <p:spPr>
            <a:xfrm>
              <a:off x="8852174"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836" name="tx2836"/>
            <p:cNvSpPr/>
            <p:nvPr/>
          </p:nvSpPr>
          <p:spPr>
            <a:xfrm>
              <a:off x="1873840"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37" name="tx2837"/>
            <p:cNvSpPr/>
            <p:nvPr/>
          </p:nvSpPr>
          <p:spPr>
            <a:xfrm>
              <a:off x="2177246"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38" name="tx2838"/>
            <p:cNvSpPr/>
            <p:nvPr/>
          </p:nvSpPr>
          <p:spPr>
            <a:xfrm>
              <a:off x="2480651"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39" name="tx2839"/>
            <p:cNvSpPr/>
            <p:nvPr/>
          </p:nvSpPr>
          <p:spPr>
            <a:xfrm>
              <a:off x="2784057"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0" name="tx2840"/>
            <p:cNvSpPr/>
            <p:nvPr/>
          </p:nvSpPr>
          <p:spPr>
            <a:xfrm>
              <a:off x="3087463"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1" name="tx2841"/>
            <p:cNvSpPr/>
            <p:nvPr/>
          </p:nvSpPr>
          <p:spPr>
            <a:xfrm>
              <a:off x="3390869"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2" name="tx2842"/>
            <p:cNvSpPr/>
            <p:nvPr/>
          </p:nvSpPr>
          <p:spPr>
            <a:xfrm>
              <a:off x="3694275"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3" name="tx2843"/>
            <p:cNvSpPr/>
            <p:nvPr/>
          </p:nvSpPr>
          <p:spPr>
            <a:xfrm>
              <a:off x="3997681"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4" name="tx2844"/>
            <p:cNvSpPr/>
            <p:nvPr/>
          </p:nvSpPr>
          <p:spPr>
            <a:xfrm>
              <a:off x="4301086"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5" name="tx2845"/>
            <p:cNvSpPr/>
            <p:nvPr/>
          </p:nvSpPr>
          <p:spPr>
            <a:xfrm>
              <a:off x="4604492"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6" name="tx2846"/>
            <p:cNvSpPr/>
            <p:nvPr/>
          </p:nvSpPr>
          <p:spPr>
            <a:xfrm>
              <a:off x="4907898"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7" name="tx2847"/>
            <p:cNvSpPr/>
            <p:nvPr/>
          </p:nvSpPr>
          <p:spPr>
            <a:xfrm>
              <a:off x="5211304"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8" name="tx2848"/>
            <p:cNvSpPr/>
            <p:nvPr/>
          </p:nvSpPr>
          <p:spPr>
            <a:xfrm>
              <a:off x="5514710"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49" name="tx2849"/>
            <p:cNvSpPr/>
            <p:nvPr/>
          </p:nvSpPr>
          <p:spPr>
            <a:xfrm>
              <a:off x="5818116"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50" name="tx2850"/>
            <p:cNvSpPr/>
            <p:nvPr/>
          </p:nvSpPr>
          <p:spPr>
            <a:xfrm>
              <a:off x="6121521"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51" name="tx2851"/>
            <p:cNvSpPr/>
            <p:nvPr/>
          </p:nvSpPr>
          <p:spPr>
            <a:xfrm>
              <a:off x="6424927"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52" name="tx2852"/>
            <p:cNvSpPr/>
            <p:nvPr/>
          </p:nvSpPr>
          <p:spPr>
            <a:xfrm>
              <a:off x="6728333"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53" name="tx2853"/>
            <p:cNvSpPr/>
            <p:nvPr/>
          </p:nvSpPr>
          <p:spPr>
            <a:xfrm>
              <a:off x="7031739"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54" name="tx2854"/>
            <p:cNvSpPr/>
            <p:nvPr/>
          </p:nvSpPr>
          <p:spPr>
            <a:xfrm>
              <a:off x="7335145"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55" name="tx2855"/>
            <p:cNvSpPr/>
            <p:nvPr/>
          </p:nvSpPr>
          <p:spPr>
            <a:xfrm>
              <a:off x="7638550"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56" name="tx2856"/>
            <p:cNvSpPr/>
            <p:nvPr/>
          </p:nvSpPr>
          <p:spPr>
            <a:xfrm>
              <a:off x="7941956"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57" name="tx2857"/>
            <p:cNvSpPr/>
            <p:nvPr/>
          </p:nvSpPr>
          <p:spPr>
            <a:xfrm>
              <a:off x="8245362"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58" name="tx2858"/>
            <p:cNvSpPr/>
            <p:nvPr/>
          </p:nvSpPr>
          <p:spPr>
            <a:xfrm>
              <a:off x="8548768"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59" name="tx2859"/>
            <p:cNvSpPr/>
            <p:nvPr/>
          </p:nvSpPr>
          <p:spPr>
            <a:xfrm>
              <a:off x="8852174"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60" name="tx2860"/>
            <p:cNvSpPr/>
            <p:nvPr/>
          </p:nvSpPr>
          <p:spPr>
            <a:xfrm>
              <a:off x="1873840"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861" name="tx2861"/>
            <p:cNvSpPr/>
            <p:nvPr/>
          </p:nvSpPr>
          <p:spPr>
            <a:xfrm>
              <a:off x="2177246"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862" name="tx2862"/>
            <p:cNvSpPr/>
            <p:nvPr/>
          </p:nvSpPr>
          <p:spPr>
            <a:xfrm>
              <a:off x="2480651"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63" name="tx2863"/>
            <p:cNvSpPr/>
            <p:nvPr/>
          </p:nvSpPr>
          <p:spPr>
            <a:xfrm>
              <a:off x="2784057" y="51164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864" name="tx2864"/>
            <p:cNvSpPr/>
            <p:nvPr/>
          </p:nvSpPr>
          <p:spPr>
            <a:xfrm>
              <a:off x="3087463"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65" name="tx2865"/>
            <p:cNvSpPr/>
            <p:nvPr/>
          </p:nvSpPr>
          <p:spPr>
            <a:xfrm>
              <a:off x="3390869"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66" name="tx2866"/>
            <p:cNvSpPr/>
            <p:nvPr/>
          </p:nvSpPr>
          <p:spPr>
            <a:xfrm>
              <a:off x="3694275" y="51164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867" name="tx2867"/>
            <p:cNvSpPr/>
            <p:nvPr/>
          </p:nvSpPr>
          <p:spPr>
            <a:xfrm>
              <a:off x="3997681"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868" name="tx2868"/>
            <p:cNvSpPr/>
            <p:nvPr/>
          </p:nvSpPr>
          <p:spPr>
            <a:xfrm>
              <a:off x="4301086"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869" name="tx2869"/>
            <p:cNvSpPr/>
            <p:nvPr/>
          </p:nvSpPr>
          <p:spPr>
            <a:xfrm>
              <a:off x="4604492"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70" name="tx2870"/>
            <p:cNvSpPr/>
            <p:nvPr/>
          </p:nvSpPr>
          <p:spPr>
            <a:xfrm>
              <a:off x="4907898"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71" name="tx2871"/>
            <p:cNvSpPr/>
            <p:nvPr/>
          </p:nvSpPr>
          <p:spPr>
            <a:xfrm>
              <a:off x="5211304"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72" name="tx2872"/>
            <p:cNvSpPr/>
            <p:nvPr/>
          </p:nvSpPr>
          <p:spPr>
            <a:xfrm>
              <a:off x="5514710"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73" name="tx2873"/>
            <p:cNvSpPr/>
            <p:nvPr/>
          </p:nvSpPr>
          <p:spPr>
            <a:xfrm>
              <a:off x="5818116"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74" name="tx2874"/>
            <p:cNvSpPr/>
            <p:nvPr/>
          </p:nvSpPr>
          <p:spPr>
            <a:xfrm>
              <a:off x="6121521" y="51164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875" name="tx2875"/>
            <p:cNvSpPr/>
            <p:nvPr/>
          </p:nvSpPr>
          <p:spPr>
            <a:xfrm>
              <a:off x="6424927"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76" name="tx2876"/>
            <p:cNvSpPr/>
            <p:nvPr/>
          </p:nvSpPr>
          <p:spPr>
            <a:xfrm>
              <a:off x="6728333"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77" name="tx2877"/>
            <p:cNvSpPr/>
            <p:nvPr/>
          </p:nvSpPr>
          <p:spPr>
            <a:xfrm>
              <a:off x="7031739"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78" name="tx2878"/>
            <p:cNvSpPr/>
            <p:nvPr/>
          </p:nvSpPr>
          <p:spPr>
            <a:xfrm>
              <a:off x="7335145"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79" name="tx2879"/>
            <p:cNvSpPr/>
            <p:nvPr/>
          </p:nvSpPr>
          <p:spPr>
            <a:xfrm>
              <a:off x="7638550"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80" name="tx2880"/>
            <p:cNvSpPr/>
            <p:nvPr/>
          </p:nvSpPr>
          <p:spPr>
            <a:xfrm>
              <a:off x="7941956"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81" name="tx2881"/>
            <p:cNvSpPr/>
            <p:nvPr/>
          </p:nvSpPr>
          <p:spPr>
            <a:xfrm>
              <a:off x="8245362"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82" name="tx2882"/>
            <p:cNvSpPr/>
            <p:nvPr/>
          </p:nvSpPr>
          <p:spPr>
            <a:xfrm>
              <a:off x="8548768"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83" name="tx2883"/>
            <p:cNvSpPr/>
            <p:nvPr/>
          </p:nvSpPr>
          <p:spPr>
            <a:xfrm>
              <a:off x="8852174"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84" name="tx2884"/>
            <p:cNvSpPr/>
            <p:nvPr/>
          </p:nvSpPr>
          <p:spPr>
            <a:xfrm>
              <a:off x="1873840"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885" name="tx2885"/>
            <p:cNvSpPr/>
            <p:nvPr/>
          </p:nvSpPr>
          <p:spPr>
            <a:xfrm>
              <a:off x="2177246"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86" name="tx2886"/>
            <p:cNvSpPr/>
            <p:nvPr/>
          </p:nvSpPr>
          <p:spPr>
            <a:xfrm>
              <a:off x="2480651"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87" name="tx2887"/>
            <p:cNvSpPr/>
            <p:nvPr/>
          </p:nvSpPr>
          <p:spPr>
            <a:xfrm>
              <a:off x="2784057"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88" name="tx2888"/>
            <p:cNvSpPr/>
            <p:nvPr/>
          </p:nvSpPr>
          <p:spPr>
            <a:xfrm>
              <a:off x="3087463"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89" name="tx2889"/>
            <p:cNvSpPr/>
            <p:nvPr/>
          </p:nvSpPr>
          <p:spPr>
            <a:xfrm>
              <a:off x="3390869"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90" name="tx2890"/>
            <p:cNvSpPr/>
            <p:nvPr/>
          </p:nvSpPr>
          <p:spPr>
            <a:xfrm>
              <a:off x="3694275"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91" name="tx2891"/>
            <p:cNvSpPr/>
            <p:nvPr/>
          </p:nvSpPr>
          <p:spPr>
            <a:xfrm>
              <a:off x="3997681"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92" name="tx2892"/>
            <p:cNvSpPr/>
            <p:nvPr/>
          </p:nvSpPr>
          <p:spPr>
            <a:xfrm>
              <a:off x="4301086"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93" name="tx2893"/>
            <p:cNvSpPr/>
            <p:nvPr/>
          </p:nvSpPr>
          <p:spPr>
            <a:xfrm>
              <a:off x="4604492"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94" name="tx2894"/>
            <p:cNvSpPr/>
            <p:nvPr/>
          </p:nvSpPr>
          <p:spPr>
            <a:xfrm>
              <a:off x="4907898"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95" name="tx2895"/>
            <p:cNvSpPr/>
            <p:nvPr/>
          </p:nvSpPr>
          <p:spPr>
            <a:xfrm>
              <a:off x="5211304"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96" name="tx2896"/>
            <p:cNvSpPr/>
            <p:nvPr/>
          </p:nvSpPr>
          <p:spPr>
            <a:xfrm>
              <a:off x="5514710"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97" name="tx2897"/>
            <p:cNvSpPr/>
            <p:nvPr/>
          </p:nvSpPr>
          <p:spPr>
            <a:xfrm>
              <a:off x="5818116"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98" name="tx2898"/>
            <p:cNvSpPr/>
            <p:nvPr/>
          </p:nvSpPr>
          <p:spPr>
            <a:xfrm>
              <a:off x="6121521"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99" name="tx2899"/>
            <p:cNvSpPr/>
            <p:nvPr/>
          </p:nvSpPr>
          <p:spPr>
            <a:xfrm>
              <a:off x="6424927"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00" name="tx2900"/>
            <p:cNvSpPr/>
            <p:nvPr/>
          </p:nvSpPr>
          <p:spPr>
            <a:xfrm>
              <a:off x="6728333"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01" name="tx2901"/>
            <p:cNvSpPr/>
            <p:nvPr/>
          </p:nvSpPr>
          <p:spPr>
            <a:xfrm>
              <a:off x="7031739"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02" name="tx2902"/>
            <p:cNvSpPr/>
            <p:nvPr/>
          </p:nvSpPr>
          <p:spPr>
            <a:xfrm>
              <a:off x="7335145"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03" name="tx2903"/>
            <p:cNvSpPr/>
            <p:nvPr/>
          </p:nvSpPr>
          <p:spPr>
            <a:xfrm>
              <a:off x="7638550"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04" name="tx2904"/>
            <p:cNvSpPr/>
            <p:nvPr/>
          </p:nvSpPr>
          <p:spPr>
            <a:xfrm>
              <a:off x="7941956"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05" name="tx2905"/>
            <p:cNvSpPr/>
            <p:nvPr/>
          </p:nvSpPr>
          <p:spPr>
            <a:xfrm>
              <a:off x="8245362"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06" name="tx2906"/>
            <p:cNvSpPr/>
            <p:nvPr/>
          </p:nvSpPr>
          <p:spPr>
            <a:xfrm>
              <a:off x="8548768"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07" name="tx2907"/>
            <p:cNvSpPr/>
            <p:nvPr/>
          </p:nvSpPr>
          <p:spPr>
            <a:xfrm>
              <a:off x="8852174"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08" name="tx2908"/>
            <p:cNvSpPr/>
            <p:nvPr/>
          </p:nvSpPr>
          <p:spPr>
            <a:xfrm>
              <a:off x="1873840"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09" name="tx2909"/>
            <p:cNvSpPr/>
            <p:nvPr/>
          </p:nvSpPr>
          <p:spPr>
            <a:xfrm>
              <a:off x="2177246"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10" name="tx2910"/>
            <p:cNvSpPr/>
            <p:nvPr/>
          </p:nvSpPr>
          <p:spPr>
            <a:xfrm>
              <a:off x="2480651"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11" name="tx2911"/>
            <p:cNvSpPr/>
            <p:nvPr/>
          </p:nvSpPr>
          <p:spPr>
            <a:xfrm>
              <a:off x="2784057"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12" name="tx2912"/>
            <p:cNvSpPr/>
            <p:nvPr/>
          </p:nvSpPr>
          <p:spPr>
            <a:xfrm>
              <a:off x="3087463"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13" name="tx2913"/>
            <p:cNvSpPr/>
            <p:nvPr/>
          </p:nvSpPr>
          <p:spPr>
            <a:xfrm>
              <a:off x="3390869"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14" name="tx2914"/>
            <p:cNvSpPr/>
            <p:nvPr/>
          </p:nvSpPr>
          <p:spPr>
            <a:xfrm>
              <a:off x="3694275"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15" name="tx2915"/>
            <p:cNvSpPr/>
            <p:nvPr/>
          </p:nvSpPr>
          <p:spPr>
            <a:xfrm>
              <a:off x="3997681"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16" name="tx2916"/>
            <p:cNvSpPr/>
            <p:nvPr/>
          </p:nvSpPr>
          <p:spPr>
            <a:xfrm>
              <a:off x="4301086"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17" name="tx2917"/>
            <p:cNvSpPr/>
            <p:nvPr/>
          </p:nvSpPr>
          <p:spPr>
            <a:xfrm>
              <a:off x="4604492"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18" name="tx2918"/>
            <p:cNvSpPr/>
            <p:nvPr/>
          </p:nvSpPr>
          <p:spPr>
            <a:xfrm>
              <a:off x="4907898"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19" name="tx2919"/>
            <p:cNvSpPr/>
            <p:nvPr/>
          </p:nvSpPr>
          <p:spPr>
            <a:xfrm>
              <a:off x="5211304"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20" name="tx2920"/>
            <p:cNvSpPr/>
            <p:nvPr/>
          </p:nvSpPr>
          <p:spPr>
            <a:xfrm>
              <a:off x="5514710"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21" name="tx2921"/>
            <p:cNvSpPr/>
            <p:nvPr/>
          </p:nvSpPr>
          <p:spPr>
            <a:xfrm>
              <a:off x="5818116"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22" name="tx2922"/>
            <p:cNvSpPr/>
            <p:nvPr/>
          </p:nvSpPr>
          <p:spPr>
            <a:xfrm>
              <a:off x="6121521"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23" name="tx2923"/>
            <p:cNvSpPr/>
            <p:nvPr/>
          </p:nvSpPr>
          <p:spPr>
            <a:xfrm>
              <a:off x="6424927"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24" name="tx2924"/>
            <p:cNvSpPr/>
            <p:nvPr/>
          </p:nvSpPr>
          <p:spPr>
            <a:xfrm>
              <a:off x="6728333"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25" name="tx2925"/>
            <p:cNvSpPr/>
            <p:nvPr/>
          </p:nvSpPr>
          <p:spPr>
            <a:xfrm>
              <a:off x="7031739"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26" name="tx2926"/>
            <p:cNvSpPr/>
            <p:nvPr/>
          </p:nvSpPr>
          <p:spPr>
            <a:xfrm>
              <a:off x="7335145"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27" name="tx2927"/>
            <p:cNvSpPr/>
            <p:nvPr/>
          </p:nvSpPr>
          <p:spPr>
            <a:xfrm>
              <a:off x="7638550"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28" name="tx2928"/>
            <p:cNvSpPr/>
            <p:nvPr/>
          </p:nvSpPr>
          <p:spPr>
            <a:xfrm>
              <a:off x="7941956"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29" name="tx2929"/>
            <p:cNvSpPr/>
            <p:nvPr/>
          </p:nvSpPr>
          <p:spPr>
            <a:xfrm>
              <a:off x="8245362"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930" name="tx2930"/>
            <p:cNvSpPr/>
            <p:nvPr/>
          </p:nvSpPr>
          <p:spPr>
            <a:xfrm>
              <a:off x="8548768"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31" name="tx2931"/>
            <p:cNvSpPr/>
            <p:nvPr/>
          </p:nvSpPr>
          <p:spPr>
            <a:xfrm>
              <a:off x="8852174"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932" name="tx2932"/>
            <p:cNvSpPr/>
            <p:nvPr/>
          </p:nvSpPr>
          <p:spPr>
            <a:xfrm>
              <a:off x="178972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2933" name="tx2933"/>
            <p:cNvSpPr/>
            <p:nvPr/>
          </p:nvSpPr>
          <p:spPr>
            <a:xfrm>
              <a:off x="209312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2934" name="tx2934"/>
            <p:cNvSpPr/>
            <p:nvPr/>
          </p:nvSpPr>
          <p:spPr>
            <a:xfrm>
              <a:off x="239653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2935" name="tx2935"/>
            <p:cNvSpPr/>
            <p:nvPr/>
          </p:nvSpPr>
          <p:spPr>
            <a:xfrm>
              <a:off x="2699939"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2936" name="tx2936"/>
            <p:cNvSpPr/>
            <p:nvPr/>
          </p:nvSpPr>
          <p:spPr>
            <a:xfrm>
              <a:off x="300334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2937" name="tx2937"/>
            <p:cNvSpPr/>
            <p:nvPr/>
          </p:nvSpPr>
          <p:spPr>
            <a:xfrm>
              <a:off x="330675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2938" name="tx2938"/>
            <p:cNvSpPr/>
            <p:nvPr/>
          </p:nvSpPr>
          <p:spPr>
            <a:xfrm>
              <a:off x="361015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2939" name="tx2939"/>
            <p:cNvSpPr/>
            <p:nvPr/>
          </p:nvSpPr>
          <p:spPr>
            <a:xfrm>
              <a:off x="391356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2940" name="tx2940"/>
            <p:cNvSpPr/>
            <p:nvPr/>
          </p:nvSpPr>
          <p:spPr>
            <a:xfrm>
              <a:off x="421696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2941" name="tx2941"/>
            <p:cNvSpPr/>
            <p:nvPr/>
          </p:nvSpPr>
          <p:spPr>
            <a:xfrm>
              <a:off x="452037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2942" name="tx2942"/>
            <p:cNvSpPr/>
            <p:nvPr/>
          </p:nvSpPr>
          <p:spPr>
            <a:xfrm>
              <a:off x="482378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2943" name="tx2943"/>
            <p:cNvSpPr/>
            <p:nvPr/>
          </p:nvSpPr>
          <p:spPr>
            <a:xfrm>
              <a:off x="512718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2944" name="tx2944"/>
            <p:cNvSpPr/>
            <p:nvPr/>
          </p:nvSpPr>
          <p:spPr>
            <a:xfrm>
              <a:off x="543059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2945" name="tx2945"/>
            <p:cNvSpPr/>
            <p:nvPr/>
          </p:nvSpPr>
          <p:spPr>
            <a:xfrm>
              <a:off x="5733997"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2946" name="tx2946"/>
            <p:cNvSpPr/>
            <p:nvPr/>
          </p:nvSpPr>
          <p:spPr>
            <a:xfrm>
              <a:off x="603740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2947" name="tx2947"/>
            <p:cNvSpPr/>
            <p:nvPr/>
          </p:nvSpPr>
          <p:spPr>
            <a:xfrm>
              <a:off x="634080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2948" name="tx2948"/>
            <p:cNvSpPr/>
            <p:nvPr/>
          </p:nvSpPr>
          <p:spPr>
            <a:xfrm>
              <a:off x="664421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2949" name="tx2949"/>
            <p:cNvSpPr/>
            <p:nvPr/>
          </p:nvSpPr>
          <p:spPr>
            <a:xfrm>
              <a:off x="694762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2950" name="tx2950"/>
            <p:cNvSpPr/>
            <p:nvPr/>
          </p:nvSpPr>
          <p:spPr>
            <a:xfrm>
              <a:off x="725102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2951" name="tx2951"/>
            <p:cNvSpPr/>
            <p:nvPr/>
          </p:nvSpPr>
          <p:spPr>
            <a:xfrm>
              <a:off x="755443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2952" name="tx2952"/>
            <p:cNvSpPr/>
            <p:nvPr/>
          </p:nvSpPr>
          <p:spPr>
            <a:xfrm>
              <a:off x="785783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2953" name="tx2953"/>
            <p:cNvSpPr/>
            <p:nvPr/>
          </p:nvSpPr>
          <p:spPr>
            <a:xfrm>
              <a:off x="816124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2954" name="tx2954"/>
            <p:cNvSpPr/>
            <p:nvPr/>
          </p:nvSpPr>
          <p:spPr>
            <a:xfrm>
              <a:off x="846465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2955" name="tx2955"/>
            <p:cNvSpPr/>
            <p:nvPr/>
          </p:nvSpPr>
          <p:spPr>
            <a:xfrm>
              <a:off x="8768056"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2956" name="tx2956"/>
            <p:cNvSpPr/>
            <p:nvPr/>
          </p:nvSpPr>
          <p:spPr>
            <a:xfrm>
              <a:off x="1214745" y="5651764"/>
              <a:ext cx="4546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San Marino</a:t>
              </a:r>
            </a:p>
          </p:txBody>
        </p:sp>
        <p:sp>
          <p:nvSpPr>
            <p:cNvPr id="2957" name="tx2957"/>
            <p:cNvSpPr/>
            <p:nvPr/>
          </p:nvSpPr>
          <p:spPr>
            <a:xfrm>
              <a:off x="1288799" y="5575414"/>
              <a:ext cx="38055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Barbados</a:t>
              </a:r>
            </a:p>
          </p:txBody>
        </p:sp>
        <p:sp>
          <p:nvSpPr>
            <p:cNvPr id="2958" name="tx2958"/>
            <p:cNvSpPr/>
            <p:nvPr/>
          </p:nvSpPr>
          <p:spPr>
            <a:xfrm>
              <a:off x="1145552" y="5497936"/>
              <a:ext cx="52380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New Zealand</a:t>
              </a:r>
            </a:p>
          </p:txBody>
        </p:sp>
        <p:sp>
          <p:nvSpPr>
            <p:cNvPr id="2959" name="tx2959"/>
            <p:cNvSpPr/>
            <p:nvPr/>
          </p:nvSpPr>
          <p:spPr>
            <a:xfrm>
              <a:off x="1392675" y="5420457"/>
              <a:ext cx="2766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Austria</a:t>
              </a:r>
            </a:p>
          </p:txBody>
        </p:sp>
        <p:sp>
          <p:nvSpPr>
            <p:cNvPr id="2960" name="tx2960"/>
            <p:cNvSpPr/>
            <p:nvPr/>
          </p:nvSpPr>
          <p:spPr>
            <a:xfrm>
              <a:off x="1357949" y="5341850"/>
              <a:ext cx="311410"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Canada</a:t>
              </a:r>
            </a:p>
          </p:txBody>
        </p:sp>
        <p:sp>
          <p:nvSpPr>
            <p:cNvPr id="2961" name="tx2961"/>
            <p:cNvSpPr/>
            <p:nvPr/>
          </p:nvSpPr>
          <p:spPr>
            <a:xfrm>
              <a:off x="1343190" y="5247833"/>
              <a:ext cx="32616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Bulgaria</a:t>
              </a:r>
            </a:p>
          </p:txBody>
        </p:sp>
        <p:sp>
          <p:nvSpPr>
            <p:cNvPr id="2962" name="tx2962"/>
            <p:cNvSpPr/>
            <p:nvPr/>
          </p:nvSpPr>
          <p:spPr>
            <a:xfrm>
              <a:off x="1313586" y="5188022"/>
              <a:ext cx="35577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Romania</a:t>
              </a:r>
            </a:p>
          </p:txBody>
        </p:sp>
        <p:sp>
          <p:nvSpPr>
            <p:cNvPr id="2963" name="tx2963"/>
            <p:cNvSpPr/>
            <p:nvPr/>
          </p:nvSpPr>
          <p:spPr>
            <a:xfrm>
              <a:off x="848944" y="5092877"/>
              <a:ext cx="82041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Trinidad and Tobago</a:t>
              </a:r>
            </a:p>
          </p:txBody>
        </p:sp>
        <p:sp>
          <p:nvSpPr>
            <p:cNvPr id="2964" name="tx2964"/>
            <p:cNvSpPr/>
            <p:nvPr/>
          </p:nvSpPr>
          <p:spPr>
            <a:xfrm>
              <a:off x="1372838" y="5033065"/>
              <a:ext cx="29652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Estonia</a:t>
              </a:r>
            </a:p>
          </p:txBody>
        </p:sp>
        <p:sp>
          <p:nvSpPr>
            <p:cNvPr id="2965" name="tx2965"/>
            <p:cNvSpPr/>
            <p:nvPr/>
          </p:nvSpPr>
          <p:spPr>
            <a:xfrm>
              <a:off x="1308724" y="4955587"/>
              <a:ext cx="3606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Denmark</a:t>
              </a:r>
            </a:p>
          </p:txBody>
        </p:sp>
        <p:sp>
          <p:nvSpPr>
            <p:cNvPr id="2966" name="tx2966"/>
            <p:cNvSpPr/>
            <p:nvPr/>
          </p:nvSpPr>
          <p:spPr>
            <a:xfrm>
              <a:off x="1451971" y="4878109"/>
              <a:ext cx="21738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Malta</a:t>
              </a:r>
            </a:p>
          </p:txBody>
        </p:sp>
        <p:sp>
          <p:nvSpPr>
            <p:cNvPr id="2967" name="tx2967"/>
            <p:cNvSpPr/>
            <p:nvPr/>
          </p:nvSpPr>
          <p:spPr>
            <a:xfrm>
              <a:off x="1451971" y="4800630"/>
              <a:ext cx="21738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Israel</a:t>
              </a:r>
            </a:p>
          </p:txBody>
        </p:sp>
        <p:sp>
          <p:nvSpPr>
            <p:cNvPr id="2968" name="tx2968"/>
            <p:cNvSpPr/>
            <p:nvPr/>
          </p:nvSpPr>
          <p:spPr>
            <a:xfrm>
              <a:off x="1209840" y="4722023"/>
              <a:ext cx="45951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Switzerland</a:t>
              </a:r>
            </a:p>
          </p:txBody>
        </p:sp>
        <p:sp>
          <p:nvSpPr>
            <p:cNvPr id="2969" name="tx2969"/>
            <p:cNvSpPr/>
            <p:nvPr/>
          </p:nvSpPr>
          <p:spPr>
            <a:xfrm>
              <a:off x="1338241" y="4645673"/>
              <a:ext cx="33111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Panama</a:t>
              </a:r>
            </a:p>
          </p:txBody>
        </p:sp>
        <p:sp>
          <p:nvSpPr>
            <p:cNvPr id="2970" name="tx2970"/>
            <p:cNvSpPr/>
            <p:nvPr/>
          </p:nvSpPr>
          <p:spPr>
            <a:xfrm>
              <a:off x="1506318" y="4550528"/>
              <a:ext cx="16304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Italy</a:t>
              </a:r>
            </a:p>
          </p:txBody>
        </p:sp>
        <p:sp>
          <p:nvSpPr>
            <p:cNvPr id="2971" name="tx2971"/>
            <p:cNvSpPr/>
            <p:nvPr/>
          </p:nvSpPr>
          <p:spPr>
            <a:xfrm>
              <a:off x="1323483" y="4490717"/>
              <a:ext cx="34587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Australia</a:t>
              </a:r>
            </a:p>
          </p:txBody>
        </p:sp>
        <p:sp>
          <p:nvSpPr>
            <p:cNvPr id="2972" name="tx2972"/>
            <p:cNvSpPr/>
            <p:nvPr/>
          </p:nvSpPr>
          <p:spPr>
            <a:xfrm>
              <a:off x="1308507" y="4413238"/>
              <a:ext cx="36085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Lithuania</a:t>
              </a:r>
            </a:p>
          </p:txBody>
        </p:sp>
        <p:sp>
          <p:nvSpPr>
            <p:cNvPr id="2973" name="tx2973"/>
            <p:cNvSpPr/>
            <p:nvPr/>
          </p:nvSpPr>
          <p:spPr>
            <a:xfrm>
              <a:off x="1466773" y="4334631"/>
              <a:ext cx="20258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Chile</a:t>
              </a:r>
            </a:p>
          </p:txBody>
        </p:sp>
        <p:sp>
          <p:nvSpPr>
            <p:cNvPr id="2974" name="tx2974"/>
            <p:cNvSpPr/>
            <p:nvPr/>
          </p:nvSpPr>
          <p:spPr>
            <a:xfrm>
              <a:off x="824462" y="4258238"/>
              <a:ext cx="844897"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Arab Emirates</a:t>
              </a:r>
            </a:p>
          </p:txBody>
        </p:sp>
        <p:sp>
          <p:nvSpPr>
            <p:cNvPr id="2975" name="tx2975"/>
            <p:cNvSpPr/>
            <p:nvPr/>
          </p:nvSpPr>
          <p:spPr>
            <a:xfrm>
              <a:off x="1382691" y="4180803"/>
              <a:ext cx="28666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Iceland</a:t>
              </a:r>
            </a:p>
          </p:txBody>
        </p:sp>
        <p:sp>
          <p:nvSpPr>
            <p:cNvPr id="2976" name="tx2976"/>
            <p:cNvSpPr/>
            <p:nvPr/>
          </p:nvSpPr>
          <p:spPr>
            <a:xfrm>
              <a:off x="1397537" y="4103325"/>
              <a:ext cx="27182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Ireland</a:t>
              </a:r>
            </a:p>
          </p:txBody>
        </p:sp>
        <p:sp>
          <p:nvSpPr>
            <p:cNvPr id="2977" name="tx2977"/>
            <p:cNvSpPr/>
            <p:nvPr/>
          </p:nvSpPr>
          <p:spPr>
            <a:xfrm>
              <a:off x="1328344" y="4024718"/>
              <a:ext cx="3410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Slovenia</a:t>
              </a:r>
            </a:p>
          </p:txBody>
        </p:sp>
        <p:sp>
          <p:nvSpPr>
            <p:cNvPr id="2978" name="tx2978"/>
            <p:cNvSpPr/>
            <p:nvPr/>
          </p:nvSpPr>
          <p:spPr>
            <a:xfrm>
              <a:off x="1382778" y="3947239"/>
              <a:ext cx="286580"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Croatia</a:t>
              </a:r>
            </a:p>
          </p:txBody>
        </p:sp>
        <p:sp>
          <p:nvSpPr>
            <p:cNvPr id="2979" name="tx2979"/>
            <p:cNvSpPr/>
            <p:nvPr/>
          </p:nvSpPr>
          <p:spPr>
            <a:xfrm>
              <a:off x="1036815" y="3853222"/>
              <a:ext cx="63254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Kingdom</a:t>
              </a:r>
            </a:p>
          </p:txBody>
        </p:sp>
        <p:sp>
          <p:nvSpPr>
            <p:cNvPr id="2980" name="tx2980"/>
            <p:cNvSpPr/>
            <p:nvPr/>
          </p:nvSpPr>
          <p:spPr>
            <a:xfrm>
              <a:off x="1160311" y="3792282"/>
              <a:ext cx="50904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Saudi Arabia</a:t>
              </a:r>
            </a:p>
          </p:txBody>
        </p:sp>
        <p:sp>
          <p:nvSpPr>
            <p:cNvPr id="2981" name="tx2981"/>
            <p:cNvSpPr/>
            <p:nvPr/>
          </p:nvSpPr>
          <p:spPr>
            <a:xfrm>
              <a:off x="898473" y="3715933"/>
              <a:ext cx="77088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Russian Federation</a:t>
              </a:r>
            </a:p>
          </p:txBody>
        </p:sp>
        <p:sp>
          <p:nvSpPr>
            <p:cNvPr id="2982" name="tx2982"/>
            <p:cNvSpPr/>
            <p:nvPr/>
          </p:nvSpPr>
          <p:spPr>
            <a:xfrm>
              <a:off x="1432133" y="3638454"/>
              <a:ext cx="23722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Latvia</a:t>
              </a:r>
            </a:p>
          </p:txBody>
        </p:sp>
        <p:sp>
          <p:nvSpPr>
            <p:cNvPr id="2983" name="tx2983"/>
            <p:cNvSpPr/>
            <p:nvPr/>
          </p:nvSpPr>
          <p:spPr>
            <a:xfrm>
              <a:off x="962674" y="3543265"/>
              <a:ext cx="706685"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Republic of Korea</a:t>
              </a:r>
            </a:p>
          </p:txBody>
        </p:sp>
        <p:sp>
          <p:nvSpPr>
            <p:cNvPr id="2984" name="tx2984"/>
            <p:cNvSpPr/>
            <p:nvPr/>
          </p:nvSpPr>
          <p:spPr>
            <a:xfrm>
              <a:off x="1293791" y="3483498"/>
              <a:ext cx="37556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Bahamas</a:t>
              </a:r>
            </a:p>
          </p:txBody>
        </p:sp>
        <p:sp>
          <p:nvSpPr>
            <p:cNvPr id="2985" name="tx2985"/>
            <p:cNvSpPr/>
            <p:nvPr/>
          </p:nvSpPr>
          <p:spPr>
            <a:xfrm>
              <a:off x="1447022" y="3400984"/>
              <a:ext cx="222336" cy="6971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Qatar</a:t>
              </a:r>
            </a:p>
          </p:txBody>
        </p:sp>
        <p:sp>
          <p:nvSpPr>
            <p:cNvPr id="2986" name="tx2986"/>
            <p:cNvSpPr/>
            <p:nvPr/>
          </p:nvSpPr>
          <p:spPr>
            <a:xfrm>
              <a:off x="1427228" y="3328541"/>
              <a:ext cx="2421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Nauru</a:t>
              </a:r>
            </a:p>
          </p:txBody>
        </p:sp>
        <p:sp>
          <p:nvSpPr>
            <p:cNvPr id="2987" name="tx2987"/>
            <p:cNvSpPr/>
            <p:nvPr/>
          </p:nvSpPr>
          <p:spPr>
            <a:xfrm>
              <a:off x="1264057" y="3232310"/>
              <a:ext cx="405302"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Singapore</a:t>
              </a:r>
            </a:p>
          </p:txBody>
        </p:sp>
        <p:sp>
          <p:nvSpPr>
            <p:cNvPr id="2988" name="tx2988"/>
            <p:cNvSpPr/>
            <p:nvPr/>
          </p:nvSpPr>
          <p:spPr>
            <a:xfrm>
              <a:off x="1441987" y="3155873"/>
              <a:ext cx="22737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Spain</a:t>
              </a:r>
            </a:p>
          </p:txBody>
        </p:sp>
        <p:sp>
          <p:nvSpPr>
            <p:cNvPr id="2989" name="tx2989"/>
            <p:cNvSpPr/>
            <p:nvPr/>
          </p:nvSpPr>
          <p:spPr>
            <a:xfrm>
              <a:off x="1333336" y="3078438"/>
              <a:ext cx="33602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Uruguay</a:t>
              </a:r>
            </a:p>
          </p:txBody>
        </p:sp>
        <p:sp>
          <p:nvSpPr>
            <p:cNvPr id="2990" name="tx2990"/>
            <p:cNvSpPr/>
            <p:nvPr/>
          </p:nvSpPr>
          <p:spPr>
            <a:xfrm>
              <a:off x="1135655" y="3017499"/>
              <a:ext cx="53370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States</a:t>
              </a:r>
            </a:p>
          </p:txBody>
        </p:sp>
        <p:sp>
          <p:nvSpPr>
            <p:cNvPr id="2991" name="tx2991"/>
            <p:cNvSpPr/>
            <p:nvPr/>
          </p:nvSpPr>
          <p:spPr>
            <a:xfrm>
              <a:off x="1303775" y="2922396"/>
              <a:ext cx="365583"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Germany</a:t>
              </a:r>
            </a:p>
          </p:txBody>
        </p:sp>
        <p:sp>
          <p:nvSpPr>
            <p:cNvPr id="2992" name="tx2992"/>
            <p:cNvSpPr/>
            <p:nvPr/>
          </p:nvSpPr>
          <p:spPr>
            <a:xfrm>
              <a:off x="1387770" y="2844918"/>
              <a:ext cx="281589"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Cyprus</a:t>
              </a:r>
            </a:p>
          </p:txBody>
        </p:sp>
        <p:sp>
          <p:nvSpPr>
            <p:cNvPr id="2993" name="tx2993"/>
            <p:cNvSpPr/>
            <p:nvPr/>
          </p:nvSpPr>
          <p:spPr>
            <a:xfrm>
              <a:off x="1377830" y="2785063"/>
              <a:ext cx="29152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Greece</a:t>
              </a:r>
            </a:p>
          </p:txBody>
        </p:sp>
        <p:sp>
          <p:nvSpPr>
            <p:cNvPr id="2994" name="tx2994"/>
            <p:cNvSpPr/>
            <p:nvPr/>
          </p:nvSpPr>
          <p:spPr>
            <a:xfrm>
              <a:off x="1427141" y="2692088"/>
              <a:ext cx="242217"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Japan</a:t>
              </a:r>
            </a:p>
          </p:txBody>
        </p:sp>
        <p:sp>
          <p:nvSpPr>
            <p:cNvPr id="2995" name="tx2995"/>
            <p:cNvSpPr/>
            <p:nvPr/>
          </p:nvSpPr>
          <p:spPr>
            <a:xfrm>
              <a:off x="1348182" y="2613568"/>
              <a:ext cx="32117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Belgium</a:t>
              </a:r>
            </a:p>
          </p:txBody>
        </p:sp>
        <p:sp>
          <p:nvSpPr>
            <p:cNvPr id="2996" name="tx2996"/>
            <p:cNvSpPr/>
            <p:nvPr/>
          </p:nvSpPr>
          <p:spPr>
            <a:xfrm>
              <a:off x="508103" y="2535004"/>
              <a:ext cx="1161256"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Netherlands (Kingdom of the)</a:t>
              </a:r>
            </a:p>
          </p:txBody>
        </p:sp>
        <p:sp>
          <p:nvSpPr>
            <p:cNvPr id="2997" name="tx2997"/>
            <p:cNvSpPr/>
            <p:nvPr/>
          </p:nvSpPr>
          <p:spPr>
            <a:xfrm>
              <a:off x="834012" y="2458611"/>
              <a:ext cx="83534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Antigua and Barbuda</a:t>
              </a:r>
            </a:p>
          </p:txBody>
        </p:sp>
        <p:sp>
          <p:nvSpPr>
            <p:cNvPr id="2998" name="tx2998"/>
            <p:cNvSpPr/>
            <p:nvPr/>
          </p:nvSpPr>
          <p:spPr>
            <a:xfrm>
              <a:off x="1353087" y="2398800"/>
              <a:ext cx="3162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Andorra</a:t>
              </a:r>
            </a:p>
          </p:txBody>
        </p:sp>
        <p:sp>
          <p:nvSpPr>
            <p:cNvPr id="2999" name="tx2999"/>
            <p:cNvSpPr/>
            <p:nvPr/>
          </p:nvSpPr>
          <p:spPr>
            <a:xfrm>
              <a:off x="849118" y="2320193"/>
              <a:ext cx="82024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Saint Kitts and Nevis</a:t>
              </a:r>
            </a:p>
          </p:txBody>
        </p:sp>
        <p:sp>
          <p:nvSpPr>
            <p:cNvPr id="3000" name="tx3000"/>
            <p:cNvSpPr/>
            <p:nvPr/>
          </p:nvSpPr>
          <p:spPr>
            <a:xfrm>
              <a:off x="1338241" y="2226176"/>
              <a:ext cx="33111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Portugal</a:t>
              </a:r>
            </a:p>
          </p:txBody>
        </p:sp>
        <p:sp>
          <p:nvSpPr>
            <p:cNvPr id="3001" name="tx3001"/>
            <p:cNvSpPr/>
            <p:nvPr/>
          </p:nvSpPr>
          <p:spPr>
            <a:xfrm>
              <a:off x="1377786" y="2166365"/>
              <a:ext cx="2915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Finland</a:t>
              </a:r>
            </a:p>
          </p:txBody>
        </p:sp>
        <p:sp>
          <p:nvSpPr>
            <p:cNvPr id="3002" name="tx3002"/>
            <p:cNvSpPr/>
            <p:nvPr/>
          </p:nvSpPr>
          <p:spPr>
            <a:xfrm>
              <a:off x="1348095" y="2087758"/>
              <a:ext cx="32126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Sweden</a:t>
              </a:r>
            </a:p>
          </p:txBody>
        </p:sp>
        <p:sp>
          <p:nvSpPr>
            <p:cNvPr id="3003" name="tx3003"/>
            <p:cNvSpPr/>
            <p:nvPr/>
          </p:nvSpPr>
          <p:spPr>
            <a:xfrm>
              <a:off x="1362941" y="2011408"/>
              <a:ext cx="30641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Bahrain</a:t>
              </a:r>
            </a:p>
          </p:txBody>
        </p:sp>
        <p:sp>
          <p:nvSpPr>
            <p:cNvPr id="3004" name="tx3004"/>
            <p:cNvSpPr/>
            <p:nvPr/>
          </p:nvSpPr>
          <p:spPr>
            <a:xfrm>
              <a:off x="1333336" y="1932801"/>
              <a:ext cx="33602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Slovakia</a:t>
              </a:r>
            </a:p>
          </p:txBody>
        </p:sp>
        <p:sp>
          <p:nvSpPr>
            <p:cNvPr id="3005" name="tx3005"/>
            <p:cNvSpPr/>
            <p:nvPr/>
          </p:nvSpPr>
          <p:spPr>
            <a:xfrm>
              <a:off x="1239444" y="1837699"/>
              <a:ext cx="429914"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Seychelles</a:t>
              </a:r>
            </a:p>
          </p:txBody>
        </p:sp>
        <p:sp>
          <p:nvSpPr>
            <p:cNvPr id="3006" name="tx3006"/>
            <p:cNvSpPr/>
            <p:nvPr/>
          </p:nvSpPr>
          <p:spPr>
            <a:xfrm>
              <a:off x="1441987" y="1778973"/>
              <a:ext cx="2273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Palau</a:t>
              </a:r>
            </a:p>
          </p:txBody>
        </p:sp>
        <p:sp>
          <p:nvSpPr>
            <p:cNvPr id="3007" name="tx3007"/>
            <p:cNvSpPr/>
            <p:nvPr/>
          </p:nvSpPr>
          <p:spPr>
            <a:xfrm>
              <a:off x="1402529" y="1701494"/>
              <a:ext cx="2668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Kuwait</a:t>
              </a:r>
            </a:p>
          </p:txBody>
        </p:sp>
        <p:sp>
          <p:nvSpPr>
            <p:cNvPr id="3008" name="tx3008"/>
            <p:cNvSpPr/>
            <p:nvPr/>
          </p:nvSpPr>
          <p:spPr>
            <a:xfrm>
              <a:off x="1368019" y="1606349"/>
              <a:ext cx="30133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Norway</a:t>
              </a:r>
            </a:p>
          </p:txBody>
        </p:sp>
        <p:sp>
          <p:nvSpPr>
            <p:cNvPr id="3009" name="tx3009"/>
            <p:cNvSpPr/>
            <p:nvPr/>
          </p:nvSpPr>
          <p:spPr>
            <a:xfrm>
              <a:off x="1348182" y="1545409"/>
              <a:ext cx="32117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Czechia</a:t>
              </a:r>
            </a:p>
          </p:txBody>
        </p:sp>
        <p:sp>
          <p:nvSpPr>
            <p:cNvPr id="3010" name="tx3010"/>
            <p:cNvSpPr/>
            <p:nvPr/>
          </p:nvSpPr>
          <p:spPr>
            <a:xfrm>
              <a:off x="913405" y="1469059"/>
              <a:ext cx="75595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Brunei Darussalam</a:t>
              </a:r>
            </a:p>
          </p:txBody>
        </p:sp>
        <p:sp>
          <p:nvSpPr>
            <p:cNvPr id="3011" name="tx3011"/>
            <p:cNvSpPr/>
            <p:nvPr/>
          </p:nvSpPr>
          <p:spPr>
            <a:xfrm>
              <a:off x="1427272" y="1390409"/>
              <a:ext cx="242087" cy="6585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Oman</a:t>
              </a:r>
            </a:p>
          </p:txBody>
        </p:sp>
        <p:sp>
          <p:nvSpPr>
            <p:cNvPr id="3012" name="tx3012"/>
            <p:cNvSpPr/>
            <p:nvPr/>
          </p:nvSpPr>
          <p:spPr>
            <a:xfrm>
              <a:off x="1392545" y="1314102"/>
              <a:ext cx="2768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Poland</a:t>
              </a:r>
            </a:p>
          </p:txBody>
        </p:sp>
        <p:sp>
          <p:nvSpPr>
            <p:cNvPr id="3013" name="tx3013"/>
            <p:cNvSpPr/>
            <p:nvPr/>
          </p:nvSpPr>
          <p:spPr>
            <a:xfrm>
              <a:off x="1353087" y="1236624"/>
              <a:ext cx="3162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Monaco</a:t>
              </a:r>
            </a:p>
          </p:txBody>
        </p:sp>
        <p:sp>
          <p:nvSpPr>
            <p:cNvPr id="3014" name="tx3014"/>
            <p:cNvSpPr/>
            <p:nvPr/>
          </p:nvSpPr>
          <p:spPr>
            <a:xfrm>
              <a:off x="1175157" y="1141478"/>
              <a:ext cx="49420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Luxembourg</a:t>
              </a:r>
            </a:p>
          </p:txBody>
        </p:sp>
        <p:sp>
          <p:nvSpPr>
            <p:cNvPr id="3015" name="tx3015"/>
            <p:cNvSpPr/>
            <p:nvPr/>
          </p:nvSpPr>
          <p:spPr>
            <a:xfrm>
              <a:off x="1333336" y="1064000"/>
              <a:ext cx="33602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Hungary</a:t>
              </a:r>
            </a:p>
          </p:txBody>
        </p:sp>
        <p:sp>
          <p:nvSpPr>
            <p:cNvPr id="3016" name="tx3016"/>
            <p:cNvSpPr/>
            <p:nvPr/>
          </p:nvSpPr>
          <p:spPr>
            <a:xfrm>
              <a:off x="1392675" y="1004189"/>
              <a:ext cx="2766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France</a:t>
              </a:r>
            </a:p>
          </p:txBody>
        </p:sp>
        <p:sp>
          <p:nvSpPr>
            <p:cNvPr id="3017" name="tx3017"/>
            <p:cNvSpPr/>
            <p:nvPr/>
          </p:nvSpPr>
          <p:spPr>
            <a:xfrm>
              <a:off x="3566304" y="6056184"/>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3018" name="pic3018"/>
            <p:cNvPicPr/>
            <p:nvPr/>
          </p:nvPicPr>
          <p:blipFill>
            <a:blip r:embed="rId2" cstate="print"/>
            <a:stretch>
              <a:fillRect/>
            </a:stretch>
          </p:blipFill>
          <p:spPr>
            <a:xfrm>
              <a:off x="5080096" y="5941007"/>
              <a:ext cx="2160000" cy="219455"/>
            </a:xfrm>
            <a:prstGeom prst="rect">
              <a:avLst/>
            </a:prstGeom>
          </p:spPr>
        </p:pic>
        <p:sp>
          <p:nvSpPr>
            <p:cNvPr id="3019" name="pl3019"/>
            <p:cNvSpPr/>
            <p:nvPr/>
          </p:nvSpPr>
          <p:spPr>
            <a:xfrm>
              <a:off x="5083696"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20" name="pl3020"/>
            <p:cNvSpPr/>
            <p:nvPr/>
          </p:nvSpPr>
          <p:spPr>
            <a:xfrm>
              <a:off x="635384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21" name="pl3021"/>
            <p:cNvSpPr/>
            <p:nvPr/>
          </p:nvSpPr>
          <p:spPr>
            <a:xfrm>
              <a:off x="656912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22" name="pl3022"/>
            <p:cNvSpPr/>
            <p:nvPr/>
          </p:nvSpPr>
          <p:spPr>
            <a:xfrm>
              <a:off x="678440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23" name="pl3023"/>
            <p:cNvSpPr/>
            <p:nvPr/>
          </p:nvSpPr>
          <p:spPr>
            <a:xfrm>
              <a:off x="699968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24" name="pl3024"/>
            <p:cNvSpPr/>
            <p:nvPr/>
          </p:nvSpPr>
          <p:spPr>
            <a:xfrm>
              <a:off x="7236496"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25" name="pl3025"/>
            <p:cNvSpPr/>
            <p:nvPr/>
          </p:nvSpPr>
          <p:spPr>
            <a:xfrm>
              <a:off x="5083696"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26" name="pl3026"/>
            <p:cNvSpPr/>
            <p:nvPr/>
          </p:nvSpPr>
          <p:spPr>
            <a:xfrm>
              <a:off x="635384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27" name="pl3027"/>
            <p:cNvSpPr/>
            <p:nvPr/>
          </p:nvSpPr>
          <p:spPr>
            <a:xfrm>
              <a:off x="656912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28" name="pl3028"/>
            <p:cNvSpPr/>
            <p:nvPr/>
          </p:nvSpPr>
          <p:spPr>
            <a:xfrm>
              <a:off x="678440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29" name="pl3029"/>
            <p:cNvSpPr/>
            <p:nvPr/>
          </p:nvSpPr>
          <p:spPr>
            <a:xfrm>
              <a:off x="699968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30" name="pl3030"/>
            <p:cNvSpPr/>
            <p:nvPr/>
          </p:nvSpPr>
          <p:spPr>
            <a:xfrm>
              <a:off x="7236496"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31" name="tx3031"/>
            <p:cNvSpPr/>
            <p:nvPr/>
          </p:nvSpPr>
          <p:spPr>
            <a:xfrm>
              <a:off x="5052618" y="622836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3032" name="tx3032"/>
            <p:cNvSpPr/>
            <p:nvPr/>
          </p:nvSpPr>
          <p:spPr>
            <a:xfrm>
              <a:off x="629169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3033" name="tx3033"/>
            <p:cNvSpPr/>
            <p:nvPr/>
          </p:nvSpPr>
          <p:spPr>
            <a:xfrm>
              <a:off x="650697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3034" name="tx3034"/>
            <p:cNvSpPr/>
            <p:nvPr/>
          </p:nvSpPr>
          <p:spPr>
            <a:xfrm>
              <a:off x="672225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3035" name="tx3035"/>
            <p:cNvSpPr/>
            <p:nvPr/>
          </p:nvSpPr>
          <p:spPr>
            <a:xfrm>
              <a:off x="693753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3036" name="tx3036"/>
            <p:cNvSpPr/>
            <p:nvPr/>
          </p:nvSpPr>
          <p:spPr>
            <a:xfrm>
              <a:off x="7143263" y="6228360"/>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3037" name="tx3037"/>
            <p:cNvSpPr/>
            <p:nvPr/>
          </p:nvSpPr>
          <p:spPr>
            <a:xfrm>
              <a:off x="1731989" y="398022"/>
              <a:ext cx="3391763"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DTP1 coverage, by country, HICs, 2000-2023</a:t>
              </a:r>
            </a:p>
          </p:txBody>
        </p:sp>
        <p:sp>
          <p:nvSpPr>
            <p:cNvPr id="3038" name="tx3038"/>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3039" name="tx3039"/>
            <p:cNvSpPr/>
            <p:nvPr/>
          </p:nvSpPr>
          <p:spPr>
            <a:xfrm>
              <a:off x="4396480" y="6568567"/>
              <a:ext cx="467793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ordered based on descending crude average DTP1 coverage across all years.</a:t>
              </a:r>
            </a:p>
          </p:txBody>
        </p:sp>
      </p:grpSp>
      <p:sp>
        <p:nvSpPr>
          <p:cNvPr id="304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heatmap shows DTP1 coverage, by country and year, with countries arranged from high to low average coverage across all years. Red indicates low coverage (&lt;60%) and green indicates high coverage (≥90%). The changing colour gradient can be used to tracked changes in coverage over time and recovery from pandemic-related disruptions where applicable.
Across all years 2000-2023, Bahrain, Brunei Darussalam, Finland, Czechia, France, Hungary, Saint Kitts and Nevis, Kuwait, Luxembourg, Monaco, Norway, Oman, Poland, Palau, Sweden, Portugal, Slovakia, and Seychelles had the highest crude average DTP1 coverage (99%) and Barbados, New Zealand, and San Marino had the lowest (93%).
Over the last 5 years (2019-2023), 58 countries maintained coverage of at least 90%.
There were no countries with coverage consistently below 60% over the last 5 years.</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909781"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355350"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800920"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46489"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897883" y="578071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9" name="pl9"/>
            <p:cNvSpPr/>
            <p:nvPr/>
          </p:nvSpPr>
          <p:spPr>
            <a:xfrm>
              <a:off x="1897883" y="569622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0" name="pl10"/>
            <p:cNvSpPr/>
            <p:nvPr/>
          </p:nvSpPr>
          <p:spPr>
            <a:xfrm>
              <a:off x="1897883" y="561172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1" name="pl11"/>
            <p:cNvSpPr/>
            <p:nvPr/>
          </p:nvSpPr>
          <p:spPr>
            <a:xfrm>
              <a:off x="1897883" y="552722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2" name="pl12"/>
            <p:cNvSpPr/>
            <p:nvPr/>
          </p:nvSpPr>
          <p:spPr>
            <a:xfrm>
              <a:off x="1897883" y="544273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3" name="pl13"/>
            <p:cNvSpPr/>
            <p:nvPr/>
          </p:nvSpPr>
          <p:spPr>
            <a:xfrm>
              <a:off x="1897883" y="535823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4" name="pl14"/>
            <p:cNvSpPr/>
            <p:nvPr/>
          </p:nvSpPr>
          <p:spPr>
            <a:xfrm>
              <a:off x="1897883" y="527373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5" name="pl15"/>
            <p:cNvSpPr/>
            <p:nvPr/>
          </p:nvSpPr>
          <p:spPr>
            <a:xfrm>
              <a:off x="1897883" y="518924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6" name="pl16"/>
            <p:cNvSpPr/>
            <p:nvPr/>
          </p:nvSpPr>
          <p:spPr>
            <a:xfrm>
              <a:off x="1897883" y="510474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7" name="pl17"/>
            <p:cNvSpPr/>
            <p:nvPr/>
          </p:nvSpPr>
          <p:spPr>
            <a:xfrm>
              <a:off x="1897883" y="502024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8" name="pl18"/>
            <p:cNvSpPr/>
            <p:nvPr/>
          </p:nvSpPr>
          <p:spPr>
            <a:xfrm>
              <a:off x="1897883" y="493575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9" name="pl19"/>
            <p:cNvSpPr/>
            <p:nvPr/>
          </p:nvSpPr>
          <p:spPr>
            <a:xfrm>
              <a:off x="1897883" y="485125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0" name="pl20"/>
            <p:cNvSpPr/>
            <p:nvPr/>
          </p:nvSpPr>
          <p:spPr>
            <a:xfrm>
              <a:off x="1897883" y="476675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1" name="pl21"/>
            <p:cNvSpPr/>
            <p:nvPr/>
          </p:nvSpPr>
          <p:spPr>
            <a:xfrm>
              <a:off x="1897883" y="468226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2" name="pl22"/>
            <p:cNvSpPr/>
            <p:nvPr/>
          </p:nvSpPr>
          <p:spPr>
            <a:xfrm>
              <a:off x="1897883" y="459776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3" name="pl23"/>
            <p:cNvSpPr/>
            <p:nvPr/>
          </p:nvSpPr>
          <p:spPr>
            <a:xfrm>
              <a:off x="1897883" y="451326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4" name="pl24"/>
            <p:cNvSpPr/>
            <p:nvPr/>
          </p:nvSpPr>
          <p:spPr>
            <a:xfrm>
              <a:off x="1897883" y="442877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5" name="pl25"/>
            <p:cNvSpPr/>
            <p:nvPr/>
          </p:nvSpPr>
          <p:spPr>
            <a:xfrm>
              <a:off x="1897883" y="434427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6" name="pl26"/>
            <p:cNvSpPr/>
            <p:nvPr/>
          </p:nvSpPr>
          <p:spPr>
            <a:xfrm>
              <a:off x="1897883" y="425977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7" name="pl27"/>
            <p:cNvSpPr/>
            <p:nvPr/>
          </p:nvSpPr>
          <p:spPr>
            <a:xfrm>
              <a:off x="1897883" y="417528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8" name="pl28"/>
            <p:cNvSpPr/>
            <p:nvPr/>
          </p:nvSpPr>
          <p:spPr>
            <a:xfrm>
              <a:off x="1897883" y="409078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9" name="pl29"/>
            <p:cNvSpPr/>
            <p:nvPr/>
          </p:nvSpPr>
          <p:spPr>
            <a:xfrm>
              <a:off x="1897883" y="400628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0" name="pl30"/>
            <p:cNvSpPr/>
            <p:nvPr/>
          </p:nvSpPr>
          <p:spPr>
            <a:xfrm>
              <a:off x="1897883" y="392179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1" name="pl31"/>
            <p:cNvSpPr/>
            <p:nvPr/>
          </p:nvSpPr>
          <p:spPr>
            <a:xfrm>
              <a:off x="1897883" y="383729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2" name="pl32"/>
            <p:cNvSpPr/>
            <p:nvPr/>
          </p:nvSpPr>
          <p:spPr>
            <a:xfrm>
              <a:off x="1897883" y="375279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3" name="pl33"/>
            <p:cNvSpPr/>
            <p:nvPr/>
          </p:nvSpPr>
          <p:spPr>
            <a:xfrm>
              <a:off x="1897883" y="366830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4" name="pl34"/>
            <p:cNvSpPr/>
            <p:nvPr/>
          </p:nvSpPr>
          <p:spPr>
            <a:xfrm>
              <a:off x="1897883" y="358380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5" name="pl35"/>
            <p:cNvSpPr/>
            <p:nvPr/>
          </p:nvSpPr>
          <p:spPr>
            <a:xfrm>
              <a:off x="1897883" y="349930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6" name="pl36"/>
            <p:cNvSpPr/>
            <p:nvPr/>
          </p:nvSpPr>
          <p:spPr>
            <a:xfrm>
              <a:off x="1897883" y="341480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7" name="pl37"/>
            <p:cNvSpPr/>
            <p:nvPr/>
          </p:nvSpPr>
          <p:spPr>
            <a:xfrm>
              <a:off x="1897883" y="333031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8" name="pl38"/>
            <p:cNvSpPr/>
            <p:nvPr/>
          </p:nvSpPr>
          <p:spPr>
            <a:xfrm>
              <a:off x="1897883" y="324581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9" name="pl39"/>
            <p:cNvSpPr/>
            <p:nvPr/>
          </p:nvSpPr>
          <p:spPr>
            <a:xfrm>
              <a:off x="1897883" y="316131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0" name="pl40"/>
            <p:cNvSpPr/>
            <p:nvPr/>
          </p:nvSpPr>
          <p:spPr>
            <a:xfrm>
              <a:off x="1897883" y="307682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1" name="pl41"/>
            <p:cNvSpPr/>
            <p:nvPr/>
          </p:nvSpPr>
          <p:spPr>
            <a:xfrm>
              <a:off x="1897883" y="299232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2" name="pl42"/>
            <p:cNvSpPr/>
            <p:nvPr/>
          </p:nvSpPr>
          <p:spPr>
            <a:xfrm>
              <a:off x="1897883" y="290782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3" name="pl43"/>
            <p:cNvSpPr/>
            <p:nvPr/>
          </p:nvSpPr>
          <p:spPr>
            <a:xfrm>
              <a:off x="1897883" y="282333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4" name="pl44"/>
            <p:cNvSpPr/>
            <p:nvPr/>
          </p:nvSpPr>
          <p:spPr>
            <a:xfrm>
              <a:off x="1897883" y="273883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5" name="pl45"/>
            <p:cNvSpPr/>
            <p:nvPr/>
          </p:nvSpPr>
          <p:spPr>
            <a:xfrm>
              <a:off x="1897883" y="265433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6" name="pl46"/>
            <p:cNvSpPr/>
            <p:nvPr/>
          </p:nvSpPr>
          <p:spPr>
            <a:xfrm>
              <a:off x="1897883" y="256984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7" name="pl47"/>
            <p:cNvSpPr/>
            <p:nvPr/>
          </p:nvSpPr>
          <p:spPr>
            <a:xfrm>
              <a:off x="1897883" y="248534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8" name="pl48"/>
            <p:cNvSpPr/>
            <p:nvPr/>
          </p:nvSpPr>
          <p:spPr>
            <a:xfrm>
              <a:off x="1897883" y="240084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9" name="pl49"/>
            <p:cNvSpPr/>
            <p:nvPr/>
          </p:nvSpPr>
          <p:spPr>
            <a:xfrm>
              <a:off x="1897883" y="231635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0" name="pl50"/>
            <p:cNvSpPr/>
            <p:nvPr/>
          </p:nvSpPr>
          <p:spPr>
            <a:xfrm>
              <a:off x="1897883" y="223185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1" name="pl51"/>
            <p:cNvSpPr/>
            <p:nvPr/>
          </p:nvSpPr>
          <p:spPr>
            <a:xfrm>
              <a:off x="1897883" y="214735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2" name="pl52"/>
            <p:cNvSpPr/>
            <p:nvPr/>
          </p:nvSpPr>
          <p:spPr>
            <a:xfrm>
              <a:off x="1897883" y="206286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3" name="pl53"/>
            <p:cNvSpPr/>
            <p:nvPr/>
          </p:nvSpPr>
          <p:spPr>
            <a:xfrm>
              <a:off x="1897883" y="197836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4" name="pl54"/>
            <p:cNvSpPr/>
            <p:nvPr/>
          </p:nvSpPr>
          <p:spPr>
            <a:xfrm>
              <a:off x="1897883" y="189386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5" name="pl55"/>
            <p:cNvSpPr/>
            <p:nvPr/>
          </p:nvSpPr>
          <p:spPr>
            <a:xfrm>
              <a:off x="1897883" y="180937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6" name="pl56"/>
            <p:cNvSpPr/>
            <p:nvPr/>
          </p:nvSpPr>
          <p:spPr>
            <a:xfrm>
              <a:off x="1897883" y="172487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7" name="pl57"/>
            <p:cNvSpPr/>
            <p:nvPr/>
          </p:nvSpPr>
          <p:spPr>
            <a:xfrm>
              <a:off x="1897883" y="164037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8" name="pl58"/>
            <p:cNvSpPr/>
            <p:nvPr/>
          </p:nvSpPr>
          <p:spPr>
            <a:xfrm>
              <a:off x="1897883" y="155588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9" name="pl59"/>
            <p:cNvSpPr/>
            <p:nvPr/>
          </p:nvSpPr>
          <p:spPr>
            <a:xfrm>
              <a:off x="1897883" y="147138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0" name="pl60"/>
            <p:cNvSpPr/>
            <p:nvPr/>
          </p:nvSpPr>
          <p:spPr>
            <a:xfrm>
              <a:off x="1897883" y="138688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1" name="pl61"/>
            <p:cNvSpPr/>
            <p:nvPr/>
          </p:nvSpPr>
          <p:spPr>
            <a:xfrm>
              <a:off x="1897883" y="130239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2" name="pl62"/>
            <p:cNvSpPr/>
            <p:nvPr/>
          </p:nvSpPr>
          <p:spPr>
            <a:xfrm>
              <a:off x="1897883" y="121789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3" name="pl63"/>
            <p:cNvSpPr/>
            <p:nvPr/>
          </p:nvSpPr>
          <p:spPr>
            <a:xfrm>
              <a:off x="1897883" y="113339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4" name="pl64"/>
            <p:cNvSpPr/>
            <p:nvPr/>
          </p:nvSpPr>
          <p:spPr>
            <a:xfrm>
              <a:off x="1897883" y="104890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5" name="pl65"/>
            <p:cNvSpPr/>
            <p:nvPr/>
          </p:nvSpPr>
          <p:spPr>
            <a:xfrm>
              <a:off x="1897883" y="96440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6" name="pl66"/>
            <p:cNvSpPr/>
            <p:nvPr/>
          </p:nvSpPr>
          <p:spPr>
            <a:xfrm>
              <a:off x="1897883" y="87990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7" name="pl67"/>
            <p:cNvSpPr/>
            <p:nvPr/>
          </p:nvSpPr>
          <p:spPr>
            <a:xfrm>
              <a:off x="1897883" y="79541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8" name="pl68"/>
            <p:cNvSpPr/>
            <p:nvPr/>
          </p:nvSpPr>
          <p:spPr>
            <a:xfrm>
              <a:off x="1897883" y="71091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9" name="pl69"/>
            <p:cNvSpPr/>
            <p:nvPr/>
          </p:nvSpPr>
          <p:spPr>
            <a:xfrm>
              <a:off x="2186997"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3632566"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5078135"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6523704"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7969273"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7911450" y="710915"/>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5" name="pl75"/>
            <p:cNvSpPr/>
            <p:nvPr/>
          </p:nvSpPr>
          <p:spPr>
            <a:xfrm>
              <a:off x="7564514" y="795412"/>
              <a:ext cx="346936" cy="0"/>
            </a:xfrm>
            <a:custGeom>
              <a:avLst/>
              <a:pathLst>
                <a:path w="346936" h="0">
                  <a:moveTo>
                    <a:pt x="0" y="0"/>
                  </a:moveTo>
                  <a:lnTo>
                    <a:pt x="289113" y="0"/>
                  </a:lnTo>
                  <a:lnTo>
                    <a:pt x="289113" y="0"/>
                  </a:lnTo>
                  <a:lnTo>
                    <a:pt x="346936" y="0"/>
                  </a:lnTo>
                  <a:lnTo>
                    <a:pt x="346936" y="0"/>
                  </a:lnTo>
                </a:path>
              </a:pathLst>
            </a:custGeom>
            <a:ln w="67753" cap="flat">
              <a:solidFill>
                <a:srgbClr val="E8E8E8">
                  <a:alpha val="100000"/>
                </a:srgbClr>
              </a:solidFill>
              <a:prstDash val="solid"/>
              <a:round/>
            </a:ln>
          </p:spPr>
          <p:txBody>
            <a:bodyPr/>
            <a:lstStyle/>
            <a:p/>
          </p:txBody>
        </p:sp>
        <p:sp>
          <p:nvSpPr>
            <p:cNvPr id="76" name="pl76"/>
            <p:cNvSpPr/>
            <p:nvPr/>
          </p:nvSpPr>
          <p:spPr>
            <a:xfrm>
              <a:off x="7795805" y="879909"/>
              <a:ext cx="115645" cy="0"/>
            </a:xfrm>
            <a:custGeom>
              <a:avLst/>
              <a:pathLst>
                <a:path w="115645" h="0">
                  <a:moveTo>
                    <a:pt x="0" y="0"/>
                  </a:moveTo>
                  <a:lnTo>
                    <a:pt x="115645" y="0"/>
                  </a:lnTo>
                  <a:lnTo>
                    <a:pt x="115645" y="0"/>
                  </a:lnTo>
                  <a:lnTo>
                    <a:pt x="115645" y="0"/>
                  </a:lnTo>
                  <a:lnTo>
                    <a:pt x="115645" y="0"/>
                  </a:lnTo>
                </a:path>
              </a:pathLst>
            </a:custGeom>
            <a:ln w="67753" cap="flat">
              <a:solidFill>
                <a:srgbClr val="E8E8E8">
                  <a:alpha val="100000"/>
                </a:srgbClr>
              </a:solidFill>
              <a:prstDash val="solid"/>
              <a:round/>
            </a:ln>
          </p:spPr>
          <p:txBody>
            <a:bodyPr/>
            <a:lstStyle/>
            <a:p/>
          </p:txBody>
        </p:sp>
        <p:sp>
          <p:nvSpPr>
            <p:cNvPr id="77" name="pl77"/>
            <p:cNvSpPr/>
            <p:nvPr/>
          </p:nvSpPr>
          <p:spPr>
            <a:xfrm>
              <a:off x="7448868" y="964405"/>
              <a:ext cx="462582" cy="0"/>
            </a:xfrm>
            <a:custGeom>
              <a:avLst/>
              <a:pathLst>
                <a:path w="462582" h="0">
                  <a:moveTo>
                    <a:pt x="0" y="0"/>
                  </a:moveTo>
                  <a:lnTo>
                    <a:pt x="0" y="0"/>
                  </a:lnTo>
                  <a:lnTo>
                    <a:pt x="346936" y="0"/>
                  </a:lnTo>
                  <a:lnTo>
                    <a:pt x="404759" y="0"/>
                  </a:lnTo>
                  <a:lnTo>
                    <a:pt x="462582" y="0"/>
                  </a:lnTo>
                </a:path>
              </a:pathLst>
            </a:custGeom>
            <a:ln w="67753" cap="flat">
              <a:solidFill>
                <a:srgbClr val="E8E8E8">
                  <a:alpha val="100000"/>
                </a:srgbClr>
              </a:solidFill>
              <a:prstDash val="solid"/>
              <a:round/>
            </a:ln>
          </p:spPr>
          <p:txBody>
            <a:bodyPr/>
            <a:lstStyle/>
            <a:p/>
          </p:txBody>
        </p:sp>
        <p:sp>
          <p:nvSpPr>
            <p:cNvPr id="78" name="pl78"/>
            <p:cNvSpPr/>
            <p:nvPr/>
          </p:nvSpPr>
          <p:spPr>
            <a:xfrm>
              <a:off x="7911450" y="104890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9" name="pl79"/>
            <p:cNvSpPr/>
            <p:nvPr/>
          </p:nvSpPr>
          <p:spPr>
            <a:xfrm>
              <a:off x="7853628" y="1133399"/>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80" name="pl80"/>
            <p:cNvSpPr/>
            <p:nvPr/>
          </p:nvSpPr>
          <p:spPr>
            <a:xfrm>
              <a:off x="7911450" y="1217896"/>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1" name="pl81"/>
            <p:cNvSpPr/>
            <p:nvPr/>
          </p:nvSpPr>
          <p:spPr>
            <a:xfrm>
              <a:off x="7911450" y="130239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2" name="pl82"/>
            <p:cNvSpPr/>
            <p:nvPr/>
          </p:nvSpPr>
          <p:spPr>
            <a:xfrm>
              <a:off x="7911450" y="138688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3" name="pl83"/>
            <p:cNvSpPr/>
            <p:nvPr/>
          </p:nvSpPr>
          <p:spPr>
            <a:xfrm>
              <a:off x="7911450" y="1471386"/>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4" name="pl84"/>
            <p:cNvSpPr/>
            <p:nvPr/>
          </p:nvSpPr>
          <p:spPr>
            <a:xfrm>
              <a:off x="7853628" y="1555882"/>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85" name="pl85"/>
            <p:cNvSpPr/>
            <p:nvPr/>
          </p:nvSpPr>
          <p:spPr>
            <a:xfrm>
              <a:off x="7911450" y="164037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6" name="pl86"/>
            <p:cNvSpPr/>
            <p:nvPr/>
          </p:nvSpPr>
          <p:spPr>
            <a:xfrm>
              <a:off x="7911450" y="1724876"/>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7" name="pl87"/>
            <p:cNvSpPr/>
            <p:nvPr/>
          </p:nvSpPr>
          <p:spPr>
            <a:xfrm>
              <a:off x="7911450" y="180937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8" name="pl88"/>
            <p:cNvSpPr/>
            <p:nvPr/>
          </p:nvSpPr>
          <p:spPr>
            <a:xfrm>
              <a:off x="7853628" y="1893869"/>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89" name="pl89"/>
            <p:cNvSpPr/>
            <p:nvPr/>
          </p:nvSpPr>
          <p:spPr>
            <a:xfrm>
              <a:off x="7853628" y="1978366"/>
              <a:ext cx="57822" cy="0"/>
            </a:xfrm>
            <a:custGeom>
              <a:avLst/>
              <a:pathLst>
                <a:path w="57822" h="0">
                  <a:moveTo>
                    <a:pt x="0" y="0"/>
                  </a:moveTo>
                  <a:lnTo>
                    <a:pt x="0" y="0"/>
                  </a:lnTo>
                  <a:lnTo>
                    <a:pt x="0" y="0"/>
                  </a:lnTo>
                  <a:lnTo>
                    <a:pt x="57822" y="0"/>
                  </a:lnTo>
                  <a:lnTo>
                    <a:pt x="57822" y="0"/>
                  </a:lnTo>
                </a:path>
              </a:pathLst>
            </a:custGeom>
            <a:ln w="67753" cap="flat">
              <a:solidFill>
                <a:srgbClr val="E8E8E8">
                  <a:alpha val="100000"/>
                </a:srgbClr>
              </a:solidFill>
              <a:prstDash val="solid"/>
              <a:round/>
            </a:ln>
          </p:spPr>
          <p:txBody>
            <a:bodyPr/>
            <a:lstStyle/>
            <a:p/>
          </p:txBody>
        </p:sp>
        <p:sp>
          <p:nvSpPr>
            <p:cNvPr id="90" name="pl90"/>
            <p:cNvSpPr/>
            <p:nvPr/>
          </p:nvSpPr>
          <p:spPr>
            <a:xfrm>
              <a:off x="7911450" y="206286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1" name="pl91"/>
            <p:cNvSpPr/>
            <p:nvPr/>
          </p:nvSpPr>
          <p:spPr>
            <a:xfrm>
              <a:off x="7911450" y="214735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2" name="pl92"/>
            <p:cNvSpPr/>
            <p:nvPr/>
          </p:nvSpPr>
          <p:spPr>
            <a:xfrm>
              <a:off x="7911450" y="2231856"/>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3" name="pl93"/>
            <p:cNvSpPr/>
            <p:nvPr/>
          </p:nvSpPr>
          <p:spPr>
            <a:xfrm>
              <a:off x="7911450" y="2316353"/>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4" name="pl94"/>
            <p:cNvSpPr/>
            <p:nvPr/>
          </p:nvSpPr>
          <p:spPr>
            <a:xfrm>
              <a:off x="7911450" y="240084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5" name="pl95"/>
            <p:cNvSpPr/>
            <p:nvPr/>
          </p:nvSpPr>
          <p:spPr>
            <a:xfrm>
              <a:off x="7737982" y="2485346"/>
              <a:ext cx="173468" cy="0"/>
            </a:xfrm>
            <a:custGeom>
              <a:avLst/>
              <a:pathLst>
                <a:path w="173468" h="0">
                  <a:moveTo>
                    <a:pt x="0" y="0"/>
                  </a:moveTo>
                  <a:lnTo>
                    <a:pt x="173468" y="0"/>
                  </a:lnTo>
                  <a:lnTo>
                    <a:pt x="173468" y="0"/>
                  </a:lnTo>
                  <a:lnTo>
                    <a:pt x="173468" y="0"/>
                  </a:lnTo>
                  <a:lnTo>
                    <a:pt x="173468" y="0"/>
                  </a:lnTo>
                </a:path>
              </a:pathLst>
            </a:custGeom>
            <a:ln w="67753" cap="flat">
              <a:solidFill>
                <a:srgbClr val="E8E8E8">
                  <a:alpha val="100000"/>
                </a:srgbClr>
              </a:solidFill>
              <a:prstDash val="solid"/>
              <a:round/>
            </a:ln>
          </p:spPr>
          <p:txBody>
            <a:bodyPr/>
            <a:lstStyle/>
            <a:p/>
          </p:txBody>
        </p:sp>
        <p:sp>
          <p:nvSpPr>
            <p:cNvPr id="96" name="pl96"/>
            <p:cNvSpPr/>
            <p:nvPr/>
          </p:nvSpPr>
          <p:spPr>
            <a:xfrm>
              <a:off x="7680159" y="2569843"/>
              <a:ext cx="231291" cy="0"/>
            </a:xfrm>
            <a:custGeom>
              <a:avLst/>
              <a:pathLst>
                <a:path w="231291" h="0">
                  <a:moveTo>
                    <a:pt x="0" y="0"/>
                  </a:moveTo>
                  <a:lnTo>
                    <a:pt x="115645" y="0"/>
                  </a:lnTo>
                  <a:lnTo>
                    <a:pt x="115645" y="0"/>
                  </a:lnTo>
                  <a:lnTo>
                    <a:pt x="173468" y="0"/>
                  </a:lnTo>
                  <a:lnTo>
                    <a:pt x="231291" y="0"/>
                  </a:lnTo>
                </a:path>
              </a:pathLst>
            </a:custGeom>
            <a:ln w="67753" cap="flat">
              <a:solidFill>
                <a:srgbClr val="E8E8E8">
                  <a:alpha val="100000"/>
                </a:srgbClr>
              </a:solidFill>
              <a:prstDash val="solid"/>
              <a:round/>
            </a:ln>
          </p:spPr>
          <p:txBody>
            <a:bodyPr/>
            <a:lstStyle/>
            <a:p/>
          </p:txBody>
        </p:sp>
        <p:sp>
          <p:nvSpPr>
            <p:cNvPr id="97" name="pl97"/>
            <p:cNvSpPr/>
            <p:nvPr/>
          </p:nvSpPr>
          <p:spPr>
            <a:xfrm>
              <a:off x="7391045" y="2654339"/>
              <a:ext cx="520404" cy="0"/>
            </a:xfrm>
            <a:custGeom>
              <a:avLst/>
              <a:pathLst>
                <a:path w="520404" h="0">
                  <a:moveTo>
                    <a:pt x="0" y="0"/>
                  </a:moveTo>
                  <a:lnTo>
                    <a:pt x="346936" y="0"/>
                  </a:lnTo>
                  <a:lnTo>
                    <a:pt x="462582" y="0"/>
                  </a:lnTo>
                  <a:lnTo>
                    <a:pt x="462582" y="0"/>
                  </a:lnTo>
                  <a:lnTo>
                    <a:pt x="520404" y="0"/>
                  </a:lnTo>
                </a:path>
              </a:pathLst>
            </a:custGeom>
            <a:ln w="67753" cap="flat">
              <a:solidFill>
                <a:srgbClr val="E8E8E8">
                  <a:alpha val="100000"/>
                </a:srgbClr>
              </a:solidFill>
              <a:prstDash val="solid"/>
              <a:round/>
            </a:ln>
          </p:spPr>
          <p:txBody>
            <a:bodyPr/>
            <a:lstStyle/>
            <a:p/>
          </p:txBody>
        </p:sp>
        <p:sp>
          <p:nvSpPr>
            <p:cNvPr id="98" name="pl98"/>
            <p:cNvSpPr/>
            <p:nvPr/>
          </p:nvSpPr>
          <p:spPr>
            <a:xfrm>
              <a:off x="7853628" y="2738836"/>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9" name="pl99"/>
            <p:cNvSpPr/>
            <p:nvPr/>
          </p:nvSpPr>
          <p:spPr>
            <a:xfrm>
              <a:off x="7853628" y="2823333"/>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00" name="pl100"/>
            <p:cNvSpPr/>
            <p:nvPr/>
          </p:nvSpPr>
          <p:spPr>
            <a:xfrm>
              <a:off x="7853628" y="290782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01" name="pl101"/>
            <p:cNvSpPr/>
            <p:nvPr/>
          </p:nvSpPr>
          <p:spPr>
            <a:xfrm>
              <a:off x="7795805" y="2992326"/>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02" name="pl102"/>
            <p:cNvSpPr/>
            <p:nvPr/>
          </p:nvSpPr>
          <p:spPr>
            <a:xfrm>
              <a:off x="7853628" y="3076823"/>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03" name="pl103"/>
            <p:cNvSpPr/>
            <p:nvPr/>
          </p:nvSpPr>
          <p:spPr>
            <a:xfrm>
              <a:off x="7853628" y="316131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04" name="pl104"/>
            <p:cNvSpPr/>
            <p:nvPr/>
          </p:nvSpPr>
          <p:spPr>
            <a:xfrm>
              <a:off x="7622337" y="3245816"/>
              <a:ext cx="231291" cy="0"/>
            </a:xfrm>
            <a:custGeom>
              <a:avLst/>
              <a:pathLst>
                <a:path w="231291" h="0">
                  <a:moveTo>
                    <a:pt x="0" y="0"/>
                  </a:moveTo>
                  <a:lnTo>
                    <a:pt x="0" y="0"/>
                  </a:lnTo>
                  <a:lnTo>
                    <a:pt x="231291" y="0"/>
                  </a:lnTo>
                  <a:lnTo>
                    <a:pt x="231291" y="0"/>
                  </a:lnTo>
                  <a:lnTo>
                    <a:pt x="231291" y="0"/>
                  </a:lnTo>
                </a:path>
              </a:pathLst>
            </a:custGeom>
            <a:ln w="67753" cap="flat">
              <a:solidFill>
                <a:srgbClr val="E8E8E8">
                  <a:alpha val="100000"/>
                </a:srgbClr>
              </a:solidFill>
              <a:prstDash val="solid"/>
              <a:round/>
            </a:ln>
          </p:spPr>
          <p:txBody>
            <a:bodyPr/>
            <a:lstStyle/>
            <a:p/>
          </p:txBody>
        </p:sp>
        <p:sp>
          <p:nvSpPr>
            <p:cNvPr id="105" name="pl105"/>
            <p:cNvSpPr/>
            <p:nvPr/>
          </p:nvSpPr>
          <p:spPr>
            <a:xfrm>
              <a:off x="7737982" y="3330313"/>
              <a:ext cx="173468" cy="0"/>
            </a:xfrm>
            <a:custGeom>
              <a:avLst/>
              <a:pathLst>
                <a:path w="173468" h="0">
                  <a:moveTo>
                    <a:pt x="0" y="0"/>
                  </a:moveTo>
                  <a:lnTo>
                    <a:pt x="57822" y="0"/>
                  </a:lnTo>
                  <a:lnTo>
                    <a:pt x="115645" y="0"/>
                  </a:lnTo>
                  <a:lnTo>
                    <a:pt x="115645" y="0"/>
                  </a:lnTo>
                  <a:lnTo>
                    <a:pt x="173468" y="0"/>
                  </a:lnTo>
                </a:path>
              </a:pathLst>
            </a:custGeom>
            <a:ln w="67753" cap="flat">
              <a:solidFill>
                <a:srgbClr val="E8E8E8">
                  <a:alpha val="100000"/>
                </a:srgbClr>
              </a:solidFill>
              <a:prstDash val="solid"/>
              <a:round/>
            </a:ln>
          </p:spPr>
          <p:txBody>
            <a:bodyPr/>
            <a:lstStyle/>
            <a:p/>
          </p:txBody>
        </p:sp>
        <p:sp>
          <p:nvSpPr>
            <p:cNvPr id="106" name="pl106"/>
            <p:cNvSpPr/>
            <p:nvPr/>
          </p:nvSpPr>
          <p:spPr>
            <a:xfrm>
              <a:off x="7853628" y="341480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07" name="pl107"/>
            <p:cNvSpPr/>
            <p:nvPr/>
          </p:nvSpPr>
          <p:spPr>
            <a:xfrm>
              <a:off x="7737982" y="3499306"/>
              <a:ext cx="173468" cy="0"/>
            </a:xfrm>
            <a:custGeom>
              <a:avLst/>
              <a:pathLst>
                <a:path w="173468" h="0">
                  <a:moveTo>
                    <a:pt x="0" y="0"/>
                  </a:moveTo>
                  <a:lnTo>
                    <a:pt x="115645" y="0"/>
                  </a:lnTo>
                  <a:lnTo>
                    <a:pt x="173468" y="0"/>
                  </a:lnTo>
                  <a:lnTo>
                    <a:pt x="173468" y="0"/>
                  </a:lnTo>
                  <a:lnTo>
                    <a:pt x="173468" y="0"/>
                  </a:lnTo>
                </a:path>
              </a:pathLst>
            </a:custGeom>
            <a:ln w="67753" cap="flat">
              <a:solidFill>
                <a:srgbClr val="E8E8E8">
                  <a:alpha val="100000"/>
                </a:srgbClr>
              </a:solidFill>
              <a:prstDash val="solid"/>
              <a:round/>
            </a:ln>
          </p:spPr>
          <p:txBody>
            <a:bodyPr/>
            <a:lstStyle/>
            <a:p/>
          </p:txBody>
        </p:sp>
        <p:sp>
          <p:nvSpPr>
            <p:cNvPr id="108" name="pl108"/>
            <p:cNvSpPr/>
            <p:nvPr/>
          </p:nvSpPr>
          <p:spPr>
            <a:xfrm>
              <a:off x="7853628" y="3583803"/>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09" name="pl109"/>
            <p:cNvSpPr/>
            <p:nvPr/>
          </p:nvSpPr>
          <p:spPr>
            <a:xfrm>
              <a:off x="7853628" y="3668300"/>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10" name="pl110"/>
            <p:cNvSpPr/>
            <p:nvPr/>
          </p:nvSpPr>
          <p:spPr>
            <a:xfrm>
              <a:off x="7853628" y="3752796"/>
              <a:ext cx="57822" cy="0"/>
            </a:xfrm>
            <a:custGeom>
              <a:avLst/>
              <a:pathLst>
                <a:path w="57822" h="0">
                  <a:moveTo>
                    <a:pt x="0" y="0"/>
                  </a:moveTo>
                  <a:lnTo>
                    <a:pt x="0" y="0"/>
                  </a:lnTo>
                  <a:lnTo>
                    <a:pt x="0" y="0"/>
                  </a:lnTo>
                  <a:lnTo>
                    <a:pt x="57822" y="0"/>
                  </a:lnTo>
                  <a:lnTo>
                    <a:pt x="57822" y="0"/>
                  </a:lnTo>
                </a:path>
              </a:pathLst>
            </a:custGeom>
            <a:ln w="67753" cap="flat">
              <a:solidFill>
                <a:srgbClr val="E8E8E8">
                  <a:alpha val="100000"/>
                </a:srgbClr>
              </a:solidFill>
              <a:prstDash val="solid"/>
              <a:round/>
            </a:ln>
          </p:spPr>
          <p:txBody>
            <a:bodyPr/>
            <a:lstStyle/>
            <a:p/>
          </p:txBody>
        </p:sp>
        <p:sp>
          <p:nvSpPr>
            <p:cNvPr id="111" name="pl111"/>
            <p:cNvSpPr/>
            <p:nvPr/>
          </p:nvSpPr>
          <p:spPr>
            <a:xfrm>
              <a:off x="7795805" y="3837293"/>
              <a:ext cx="57822" cy="0"/>
            </a:xfrm>
            <a:custGeom>
              <a:avLst/>
              <a:pathLst>
                <a:path w="57822" h="0">
                  <a:moveTo>
                    <a:pt x="0" y="0"/>
                  </a:moveTo>
                  <a:lnTo>
                    <a:pt x="0" y="0"/>
                  </a:lnTo>
                  <a:lnTo>
                    <a:pt x="0" y="0"/>
                  </a:lnTo>
                  <a:lnTo>
                    <a:pt x="57822" y="0"/>
                  </a:lnTo>
                  <a:lnTo>
                    <a:pt x="57822" y="0"/>
                  </a:lnTo>
                </a:path>
              </a:pathLst>
            </a:custGeom>
            <a:ln w="67753" cap="flat">
              <a:solidFill>
                <a:srgbClr val="E8E8E8">
                  <a:alpha val="100000"/>
                </a:srgbClr>
              </a:solidFill>
              <a:prstDash val="solid"/>
              <a:round/>
            </a:ln>
          </p:spPr>
          <p:txBody>
            <a:bodyPr/>
            <a:lstStyle/>
            <a:p/>
          </p:txBody>
        </p:sp>
        <p:sp>
          <p:nvSpPr>
            <p:cNvPr id="112" name="pl112"/>
            <p:cNvSpPr/>
            <p:nvPr/>
          </p:nvSpPr>
          <p:spPr>
            <a:xfrm>
              <a:off x="7795805" y="3921790"/>
              <a:ext cx="57822" cy="0"/>
            </a:xfrm>
            <a:custGeom>
              <a:avLst/>
              <a:pathLst>
                <a:path w="57822" h="0">
                  <a:moveTo>
                    <a:pt x="0" y="0"/>
                  </a:moveTo>
                  <a:lnTo>
                    <a:pt x="0" y="0"/>
                  </a:lnTo>
                  <a:lnTo>
                    <a:pt x="0" y="0"/>
                  </a:lnTo>
                  <a:lnTo>
                    <a:pt x="57822" y="0"/>
                  </a:lnTo>
                  <a:lnTo>
                    <a:pt x="57822" y="0"/>
                  </a:lnTo>
                </a:path>
              </a:pathLst>
            </a:custGeom>
            <a:ln w="67753" cap="flat">
              <a:solidFill>
                <a:srgbClr val="E8E8E8">
                  <a:alpha val="100000"/>
                </a:srgbClr>
              </a:solidFill>
              <a:prstDash val="solid"/>
              <a:round/>
            </a:ln>
          </p:spPr>
          <p:txBody>
            <a:bodyPr/>
            <a:lstStyle/>
            <a:p/>
          </p:txBody>
        </p:sp>
        <p:sp>
          <p:nvSpPr>
            <p:cNvPr id="113" name="pl113"/>
            <p:cNvSpPr/>
            <p:nvPr/>
          </p:nvSpPr>
          <p:spPr>
            <a:xfrm>
              <a:off x="7795805" y="4006286"/>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14" name="pl114"/>
            <p:cNvSpPr/>
            <p:nvPr/>
          </p:nvSpPr>
          <p:spPr>
            <a:xfrm>
              <a:off x="7737982" y="4090783"/>
              <a:ext cx="115645" cy="0"/>
            </a:xfrm>
            <a:custGeom>
              <a:avLst/>
              <a:pathLst>
                <a:path w="115645" h="0">
                  <a:moveTo>
                    <a:pt x="0" y="0"/>
                  </a:moveTo>
                  <a:lnTo>
                    <a:pt x="57822" y="0"/>
                  </a:lnTo>
                  <a:lnTo>
                    <a:pt x="115645" y="0"/>
                  </a:lnTo>
                  <a:lnTo>
                    <a:pt x="115645" y="0"/>
                  </a:lnTo>
                  <a:lnTo>
                    <a:pt x="115645" y="0"/>
                  </a:lnTo>
                </a:path>
              </a:pathLst>
            </a:custGeom>
            <a:ln w="67753" cap="flat">
              <a:solidFill>
                <a:srgbClr val="E8E8E8">
                  <a:alpha val="100000"/>
                </a:srgbClr>
              </a:solidFill>
              <a:prstDash val="solid"/>
              <a:round/>
            </a:ln>
          </p:spPr>
          <p:txBody>
            <a:bodyPr/>
            <a:lstStyle/>
            <a:p/>
          </p:txBody>
        </p:sp>
        <p:sp>
          <p:nvSpPr>
            <p:cNvPr id="115" name="pl115"/>
            <p:cNvSpPr/>
            <p:nvPr/>
          </p:nvSpPr>
          <p:spPr>
            <a:xfrm>
              <a:off x="7795805" y="4175280"/>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16" name="pl116"/>
            <p:cNvSpPr/>
            <p:nvPr/>
          </p:nvSpPr>
          <p:spPr>
            <a:xfrm>
              <a:off x="7795805" y="4259776"/>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17" name="pl117"/>
            <p:cNvSpPr/>
            <p:nvPr/>
          </p:nvSpPr>
          <p:spPr>
            <a:xfrm>
              <a:off x="7795805" y="4344273"/>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18" name="pl118"/>
            <p:cNvSpPr/>
            <p:nvPr/>
          </p:nvSpPr>
          <p:spPr>
            <a:xfrm>
              <a:off x="7737982" y="4428770"/>
              <a:ext cx="115645" cy="0"/>
            </a:xfrm>
            <a:custGeom>
              <a:avLst/>
              <a:pathLst>
                <a:path w="115645" h="0">
                  <a:moveTo>
                    <a:pt x="0" y="0"/>
                  </a:moveTo>
                  <a:lnTo>
                    <a:pt x="0" y="0"/>
                  </a:lnTo>
                  <a:lnTo>
                    <a:pt x="57822" y="0"/>
                  </a:lnTo>
                  <a:lnTo>
                    <a:pt x="57822" y="0"/>
                  </a:lnTo>
                  <a:lnTo>
                    <a:pt x="115645" y="0"/>
                  </a:lnTo>
                </a:path>
              </a:pathLst>
            </a:custGeom>
            <a:ln w="67753" cap="flat">
              <a:solidFill>
                <a:srgbClr val="E8E8E8">
                  <a:alpha val="100000"/>
                </a:srgbClr>
              </a:solidFill>
              <a:prstDash val="solid"/>
              <a:round/>
            </a:ln>
          </p:spPr>
          <p:txBody>
            <a:bodyPr/>
            <a:lstStyle/>
            <a:p/>
          </p:txBody>
        </p:sp>
        <p:sp>
          <p:nvSpPr>
            <p:cNvPr id="119" name="pl119"/>
            <p:cNvSpPr/>
            <p:nvPr/>
          </p:nvSpPr>
          <p:spPr>
            <a:xfrm>
              <a:off x="7737982" y="4513266"/>
              <a:ext cx="173468" cy="0"/>
            </a:xfrm>
            <a:custGeom>
              <a:avLst/>
              <a:pathLst>
                <a:path w="173468" h="0">
                  <a:moveTo>
                    <a:pt x="0" y="0"/>
                  </a:moveTo>
                  <a:lnTo>
                    <a:pt x="173468" y="0"/>
                  </a:lnTo>
                  <a:lnTo>
                    <a:pt x="173468" y="0"/>
                  </a:lnTo>
                  <a:lnTo>
                    <a:pt x="173468" y="0"/>
                  </a:lnTo>
                  <a:lnTo>
                    <a:pt x="173468" y="0"/>
                  </a:lnTo>
                </a:path>
              </a:pathLst>
            </a:custGeom>
            <a:ln w="67753" cap="flat">
              <a:solidFill>
                <a:srgbClr val="E8E8E8">
                  <a:alpha val="100000"/>
                </a:srgbClr>
              </a:solidFill>
              <a:prstDash val="solid"/>
              <a:round/>
            </a:ln>
          </p:spPr>
          <p:txBody>
            <a:bodyPr/>
            <a:lstStyle/>
            <a:p/>
          </p:txBody>
        </p:sp>
        <p:sp>
          <p:nvSpPr>
            <p:cNvPr id="120" name="pl120"/>
            <p:cNvSpPr/>
            <p:nvPr/>
          </p:nvSpPr>
          <p:spPr>
            <a:xfrm>
              <a:off x="7737982" y="4597763"/>
              <a:ext cx="115645" cy="0"/>
            </a:xfrm>
            <a:custGeom>
              <a:avLst/>
              <a:pathLst>
                <a:path w="115645" h="0">
                  <a:moveTo>
                    <a:pt x="0" y="0"/>
                  </a:moveTo>
                  <a:lnTo>
                    <a:pt x="57822" y="0"/>
                  </a:lnTo>
                  <a:lnTo>
                    <a:pt x="115645" y="0"/>
                  </a:lnTo>
                  <a:lnTo>
                    <a:pt x="115645" y="0"/>
                  </a:lnTo>
                  <a:lnTo>
                    <a:pt x="115645" y="0"/>
                  </a:lnTo>
                </a:path>
              </a:pathLst>
            </a:custGeom>
            <a:ln w="67753" cap="flat">
              <a:solidFill>
                <a:srgbClr val="E8E8E8">
                  <a:alpha val="100000"/>
                </a:srgbClr>
              </a:solidFill>
              <a:prstDash val="solid"/>
              <a:round/>
            </a:ln>
          </p:spPr>
          <p:txBody>
            <a:bodyPr/>
            <a:lstStyle/>
            <a:p/>
          </p:txBody>
        </p:sp>
        <p:sp>
          <p:nvSpPr>
            <p:cNvPr id="121" name="pl121"/>
            <p:cNvSpPr/>
            <p:nvPr/>
          </p:nvSpPr>
          <p:spPr>
            <a:xfrm>
              <a:off x="7737982" y="4682260"/>
              <a:ext cx="173468" cy="0"/>
            </a:xfrm>
            <a:custGeom>
              <a:avLst/>
              <a:pathLst>
                <a:path w="173468" h="0">
                  <a:moveTo>
                    <a:pt x="0" y="0"/>
                  </a:moveTo>
                  <a:lnTo>
                    <a:pt x="57822" y="0"/>
                  </a:lnTo>
                  <a:lnTo>
                    <a:pt x="57822" y="0"/>
                  </a:lnTo>
                  <a:lnTo>
                    <a:pt x="115645" y="0"/>
                  </a:lnTo>
                  <a:lnTo>
                    <a:pt x="173468" y="0"/>
                  </a:lnTo>
                </a:path>
              </a:pathLst>
            </a:custGeom>
            <a:ln w="67753" cap="flat">
              <a:solidFill>
                <a:srgbClr val="E8E8E8">
                  <a:alpha val="100000"/>
                </a:srgbClr>
              </a:solidFill>
              <a:prstDash val="solid"/>
              <a:round/>
            </a:ln>
          </p:spPr>
          <p:txBody>
            <a:bodyPr/>
            <a:lstStyle/>
            <a:p/>
          </p:txBody>
        </p:sp>
        <p:sp>
          <p:nvSpPr>
            <p:cNvPr id="122" name="pl122"/>
            <p:cNvSpPr/>
            <p:nvPr/>
          </p:nvSpPr>
          <p:spPr>
            <a:xfrm>
              <a:off x="7737982" y="4766756"/>
              <a:ext cx="115645" cy="0"/>
            </a:xfrm>
            <a:custGeom>
              <a:avLst/>
              <a:pathLst>
                <a:path w="115645" h="0">
                  <a:moveTo>
                    <a:pt x="0" y="0"/>
                  </a:moveTo>
                  <a:lnTo>
                    <a:pt x="0" y="0"/>
                  </a:lnTo>
                  <a:lnTo>
                    <a:pt x="115645" y="0"/>
                  </a:lnTo>
                  <a:lnTo>
                    <a:pt x="115645" y="0"/>
                  </a:lnTo>
                  <a:lnTo>
                    <a:pt x="115645" y="0"/>
                  </a:lnTo>
                </a:path>
              </a:pathLst>
            </a:custGeom>
            <a:ln w="67753" cap="flat">
              <a:solidFill>
                <a:srgbClr val="E8E8E8">
                  <a:alpha val="100000"/>
                </a:srgbClr>
              </a:solidFill>
              <a:prstDash val="solid"/>
              <a:round/>
            </a:ln>
          </p:spPr>
          <p:txBody>
            <a:bodyPr/>
            <a:lstStyle/>
            <a:p/>
          </p:txBody>
        </p:sp>
        <p:sp>
          <p:nvSpPr>
            <p:cNvPr id="123" name="pl123"/>
            <p:cNvSpPr/>
            <p:nvPr/>
          </p:nvSpPr>
          <p:spPr>
            <a:xfrm>
              <a:off x="7506691" y="4851253"/>
              <a:ext cx="231291" cy="0"/>
            </a:xfrm>
            <a:custGeom>
              <a:avLst/>
              <a:pathLst>
                <a:path w="231291" h="0">
                  <a:moveTo>
                    <a:pt x="0" y="0"/>
                  </a:moveTo>
                  <a:lnTo>
                    <a:pt x="115645" y="0"/>
                  </a:lnTo>
                  <a:lnTo>
                    <a:pt x="115645" y="0"/>
                  </a:lnTo>
                  <a:lnTo>
                    <a:pt x="173468" y="0"/>
                  </a:lnTo>
                  <a:lnTo>
                    <a:pt x="231291" y="0"/>
                  </a:lnTo>
                </a:path>
              </a:pathLst>
            </a:custGeom>
            <a:ln w="67753" cap="flat">
              <a:solidFill>
                <a:srgbClr val="E8E8E8">
                  <a:alpha val="100000"/>
                </a:srgbClr>
              </a:solidFill>
              <a:prstDash val="solid"/>
              <a:round/>
            </a:ln>
          </p:spPr>
          <p:txBody>
            <a:bodyPr/>
            <a:lstStyle/>
            <a:p/>
          </p:txBody>
        </p:sp>
        <p:sp>
          <p:nvSpPr>
            <p:cNvPr id="124" name="pl124"/>
            <p:cNvSpPr/>
            <p:nvPr/>
          </p:nvSpPr>
          <p:spPr>
            <a:xfrm>
              <a:off x="7680159" y="4935750"/>
              <a:ext cx="115645" cy="0"/>
            </a:xfrm>
            <a:custGeom>
              <a:avLst/>
              <a:pathLst>
                <a:path w="115645" h="0">
                  <a:moveTo>
                    <a:pt x="0" y="0"/>
                  </a:moveTo>
                  <a:lnTo>
                    <a:pt x="0" y="0"/>
                  </a:lnTo>
                  <a:lnTo>
                    <a:pt x="0" y="0"/>
                  </a:lnTo>
                  <a:lnTo>
                    <a:pt x="57822" y="0"/>
                  </a:lnTo>
                  <a:lnTo>
                    <a:pt x="115645" y="0"/>
                  </a:lnTo>
                </a:path>
              </a:pathLst>
            </a:custGeom>
            <a:ln w="67753" cap="flat">
              <a:solidFill>
                <a:srgbClr val="E8E8E8">
                  <a:alpha val="100000"/>
                </a:srgbClr>
              </a:solidFill>
              <a:prstDash val="solid"/>
              <a:round/>
            </a:ln>
          </p:spPr>
          <p:txBody>
            <a:bodyPr/>
            <a:lstStyle/>
            <a:p/>
          </p:txBody>
        </p:sp>
        <p:sp>
          <p:nvSpPr>
            <p:cNvPr id="125" name="pl125"/>
            <p:cNvSpPr/>
            <p:nvPr/>
          </p:nvSpPr>
          <p:spPr>
            <a:xfrm>
              <a:off x="7622337" y="5020247"/>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26" name="pl126"/>
            <p:cNvSpPr/>
            <p:nvPr/>
          </p:nvSpPr>
          <p:spPr>
            <a:xfrm>
              <a:off x="7564514" y="5104743"/>
              <a:ext cx="173468" cy="0"/>
            </a:xfrm>
            <a:custGeom>
              <a:avLst/>
              <a:pathLst>
                <a:path w="173468" h="0">
                  <a:moveTo>
                    <a:pt x="0" y="0"/>
                  </a:moveTo>
                  <a:lnTo>
                    <a:pt x="0" y="0"/>
                  </a:lnTo>
                  <a:lnTo>
                    <a:pt x="0" y="0"/>
                  </a:lnTo>
                  <a:lnTo>
                    <a:pt x="115645" y="0"/>
                  </a:lnTo>
                  <a:lnTo>
                    <a:pt x="173468" y="0"/>
                  </a:lnTo>
                </a:path>
              </a:pathLst>
            </a:custGeom>
            <a:ln w="67753" cap="flat">
              <a:solidFill>
                <a:srgbClr val="E8E8E8">
                  <a:alpha val="100000"/>
                </a:srgbClr>
              </a:solidFill>
              <a:prstDash val="solid"/>
              <a:round/>
            </a:ln>
          </p:spPr>
          <p:txBody>
            <a:bodyPr/>
            <a:lstStyle/>
            <a:p/>
          </p:txBody>
        </p:sp>
        <p:sp>
          <p:nvSpPr>
            <p:cNvPr id="127" name="pl127"/>
            <p:cNvSpPr/>
            <p:nvPr/>
          </p:nvSpPr>
          <p:spPr>
            <a:xfrm>
              <a:off x="7564514" y="5189240"/>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28" name="pl128"/>
            <p:cNvSpPr/>
            <p:nvPr/>
          </p:nvSpPr>
          <p:spPr>
            <a:xfrm>
              <a:off x="7391045" y="5273737"/>
              <a:ext cx="173468" cy="0"/>
            </a:xfrm>
            <a:custGeom>
              <a:avLst/>
              <a:pathLst>
                <a:path w="173468" h="0">
                  <a:moveTo>
                    <a:pt x="0" y="0"/>
                  </a:moveTo>
                  <a:lnTo>
                    <a:pt x="57822" y="0"/>
                  </a:lnTo>
                  <a:lnTo>
                    <a:pt x="115645" y="0"/>
                  </a:lnTo>
                  <a:lnTo>
                    <a:pt x="173468" y="0"/>
                  </a:lnTo>
                  <a:lnTo>
                    <a:pt x="173468" y="0"/>
                  </a:lnTo>
                </a:path>
              </a:pathLst>
            </a:custGeom>
            <a:ln w="67753" cap="flat">
              <a:solidFill>
                <a:srgbClr val="E8E8E8">
                  <a:alpha val="100000"/>
                </a:srgbClr>
              </a:solidFill>
              <a:prstDash val="solid"/>
              <a:round/>
            </a:ln>
          </p:spPr>
          <p:txBody>
            <a:bodyPr/>
            <a:lstStyle/>
            <a:p/>
          </p:txBody>
        </p:sp>
        <p:sp>
          <p:nvSpPr>
            <p:cNvPr id="129" name="pl129"/>
            <p:cNvSpPr/>
            <p:nvPr/>
          </p:nvSpPr>
          <p:spPr>
            <a:xfrm>
              <a:off x="7506691" y="5358233"/>
              <a:ext cx="346936" cy="0"/>
            </a:xfrm>
            <a:custGeom>
              <a:avLst/>
              <a:pathLst>
                <a:path w="346936" h="0">
                  <a:moveTo>
                    <a:pt x="0" y="0"/>
                  </a:moveTo>
                  <a:lnTo>
                    <a:pt x="0" y="0"/>
                  </a:lnTo>
                  <a:lnTo>
                    <a:pt x="0" y="0"/>
                  </a:lnTo>
                  <a:lnTo>
                    <a:pt x="346936" y="0"/>
                  </a:lnTo>
                  <a:lnTo>
                    <a:pt x="346936" y="0"/>
                  </a:lnTo>
                </a:path>
              </a:pathLst>
            </a:custGeom>
            <a:ln w="67753" cap="flat">
              <a:solidFill>
                <a:srgbClr val="E8E8E8">
                  <a:alpha val="100000"/>
                </a:srgbClr>
              </a:solidFill>
              <a:prstDash val="solid"/>
              <a:round/>
            </a:ln>
          </p:spPr>
          <p:txBody>
            <a:bodyPr/>
            <a:lstStyle/>
            <a:p/>
          </p:txBody>
        </p:sp>
        <p:sp>
          <p:nvSpPr>
            <p:cNvPr id="130" name="pl130"/>
            <p:cNvSpPr/>
            <p:nvPr/>
          </p:nvSpPr>
          <p:spPr>
            <a:xfrm>
              <a:off x="7448868" y="5442730"/>
              <a:ext cx="289113" cy="0"/>
            </a:xfrm>
            <a:custGeom>
              <a:avLst/>
              <a:pathLst>
                <a:path w="289113" h="0">
                  <a:moveTo>
                    <a:pt x="0" y="0"/>
                  </a:moveTo>
                  <a:lnTo>
                    <a:pt x="0" y="0"/>
                  </a:lnTo>
                  <a:lnTo>
                    <a:pt x="115645" y="0"/>
                  </a:lnTo>
                  <a:lnTo>
                    <a:pt x="231291" y="0"/>
                  </a:lnTo>
                  <a:lnTo>
                    <a:pt x="289113" y="0"/>
                  </a:lnTo>
                </a:path>
              </a:pathLst>
            </a:custGeom>
            <a:ln w="67753" cap="flat">
              <a:solidFill>
                <a:srgbClr val="E8E8E8">
                  <a:alpha val="100000"/>
                </a:srgbClr>
              </a:solidFill>
              <a:prstDash val="solid"/>
              <a:round/>
            </a:ln>
          </p:spPr>
          <p:txBody>
            <a:bodyPr/>
            <a:lstStyle/>
            <a:p/>
          </p:txBody>
        </p:sp>
        <p:sp>
          <p:nvSpPr>
            <p:cNvPr id="131" name="pl131"/>
            <p:cNvSpPr/>
            <p:nvPr/>
          </p:nvSpPr>
          <p:spPr>
            <a:xfrm>
              <a:off x="6986286" y="5527227"/>
              <a:ext cx="520404" cy="0"/>
            </a:xfrm>
            <a:custGeom>
              <a:avLst/>
              <a:pathLst>
                <a:path w="520404" h="0">
                  <a:moveTo>
                    <a:pt x="0" y="0"/>
                  </a:moveTo>
                  <a:lnTo>
                    <a:pt x="173468" y="0"/>
                  </a:lnTo>
                  <a:lnTo>
                    <a:pt x="231291" y="0"/>
                  </a:lnTo>
                  <a:lnTo>
                    <a:pt x="462582" y="0"/>
                  </a:lnTo>
                  <a:lnTo>
                    <a:pt x="520404" y="0"/>
                  </a:lnTo>
                </a:path>
              </a:pathLst>
            </a:custGeom>
            <a:ln w="67753" cap="flat">
              <a:solidFill>
                <a:srgbClr val="E8E8E8">
                  <a:alpha val="100000"/>
                </a:srgbClr>
              </a:solidFill>
              <a:prstDash val="solid"/>
              <a:round/>
            </a:ln>
          </p:spPr>
          <p:txBody>
            <a:bodyPr/>
            <a:lstStyle/>
            <a:p/>
          </p:txBody>
        </p:sp>
        <p:sp>
          <p:nvSpPr>
            <p:cNvPr id="132" name="pl132"/>
            <p:cNvSpPr/>
            <p:nvPr/>
          </p:nvSpPr>
          <p:spPr>
            <a:xfrm>
              <a:off x="7448868" y="5611723"/>
              <a:ext cx="57822" cy="0"/>
            </a:xfrm>
            <a:custGeom>
              <a:avLst/>
              <a:pathLst>
                <a:path w="57822" h="0">
                  <a:moveTo>
                    <a:pt x="0" y="0"/>
                  </a:moveTo>
                  <a:lnTo>
                    <a:pt x="0" y="0"/>
                  </a:lnTo>
                  <a:lnTo>
                    <a:pt x="0" y="0"/>
                  </a:lnTo>
                  <a:lnTo>
                    <a:pt x="57822" y="0"/>
                  </a:lnTo>
                  <a:lnTo>
                    <a:pt x="57822" y="0"/>
                  </a:lnTo>
                </a:path>
              </a:pathLst>
            </a:custGeom>
            <a:ln w="67753" cap="flat">
              <a:solidFill>
                <a:srgbClr val="E8E8E8">
                  <a:alpha val="100000"/>
                </a:srgbClr>
              </a:solidFill>
              <a:prstDash val="solid"/>
              <a:round/>
            </a:ln>
          </p:spPr>
          <p:txBody>
            <a:bodyPr/>
            <a:lstStyle/>
            <a:p/>
          </p:txBody>
        </p:sp>
        <p:sp>
          <p:nvSpPr>
            <p:cNvPr id="133" name="pl133"/>
            <p:cNvSpPr/>
            <p:nvPr/>
          </p:nvSpPr>
          <p:spPr>
            <a:xfrm>
              <a:off x="7275400" y="5696220"/>
              <a:ext cx="578227" cy="0"/>
            </a:xfrm>
            <a:custGeom>
              <a:avLst/>
              <a:pathLst>
                <a:path w="578227" h="0">
                  <a:moveTo>
                    <a:pt x="0" y="0"/>
                  </a:moveTo>
                  <a:lnTo>
                    <a:pt x="289113" y="0"/>
                  </a:lnTo>
                  <a:lnTo>
                    <a:pt x="520404" y="0"/>
                  </a:lnTo>
                  <a:lnTo>
                    <a:pt x="578227" y="0"/>
                  </a:lnTo>
                  <a:lnTo>
                    <a:pt x="578227" y="0"/>
                  </a:lnTo>
                </a:path>
              </a:pathLst>
            </a:custGeom>
            <a:ln w="67753" cap="flat">
              <a:solidFill>
                <a:srgbClr val="E8E8E8">
                  <a:alpha val="100000"/>
                </a:srgbClr>
              </a:solidFill>
              <a:prstDash val="solid"/>
              <a:round/>
            </a:ln>
          </p:spPr>
          <p:txBody>
            <a:bodyPr/>
            <a:lstStyle/>
            <a:p/>
          </p:txBody>
        </p:sp>
        <p:sp>
          <p:nvSpPr>
            <p:cNvPr id="134" name="pl134"/>
            <p:cNvSpPr/>
            <p:nvPr/>
          </p:nvSpPr>
          <p:spPr>
            <a:xfrm>
              <a:off x="6928463" y="5780717"/>
              <a:ext cx="867341" cy="0"/>
            </a:xfrm>
            <a:custGeom>
              <a:avLst/>
              <a:pathLst>
                <a:path w="867341" h="0">
                  <a:moveTo>
                    <a:pt x="0" y="0"/>
                  </a:moveTo>
                  <a:lnTo>
                    <a:pt x="404759" y="0"/>
                  </a:lnTo>
                  <a:lnTo>
                    <a:pt x="751695" y="0"/>
                  </a:lnTo>
                  <a:lnTo>
                    <a:pt x="809518" y="0"/>
                  </a:lnTo>
                  <a:lnTo>
                    <a:pt x="867341" y="0"/>
                  </a:lnTo>
                </a:path>
              </a:pathLst>
            </a:custGeom>
            <a:ln w="67753" cap="flat">
              <a:solidFill>
                <a:srgbClr val="E8E8E8">
                  <a:alpha val="100000"/>
                </a:srgbClr>
              </a:solidFill>
              <a:prstDash val="solid"/>
              <a:round/>
            </a:ln>
          </p:spPr>
          <p:txBody>
            <a:bodyPr/>
            <a:lstStyle/>
            <a:p/>
          </p:txBody>
        </p:sp>
        <p:sp>
          <p:nvSpPr>
            <p:cNvPr id="135" name="pt135"/>
            <p:cNvSpPr/>
            <p:nvPr/>
          </p:nvSpPr>
          <p:spPr>
            <a:xfrm>
              <a:off x="7906950" y="7064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906950" y="7064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906950" y="7064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906950" y="7064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906950" y="7064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906950" y="2649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386545" y="2649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733482" y="2649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849128" y="2649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849128" y="2649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849128" y="7909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849128" y="7909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560014" y="7909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906950" y="7909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906950" y="7909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849128" y="2734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849128" y="2734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849128" y="2734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849128" y="2734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849128" y="2734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560014" y="54382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675659" y="54382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733482" y="54382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444368" y="54382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444368" y="54382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849128" y="2818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849128" y="2818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849128" y="2818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849128" y="2818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849128" y="2818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906950" y="875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906950" y="875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906950" y="875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791305" y="875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906950" y="875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733482" y="48467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617837" y="48467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7502191" y="48467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7617837" y="48467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675659" y="48467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444368" y="9599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791305" y="9599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444368" y="9599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849128" y="9599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906950" y="9599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502191" y="552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155254" y="552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6981786" y="552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213077" y="552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444368" y="552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906950" y="1044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906950" y="1044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906950" y="1044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906950" y="1044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906950" y="1044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617837" y="5015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617837" y="5015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617837" y="5015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617837" y="5015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617837" y="5015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849128" y="39172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849128" y="39172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791305" y="39172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791305" y="39172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791305" y="39172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906950" y="11288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849128" y="11288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906950" y="11288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906950" y="11288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906950" y="11288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502191" y="56072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502191" y="56072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444368" y="56072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444368" y="56072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444368" y="56072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7849128" y="40017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849128" y="40017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849128" y="40017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791305" y="40017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791305" y="40017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849128" y="2903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849128" y="2903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849128" y="2903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849128" y="2903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849128" y="2903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791305" y="2987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791305" y="2987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849128" y="2987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849128" y="2987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849128" y="2987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906950" y="4508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906950" y="4508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906950" y="4508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906950" y="4508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733482" y="4508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849128" y="3072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849128" y="3072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849128" y="3072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849128" y="3072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849128" y="3072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849128" y="4086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849128" y="4086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733482" y="4086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849128" y="4086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791305" y="4086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906950" y="1213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906950" y="1213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906950" y="1213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906950" y="1213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906950" y="1213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791305" y="41707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791305" y="41707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791305" y="41707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791305" y="41707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791305" y="41707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906950" y="12978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906950" y="12978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906950" y="12978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906950" y="12978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906950" y="12978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849128" y="31568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849128" y="31568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849128" y="31568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849128" y="31568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849128" y="31568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7906950" y="1382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906950" y="1382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906950" y="1382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906950" y="1382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906950" y="1382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849128" y="4593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849128" y="4593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849128" y="4593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791305" y="4593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733482" y="4593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675659" y="49312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733482" y="49312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791305" y="49312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675659" y="49312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675659" y="49312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906950" y="1466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906950" y="1466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906950" y="1466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906950" y="1466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906950" y="1466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849128"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617837"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617837"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849128"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849128"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906950" y="15513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849128" y="15513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906950" y="15513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906950" y="15513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906950" y="15513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849128" y="33258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906950" y="33258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791305" y="33258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733482" y="33258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849128" y="33258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849128" y="3410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849128" y="3410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849128" y="3410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849128" y="3410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849128" y="3410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906950" y="163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906950" y="163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906950" y="163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906950" y="163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906950" y="163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733482" y="51002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675659" y="51002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560014" y="51002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560014" y="51002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560014" y="51002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906950" y="17203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906950" y="17203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906950" y="17203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906950" y="17203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906950" y="17203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906950" y="3494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906950" y="3494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733482" y="3494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906950" y="3494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849128" y="3494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906950" y="1804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906950" y="1804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906950" y="1804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906950" y="1804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906950" y="1804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849128" y="1889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7906950" y="1889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906950" y="1889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906950" y="1889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906950" y="1889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849128" y="42552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849128" y="42552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849128" y="42552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849128" y="1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849128" y="1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906950" y="1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7617837" y="5184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7617837" y="5184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906950" y="2058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7906950" y="2058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7906950" y="2058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906950" y="2058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906950" y="2058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906950" y="1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849128" y="1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791305" y="42552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791305" y="42552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560014" y="5184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617837" y="5184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560014" y="5184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906950" y="214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906950" y="214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906950" y="214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906950" y="214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906950" y="214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791305" y="56917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560014" y="56917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849128" y="56917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849128" y="56917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270900" y="56917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906950" y="22273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906950" y="22273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906950" y="22273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906950" y="22273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906950" y="22273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906950" y="2311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906950" y="2311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906950" y="2311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906950" y="2311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906950" y="2311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906950" y="239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906950" y="239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906950" y="239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906950" y="239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7906950" y="239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791305" y="4339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791305" y="4339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7791305" y="4339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906950" y="2480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7733482" y="2480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906950" y="2480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906950" y="2480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906950" y="2480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733482" y="57762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7675659" y="57762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7791305" y="57762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7328723" y="57762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6923963" y="57762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7791305" y="4339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7791305" y="4339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7733482" y="44242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7733482" y="44242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7791305" y="44242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7849128" y="44242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7791305" y="44242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7906950" y="35793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7906950" y="35793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7906950" y="35793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7906950" y="35793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7849128" y="35793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7386545" y="52692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7502191" y="52692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7444368" y="52692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7560014" y="52692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7560014" y="52692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7906950" y="46777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7849128" y="46777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7791305" y="46777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7791305" y="46777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7733482" y="46777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7849128" y="47622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7849128" y="47622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7849128" y="47622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7733482" y="47622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7733482" y="47622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7849128" y="53537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7849128" y="53537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7502191" y="53537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7502191" y="53537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7502191" y="53537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7906950" y="3663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7906950" y="3663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7906950" y="3663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7906950" y="3663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7849128" y="3663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7791305" y="25653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7849128" y="25653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7675659" y="25653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7791305" y="25653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7906950" y="25653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7906950" y="3748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7849128" y="3748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7849128" y="3748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7906950" y="3748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4" name="pt434"/>
            <p:cNvSpPr/>
            <p:nvPr/>
          </p:nvSpPr>
          <p:spPr>
            <a:xfrm>
              <a:off x="7849128" y="3748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5" name="pt435"/>
            <p:cNvSpPr/>
            <p:nvPr/>
          </p:nvSpPr>
          <p:spPr>
            <a:xfrm>
              <a:off x="7791305" y="3832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6" name="pt436"/>
            <p:cNvSpPr/>
            <p:nvPr/>
          </p:nvSpPr>
          <p:spPr>
            <a:xfrm>
              <a:off x="7791305" y="3832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7" name="pt437"/>
            <p:cNvSpPr/>
            <p:nvPr/>
          </p:nvSpPr>
          <p:spPr>
            <a:xfrm>
              <a:off x="7791305" y="3832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8" name="pt438"/>
            <p:cNvSpPr/>
            <p:nvPr/>
          </p:nvSpPr>
          <p:spPr>
            <a:xfrm>
              <a:off x="7849128" y="3832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9" name="pt439"/>
            <p:cNvSpPr/>
            <p:nvPr/>
          </p:nvSpPr>
          <p:spPr>
            <a:xfrm>
              <a:off x="7849128" y="3832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0" name="pt440"/>
            <p:cNvSpPr/>
            <p:nvPr/>
          </p:nvSpPr>
          <p:spPr>
            <a:xfrm>
              <a:off x="7873074" y="6725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1" name="pt441"/>
            <p:cNvSpPr/>
            <p:nvPr/>
          </p:nvSpPr>
          <p:spPr>
            <a:xfrm>
              <a:off x="7873074" y="6725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2" name="pt442"/>
            <p:cNvSpPr/>
            <p:nvPr/>
          </p:nvSpPr>
          <p:spPr>
            <a:xfrm>
              <a:off x="7873074" y="6725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3" name="pt443"/>
            <p:cNvSpPr/>
            <p:nvPr/>
          </p:nvSpPr>
          <p:spPr>
            <a:xfrm>
              <a:off x="7873074" y="26159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4" name="pt444"/>
            <p:cNvSpPr/>
            <p:nvPr/>
          </p:nvSpPr>
          <p:spPr>
            <a:xfrm>
              <a:off x="7815251" y="26159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5" name="pt445"/>
            <p:cNvSpPr/>
            <p:nvPr/>
          </p:nvSpPr>
          <p:spPr>
            <a:xfrm>
              <a:off x="7815251" y="26159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6" name="pt446"/>
            <p:cNvSpPr/>
            <p:nvPr/>
          </p:nvSpPr>
          <p:spPr>
            <a:xfrm>
              <a:off x="7815251" y="75703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7" name="pt447"/>
            <p:cNvSpPr/>
            <p:nvPr/>
          </p:nvSpPr>
          <p:spPr>
            <a:xfrm>
              <a:off x="7873074" y="75703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8" name="pt448"/>
            <p:cNvSpPr/>
            <p:nvPr/>
          </p:nvSpPr>
          <p:spPr>
            <a:xfrm>
              <a:off x="7873074" y="75703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9" name="pt449"/>
            <p:cNvSpPr/>
            <p:nvPr/>
          </p:nvSpPr>
          <p:spPr>
            <a:xfrm>
              <a:off x="7815251" y="270045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0" name="pt450"/>
            <p:cNvSpPr/>
            <p:nvPr/>
          </p:nvSpPr>
          <p:spPr>
            <a:xfrm>
              <a:off x="7815251" y="270045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1" name="pt451"/>
            <p:cNvSpPr/>
            <p:nvPr/>
          </p:nvSpPr>
          <p:spPr>
            <a:xfrm>
              <a:off x="7815251" y="270045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2" name="pt452"/>
            <p:cNvSpPr/>
            <p:nvPr/>
          </p:nvSpPr>
          <p:spPr>
            <a:xfrm>
              <a:off x="7526137" y="540435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3" name="pt453"/>
            <p:cNvSpPr/>
            <p:nvPr/>
          </p:nvSpPr>
          <p:spPr>
            <a:xfrm>
              <a:off x="7410492" y="540435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4" name="pt454"/>
            <p:cNvSpPr/>
            <p:nvPr/>
          </p:nvSpPr>
          <p:spPr>
            <a:xfrm>
              <a:off x="7410492" y="540435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5" name="pt455"/>
            <p:cNvSpPr/>
            <p:nvPr/>
          </p:nvSpPr>
          <p:spPr>
            <a:xfrm>
              <a:off x="7815251" y="278495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6" name="pt456"/>
            <p:cNvSpPr/>
            <p:nvPr/>
          </p:nvSpPr>
          <p:spPr>
            <a:xfrm>
              <a:off x="7815251" y="278495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7" name="pt457"/>
            <p:cNvSpPr/>
            <p:nvPr/>
          </p:nvSpPr>
          <p:spPr>
            <a:xfrm>
              <a:off x="7815251" y="278495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8" name="pt458"/>
            <p:cNvSpPr/>
            <p:nvPr/>
          </p:nvSpPr>
          <p:spPr>
            <a:xfrm>
              <a:off x="7873074" y="84153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9" name="pt459"/>
            <p:cNvSpPr/>
            <p:nvPr/>
          </p:nvSpPr>
          <p:spPr>
            <a:xfrm>
              <a:off x="7757428" y="84153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0" name="pt460"/>
            <p:cNvSpPr/>
            <p:nvPr/>
          </p:nvSpPr>
          <p:spPr>
            <a:xfrm>
              <a:off x="7873074" y="84153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1" name="pt461"/>
            <p:cNvSpPr/>
            <p:nvPr/>
          </p:nvSpPr>
          <p:spPr>
            <a:xfrm>
              <a:off x="7699605" y="481287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2" name="pt462"/>
            <p:cNvSpPr/>
            <p:nvPr/>
          </p:nvSpPr>
          <p:spPr>
            <a:xfrm>
              <a:off x="7583960" y="481287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3" name="pt463"/>
            <p:cNvSpPr/>
            <p:nvPr/>
          </p:nvSpPr>
          <p:spPr>
            <a:xfrm>
              <a:off x="7641783" y="481287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4" name="pt464"/>
            <p:cNvSpPr/>
            <p:nvPr/>
          </p:nvSpPr>
          <p:spPr>
            <a:xfrm>
              <a:off x="7410492" y="92602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5" name="pt465"/>
            <p:cNvSpPr/>
            <p:nvPr/>
          </p:nvSpPr>
          <p:spPr>
            <a:xfrm>
              <a:off x="7815251" y="92602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6" name="pt466"/>
            <p:cNvSpPr/>
            <p:nvPr/>
          </p:nvSpPr>
          <p:spPr>
            <a:xfrm>
              <a:off x="7873074" y="92602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7" name="pt467"/>
            <p:cNvSpPr/>
            <p:nvPr/>
          </p:nvSpPr>
          <p:spPr>
            <a:xfrm>
              <a:off x="7468314" y="548885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8" name="pt468"/>
            <p:cNvSpPr/>
            <p:nvPr/>
          </p:nvSpPr>
          <p:spPr>
            <a:xfrm>
              <a:off x="7179201" y="548885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9" name="pt469"/>
            <p:cNvSpPr/>
            <p:nvPr/>
          </p:nvSpPr>
          <p:spPr>
            <a:xfrm>
              <a:off x="7410492" y="548885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0" name="pt470"/>
            <p:cNvSpPr/>
            <p:nvPr/>
          </p:nvSpPr>
          <p:spPr>
            <a:xfrm>
              <a:off x="7873074" y="101052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1" name="pt471"/>
            <p:cNvSpPr/>
            <p:nvPr/>
          </p:nvSpPr>
          <p:spPr>
            <a:xfrm>
              <a:off x="7873074" y="101052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2" name="pt472"/>
            <p:cNvSpPr/>
            <p:nvPr/>
          </p:nvSpPr>
          <p:spPr>
            <a:xfrm>
              <a:off x="7873074" y="101052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3" name="pt473"/>
            <p:cNvSpPr/>
            <p:nvPr/>
          </p:nvSpPr>
          <p:spPr>
            <a:xfrm>
              <a:off x="7583960" y="498187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4" name="pt474"/>
            <p:cNvSpPr/>
            <p:nvPr/>
          </p:nvSpPr>
          <p:spPr>
            <a:xfrm>
              <a:off x="7583960" y="498187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5" name="pt475"/>
            <p:cNvSpPr/>
            <p:nvPr/>
          </p:nvSpPr>
          <p:spPr>
            <a:xfrm>
              <a:off x="7583960" y="498187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6" name="pt476"/>
            <p:cNvSpPr/>
            <p:nvPr/>
          </p:nvSpPr>
          <p:spPr>
            <a:xfrm>
              <a:off x="7815251" y="388341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7" name="pt477"/>
            <p:cNvSpPr/>
            <p:nvPr/>
          </p:nvSpPr>
          <p:spPr>
            <a:xfrm>
              <a:off x="7757428" y="388341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8" name="pt478"/>
            <p:cNvSpPr/>
            <p:nvPr/>
          </p:nvSpPr>
          <p:spPr>
            <a:xfrm>
              <a:off x="7757428" y="388341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9" name="pt479"/>
            <p:cNvSpPr/>
            <p:nvPr/>
          </p:nvSpPr>
          <p:spPr>
            <a:xfrm>
              <a:off x="7873074" y="109502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0" name="pt480"/>
            <p:cNvSpPr/>
            <p:nvPr/>
          </p:nvSpPr>
          <p:spPr>
            <a:xfrm>
              <a:off x="7873074" y="109502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1" name="pt481"/>
            <p:cNvSpPr/>
            <p:nvPr/>
          </p:nvSpPr>
          <p:spPr>
            <a:xfrm>
              <a:off x="7873074" y="109502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2" name="pt482"/>
            <p:cNvSpPr/>
            <p:nvPr/>
          </p:nvSpPr>
          <p:spPr>
            <a:xfrm>
              <a:off x="7468314" y="557334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3" name="pt483"/>
            <p:cNvSpPr/>
            <p:nvPr/>
          </p:nvSpPr>
          <p:spPr>
            <a:xfrm>
              <a:off x="7410492" y="557334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4" name="pt484"/>
            <p:cNvSpPr/>
            <p:nvPr/>
          </p:nvSpPr>
          <p:spPr>
            <a:xfrm>
              <a:off x="7410492" y="557334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5" name="pt485"/>
            <p:cNvSpPr/>
            <p:nvPr/>
          </p:nvSpPr>
          <p:spPr>
            <a:xfrm>
              <a:off x="7815251" y="396791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6" name="pt486"/>
            <p:cNvSpPr/>
            <p:nvPr/>
          </p:nvSpPr>
          <p:spPr>
            <a:xfrm>
              <a:off x="7757428" y="396791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7" name="pt487"/>
            <p:cNvSpPr/>
            <p:nvPr/>
          </p:nvSpPr>
          <p:spPr>
            <a:xfrm>
              <a:off x="7757428" y="396791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8" name="pt488"/>
            <p:cNvSpPr/>
            <p:nvPr/>
          </p:nvSpPr>
          <p:spPr>
            <a:xfrm>
              <a:off x="7815251" y="286945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9" name="pt489"/>
            <p:cNvSpPr/>
            <p:nvPr/>
          </p:nvSpPr>
          <p:spPr>
            <a:xfrm>
              <a:off x="7815251" y="286945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0" name="pt490"/>
            <p:cNvSpPr/>
            <p:nvPr/>
          </p:nvSpPr>
          <p:spPr>
            <a:xfrm>
              <a:off x="7815251" y="286945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1" name="pt491"/>
            <p:cNvSpPr/>
            <p:nvPr/>
          </p:nvSpPr>
          <p:spPr>
            <a:xfrm>
              <a:off x="7757428" y="295394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2" name="pt492"/>
            <p:cNvSpPr/>
            <p:nvPr/>
          </p:nvSpPr>
          <p:spPr>
            <a:xfrm>
              <a:off x="7815251" y="295394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3" name="pt493"/>
            <p:cNvSpPr/>
            <p:nvPr/>
          </p:nvSpPr>
          <p:spPr>
            <a:xfrm>
              <a:off x="7815251" y="295394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4" name="pt494"/>
            <p:cNvSpPr/>
            <p:nvPr/>
          </p:nvSpPr>
          <p:spPr>
            <a:xfrm>
              <a:off x="7873074" y="44748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5" name="pt495"/>
            <p:cNvSpPr/>
            <p:nvPr/>
          </p:nvSpPr>
          <p:spPr>
            <a:xfrm>
              <a:off x="7873074" y="44748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6" name="pt496"/>
            <p:cNvSpPr/>
            <p:nvPr/>
          </p:nvSpPr>
          <p:spPr>
            <a:xfrm>
              <a:off x="7699605" y="44748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7" name="pt497"/>
            <p:cNvSpPr/>
            <p:nvPr/>
          </p:nvSpPr>
          <p:spPr>
            <a:xfrm>
              <a:off x="7815251" y="303844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8" name="pt498"/>
            <p:cNvSpPr/>
            <p:nvPr/>
          </p:nvSpPr>
          <p:spPr>
            <a:xfrm>
              <a:off x="7815251" y="303844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9" name="pt499"/>
            <p:cNvSpPr/>
            <p:nvPr/>
          </p:nvSpPr>
          <p:spPr>
            <a:xfrm>
              <a:off x="7815251" y="303844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0" name="pt500"/>
            <p:cNvSpPr/>
            <p:nvPr/>
          </p:nvSpPr>
          <p:spPr>
            <a:xfrm>
              <a:off x="7815251" y="40524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1" name="pt501"/>
            <p:cNvSpPr/>
            <p:nvPr/>
          </p:nvSpPr>
          <p:spPr>
            <a:xfrm>
              <a:off x="7815251" y="40524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2" name="pt502"/>
            <p:cNvSpPr/>
            <p:nvPr/>
          </p:nvSpPr>
          <p:spPr>
            <a:xfrm>
              <a:off x="7757428" y="40524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3" name="pt503"/>
            <p:cNvSpPr/>
            <p:nvPr/>
          </p:nvSpPr>
          <p:spPr>
            <a:xfrm>
              <a:off x="7873074" y="117951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4" name="pt504"/>
            <p:cNvSpPr/>
            <p:nvPr/>
          </p:nvSpPr>
          <p:spPr>
            <a:xfrm>
              <a:off x="7873074" y="117951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5" name="pt505"/>
            <p:cNvSpPr/>
            <p:nvPr/>
          </p:nvSpPr>
          <p:spPr>
            <a:xfrm>
              <a:off x="7873074" y="117951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6" name="pt506"/>
            <p:cNvSpPr/>
            <p:nvPr/>
          </p:nvSpPr>
          <p:spPr>
            <a:xfrm>
              <a:off x="7757428" y="413690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7" name="pt507"/>
            <p:cNvSpPr/>
            <p:nvPr/>
          </p:nvSpPr>
          <p:spPr>
            <a:xfrm>
              <a:off x="7757428" y="413690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8" name="pt508"/>
            <p:cNvSpPr/>
            <p:nvPr/>
          </p:nvSpPr>
          <p:spPr>
            <a:xfrm>
              <a:off x="7757428" y="413690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9" name="pt509"/>
            <p:cNvSpPr/>
            <p:nvPr/>
          </p:nvSpPr>
          <p:spPr>
            <a:xfrm>
              <a:off x="7873074" y="126401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0" name="pt510"/>
            <p:cNvSpPr/>
            <p:nvPr/>
          </p:nvSpPr>
          <p:spPr>
            <a:xfrm>
              <a:off x="7873074" y="126401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1" name="pt511"/>
            <p:cNvSpPr/>
            <p:nvPr/>
          </p:nvSpPr>
          <p:spPr>
            <a:xfrm>
              <a:off x="7873074" y="126401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2" name="pt512"/>
            <p:cNvSpPr/>
            <p:nvPr/>
          </p:nvSpPr>
          <p:spPr>
            <a:xfrm>
              <a:off x="7815251" y="312294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3" name="pt513"/>
            <p:cNvSpPr/>
            <p:nvPr/>
          </p:nvSpPr>
          <p:spPr>
            <a:xfrm>
              <a:off x="7815251" y="312294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4" name="pt514"/>
            <p:cNvSpPr/>
            <p:nvPr/>
          </p:nvSpPr>
          <p:spPr>
            <a:xfrm>
              <a:off x="7815251" y="312294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5" name="pt515"/>
            <p:cNvSpPr/>
            <p:nvPr/>
          </p:nvSpPr>
          <p:spPr>
            <a:xfrm>
              <a:off x="7873074" y="134851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6" name="pt516"/>
            <p:cNvSpPr/>
            <p:nvPr/>
          </p:nvSpPr>
          <p:spPr>
            <a:xfrm>
              <a:off x="7873074" y="134851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7" name="pt517"/>
            <p:cNvSpPr/>
            <p:nvPr/>
          </p:nvSpPr>
          <p:spPr>
            <a:xfrm>
              <a:off x="7873074" y="134851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8" name="pt518"/>
            <p:cNvSpPr/>
            <p:nvPr/>
          </p:nvSpPr>
          <p:spPr>
            <a:xfrm>
              <a:off x="7815251" y="455938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9" name="pt519"/>
            <p:cNvSpPr/>
            <p:nvPr/>
          </p:nvSpPr>
          <p:spPr>
            <a:xfrm>
              <a:off x="7757428" y="455938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0" name="pt520"/>
            <p:cNvSpPr/>
            <p:nvPr/>
          </p:nvSpPr>
          <p:spPr>
            <a:xfrm>
              <a:off x="7699605" y="455938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1" name="pt521"/>
            <p:cNvSpPr/>
            <p:nvPr/>
          </p:nvSpPr>
          <p:spPr>
            <a:xfrm>
              <a:off x="7641783" y="489737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2" name="pt522"/>
            <p:cNvSpPr/>
            <p:nvPr/>
          </p:nvSpPr>
          <p:spPr>
            <a:xfrm>
              <a:off x="7641783" y="489737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3" name="pt523"/>
            <p:cNvSpPr/>
            <p:nvPr/>
          </p:nvSpPr>
          <p:spPr>
            <a:xfrm>
              <a:off x="7641783" y="489737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4" name="pt524"/>
            <p:cNvSpPr/>
            <p:nvPr/>
          </p:nvSpPr>
          <p:spPr>
            <a:xfrm>
              <a:off x="7873074" y="143300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5" name="pt525"/>
            <p:cNvSpPr/>
            <p:nvPr/>
          </p:nvSpPr>
          <p:spPr>
            <a:xfrm>
              <a:off x="7873074" y="143300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6" name="pt526"/>
            <p:cNvSpPr/>
            <p:nvPr/>
          </p:nvSpPr>
          <p:spPr>
            <a:xfrm>
              <a:off x="7873074" y="143300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7" name="pt527"/>
            <p:cNvSpPr/>
            <p:nvPr/>
          </p:nvSpPr>
          <p:spPr>
            <a:xfrm>
              <a:off x="7815251" y="3207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8" name="pt528"/>
            <p:cNvSpPr/>
            <p:nvPr/>
          </p:nvSpPr>
          <p:spPr>
            <a:xfrm>
              <a:off x="7815251" y="3207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9" name="pt529"/>
            <p:cNvSpPr/>
            <p:nvPr/>
          </p:nvSpPr>
          <p:spPr>
            <a:xfrm>
              <a:off x="7815251" y="3207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0" name="pt530"/>
            <p:cNvSpPr/>
            <p:nvPr/>
          </p:nvSpPr>
          <p:spPr>
            <a:xfrm>
              <a:off x="7873074" y="15175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1" name="pt531"/>
            <p:cNvSpPr/>
            <p:nvPr/>
          </p:nvSpPr>
          <p:spPr>
            <a:xfrm>
              <a:off x="7873074" y="15175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2" name="pt532"/>
            <p:cNvSpPr/>
            <p:nvPr/>
          </p:nvSpPr>
          <p:spPr>
            <a:xfrm>
              <a:off x="7873074" y="15175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3" name="pt533"/>
            <p:cNvSpPr/>
            <p:nvPr/>
          </p:nvSpPr>
          <p:spPr>
            <a:xfrm>
              <a:off x="7815251" y="329193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4" name="pt534"/>
            <p:cNvSpPr/>
            <p:nvPr/>
          </p:nvSpPr>
          <p:spPr>
            <a:xfrm>
              <a:off x="7699605" y="329193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5" name="pt535"/>
            <p:cNvSpPr/>
            <p:nvPr/>
          </p:nvSpPr>
          <p:spPr>
            <a:xfrm>
              <a:off x="7815251" y="329193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6" name="pt536"/>
            <p:cNvSpPr/>
            <p:nvPr/>
          </p:nvSpPr>
          <p:spPr>
            <a:xfrm>
              <a:off x="7815251" y="337643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7" name="pt537"/>
            <p:cNvSpPr/>
            <p:nvPr/>
          </p:nvSpPr>
          <p:spPr>
            <a:xfrm>
              <a:off x="7815251" y="337643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8" name="pt538"/>
            <p:cNvSpPr/>
            <p:nvPr/>
          </p:nvSpPr>
          <p:spPr>
            <a:xfrm>
              <a:off x="7815251" y="337643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9" name="pt539"/>
            <p:cNvSpPr/>
            <p:nvPr/>
          </p:nvSpPr>
          <p:spPr>
            <a:xfrm>
              <a:off x="7873074" y="160200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0" name="pt540"/>
            <p:cNvSpPr/>
            <p:nvPr/>
          </p:nvSpPr>
          <p:spPr>
            <a:xfrm>
              <a:off x="7873074" y="160200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1" name="pt541"/>
            <p:cNvSpPr/>
            <p:nvPr/>
          </p:nvSpPr>
          <p:spPr>
            <a:xfrm>
              <a:off x="7873074" y="160200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2" name="pt542"/>
            <p:cNvSpPr/>
            <p:nvPr/>
          </p:nvSpPr>
          <p:spPr>
            <a:xfrm>
              <a:off x="7699605" y="506636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3" name="pt543"/>
            <p:cNvSpPr/>
            <p:nvPr/>
          </p:nvSpPr>
          <p:spPr>
            <a:xfrm>
              <a:off x="7526137" y="506636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4" name="pt544"/>
            <p:cNvSpPr/>
            <p:nvPr/>
          </p:nvSpPr>
          <p:spPr>
            <a:xfrm>
              <a:off x="7526137" y="506636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5" name="pt545"/>
            <p:cNvSpPr/>
            <p:nvPr/>
          </p:nvSpPr>
          <p:spPr>
            <a:xfrm>
              <a:off x="7873074" y="168649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6" name="pt546"/>
            <p:cNvSpPr/>
            <p:nvPr/>
          </p:nvSpPr>
          <p:spPr>
            <a:xfrm>
              <a:off x="7873074" y="168649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7" name="pt547"/>
            <p:cNvSpPr/>
            <p:nvPr/>
          </p:nvSpPr>
          <p:spPr>
            <a:xfrm>
              <a:off x="7873074" y="168649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8" name="pt548"/>
            <p:cNvSpPr/>
            <p:nvPr/>
          </p:nvSpPr>
          <p:spPr>
            <a:xfrm>
              <a:off x="7873074" y="346093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9" name="pt549"/>
            <p:cNvSpPr/>
            <p:nvPr/>
          </p:nvSpPr>
          <p:spPr>
            <a:xfrm>
              <a:off x="7873074" y="346093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0" name="pt550"/>
            <p:cNvSpPr/>
            <p:nvPr/>
          </p:nvSpPr>
          <p:spPr>
            <a:xfrm>
              <a:off x="7815251" y="346093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1" name="pt551"/>
            <p:cNvSpPr/>
            <p:nvPr/>
          </p:nvSpPr>
          <p:spPr>
            <a:xfrm>
              <a:off x="7873074" y="177099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2" name="pt552"/>
            <p:cNvSpPr/>
            <p:nvPr/>
          </p:nvSpPr>
          <p:spPr>
            <a:xfrm>
              <a:off x="7873074" y="177099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3" name="pt553"/>
            <p:cNvSpPr/>
            <p:nvPr/>
          </p:nvSpPr>
          <p:spPr>
            <a:xfrm>
              <a:off x="7873074" y="177099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4" name="pt554"/>
            <p:cNvSpPr/>
            <p:nvPr/>
          </p:nvSpPr>
          <p:spPr>
            <a:xfrm>
              <a:off x="7815251" y="185549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5" name="pt555"/>
            <p:cNvSpPr/>
            <p:nvPr/>
          </p:nvSpPr>
          <p:spPr>
            <a:xfrm>
              <a:off x="7873074" y="185549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6" name="pt556"/>
            <p:cNvSpPr/>
            <p:nvPr/>
          </p:nvSpPr>
          <p:spPr>
            <a:xfrm>
              <a:off x="7873074" y="185549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7" name="pt557"/>
            <p:cNvSpPr/>
            <p:nvPr/>
          </p:nvSpPr>
          <p:spPr>
            <a:xfrm>
              <a:off x="7815251" y="422140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8" name="pt558"/>
            <p:cNvSpPr/>
            <p:nvPr/>
          </p:nvSpPr>
          <p:spPr>
            <a:xfrm>
              <a:off x="7815251" y="19399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9" name="pt559"/>
            <p:cNvSpPr/>
            <p:nvPr/>
          </p:nvSpPr>
          <p:spPr>
            <a:xfrm>
              <a:off x="7873074" y="19399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0" name="pt560"/>
            <p:cNvSpPr/>
            <p:nvPr/>
          </p:nvSpPr>
          <p:spPr>
            <a:xfrm>
              <a:off x="7583960" y="51508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1" name="pt561"/>
            <p:cNvSpPr/>
            <p:nvPr/>
          </p:nvSpPr>
          <p:spPr>
            <a:xfrm>
              <a:off x="7873074" y="202448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2" name="pt562"/>
            <p:cNvSpPr/>
            <p:nvPr/>
          </p:nvSpPr>
          <p:spPr>
            <a:xfrm>
              <a:off x="7873074" y="202448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3" name="pt563"/>
            <p:cNvSpPr/>
            <p:nvPr/>
          </p:nvSpPr>
          <p:spPr>
            <a:xfrm>
              <a:off x="7873074" y="202448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4" name="pt564"/>
            <p:cNvSpPr/>
            <p:nvPr/>
          </p:nvSpPr>
          <p:spPr>
            <a:xfrm>
              <a:off x="7873074" y="19399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5" name="pt565"/>
            <p:cNvSpPr/>
            <p:nvPr/>
          </p:nvSpPr>
          <p:spPr>
            <a:xfrm>
              <a:off x="7757428" y="422140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6" name="pt566"/>
            <p:cNvSpPr/>
            <p:nvPr/>
          </p:nvSpPr>
          <p:spPr>
            <a:xfrm>
              <a:off x="7757428" y="422140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7" name="pt567"/>
            <p:cNvSpPr/>
            <p:nvPr/>
          </p:nvSpPr>
          <p:spPr>
            <a:xfrm>
              <a:off x="7583960" y="51508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8" name="pt568"/>
            <p:cNvSpPr/>
            <p:nvPr/>
          </p:nvSpPr>
          <p:spPr>
            <a:xfrm>
              <a:off x="7526137" y="51508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9" name="pt569"/>
            <p:cNvSpPr/>
            <p:nvPr/>
          </p:nvSpPr>
          <p:spPr>
            <a:xfrm>
              <a:off x="7873074" y="210898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0" name="pt570"/>
            <p:cNvSpPr/>
            <p:nvPr/>
          </p:nvSpPr>
          <p:spPr>
            <a:xfrm>
              <a:off x="7873074" y="210898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1" name="pt571"/>
            <p:cNvSpPr/>
            <p:nvPr/>
          </p:nvSpPr>
          <p:spPr>
            <a:xfrm>
              <a:off x="7873074" y="210898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2" name="pt572"/>
            <p:cNvSpPr/>
            <p:nvPr/>
          </p:nvSpPr>
          <p:spPr>
            <a:xfrm>
              <a:off x="7757428" y="565784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3" name="pt573"/>
            <p:cNvSpPr/>
            <p:nvPr/>
          </p:nvSpPr>
          <p:spPr>
            <a:xfrm>
              <a:off x="7815251" y="565784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4" name="pt574"/>
            <p:cNvSpPr/>
            <p:nvPr/>
          </p:nvSpPr>
          <p:spPr>
            <a:xfrm>
              <a:off x="7237023" y="565784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5" name="pt575"/>
            <p:cNvSpPr/>
            <p:nvPr/>
          </p:nvSpPr>
          <p:spPr>
            <a:xfrm>
              <a:off x="7873074" y="219347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6" name="pt576"/>
            <p:cNvSpPr/>
            <p:nvPr/>
          </p:nvSpPr>
          <p:spPr>
            <a:xfrm>
              <a:off x="7873074" y="219347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7" name="pt577"/>
            <p:cNvSpPr/>
            <p:nvPr/>
          </p:nvSpPr>
          <p:spPr>
            <a:xfrm>
              <a:off x="7873074" y="219347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8" name="pt578"/>
            <p:cNvSpPr/>
            <p:nvPr/>
          </p:nvSpPr>
          <p:spPr>
            <a:xfrm>
              <a:off x="7873074" y="227797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9" name="pt579"/>
            <p:cNvSpPr/>
            <p:nvPr/>
          </p:nvSpPr>
          <p:spPr>
            <a:xfrm>
              <a:off x="7873074" y="227797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0" name="pt580"/>
            <p:cNvSpPr/>
            <p:nvPr/>
          </p:nvSpPr>
          <p:spPr>
            <a:xfrm>
              <a:off x="7873074" y="227797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1" name="pt581"/>
            <p:cNvSpPr/>
            <p:nvPr/>
          </p:nvSpPr>
          <p:spPr>
            <a:xfrm>
              <a:off x="7873074" y="236247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2" name="pt582"/>
            <p:cNvSpPr/>
            <p:nvPr/>
          </p:nvSpPr>
          <p:spPr>
            <a:xfrm>
              <a:off x="7873074" y="236247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3" name="pt583"/>
            <p:cNvSpPr/>
            <p:nvPr/>
          </p:nvSpPr>
          <p:spPr>
            <a:xfrm>
              <a:off x="7873074" y="236247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4" name="pt584"/>
            <p:cNvSpPr/>
            <p:nvPr/>
          </p:nvSpPr>
          <p:spPr>
            <a:xfrm>
              <a:off x="7757428" y="430589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5" name="pt585"/>
            <p:cNvSpPr/>
            <p:nvPr/>
          </p:nvSpPr>
          <p:spPr>
            <a:xfrm>
              <a:off x="7873074" y="244696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6" name="pt586"/>
            <p:cNvSpPr/>
            <p:nvPr/>
          </p:nvSpPr>
          <p:spPr>
            <a:xfrm>
              <a:off x="7873074" y="244696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7" name="pt587"/>
            <p:cNvSpPr/>
            <p:nvPr/>
          </p:nvSpPr>
          <p:spPr>
            <a:xfrm>
              <a:off x="7873074" y="244696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8" name="pt588"/>
            <p:cNvSpPr/>
            <p:nvPr/>
          </p:nvSpPr>
          <p:spPr>
            <a:xfrm>
              <a:off x="7699605" y="57423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9" name="pt589"/>
            <p:cNvSpPr/>
            <p:nvPr/>
          </p:nvSpPr>
          <p:spPr>
            <a:xfrm>
              <a:off x="7294846" y="57423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0" name="pt590"/>
            <p:cNvSpPr/>
            <p:nvPr/>
          </p:nvSpPr>
          <p:spPr>
            <a:xfrm>
              <a:off x="6890087" y="57423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1" name="pt591"/>
            <p:cNvSpPr/>
            <p:nvPr/>
          </p:nvSpPr>
          <p:spPr>
            <a:xfrm>
              <a:off x="7757428" y="430589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2" name="pt592"/>
            <p:cNvSpPr/>
            <p:nvPr/>
          </p:nvSpPr>
          <p:spPr>
            <a:xfrm>
              <a:off x="7757428" y="430589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3" name="pt593"/>
            <p:cNvSpPr/>
            <p:nvPr/>
          </p:nvSpPr>
          <p:spPr>
            <a:xfrm>
              <a:off x="7699605" y="439039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4" name="pt594"/>
            <p:cNvSpPr/>
            <p:nvPr/>
          </p:nvSpPr>
          <p:spPr>
            <a:xfrm>
              <a:off x="7815251" y="439039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5" name="pt595"/>
            <p:cNvSpPr/>
            <p:nvPr/>
          </p:nvSpPr>
          <p:spPr>
            <a:xfrm>
              <a:off x="7757428" y="439039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6" name="pt596"/>
            <p:cNvSpPr/>
            <p:nvPr/>
          </p:nvSpPr>
          <p:spPr>
            <a:xfrm>
              <a:off x="7873074" y="354542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7" name="pt597"/>
            <p:cNvSpPr/>
            <p:nvPr/>
          </p:nvSpPr>
          <p:spPr>
            <a:xfrm>
              <a:off x="7873074" y="354542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8" name="pt598"/>
            <p:cNvSpPr/>
            <p:nvPr/>
          </p:nvSpPr>
          <p:spPr>
            <a:xfrm>
              <a:off x="7815251" y="354542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9" name="pt599"/>
            <p:cNvSpPr/>
            <p:nvPr/>
          </p:nvSpPr>
          <p:spPr>
            <a:xfrm>
              <a:off x="7352669" y="523536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0" name="pt600"/>
            <p:cNvSpPr/>
            <p:nvPr/>
          </p:nvSpPr>
          <p:spPr>
            <a:xfrm>
              <a:off x="7526137" y="523536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1" name="pt601"/>
            <p:cNvSpPr/>
            <p:nvPr/>
          </p:nvSpPr>
          <p:spPr>
            <a:xfrm>
              <a:off x="7526137" y="523536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2" name="pt602"/>
            <p:cNvSpPr/>
            <p:nvPr/>
          </p:nvSpPr>
          <p:spPr>
            <a:xfrm>
              <a:off x="7873074" y="464388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3" name="pt603"/>
            <p:cNvSpPr/>
            <p:nvPr/>
          </p:nvSpPr>
          <p:spPr>
            <a:xfrm>
              <a:off x="7757428" y="464388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4" name="pt604"/>
            <p:cNvSpPr/>
            <p:nvPr/>
          </p:nvSpPr>
          <p:spPr>
            <a:xfrm>
              <a:off x="7699605" y="464388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5" name="pt605"/>
            <p:cNvSpPr/>
            <p:nvPr/>
          </p:nvSpPr>
          <p:spPr>
            <a:xfrm>
              <a:off x="7815251" y="472838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6" name="pt606"/>
            <p:cNvSpPr/>
            <p:nvPr/>
          </p:nvSpPr>
          <p:spPr>
            <a:xfrm>
              <a:off x="7699605" y="472838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7" name="pt607"/>
            <p:cNvSpPr/>
            <p:nvPr/>
          </p:nvSpPr>
          <p:spPr>
            <a:xfrm>
              <a:off x="7699605" y="472838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8" name="pt608"/>
            <p:cNvSpPr/>
            <p:nvPr/>
          </p:nvSpPr>
          <p:spPr>
            <a:xfrm>
              <a:off x="7815251" y="531985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9" name="pt609"/>
            <p:cNvSpPr/>
            <p:nvPr/>
          </p:nvSpPr>
          <p:spPr>
            <a:xfrm>
              <a:off x="7468314" y="531985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0" name="pt610"/>
            <p:cNvSpPr/>
            <p:nvPr/>
          </p:nvSpPr>
          <p:spPr>
            <a:xfrm>
              <a:off x="7468314" y="531985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1" name="pt611"/>
            <p:cNvSpPr/>
            <p:nvPr/>
          </p:nvSpPr>
          <p:spPr>
            <a:xfrm>
              <a:off x="7873074" y="362992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2" name="pt612"/>
            <p:cNvSpPr/>
            <p:nvPr/>
          </p:nvSpPr>
          <p:spPr>
            <a:xfrm>
              <a:off x="7873074" y="362992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3" name="pt613"/>
            <p:cNvSpPr/>
            <p:nvPr/>
          </p:nvSpPr>
          <p:spPr>
            <a:xfrm>
              <a:off x="7815251" y="362992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4" name="pt614"/>
            <p:cNvSpPr/>
            <p:nvPr/>
          </p:nvSpPr>
          <p:spPr>
            <a:xfrm>
              <a:off x="7757428" y="253146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5" name="pt615"/>
            <p:cNvSpPr/>
            <p:nvPr/>
          </p:nvSpPr>
          <p:spPr>
            <a:xfrm>
              <a:off x="7757428" y="253146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6" name="pt616"/>
            <p:cNvSpPr/>
            <p:nvPr/>
          </p:nvSpPr>
          <p:spPr>
            <a:xfrm>
              <a:off x="7873074" y="253146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7" name="pt617"/>
            <p:cNvSpPr/>
            <p:nvPr/>
          </p:nvSpPr>
          <p:spPr>
            <a:xfrm>
              <a:off x="7873074" y="371442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8" name="pt618"/>
            <p:cNvSpPr/>
            <p:nvPr/>
          </p:nvSpPr>
          <p:spPr>
            <a:xfrm>
              <a:off x="7873074" y="371442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9" name="pt619"/>
            <p:cNvSpPr/>
            <p:nvPr/>
          </p:nvSpPr>
          <p:spPr>
            <a:xfrm>
              <a:off x="7815251" y="371442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0" name="pt620"/>
            <p:cNvSpPr/>
            <p:nvPr/>
          </p:nvSpPr>
          <p:spPr>
            <a:xfrm>
              <a:off x="7757428" y="379891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1" name="pt621"/>
            <p:cNvSpPr/>
            <p:nvPr/>
          </p:nvSpPr>
          <p:spPr>
            <a:xfrm>
              <a:off x="7815251" y="379891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2" name="pt622"/>
            <p:cNvSpPr/>
            <p:nvPr/>
          </p:nvSpPr>
          <p:spPr>
            <a:xfrm>
              <a:off x="7815251" y="379891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3" name="tx623"/>
            <p:cNvSpPr/>
            <p:nvPr/>
          </p:nvSpPr>
          <p:spPr>
            <a:xfrm>
              <a:off x="1428654" y="5732472"/>
              <a:ext cx="40659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Romania</a:t>
              </a:r>
            </a:p>
          </p:txBody>
        </p:sp>
        <p:sp>
          <p:nvSpPr>
            <p:cNvPr id="624" name="tx624"/>
            <p:cNvSpPr/>
            <p:nvPr/>
          </p:nvSpPr>
          <p:spPr>
            <a:xfrm>
              <a:off x="1456833" y="5647975"/>
              <a:ext cx="3784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Panama</a:t>
              </a:r>
            </a:p>
          </p:txBody>
        </p:sp>
        <p:sp>
          <p:nvSpPr>
            <p:cNvPr id="625" name="tx625"/>
            <p:cNvSpPr/>
            <p:nvPr/>
          </p:nvSpPr>
          <p:spPr>
            <a:xfrm>
              <a:off x="1496371" y="5563478"/>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Estonia</a:t>
              </a:r>
            </a:p>
          </p:txBody>
        </p:sp>
        <p:sp>
          <p:nvSpPr>
            <p:cNvPr id="626" name="tx626"/>
            <p:cNvSpPr/>
            <p:nvPr/>
          </p:nvSpPr>
          <p:spPr>
            <a:xfrm>
              <a:off x="1400328" y="5478982"/>
              <a:ext cx="4349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Barbados</a:t>
              </a:r>
            </a:p>
          </p:txBody>
        </p:sp>
        <p:sp>
          <p:nvSpPr>
            <p:cNvPr id="627" name="tx627"/>
            <p:cNvSpPr/>
            <p:nvPr/>
          </p:nvSpPr>
          <p:spPr>
            <a:xfrm>
              <a:off x="1519043" y="5394485"/>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Austria</a:t>
              </a:r>
            </a:p>
          </p:txBody>
        </p:sp>
        <p:sp>
          <p:nvSpPr>
            <p:cNvPr id="628" name="tx628"/>
            <p:cNvSpPr/>
            <p:nvPr/>
          </p:nvSpPr>
          <p:spPr>
            <a:xfrm>
              <a:off x="1445522" y="5308698"/>
              <a:ext cx="38973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Slovenia</a:t>
              </a:r>
            </a:p>
          </p:txBody>
        </p:sp>
        <p:sp>
          <p:nvSpPr>
            <p:cNvPr id="629" name="tx629"/>
            <p:cNvSpPr/>
            <p:nvPr/>
          </p:nvSpPr>
          <p:spPr>
            <a:xfrm>
              <a:off x="1315694" y="5224202"/>
              <a:ext cx="1807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San</a:t>
              </a:r>
            </a:p>
          </p:txBody>
        </p:sp>
        <p:sp>
          <p:nvSpPr>
            <p:cNvPr id="630" name="tx630"/>
            <p:cNvSpPr/>
            <p:nvPr/>
          </p:nvSpPr>
          <p:spPr>
            <a:xfrm>
              <a:off x="1524698" y="5225491"/>
              <a:ext cx="3105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Marino</a:t>
              </a:r>
            </a:p>
          </p:txBody>
        </p:sp>
        <p:sp>
          <p:nvSpPr>
            <p:cNvPr id="631" name="tx631"/>
            <p:cNvSpPr/>
            <p:nvPr/>
          </p:nvSpPr>
          <p:spPr>
            <a:xfrm>
              <a:off x="1236617" y="5140995"/>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New</a:t>
              </a:r>
            </a:p>
          </p:txBody>
        </p:sp>
        <p:sp>
          <p:nvSpPr>
            <p:cNvPr id="632" name="tx632"/>
            <p:cNvSpPr/>
            <p:nvPr/>
          </p:nvSpPr>
          <p:spPr>
            <a:xfrm>
              <a:off x="1468094" y="5140995"/>
              <a:ext cx="3671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Zealand</a:t>
              </a:r>
            </a:p>
          </p:txBody>
        </p:sp>
        <p:sp>
          <p:nvSpPr>
            <p:cNvPr id="633" name="tx633"/>
            <p:cNvSpPr/>
            <p:nvPr/>
          </p:nvSpPr>
          <p:spPr>
            <a:xfrm>
              <a:off x="1422850" y="5056498"/>
              <a:ext cx="41240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Lithuania</a:t>
              </a:r>
            </a:p>
          </p:txBody>
        </p:sp>
        <p:sp>
          <p:nvSpPr>
            <p:cNvPr id="634" name="tx634"/>
            <p:cNvSpPr/>
            <p:nvPr/>
          </p:nvSpPr>
          <p:spPr>
            <a:xfrm>
              <a:off x="1479355" y="4970712"/>
              <a:ext cx="35589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Canada</a:t>
              </a:r>
            </a:p>
          </p:txBody>
        </p:sp>
        <p:sp>
          <p:nvSpPr>
            <p:cNvPr id="635" name="tx635"/>
            <p:cNvSpPr/>
            <p:nvPr/>
          </p:nvSpPr>
          <p:spPr>
            <a:xfrm>
              <a:off x="1507633" y="4887505"/>
              <a:ext cx="3276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Iceland</a:t>
              </a:r>
            </a:p>
          </p:txBody>
        </p:sp>
        <p:sp>
          <p:nvSpPr>
            <p:cNvPr id="636" name="tx636"/>
            <p:cNvSpPr/>
            <p:nvPr/>
          </p:nvSpPr>
          <p:spPr>
            <a:xfrm>
              <a:off x="1462488" y="4782817"/>
              <a:ext cx="37276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Bulgaria</a:t>
              </a:r>
            </a:p>
          </p:txBody>
        </p:sp>
        <p:sp>
          <p:nvSpPr>
            <p:cNvPr id="637" name="tx637"/>
            <p:cNvSpPr/>
            <p:nvPr/>
          </p:nvSpPr>
          <p:spPr>
            <a:xfrm>
              <a:off x="1468094" y="4717222"/>
              <a:ext cx="36715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Sweden</a:t>
              </a:r>
            </a:p>
          </p:txBody>
        </p:sp>
        <p:sp>
          <p:nvSpPr>
            <p:cNvPr id="638" name="tx638"/>
            <p:cNvSpPr/>
            <p:nvPr/>
          </p:nvSpPr>
          <p:spPr>
            <a:xfrm>
              <a:off x="1451227" y="4632725"/>
              <a:ext cx="3840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Slovakia</a:t>
              </a:r>
            </a:p>
          </p:txBody>
        </p:sp>
        <p:sp>
          <p:nvSpPr>
            <p:cNvPr id="639" name="tx639"/>
            <p:cNvSpPr/>
            <p:nvPr/>
          </p:nvSpPr>
          <p:spPr>
            <a:xfrm>
              <a:off x="1524599" y="4549518"/>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Ireland</a:t>
              </a:r>
            </a:p>
          </p:txBody>
        </p:sp>
        <p:sp>
          <p:nvSpPr>
            <p:cNvPr id="640" name="tx640"/>
            <p:cNvSpPr/>
            <p:nvPr/>
          </p:nvSpPr>
          <p:spPr>
            <a:xfrm>
              <a:off x="1468193" y="4463731"/>
              <a:ext cx="3670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Czechia</a:t>
              </a:r>
            </a:p>
          </p:txBody>
        </p:sp>
        <p:sp>
          <p:nvSpPr>
            <p:cNvPr id="641" name="tx641"/>
            <p:cNvSpPr/>
            <p:nvPr/>
          </p:nvSpPr>
          <p:spPr>
            <a:xfrm>
              <a:off x="1253484" y="4379235"/>
              <a:ext cx="259853"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Saudi</a:t>
              </a:r>
            </a:p>
          </p:txBody>
        </p:sp>
        <p:sp>
          <p:nvSpPr>
            <p:cNvPr id="642" name="tx642"/>
            <p:cNvSpPr/>
            <p:nvPr/>
          </p:nvSpPr>
          <p:spPr>
            <a:xfrm>
              <a:off x="1541565" y="4380525"/>
              <a:ext cx="2936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Arabia</a:t>
              </a:r>
            </a:p>
          </p:txBody>
        </p:sp>
        <p:sp>
          <p:nvSpPr>
            <p:cNvPr id="643" name="tx643"/>
            <p:cNvSpPr/>
            <p:nvPr/>
          </p:nvSpPr>
          <p:spPr>
            <a:xfrm>
              <a:off x="954240" y="4296028"/>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Russian</a:t>
              </a:r>
            </a:p>
          </p:txBody>
        </p:sp>
        <p:sp>
          <p:nvSpPr>
            <p:cNvPr id="644" name="tx644"/>
            <p:cNvSpPr/>
            <p:nvPr/>
          </p:nvSpPr>
          <p:spPr>
            <a:xfrm>
              <a:off x="1349528" y="4296028"/>
              <a:ext cx="4857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Federation</a:t>
              </a:r>
            </a:p>
          </p:txBody>
        </p:sp>
        <p:sp>
          <p:nvSpPr>
            <p:cNvPr id="645" name="tx645"/>
            <p:cNvSpPr/>
            <p:nvPr/>
          </p:nvSpPr>
          <p:spPr>
            <a:xfrm>
              <a:off x="508103" y="4211531"/>
              <a:ext cx="5478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Netherlands</a:t>
              </a:r>
            </a:p>
          </p:txBody>
        </p:sp>
        <p:sp>
          <p:nvSpPr>
            <p:cNvPr id="646" name="tx646"/>
            <p:cNvSpPr/>
            <p:nvPr/>
          </p:nvSpPr>
          <p:spPr>
            <a:xfrm>
              <a:off x="1084167" y="4190100"/>
              <a:ext cx="43482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(Kingdom</a:t>
              </a:r>
            </a:p>
          </p:txBody>
        </p:sp>
        <p:sp>
          <p:nvSpPr>
            <p:cNvPr id="647" name="tx647"/>
            <p:cNvSpPr/>
            <p:nvPr/>
          </p:nvSpPr>
          <p:spPr>
            <a:xfrm>
              <a:off x="1547221" y="4210291"/>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of</a:t>
              </a:r>
            </a:p>
          </p:txBody>
        </p:sp>
        <p:sp>
          <p:nvSpPr>
            <p:cNvPr id="648" name="tx648"/>
            <p:cNvSpPr/>
            <p:nvPr/>
          </p:nvSpPr>
          <p:spPr>
            <a:xfrm>
              <a:off x="1660181" y="4190100"/>
              <a:ext cx="17507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the)</a:t>
              </a:r>
            </a:p>
          </p:txBody>
        </p:sp>
        <p:sp>
          <p:nvSpPr>
            <p:cNvPr id="649" name="tx649"/>
            <p:cNvSpPr/>
            <p:nvPr/>
          </p:nvSpPr>
          <p:spPr>
            <a:xfrm>
              <a:off x="1112345" y="4126985"/>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United</a:t>
              </a:r>
            </a:p>
          </p:txBody>
        </p:sp>
        <p:sp>
          <p:nvSpPr>
            <p:cNvPr id="650" name="tx650"/>
            <p:cNvSpPr/>
            <p:nvPr/>
          </p:nvSpPr>
          <p:spPr>
            <a:xfrm>
              <a:off x="1434260" y="4106844"/>
              <a:ext cx="40099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Kingdom</a:t>
              </a:r>
            </a:p>
          </p:txBody>
        </p:sp>
        <p:sp>
          <p:nvSpPr>
            <p:cNvPr id="651" name="tx651"/>
            <p:cNvSpPr/>
            <p:nvPr/>
          </p:nvSpPr>
          <p:spPr>
            <a:xfrm>
              <a:off x="1575399" y="4022297"/>
              <a:ext cx="259853" cy="94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Spain</a:t>
              </a:r>
            </a:p>
          </p:txBody>
        </p:sp>
        <p:sp>
          <p:nvSpPr>
            <p:cNvPr id="652" name="tx652"/>
            <p:cNvSpPr/>
            <p:nvPr/>
          </p:nvSpPr>
          <p:spPr>
            <a:xfrm>
              <a:off x="1502027" y="3958041"/>
              <a:ext cx="3332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Finland</a:t>
              </a:r>
            </a:p>
          </p:txBody>
        </p:sp>
        <p:sp>
          <p:nvSpPr>
            <p:cNvPr id="653" name="tx653"/>
            <p:cNvSpPr/>
            <p:nvPr/>
          </p:nvSpPr>
          <p:spPr>
            <a:xfrm>
              <a:off x="1310088" y="3872255"/>
              <a:ext cx="5251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Switzerland</a:t>
              </a:r>
            </a:p>
          </p:txBody>
        </p:sp>
        <p:sp>
          <p:nvSpPr>
            <p:cNvPr id="654" name="tx654"/>
            <p:cNvSpPr/>
            <p:nvPr/>
          </p:nvSpPr>
          <p:spPr>
            <a:xfrm>
              <a:off x="1225306" y="3788998"/>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United</a:t>
              </a:r>
            </a:p>
          </p:txBody>
        </p:sp>
        <p:sp>
          <p:nvSpPr>
            <p:cNvPr id="655" name="tx655"/>
            <p:cNvSpPr/>
            <p:nvPr/>
          </p:nvSpPr>
          <p:spPr>
            <a:xfrm>
              <a:off x="1547221" y="3787758"/>
              <a:ext cx="28803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States</a:t>
              </a:r>
            </a:p>
          </p:txBody>
        </p:sp>
        <p:sp>
          <p:nvSpPr>
            <p:cNvPr id="656" name="tx656"/>
            <p:cNvSpPr/>
            <p:nvPr/>
          </p:nvSpPr>
          <p:spPr>
            <a:xfrm>
              <a:off x="1451227" y="3684360"/>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Uruguay</a:t>
              </a:r>
            </a:p>
          </p:txBody>
        </p:sp>
        <p:sp>
          <p:nvSpPr>
            <p:cNvPr id="657" name="tx657"/>
            <p:cNvSpPr/>
            <p:nvPr/>
          </p:nvSpPr>
          <p:spPr>
            <a:xfrm>
              <a:off x="1343922" y="3598623"/>
              <a:ext cx="49133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Seychelles</a:t>
              </a:r>
            </a:p>
          </p:txBody>
        </p:sp>
        <p:sp>
          <p:nvSpPr>
            <p:cNvPr id="658" name="tx658"/>
            <p:cNvSpPr/>
            <p:nvPr/>
          </p:nvSpPr>
          <p:spPr>
            <a:xfrm>
              <a:off x="1372050" y="3514126"/>
              <a:ext cx="463202"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Singapore</a:t>
              </a:r>
            </a:p>
          </p:txBody>
        </p:sp>
        <p:sp>
          <p:nvSpPr>
            <p:cNvPr id="659" name="tx659"/>
            <p:cNvSpPr/>
            <p:nvPr/>
          </p:nvSpPr>
          <p:spPr>
            <a:xfrm>
              <a:off x="1564138" y="3451061"/>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Latvia</a:t>
              </a:r>
            </a:p>
          </p:txBody>
        </p:sp>
        <p:sp>
          <p:nvSpPr>
            <p:cNvPr id="660" name="tx660"/>
            <p:cNvSpPr/>
            <p:nvPr/>
          </p:nvSpPr>
          <p:spPr>
            <a:xfrm>
              <a:off x="1027612" y="3347564"/>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Republic</a:t>
              </a:r>
            </a:p>
          </p:txBody>
        </p:sp>
        <p:sp>
          <p:nvSpPr>
            <p:cNvPr id="661" name="tx661"/>
            <p:cNvSpPr/>
            <p:nvPr/>
          </p:nvSpPr>
          <p:spPr>
            <a:xfrm>
              <a:off x="1451177" y="3365324"/>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of</a:t>
              </a:r>
            </a:p>
          </p:txBody>
        </p:sp>
        <p:sp>
          <p:nvSpPr>
            <p:cNvPr id="662" name="tx662"/>
            <p:cNvSpPr/>
            <p:nvPr/>
          </p:nvSpPr>
          <p:spPr>
            <a:xfrm>
              <a:off x="1564138" y="3366564"/>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Korea</a:t>
              </a:r>
            </a:p>
          </p:txBody>
        </p:sp>
        <p:sp>
          <p:nvSpPr>
            <p:cNvPr id="663" name="tx663"/>
            <p:cNvSpPr/>
            <p:nvPr/>
          </p:nvSpPr>
          <p:spPr>
            <a:xfrm>
              <a:off x="897834" y="3280778"/>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Saint</a:t>
              </a:r>
            </a:p>
          </p:txBody>
        </p:sp>
        <p:sp>
          <p:nvSpPr>
            <p:cNvPr id="664" name="tx664"/>
            <p:cNvSpPr/>
            <p:nvPr/>
          </p:nvSpPr>
          <p:spPr>
            <a:xfrm>
              <a:off x="1157638" y="3282068"/>
              <a:ext cx="19759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Kitts</a:t>
              </a:r>
            </a:p>
          </p:txBody>
        </p:sp>
        <p:sp>
          <p:nvSpPr>
            <p:cNvPr id="665" name="tx665"/>
            <p:cNvSpPr/>
            <p:nvPr/>
          </p:nvSpPr>
          <p:spPr>
            <a:xfrm>
              <a:off x="1383460" y="3282068"/>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and</a:t>
              </a:r>
            </a:p>
          </p:txBody>
        </p:sp>
        <p:sp>
          <p:nvSpPr>
            <p:cNvPr id="666" name="tx666"/>
            <p:cNvSpPr/>
            <p:nvPr/>
          </p:nvSpPr>
          <p:spPr>
            <a:xfrm>
              <a:off x="1581203" y="3282068"/>
              <a:ext cx="2540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Nevis</a:t>
              </a:r>
            </a:p>
          </p:txBody>
        </p:sp>
        <p:sp>
          <p:nvSpPr>
            <p:cNvPr id="667" name="tx667"/>
            <p:cNvSpPr/>
            <p:nvPr/>
          </p:nvSpPr>
          <p:spPr>
            <a:xfrm>
              <a:off x="1648920" y="3177380"/>
              <a:ext cx="18633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Italy</a:t>
              </a:r>
            </a:p>
          </p:txBody>
        </p:sp>
        <p:sp>
          <p:nvSpPr>
            <p:cNvPr id="668" name="tx668"/>
            <p:cNvSpPr/>
            <p:nvPr/>
          </p:nvSpPr>
          <p:spPr>
            <a:xfrm>
              <a:off x="1507732" y="3111784"/>
              <a:ext cx="32752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Croatia</a:t>
              </a:r>
            </a:p>
          </p:txBody>
        </p:sp>
        <p:sp>
          <p:nvSpPr>
            <p:cNvPr id="669" name="tx669"/>
            <p:cNvSpPr/>
            <p:nvPr/>
          </p:nvSpPr>
          <p:spPr>
            <a:xfrm>
              <a:off x="1417443" y="3007146"/>
              <a:ext cx="41781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Germany</a:t>
              </a:r>
            </a:p>
          </p:txBody>
        </p:sp>
        <p:sp>
          <p:nvSpPr>
            <p:cNvPr id="670" name="tx670"/>
            <p:cNvSpPr/>
            <p:nvPr/>
          </p:nvSpPr>
          <p:spPr>
            <a:xfrm>
              <a:off x="1423098" y="2944081"/>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Denmark</a:t>
              </a:r>
            </a:p>
          </p:txBody>
        </p:sp>
        <p:sp>
          <p:nvSpPr>
            <p:cNvPr id="671" name="tx671"/>
            <p:cNvSpPr/>
            <p:nvPr/>
          </p:nvSpPr>
          <p:spPr>
            <a:xfrm>
              <a:off x="1513437" y="2838153"/>
              <a:ext cx="32181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Cyprus</a:t>
              </a:r>
            </a:p>
          </p:txBody>
        </p:sp>
        <p:sp>
          <p:nvSpPr>
            <p:cNvPr id="672" name="tx672"/>
            <p:cNvSpPr/>
            <p:nvPr/>
          </p:nvSpPr>
          <p:spPr>
            <a:xfrm>
              <a:off x="1468193" y="2754896"/>
              <a:ext cx="3670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Belgium</a:t>
              </a:r>
            </a:p>
          </p:txBody>
        </p:sp>
        <p:sp>
          <p:nvSpPr>
            <p:cNvPr id="673" name="tx673"/>
            <p:cNvSpPr/>
            <p:nvPr/>
          </p:nvSpPr>
          <p:spPr>
            <a:xfrm>
              <a:off x="1439965" y="2690591"/>
              <a:ext cx="3952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Australia</a:t>
              </a:r>
            </a:p>
          </p:txBody>
        </p:sp>
        <p:sp>
          <p:nvSpPr>
            <p:cNvPr id="674" name="tx674"/>
            <p:cNvSpPr/>
            <p:nvPr/>
          </p:nvSpPr>
          <p:spPr>
            <a:xfrm>
              <a:off x="869656" y="2606045"/>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United</a:t>
              </a:r>
            </a:p>
          </p:txBody>
        </p:sp>
        <p:sp>
          <p:nvSpPr>
            <p:cNvPr id="675" name="tx675"/>
            <p:cNvSpPr/>
            <p:nvPr/>
          </p:nvSpPr>
          <p:spPr>
            <a:xfrm>
              <a:off x="1191571" y="2606094"/>
              <a:ext cx="2146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Arab</a:t>
              </a:r>
            </a:p>
          </p:txBody>
        </p:sp>
        <p:sp>
          <p:nvSpPr>
            <p:cNvPr id="676" name="tx676"/>
            <p:cNvSpPr/>
            <p:nvPr/>
          </p:nvSpPr>
          <p:spPr>
            <a:xfrm>
              <a:off x="1434409" y="2606094"/>
              <a:ext cx="4008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Emirates</a:t>
              </a:r>
            </a:p>
          </p:txBody>
        </p:sp>
        <p:sp>
          <p:nvSpPr>
            <p:cNvPr id="677" name="tx677"/>
            <p:cNvSpPr/>
            <p:nvPr/>
          </p:nvSpPr>
          <p:spPr>
            <a:xfrm>
              <a:off x="897636" y="2521597"/>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Trinidad</a:t>
              </a:r>
            </a:p>
          </p:txBody>
        </p:sp>
        <p:sp>
          <p:nvSpPr>
            <p:cNvPr id="678" name="tx678"/>
            <p:cNvSpPr/>
            <p:nvPr/>
          </p:nvSpPr>
          <p:spPr>
            <a:xfrm>
              <a:off x="1292923" y="2521597"/>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and</a:t>
              </a:r>
            </a:p>
          </p:txBody>
        </p:sp>
        <p:sp>
          <p:nvSpPr>
            <p:cNvPr id="679" name="tx679"/>
            <p:cNvSpPr/>
            <p:nvPr/>
          </p:nvSpPr>
          <p:spPr>
            <a:xfrm>
              <a:off x="1490666" y="2501406"/>
              <a:ext cx="34458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Tobago</a:t>
              </a:r>
            </a:p>
          </p:txBody>
        </p:sp>
        <p:sp>
          <p:nvSpPr>
            <p:cNvPr id="680" name="tx680"/>
            <p:cNvSpPr/>
            <p:nvPr/>
          </p:nvSpPr>
          <p:spPr>
            <a:xfrm>
              <a:off x="1581154" y="2431346"/>
              <a:ext cx="254099" cy="79672"/>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Qatar</a:t>
              </a:r>
            </a:p>
          </p:txBody>
        </p:sp>
        <p:sp>
          <p:nvSpPr>
            <p:cNvPr id="681" name="tx681"/>
            <p:cNvSpPr/>
            <p:nvPr/>
          </p:nvSpPr>
          <p:spPr>
            <a:xfrm>
              <a:off x="1456833" y="2332413"/>
              <a:ext cx="37842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Portugal</a:t>
              </a:r>
            </a:p>
          </p:txBody>
        </p:sp>
        <p:sp>
          <p:nvSpPr>
            <p:cNvPr id="682" name="tx682"/>
            <p:cNvSpPr/>
            <p:nvPr/>
          </p:nvSpPr>
          <p:spPr>
            <a:xfrm>
              <a:off x="1518894" y="2268107"/>
              <a:ext cx="3163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Poland</a:t>
              </a:r>
            </a:p>
          </p:txBody>
        </p:sp>
        <p:sp>
          <p:nvSpPr>
            <p:cNvPr id="683" name="tx683"/>
            <p:cNvSpPr/>
            <p:nvPr/>
          </p:nvSpPr>
          <p:spPr>
            <a:xfrm>
              <a:off x="1575399" y="2183611"/>
              <a:ext cx="2598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Palau</a:t>
              </a:r>
            </a:p>
          </p:txBody>
        </p:sp>
        <p:sp>
          <p:nvSpPr>
            <p:cNvPr id="684" name="tx684"/>
            <p:cNvSpPr/>
            <p:nvPr/>
          </p:nvSpPr>
          <p:spPr>
            <a:xfrm>
              <a:off x="1558581" y="2097775"/>
              <a:ext cx="276671" cy="7525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Oman</a:t>
              </a:r>
            </a:p>
          </p:txBody>
        </p:sp>
        <p:sp>
          <p:nvSpPr>
            <p:cNvPr id="685" name="tx685"/>
            <p:cNvSpPr/>
            <p:nvPr/>
          </p:nvSpPr>
          <p:spPr>
            <a:xfrm>
              <a:off x="1558532" y="2014617"/>
              <a:ext cx="2767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Nauru</a:t>
              </a:r>
            </a:p>
          </p:txBody>
        </p:sp>
        <p:sp>
          <p:nvSpPr>
            <p:cNvPr id="686" name="tx686"/>
            <p:cNvSpPr/>
            <p:nvPr/>
          </p:nvSpPr>
          <p:spPr>
            <a:xfrm>
              <a:off x="1490865" y="1909930"/>
              <a:ext cx="34438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Norway</a:t>
              </a:r>
            </a:p>
          </p:txBody>
        </p:sp>
        <p:sp>
          <p:nvSpPr>
            <p:cNvPr id="687" name="tx687"/>
            <p:cNvSpPr/>
            <p:nvPr/>
          </p:nvSpPr>
          <p:spPr>
            <a:xfrm>
              <a:off x="1586809" y="1845624"/>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Malta</a:t>
              </a:r>
            </a:p>
          </p:txBody>
        </p:sp>
        <p:sp>
          <p:nvSpPr>
            <p:cNvPr id="688" name="tx688"/>
            <p:cNvSpPr/>
            <p:nvPr/>
          </p:nvSpPr>
          <p:spPr>
            <a:xfrm>
              <a:off x="1473799" y="1761127"/>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Monaco</a:t>
              </a:r>
            </a:p>
          </p:txBody>
        </p:sp>
        <p:sp>
          <p:nvSpPr>
            <p:cNvPr id="689" name="tx689"/>
            <p:cNvSpPr/>
            <p:nvPr/>
          </p:nvSpPr>
          <p:spPr>
            <a:xfrm>
              <a:off x="1270450" y="1656440"/>
              <a:ext cx="56480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Luxembourg</a:t>
              </a:r>
            </a:p>
          </p:txBody>
        </p:sp>
        <p:sp>
          <p:nvSpPr>
            <p:cNvPr id="690" name="tx690"/>
            <p:cNvSpPr/>
            <p:nvPr/>
          </p:nvSpPr>
          <p:spPr>
            <a:xfrm>
              <a:off x="1530304" y="1592134"/>
              <a:ext cx="30494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Kuwait</a:t>
              </a:r>
            </a:p>
          </p:txBody>
        </p:sp>
        <p:sp>
          <p:nvSpPr>
            <p:cNvPr id="691" name="tx691"/>
            <p:cNvSpPr/>
            <p:nvPr/>
          </p:nvSpPr>
          <p:spPr>
            <a:xfrm>
              <a:off x="1558433" y="1488637"/>
              <a:ext cx="276820"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Japan</a:t>
              </a:r>
            </a:p>
          </p:txBody>
        </p:sp>
        <p:sp>
          <p:nvSpPr>
            <p:cNvPr id="692" name="tx692"/>
            <p:cNvSpPr/>
            <p:nvPr/>
          </p:nvSpPr>
          <p:spPr>
            <a:xfrm>
              <a:off x="1586809" y="1423140"/>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Israel</a:t>
              </a:r>
            </a:p>
          </p:txBody>
        </p:sp>
        <p:sp>
          <p:nvSpPr>
            <p:cNvPr id="693" name="tx693"/>
            <p:cNvSpPr/>
            <p:nvPr/>
          </p:nvSpPr>
          <p:spPr>
            <a:xfrm>
              <a:off x="1451227" y="1318453"/>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Hungary</a:t>
              </a:r>
            </a:p>
          </p:txBody>
        </p:sp>
        <p:sp>
          <p:nvSpPr>
            <p:cNvPr id="694" name="tx694"/>
            <p:cNvSpPr/>
            <p:nvPr/>
          </p:nvSpPr>
          <p:spPr>
            <a:xfrm>
              <a:off x="1502076" y="1252857"/>
              <a:ext cx="3331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Greece</a:t>
              </a:r>
            </a:p>
          </p:txBody>
        </p:sp>
        <p:sp>
          <p:nvSpPr>
            <p:cNvPr id="695" name="tx695"/>
            <p:cNvSpPr/>
            <p:nvPr/>
          </p:nvSpPr>
          <p:spPr>
            <a:xfrm>
              <a:off x="1519043" y="1169650"/>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France</a:t>
              </a:r>
            </a:p>
          </p:txBody>
        </p:sp>
        <p:sp>
          <p:nvSpPr>
            <p:cNvPr id="696" name="tx696"/>
            <p:cNvSpPr/>
            <p:nvPr/>
          </p:nvSpPr>
          <p:spPr>
            <a:xfrm>
              <a:off x="1603726" y="1083864"/>
              <a:ext cx="2315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Chile</a:t>
              </a:r>
            </a:p>
          </p:txBody>
        </p:sp>
        <p:sp>
          <p:nvSpPr>
            <p:cNvPr id="697" name="tx697"/>
            <p:cNvSpPr/>
            <p:nvPr/>
          </p:nvSpPr>
          <p:spPr>
            <a:xfrm>
              <a:off x="971306" y="1000657"/>
              <a:ext cx="2936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Brunei</a:t>
              </a:r>
            </a:p>
          </p:txBody>
        </p:sp>
        <p:sp>
          <p:nvSpPr>
            <p:cNvPr id="698" name="tx698"/>
            <p:cNvSpPr/>
            <p:nvPr/>
          </p:nvSpPr>
          <p:spPr>
            <a:xfrm>
              <a:off x="1293221" y="1000657"/>
              <a:ext cx="54203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Darussalam</a:t>
              </a:r>
            </a:p>
          </p:txBody>
        </p:sp>
        <p:sp>
          <p:nvSpPr>
            <p:cNvPr id="699" name="tx699"/>
            <p:cNvSpPr/>
            <p:nvPr/>
          </p:nvSpPr>
          <p:spPr>
            <a:xfrm>
              <a:off x="1406033" y="916160"/>
              <a:ext cx="4292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Bahamas</a:t>
              </a:r>
            </a:p>
          </p:txBody>
        </p:sp>
        <p:sp>
          <p:nvSpPr>
            <p:cNvPr id="700" name="tx700"/>
            <p:cNvSpPr/>
            <p:nvPr/>
          </p:nvSpPr>
          <p:spPr>
            <a:xfrm>
              <a:off x="1485060" y="831664"/>
              <a:ext cx="35019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Bahrain</a:t>
              </a:r>
            </a:p>
          </p:txBody>
        </p:sp>
        <p:sp>
          <p:nvSpPr>
            <p:cNvPr id="701" name="tx701"/>
            <p:cNvSpPr/>
            <p:nvPr/>
          </p:nvSpPr>
          <p:spPr>
            <a:xfrm>
              <a:off x="880570" y="726976"/>
              <a:ext cx="34458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Antigua</a:t>
              </a:r>
            </a:p>
          </p:txBody>
        </p:sp>
        <p:sp>
          <p:nvSpPr>
            <p:cNvPr id="702" name="tx702"/>
            <p:cNvSpPr/>
            <p:nvPr/>
          </p:nvSpPr>
          <p:spPr>
            <a:xfrm>
              <a:off x="1253385" y="747167"/>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and</a:t>
              </a:r>
            </a:p>
          </p:txBody>
        </p:sp>
        <p:sp>
          <p:nvSpPr>
            <p:cNvPr id="703" name="tx703"/>
            <p:cNvSpPr/>
            <p:nvPr/>
          </p:nvSpPr>
          <p:spPr>
            <a:xfrm>
              <a:off x="1451128" y="747167"/>
              <a:ext cx="3841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Barbuda</a:t>
              </a:r>
            </a:p>
          </p:txBody>
        </p:sp>
        <p:sp>
          <p:nvSpPr>
            <p:cNvPr id="704" name="tx704"/>
            <p:cNvSpPr/>
            <p:nvPr/>
          </p:nvSpPr>
          <p:spPr>
            <a:xfrm>
              <a:off x="1473799" y="662670"/>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Andorra</a:t>
              </a:r>
            </a:p>
          </p:txBody>
        </p:sp>
        <p:sp>
          <p:nvSpPr>
            <p:cNvPr id="705" name="tx705"/>
            <p:cNvSpPr/>
            <p:nvPr/>
          </p:nvSpPr>
          <p:spPr>
            <a:xfrm>
              <a:off x="2155919" y="589235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706" name="tx706"/>
            <p:cNvSpPr/>
            <p:nvPr/>
          </p:nvSpPr>
          <p:spPr>
            <a:xfrm>
              <a:off x="3570410"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707" name="tx707"/>
            <p:cNvSpPr/>
            <p:nvPr/>
          </p:nvSpPr>
          <p:spPr>
            <a:xfrm>
              <a:off x="5015979"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708" name="tx708"/>
            <p:cNvSpPr/>
            <p:nvPr/>
          </p:nvSpPr>
          <p:spPr>
            <a:xfrm>
              <a:off x="6461548" y="5893717"/>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709" name="tx709"/>
            <p:cNvSpPr/>
            <p:nvPr/>
          </p:nvSpPr>
          <p:spPr>
            <a:xfrm>
              <a:off x="7876040" y="5892353"/>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710" name="tx710"/>
            <p:cNvSpPr/>
            <p:nvPr/>
          </p:nvSpPr>
          <p:spPr>
            <a:xfrm>
              <a:off x="4647234" y="6001254"/>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711" name="pt711"/>
            <p:cNvSpPr/>
            <p:nvPr/>
          </p:nvSpPr>
          <p:spPr>
            <a:xfrm>
              <a:off x="8538505" y="2987984"/>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12" name="pt712"/>
            <p:cNvSpPr/>
            <p:nvPr/>
          </p:nvSpPr>
          <p:spPr>
            <a:xfrm>
              <a:off x="8538505" y="3207440"/>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713" name="pt713"/>
            <p:cNvSpPr/>
            <p:nvPr/>
          </p:nvSpPr>
          <p:spPr>
            <a:xfrm>
              <a:off x="8538505" y="3426896"/>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14" name="tx714"/>
            <p:cNvSpPr/>
            <p:nvPr/>
          </p:nvSpPr>
          <p:spPr>
            <a:xfrm>
              <a:off x="8756199" y="2984668"/>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2019</a:t>
              </a:r>
            </a:p>
          </p:txBody>
        </p:sp>
        <p:sp>
          <p:nvSpPr>
            <p:cNvPr id="715" name="tx715"/>
            <p:cNvSpPr/>
            <p:nvPr/>
          </p:nvSpPr>
          <p:spPr>
            <a:xfrm>
              <a:off x="8756199" y="3204124"/>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2022</a:t>
              </a:r>
            </a:p>
          </p:txBody>
        </p:sp>
        <p:sp>
          <p:nvSpPr>
            <p:cNvPr id="716" name="tx716"/>
            <p:cNvSpPr/>
            <p:nvPr/>
          </p:nvSpPr>
          <p:spPr>
            <a:xfrm>
              <a:off x="8756199" y="3423526"/>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2023</a:t>
              </a:r>
            </a:p>
          </p:txBody>
        </p:sp>
        <p:sp>
          <p:nvSpPr>
            <p:cNvPr id="717" name="tx717"/>
            <p:cNvSpPr/>
            <p:nvPr/>
          </p:nvSpPr>
          <p:spPr>
            <a:xfrm>
              <a:off x="1897883" y="398022"/>
              <a:ext cx="3391763"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DTP1 coverage, by country, HICs, 2019-2023</a:t>
              </a:r>
            </a:p>
          </p:txBody>
        </p:sp>
        <p:sp>
          <p:nvSpPr>
            <p:cNvPr id="718" name="tx718"/>
            <p:cNvSpPr/>
            <p:nvPr/>
          </p:nvSpPr>
          <p:spPr>
            <a:xfrm>
              <a:off x="4065750" y="6206410"/>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719" name="tx719"/>
            <p:cNvSpPr/>
            <p:nvPr/>
          </p:nvSpPr>
          <p:spPr>
            <a:xfrm>
              <a:off x="2226239" y="6327165"/>
              <a:ext cx="60321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grey bar spans vaccine coverage across all years 2019-2023 and the dots represent coverage in specific years.</a:t>
              </a:r>
            </a:p>
          </p:txBody>
        </p:sp>
        <p:sp>
          <p:nvSpPr>
            <p:cNvPr id="720" name="tx720"/>
            <p:cNvSpPr/>
            <p:nvPr/>
          </p:nvSpPr>
          <p:spPr>
            <a:xfrm>
              <a:off x="554860" y="6447866"/>
              <a:ext cx="770352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are arranged by high to low coverage in 2023 and coloured based on if coverage is lower (red), the same as (blue) or higher (green) than in 2019.</a:t>
              </a:r>
            </a:p>
          </p:txBody>
        </p:sp>
        <p:sp>
          <p:nvSpPr>
            <p:cNvPr id="721" name="tx721"/>
            <p:cNvSpPr/>
            <p:nvPr/>
          </p:nvSpPr>
          <p:spPr>
            <a:xfrm>
              <a:off x="462254" y="6568567"/>
              <a:ext cx="779613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72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the range of DTP1 coverage across years 2019 to 2023 (grey bars), and coverage in specific years (dots), by country. The chart can be used for assessing recovery to pre-pandemic levels and progress beyond 2019.
In 2022, 16 (out of 61) countries had lower coverage than in 2019.
In 2023, 12 countries had lower DTP1 coverage than in 2022.
In 2023, 22 countries had lower coverage than in 2019.</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DTP3</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9" name="pl9"/>
            <p:cNvSpPr/>
            <p:nvPr/>
          </p:nvSpPr>
          <p:spPr>
            <a:xfrm>
              <a:off x="149023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22877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96732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63200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22841"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9" name="pl19"/>
            <p:cNvSpPr/>
            <p:nvPr/>
          </p:nvSpPr>
          <p:spPr>
            <a:xfrm>
              <a:off x="1120965"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5950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59804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33659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92742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1825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965" y="1375663"/>
              <a:ext cx="3397293" cy="749969"/>
            </a:xfrm>
            <a:custGeom>
              <a:avLst/>
              <a:pathLst>
                <a:path w="3397293" h="749969">
                  <a:moveTo>
                    <a:pt x="0" y="749969"/>
                  </a:moveTo>
                  <a:lnTo>
                    <a:pt x="147708" y="749969"/>
                  </a:lnTo>
                  <a:lnTo>
                    <a:pt x="295416" y="719970"/>
                  </a:lnTo>
                  <a:lnTo>
                    <a:pt x="443125" y="659972"/>
                  </a:lnTo>
                  <a:lnTo>
                    <a:pt x="590833" y="539977"/>
                  </a:lnTo>
                  <a:lnTo>
                    <a:pt x="738541" y="509978"/>
                  </a:lnTo>
                  <a:lnTo>
                    <a:pt x="886250" y="479980"/>
                  </a:lnTo>
                  <a:lnTo>
                    <a:pt x="1033958" y="479980"/>
                  </a:lnTo>
                  <a:lnTo>
                    <a:pt x="1181667" y="389983"/>
                  </a:lnTo>
                  <a:lnTo>
                    <a:pt x="1329375" y="299987"/>
                  </a:lnTo>
                  <a:lnTo>
                    <a:pt x="1477083" y="269988"/>
                  </a:lnTo>
                  <a:lnTo>
                    <a:pt x="1624792" y="209991"/>
                  </a:lnTo>
                  <a:lnTo>
                    <a:pt x="1772500" y="239990"/>
                  </a:lnTo>
                  <a:lnTo>
                    <a:pt x="1920209" y="239990"/>
                  </a:lnTo>
                  <a:lnTo>
                    <a:pt x="2067917" y="179992"/>
                  </a:lnTo>
                  <a:lnTo>
                    <a:pt x="2215625" y="149993"/>
                  </a:lnTo>
                  <a:lnTo>
                    <a:pt x="2363334" y="89996"/>
                  </a:lnTo>
                  <a:lnTo>
                    <a:pt x="2511042" y="89996"/>
                  </a:lnTo>
                  <a:lnTo>
                    <a:pt x="2658751" y="59997"/>
                  </a:lnTo>
                  <a:lnTo>
                    <a:pt x="2806459" y="0"/>
                  </a:lnTo>
                  <a:lnTo>
                    <a:pt x="2954167" y="119995"/>
                  </a:lnTo>
                  <a:lnTo>
                    <a:pt x="3101876" y="149993"/>
                  </a:lnTo>
                  <a:lnTo>
                    <a:pt x="3249584" y="89996"/>
                  </a:lnTo>
                  <a:lnTo>
                    <a:pt x="3397293" y="89996"/>
                  </a:lnTo>
                </a:path>
              </a:pathLst>
            </a:custGeom>
            <a:ln w="27101" cap="flat">
              <a:solidFill>
                <a:srgbClr val="0058AB">
                  <a:alpha val="69803"/>
                </a:srgbClr>
              </a:solidFill>
              <a:prstDash val="solid"/>
              <a:round/>
            </a:ln>
          </p:spPr>
          <p:txBody>
            <a:bodyPr/>
            <a:lstStyle/>
            <a:p/>
          </p:txBody>
        </p:sp>
        <p:sp>
          <p:nvSpPr>
            <p:cNvPr id="26" name="pl26"/>
            <p:cNvSpPr/>
            <p:nvPr/>
          </p:nvSpPr>
          <p:spPr>
            <a:xfrm>
              <a:off x="1120965" y="1285667"/>
              <a:ext cx="3397293" cy="479980"/>
            </a:xfrm>
            <a:custGeom>
              <a:avLst/>
              <a:pathLst>
                <a:path w="3397293" h="479980">
                  <a:moveTo>
                    <a:pt x="0" y="239990"/>
                  </a:moveTo>
                  <a:lnTo>
                    <a:pt x="147708" y="179992"/>
                  </a:lnTo>
                  <a:lnTo>
                    <a:pt x="295416" y="389983"/>
                  </a:lnTo>
                  <a:lnTo>
                    <a:pt x="443125" y="269988"/>
                  </a:lnTo>
                  <a:lnTo>
                    <a:pt x="590833" y="269988"/>
                  </a:lnTo>
                  <a:lnTo>
                    <a:pt x="738541" y="269988"/>
                  </a:lnTo>
                  <a:lnTo>
                    <a:pt x="886250" y="269988"/>
                  </a:lnTo>
                  <a:lnTo>
                    <a:pt x="1033958" y="239990"/>
                  </a:lnTo>
                  <a:lnTo>
                    <a:pt x="1181667" y="179992"/>
                  </a:lnTo>
                  <a:lnTo>
                    <a:pt x="1329375" y="179992"/>
                  </a:lnTo>
                  <a:lnTo>
                    <a:pt x="1477083" y="179992"/>
                  </a:lnTo>
                  <a:lnTo>
                    <a:pt x="1624792" y="149993"/>
                  </a:lnTo>
                  <a:lnTo>
                    <a:pt x="1772500" y="0"/>
                  </a:lnTo>
                  <a:lnTo>
                    <a:pt x="1920209" y="119995"/>
                  </a:lnTo>
                  <a:lnTo>
                    <a:pt x="2067917" y="89996"/>
                  </a:lnTo>
                  <a:lnTo>
                    <a:pt x="2215625" y="119995"/>
                  </a:lnTo>
                  <a:lnTo>
                    <a:pt x="2363334" y="119995"/>
                  </a:lnTo>
                  <a:lnTo>
                    <a:pt x="2511042" y="119995"/>
                  </a:lnTo>
                  <a:lnTo>
                    <a:pt x="2658751" y="149993"/>
                  </a:lnTo>
                  <a:lnTo>
                    <a:pt x="2806459" y="89996"/>
                  </a:lnTo>
                  <a:lnTo>
                    <a:pt x="2954167" y="239990"/>
                  </a:lnTo>
                  <a:lnTo>
                    <a:pt x="3101876" y="479980"/>
                  </a:lnTo>
                  <a:lnTo>
                    <a:pt x="3249584" y="119995"/>
                  </a:lnTo>
                  <a:lnTo>
                    <a:pt x="3397293" y="299987"/>
                  </a:lnTo>
                </a:path>
              </a:pathLst>
            </a:custGeom>
            <a:ln w="27101" cap="flat">
              <a:solidFill>
                <a:srgbClr val="1CABE2">
                  <a:alpha val="69803"/>
                </a:srgbClr>
              </a:solidFill>
              <a:prstDash val="solid"/>
              <a:round/>
            </a:ln>
          </p:spPr>
          <p:txBody>
            <a:bodyPr/>
            <a:lstStyle/>
            <a:p/>
          </p:txBody>
        </p:sp>
        <p:sp>
          <p:nvSpPr>
            <p:cNvPr id="27" name="pl27"/>
            <p:cNvSpPr/>
            <p:nvPr/>
          </p:nvSpPr>
          <p:spPr>
            <a:xfrm>
              <a:off x="1120965" y="985679"/>
              <a:ext cx="3397293" cy="89996"/>
            </a:xfrm>
            <a:custGeom>
              <a:avLst/>
              <a:pathLst>
                <a:path w="3397293" h="89996">
                  <a:moveTo>
                    <a:pt x="0" y="89996"/>
                  </a:moveTo>
                  <a:lnTo>
                    <a:pt x="147708" y="29998"/>
                  </a:lnTo>
                  <a:lnTo>
                    <a:pt x="295416" y="29998"/>
                  </a:lnTo>
                  <a:lnTo>
                    <a:pt x="443125" y="0"/>
                  </a:lnTo>
                  <a:lnTo>
                    <a:pt x="590833" y="0"/>
                  </a:lnTo>
                  <a:lnTo>
                    <a:pt x="738541" y="0"/>
                  </a:lnTo>
                  <a:lnTo>
                    <a:pt x="886250" y="0"/>
                  </a:lnTo>
                  <a:lnTo>
                    <a:pt x="1033958" y="0"/>
                  </a:lnTo>
                  <a:lnTo>
                    <a:pt x="1181667" y="0"/>
                  </a:lnTo>
                  <a:lnTo>
                    <a:pt x="1329375" y="0"/>
                  </a:lnTo>
                  <a:lnTo>
                    <a:pt x="1477083" y="0"/>
                  </a:lnTo>
                  <a:lnTo>
                    <a:pt x="1624792" y="0"/>
                  </a:lnTo>
                  <a:lnTo>
                    <a:pt x="1772500" y="0"/>
                  </a:lnTo>
                  <a:lnTo>
                    <a:pt x="1920209" y="29998"/>
                  </a:lnTo>
                  <a:lnTo>
                    <a:pt x="2067917" y="0"/>
                  </a:lnTo>
                  <a:lnTo>
                    <a:pt x="2215625" y="29998"/>
                  </a:lnTo>
                  <a:lnTo>
                    <a:pt x="2363334" y="29998"/>
                  </a:lnTo>
                  <a:lnTo>
                    <a:pt x="2511042" y="29998"/>
                  </a:lnTo>
                  <a:lnTo>
                    <a:pt x="2658751" y="29998"/>
                  </a:lnTo>
                  <a:lnTo>
                    <a:pt x="2806459" y="29998"/>
                  </a:lnTo>
                  <a:lnTo>
                    <a:pt x="2954167" y="59997"/>
                  </a:lnTo>
                  <a:lnTo>
                    <a:pt x="3101876" y="29998"/>
                  </a:lnTo>
                  <a:lnTo>
                    <a:pt x="3249584" y="29998"/>
                  </a:lnTo>
                  <a:lnTo>
                    <a:pt x="3397293" y="59997"/>
                  </a:lnTo>
                </a:path>
              </a:pathLst>
            </a:custGeom>
            <a:ln w="27101" cap="flat">
              <a:solidFill>
                <a:srgbClr val="00833D">
                  <a:alpha val="69803"/>
                </a:srgbClr>
              </a:solidFill>
              <a:prstDash val="solid"/>
              <a:round/>
            </a:ln>
          </p:spPr>
          <p:txBody>
            <a:bodyPr/>
            <a:lstStyle/>
            <a:p/>
          </p:txBody>
        </p:sp>
        <p:sp>
          <p:nvSpPr>
            <p:cNvPr id="28" name="pl28"/>
            <p:cNvSpPr/>
            <p:nvPr/>
          </p:nvSpPr>
          <p:spPr>
            <a:xfrm>
              <a:off x="1120965" y="985679"/>
              <a:ext cx="3397293" cy="239990"/>
            </a:xfrm>
            <a:custGeom>
              <a:avLst/>
              <a:pathLst>
                <a:path w="3397293" h="239990">
                  <a:moveTo>
                    <a:pt x="0" y="239990"/>
                  </a:moveTo>
                  <a:lnTo>
                    <a:pt x="147708" y="239990"/>
                  </a:lnTo>
                  <a:lnTo>
                    <a:pt x="295416" y="239990"/>
                  </a:lnTo>
                  <a:lnTo>
                    <a:pt x="443125" y="239990"/>
                  </a:lnTo>
                  <a:lnTo>
                    <a:pt x="590833" y="179992"/>
                  </a:lnTo>
                  <a:lnTo>
                    <a:pt x="738541" y="179992"/>
                  </a:lnTo>
                  <a:lnTo>
                    <a:pt x="886250" y="89996"/>
                  </a:lnTo>
                  <a:lnTo>
                    <a:pt x="1033958" y="89996"/>
                  </a:lnTo>
                  <a:lnTo>
                    <a:pt x="1181667" y="59997"/>
                  </a:lnTo>
                  <a:lnTo>
                    <a:pt x="1329375" y="0"/>
                  </a:lnTo>
                  <a:lnTo>
                    <a:pt x="1477083" y="29998"/>
                  </a:lnTo>
                  <a:lnTo>
                    <a:pt x="1624792" y="29998"/>
                  </a:lnTo>
                  <a:lnTo>
                    <a:pt x="1772500" y="29998"/>
                  </a:lnTo>
                  <a:lnTo>
                    <a:pt x="1920209" y="29998"/>
                  </a:lnTo>
                  <a:lnTo>
                    <a:pt x="2067917" y="59997"/>
                  </a:lnTo>
                  <a:lnTo>
                    <a:pt x="2215625" y="59997"/>
                  </a:lnTo>
                  <a:lnTo>
                    <a:pt x="2363334" y="59997"/>
                  </a:lnTo>
                  <a:lnTo>
                    <a:pt x="2511042" y="89996"/>
                  </a:lnTo>
                  <a:lnTo>
                    <a:pt x="2658751" y="89996"/>
                  </a:lnTo>
                  <a:lnTo>
                    <a:pt x="2806459" y="119995"/>
                  </a:lnTo>
                  <a:lnTo>
                    <a:pt x="2954167" y="209991"/>
                  </a:lnTo>
                  <a:lnTo>
                    <a:pt x="3101876" y="239990"/>
                  </a:lnTo>
                  <a:lnTo>
                    <a:pt x="3249584" y="149993"/>
                  </a:lnTo>
                  <a:lnTo>
                    <a:pt x="3397293" y="149993"/>
                  </a:lnTo>
                </a:path>
              </a:pathLst>
            </a:custGeom>
            <a:ln w="27101" cap="flat">
              <a:solidFill>
                <a:srgbClr val="80BD41">
                  <a:alpha val="69803"/>
                </a:srgbClr>
              </a:solidFill>
              <a:prstDash val="solid"/>
              <a:round/>
            </a:ln>
          </p:spPr>
          <p:txBody>
            <a:bodyPr/>
            <a:lstStyle/>
            <a:p/>
          </p:txBody>
        </p:sp>
        <p:sp>
          <p:nvSpPr>
            <p:cNvPr id="29" name="pl29"/>
            <p:cNvSpPr/>
            <p:nvPr/>
          </p:nvSpPr>
          <p:spPr>
            <a:xfrm>
              <a:off x="1120965" y="985679"/>
              <a:ext cx="3397293" cy="89996"/>
            </a:xfrm>
            <a:custGeom>
              <a:avLst/>
              <a:pathLst>
                <a:path w="3397293" h="89996">
                  <a:moveTo>
                    <a:pt x="0" y="89996"/>
                  </a:moveTo>
                  <a:lnTo>
                    <a:pt x="147708" y="29998"/>
                  </a:lnTo>
                  <a:lnTo>
                    <a:pt x="295416" y="29998"/>
                  </a:lnTo>
                  <a:lnTo>
                    <a:pt x="443125" y="0"/>
                  </a:lnTo>
                  <a:lnTo>
                    <a:pt x="590833" y="0"/>
                  </a:lnTo>
                  <a:lnTo>
                    <a:pt x="738541" y="0"/>
                  </a:lnTo>
                  <a:lnTo>
                    <a:pt x="886250" y="0"/>
                  </a:lnTo>
                  <a:lnTo>
                    <a:pt x="1033958" y="0"/>
                  </a:lnTo>
                  <a:lnTo>
                    <a:pt x="1181667" y="0"/>
                  </a:lnTo>
                  <a:lnTo>
                    <a:pt x="1329375" y="0"/>
                  </a:lnTo>
                  <a:lnTo>
                    <a:pt x="1477083" y="0"/>
                  </a:lnTo>
                  <a:lnTo>
                    <a:pt x="1624792" y="0"/>
                  </a:lnTo>
                  <a:lnTo>
                    <a:pt x="1772500" y="0"/>
                  </a:lnTo>
                  <a:lnTo>
                    <a:pt x="1920209" y="29998"/>
                  </a:lnTo>
                  <a:lnTo>
                    <a:pt x="2067917" y="0"/>
                  </a:lnTo>
                  <a:lnTo>
                    <a:pt x="2215625" y="29998"/>
                  </a:lnTo>
                  <a:lnTo>
                    <a:pt x="2363334" y="29998"/>
                  </a:lnTo>
                  <a:lnTo>
                    <a:pt x="2511042" y="29998"/>
                  </a:lnTo>
                  <a:lnTo>
                    <a:pt x="2658751" y="29998"/>
                  </a:lnTo>
                  <a:lnTo>
                    <a:pt x="2806459" y="29998"/>
                  </a:lnTo>
                  <a:lnTo>
                    <a:pt x="2954167" y="59997"/>
                  </a:lnTo>
                  <a:lnTo>
                    <a:pt x="3101876" y="29998"/>
                  </a:lnTo>
                  <a:lnTo>
                    <a:pt x="3249584" y="29998"/>
                  </a:lnTo>
                  <a:lnTo>
                    <a:pt x="3397293" y="59997"/>
                  </a:lnTo>
                </a:path>
              </a:pathLst>
            </a:custGeom>
            <a:ln w="65043" cap="flat">
              <a:solidFill>
                <a:srgbClr val="000000">
                  <a:alpha val="100000"/>
                </a:srgbClr>
              </a:solidFill>
              <a:prstDash val="solid"/>
              <a:round/>
            </a:ln>
          </p:spPr>
          <p:txBody>
            <a:bodyPr/>
            <a:lstStyle/>
            <a:p/>
          </p:txBody>
        </p:sp>
        <p:sp>
          <p:nvSpPr>
            <p:cNvPr id="30" name="pl30"/>
            <p:cNvSpPr/>
            <p:nvPr/>
          </p:nvSpPr>
          <p:spPr>
            <a:xfrm>
              <a:off x="1120965" y="985679"/>
              <a:ext cx="3397293" cy="89996"/>
            </a:xfrm>
            <a:custGeom>
              <a:avLst/>
              <a:pathLst>
                <a:path w="3397293" h="89996">
                  <a:moveTo>
                    <a:pt x="0" y="89996"/>
                  </a:moveTo>
                  <a:lnTo>
                    <a:pt x="147708" y="29998"/>
                  </a:lnTo>
                  <a:lnTo>
                    <a:pt x="295416" y="29998"/>
                  </a:lnTo>
                  <a:lnTo>
                    <a:pt x="443125" y="0"/>
                  </a:lnTo>
                  <a:lnTo>
                    <a:pt x="590833" y="0"/>
                  </a:lnTo>
                  <a:lnTo>
                    <a:pt x="738541" y="0"/>
                  </a:lnTo>
                  <a:lnTo>
                    <a:pt x="886250" y="0"/>
                  </a:lnTo>
                  <a:lnTo>
                    <a:pt x="1033958" y="0"/>
                  </a:lnTo>
                  <a:lnTo>
                    <a:pt x="1181667" y="0"/>
                  </a:lnTo>
                  <a:lnTo>
                    <a:pt x="1329375" y="0"/>
                  </a:lnTo>
                  <a:lnTo>
                    <a:pt x="1477083" y="0"/>
                  </a:lnTo>
                  <a:lnTo>
                    <a:pt x="1624792" y="0"/>
                  </a:lnTo>
                  <a:lnTo>
                    <a:pt x="1772500" y="0"/>
                  </a:lnTo>
                  <a:lnTo>
                    <a:pt x="1920209" y="29998"/>
                  </a:lnTo>
                  <a:lnTo>
                    <a:pt x="2067917" y="0"/>
                  </a:lnTo>
                  <a:lnTo>
                    <a:pt x="2215625" y="29998"/>
                  </a:lnTo>
                  <a:lnTo>
                    <a:pt x="2363334" y="29998"/>
                  </a:lnTo>
                  <a:lnTo>
                    <a:pt x="2511042" y="29998"/>
                  </a:lnTo>
                  <a:lnTo>
                    <a:pt x="2658751" y="29998"/>
                  </a:lnTo>
                  <a:lnTo>
                    <a:pt x="2806459" y="29998"/>
                  </a:lnTo>
                  <a:lnTo>
                    <a:pt x="2954167" y="59997"/>
                  </a:lnTo>
                  <a:lnTo>
                    <a:pt x="3101876" y="29998"/>
                  </a:lnTo>
                  <a:lnTo>
                    <a:pt x="3249584" y="29998"/>
                  </a:lnTo>
                  <a:lnTo>
                    <a:pt x="3397293" y="59997"/>
                  </a:lnTo>
                </a:path>
              </a:pathLst>
            </a:custGeom>
            <a:ln w="40651" cap="flat">
              <a:solidFill>
                <a:srgbClr val="00833D">
                  <a:alpha val="100000"/>
                </a:srgbClr>
              </a:solidFill>
              <a:prstDash val="solid"/>
              <a:round/>
            </a:ln>
          </p:spPr>
          <p:txBody>
            <a:bodyPr/>
            <a:lstStyle/>
            <a:p/>
          </p:txBody>
        </p:sp>
        <p:sp>
          <p:nvSpPr>
            <p:cNvPr id="31" name="tx31"/>
            <p:cNvSpPr/>
            <p:nvPr/>
          </p:nvSpPr>
          <p:spPr>
            <a:xfrm>
              <a:off x="1060675" y="90326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93</a:t>
              </a:r>
            </a:p>
          </p:txBody>
        </p:sp>
        <p:sp>
          <p:nvSpPr>
            <p:cNvPr id="32" name="tx32"/>
            <p:cNvSpPr/>
            <p:nvPr/>
          </p:nvSpPr>
          <p:spPr>
            <a:xfrm>
              <a:off x="1799217" y="81332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96</a:t>
              </a:r>
            </a:p>
          </p:txBody>
        </p:sp>
        <p:sp>
          <p:nvSpPr>
            <p:cNvPr id="33" name="tx33"/>
            <p:cNvSpPr/>
            <p:nvPr/>
          </p:nvSpPr>
          <p:spPr>
            <a:xfrm>
              <a:off x="2537759" y="81332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96</a:t>
              </a:r>
            </a:p>
          </p:txBody>
        </p:sp>
        <p:sp>
          <p:nvSpPr>
            <p:cNvPr id="34" name="tx34"/>
            <p:cNvSpPr/>
            <p:nvPr/>
          </p:nvSpPr>
          <p:spPr>
            <a:xfrm>
              <a:off x="3276301" y="84332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5" name="tx35"/>
            <p:cNvSpPr/>
            <p:nvPr/>
          </p:nvSpPr>
          <p:spPr>
            <a:xfrm>
              <a:off x="3867135" y="84332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6" name="tx36"/>
            <p:cNvSpPr/>
            <p:nvPr/>
          </p:nvSpPr>
          <p:spPr>
            <a:xfrm>
              <a:off x="4457968" y="87331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7" name="tx37"/>
            <p:cNvSpPr/>
            <p:nvPr/>
          </p:nvSpPr>
          <p:spPr>
            <a:xfrm>
              <a:off x="810775" y="3813446"/>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40" name="tx40"/>
            <p:cNvSpPr/>
            <p:nvPr/>
          </p:nvSpPr>
          <p:spPr>
            <a:xfrm>
              <a:off x="733081" y="1565244"/>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451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3" name="tx43"/>
            <p:cNvSpPr/>
            <p:nvPr/>
          </p:nvSpPr>
          <p:spPr>
            <a:xfrm rot="-5400000">
              <a:off x="1703060"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4" name="tx44"/>
            <p:cNvSpPr/>
            <p:nvPr/>
          </p:nvSpPr>
          <p:spPr>
            <a:xfrm rot="-5400000">
              <a:off x="244160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5" name="tx45"/>
            <p:cNvSpPr/>
            <p:nvPr/>
          </p:nvSpPr>
          <p:spPr>
            <a:xfrm rot="-5400000">
              <a:off x="3180144"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6" name="tx46"/>
            <p:cNvSpPr/>
            <p:nvPr/>
          </p:nvSpPr>
          <p:spPr>
            <a:xfrm rot="-5400000">
              <a:off x="377097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7" name="tx47"/>
            <p:cNvSpPr/>
            <p:nvPr/>
          </p:nvSpPr>
          <p:spPr>
            <a:xfrm rot="-5400000">
              <a:off x="4361778"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784969"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0" name="pl50"/>
            <p:cNvSpPr/>
            <p:nvPr/>
          </p:nvSpPr>
          <p:spPr>
            <a:xfrm>
              <a:off x="1625049"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1" name="pl51"/>
            <p:cNvSpPr/>
            <p:nvPr/>
          </p:nvSpPr>
          <p:spPr>
            <a:xfrm>
              <a:off x="2876590"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2" name="pl52"/>
            <p:cNvSpPr/>
            <p:nvPr/>
          </p:nvSpPr>
          <p:spPr>
            <a:xfrm>
              <a:off x="2876590" y="488341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53" name="pl53"/>
            <p:cNvSpPr/>
            <p:nvPr/>
          </p:nvSpPr>
          <p:spPr>
            <a:xfrm>
              <a:off x="3545661"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4" name="tx54"/>
            <p:cNvSpPr/>
            <p:nvPr/>
          </p:nvSpPr>
          <p:spPr>
            <a:xfrm>
              <a:off x="1052068" y="4830005"/>
              <a:ext cx="48144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57</a:t>
              </a:r>
            </a:p>
          </p:txBody>
        </p:sp>
        <p:sp>
          <p:nvSpPr>
            <p:cNvPr id="55" name="tx55"/>
            <p:cNvSpPr/>
            <p:nvPr/>
          </p:nvSpPr>
          <p:spPr>
            <a:xfrm>
              <a:off x="1892149" y="4830005"/>
              <a:ext cx="89290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transition</a:t>
              </a:r>
            </a:p>
          </p:txBody>
        </p:sp>
        <p:sp>
          <p:nvSpPr>
            <p:cNvPr id="56" name="tx56"/>
            <p:cNvSpPr/>
            <p:nvPr/>
          </p:nvSpPr>
          <p:spPr>
            <a:xfrm>
              <a:off x="3143690"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7" name="tx57"/>
            <p:cNvSpPr/>
            <p:nvPr/>
          </p:nvSpPr>
          <p:spPr>
            <a:xfrm>
              <a:off x="3812761" y="4830005"/>
              <a:ext cx="106343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Never Gavi MICs</a:t>
              </a:r>
            </a:p>
          </p:txBody>
        </p:sp>
        <p:sp>
          <p:nvSpPr>
            <p:cNvPr id="58" name="tx58"/>
            <p:cNvSpPr/>
            <p:nvPr/>
          </p:nvSpPr>
          <p:spPr>
            <a:xfrm>
              <a:off x="1671774" y="471005"/>
              <a:ext cx="229567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HICs, 2000-2023</a:t>
              </a:r>
            </a:p>
          </p:txBody>
        </p:sp>
        <p:sp>
          <p:nvSpPr>
            <p:cNvPr id="59" name="pl59"/>
            <p:cNvSpPr/>
            <p:nvPr/>
          </p:nvSpPr>
          <p:spPr>
            <a:xfrm>
              <a:off x="5267799" y="3865560"/>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0" name="pl60"/>
            <p:cNvSpPr/>
            <p:nvPr/>
          </p:nvSpPr>
          <p:spPr>
            <a:xfrm>
              <a:off x="5267799" y="2831120"/>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1" name="pl61"/>
            <p:cNvSpPr/>
            <p:nvPr/>
          </p:nvSpPr>
          <p:spPr>
            <a:xfrm>
              <a:off x="5267799" y="1796680"/>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2" name="pl62"/>
            <p:cNvSpPr/>
            <p:nvPr/>
          </p:nvSpPr>
          <p:spPr>
            <a:xfrm>
              <a:off x="5267799" y="762240"/>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3" name="pl63"/>
            <p:cNvSpPr/>
            <p:nvPr/>
          </p:nvSpPr>
          <p:spPr>
            <a:xfrm>
              <a:off x="5806935"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4" name="pl64"/>
            <p:cNvSpPr/>
            <p:nvPr/>
          </p:nvSpPr>
          <p:spPr>
            <a:xfrm>
              <a:off x="654547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5" name="pl65"/>
            <p:cNvSpPr/>
            <p:nvPr/>
          </p:nvSpPr>
          <p:spPr>
            <a:xfrm>
              <a:off x="7284019"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794870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853954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8" name="pl68"/>
            <p:cNvSpPr/>
            <p:nvPr/>
          </p:nvSpPr>
          <p:spPr>
            <a:xfrm>
              <a:off x="5267799" y="334834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69" name="pl69"/>
            <p:cNvSpPr/>
            <p:nvPr/>
          </p:nvSpPr>
          <p:spPr>
            <a:xfrm>
              <a:off x="5267799" y="231390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0" name="pl70"/>
            <p:cNvSpPr/>
            <p:nvPr/>
          </p:nvSpPr>
          <p:spPr>
            <a:xfrm>
              <a:off x="5267799" y="127946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1" name="pl71"/>
            <p:cNvSpPr/>
            <p:nvPr/>
          </p:nvSpPr>
          <p:spPr>
            <a:xfrm>
              <a:off x="543766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6176206"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91474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7653290"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824412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883495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5437664" y="1279460"/>
              <a:ext cx="3397293" cy="2586100"/>
            </a:xfrm>
            <a:custGeom>
              <a:avLst/>
              <a:pathLst>
                <a:path w="3397293" h="2586100">
                  <a:moveTo>
                    <a:pt x="0" y="2586100"/>
                  </a:moveTo>
                  <a:lnTo>
                    <a:pt x="147708" y="2586100"/>
                  </a:lnTo>
                  <a:lnTo>
                    <a:pt x="295416" y="2482656"/>
                  </a:lnTo>
                  <a:lnTo>
                    <a:pt x="443125" y="2275768"/>
                  </a:lnTo>
                  <a:lnTo>
                    <a:pt x="590833" y="1861992"/>
                  </a:lnTo>
                  <a:lnTo>
                    <a:pt x="738541" y="1758548"/>
                  </a:lnTo>
                  <a:lnTo>
                    <a:pt x="886250" y="1655104"/>
                  </a:lnTo>
                  <a:lnTo>
                    <a:pt x="1033958" y="1655104"/>
                  </a:lnTo>
                  <a:lnTo>
                    <a:pt x="1181667" y="1344772"/>
                  </a:lnTo>
                  <a:lnTo>
                    <a:pt x="1329375" y="1034440"/>
                  </a:lnTo>
                  <a:lnTo>
                    <a:pt x="1477083" y="930996"/>
                  </a:lnTo>
                  <a:lnTo>
                    <a:pt x="1624792" y="724108"/>
                  </a:lnTo>
                  <a:lnTo>
                    <a:pt x="1772500" y="827552"/>
                  </a:lnTo>
                  <a:lnTo>
                    <a:pt x="1920209" y="827552"/>
                  </a:lnTo>
                  <a:lnTo>
                    <a:pt x="2067917" y="620664"/>
                  </a:lnTo>
                  <a:lnTo>
                    <a:pt x="2215625" y="517220"/>
                  </a:lnTo>
                  <a:lnTo>
                    <a:pt x="2363334" y="310332"/>
                  </a:lnTo>
                  <a:lnTo>
                    <a:pt x="2511042" y="310332"/>
                  </a:lnTo>
                  <a:lnTo>
                    <a:pt x="2658751" y="206888"/>
                  </a:lnTo>
                  <a:lnTo>
                    <a:pt x="2806459" y="0"/>
                  </a:lnTo>
                  <a:lnTo>
                    <a:pt x="2954167" y="413776"/>
                  </a:lnTo>
                  <a:lnTo>
                    <a:pt x="3101876" y="517220"/>
                  </a:lnTo>
                  <a:lnTo>
                    <a:pt x="3249584" y="310332"/>
                  </a:lnTo>
                  <a:lnTo>
                    <a:pt x="3397293" y="310332"/>
                  </a:lnTo>
                </a:path>
              </a:pathLst>
            </a:custGeom>
            <a:ln w="27101" cap="flat">
              <a:solidFill>
                <a:srgbClr val="0058AB">
                  <a:alpha val="69803"/>
                </a:srgbClr>
              </a:solidFill>
              <a:prstDash val="solid"/>
              <a:round/>
            </a:ln>
          </p:spPr>
          <p:txBody>
            <a:bodyPr/>
            <a:lstStyle/>
            <a:p/>
          </p:txBody>
        </p:sp>
        <p:sp>
          <p:nvSpPr>
            <p:cNvPr id="78" name="pl78"/>
            <p:cNvSpPr/>
            <p:nvPr/>
          </p:nvSpPr>
          <p:spPr>
            <a:xfrm>
              <a:off x="5437664" y="969128"/>
              <a:ext cx="3397293" cy="1655104"/>
            </a:xfrm>
            <a:custGeom>
              <a:avLst/>
              <a:pathLst>
                <a:path w="3397293" h="1655104">
                  <a:moveTo>
                    <a:pt x="0" y="827552"/>
                  </a:moveTo>
                  <a:lnTo>
                    <a:pt x="147708" y="620664"/>
                  </a:lnTo>
                  <a:lnTo>
                    <a:pt x="295416" y="1344772"/>
                  </a:lnTo>
                  <a:lnTo>
                    <a:pt x="443125" y="930996"/>
                  </a:lnTo>
                  <a:lnTo>
                    <a:pt x="590833" y="930996"/>
                  </a:lnTo>
                  <a:lnTo>
                    <a:pt x="738541" y="930996"/>
                  </a:lnTo>
                  <a:lnTo>
                    <a:pt x="886250" y="930996"/>
                  </a:lnTo>
                  <a:lnTo>
                    <a:pt x="1033958" y="827552"/>
                  </a:lnTo>
                  <a:lnTo>
                    <a:pt x="1181667" y="620664"/>
                  </a:lnTo>
                  <a:lnTo>
                    <a:pt x="1329375" y="620664"/>
                  </a:lnTo>
                  <a:lnTo>
                    <a:pt x="1477083" y="620664"/>
                  </a:lnTo>
                  <a:lnTo>
                    <a:pt x="1624792" y="517220"/>
                  </a:lnTo>
                  <a:lnTo>
                    <a:pt x="1772500" y="0"/>
                  </a:lnTo>
                  <a:lnTo>
                    <a:pt x="1920209" y="413776"/>
                  </a:lnTo>
                  <a:lnTo>
                    <a:pt x="2067917" y="310332"/>
                  </a:lnTo>
                  <a:lnTo>
                    <a:pt x="2215625" y="413776"/>
                  </a:lnTo>
                  <a:lnTo>
                    <a:pt x="2363334" y="413776"/>
                  </a:lnTo>
                  <a:lnTo>
                    <a:pt x="2511042" y="413776"/>
                  </a:lnTo>
                  <a:lnTo>
                    <a:pt x="2658751" y="517220"/>
                  </a:lnTo>
                  <a:lnTo>
                    <a:pt x="2806459" y="310332"/>
                  </a:lnTo>
                  <a:lnTo>
                    <a:pt x="2954167" y="827552"/>
                  </a:lnTo>
                  <a:lnTo>
                    <a:pt x="3101876" y="1655104"/>
                  </a:lnTo>
                  <a:lnTo>
                    <a:pt x="3249584" y="413776"/>
                  </a:lnTo>
                  <a:lnTo>
                    <a:pt x="3397293" y="1034440"/>
                  </a:lnTo>
                </a:path>
              </a:pathLst>
            </a:custGeom>
            <a:ln w="27101" cap="flat">
              <a:solidFill>
                <a:srgbClr val="1CABE2">
                  <a:alpha val="69803"/>
                </a:srgbClr>
              </a:solidFill>
              <a:prstDash val="solid"/>
              <a:round/>
            </a:ln>
          </p:spPr>
          <p:txBody>
            <a:bodyPr/>
            <a:lstStyle/>
            <a:p/>
          </p:txBody>
        </p:sp>
        <p:sp>
          <p:nvSpPr>
            <p:cNvPr id="79" name="pl79"/>
            <p:cNvSpPr/>
            <p:nvPr/>
          </p:nvSpPr>
          <p:spPr>
            <a:xfrm>
              <a:off x="5437664" y="1176016"/>
              <a:ext cx="3397293" cy="310332"/>
            </a:xfrm>
            <a:custGeom>
              <a:avLst/>
              <a:pathLst>
                <a:path w="3397293" h="310332">
                  <a:moveTo>
                    <a:pt x="0" y="310332"/>
                  </a:moveTo>
                  <a:lnTo>
                    <a:pt x="147708" y="103444"/>
                  </a:lnTo>
                  <a:lnTo>
                    <a:pt x="295416" y="103444"/>
                  </a:lnTo>
                  <a:lnTo>
                    <a:pt x="443125" y="0"/>
                  </a:lnTo>
                  <a:lnTo>
                    <a:pt x="590833" y="0"/>
                  </a:lnTo>
                  <a:lnTo>
                    <a:pt x="738541" y="0"/>
                  </a:lnTo>
                  <a:lnTo>
                    <a:pt x="886250" y="0"/>
                  </a:lnTo>
                  <a:lnTo>
                    <a:pt x="1033958" y="0"/>
                  </a:lnTo>
                  <a:lnTo>
                    <a:pt x="1181667" y="0"/>
                  </a:lnTo>
                  <a:lnTo>
                    <a:pt x="1329375" y="0"/>
                  </a:lnTo>
                  <a:lnTo>
                    <a:pt x="1477083" y="0"/>
                  </a:lnTo>
                  <a:lnTo>
                    <a:pt x="1624792" y="0"/>
                  </a:lnTo>
                  <a:lnTo>
                    <a:pt x="1772500" y="0"/>
                  </a:lnTo>
                  <a:lnTo>
                    <a:pt x="1920209" y="103444"/>
                  </a:lnTo>
                  <a:lnTo>
                    <a:pt x="2067917" y="0"/>
                  </a:lnTo>
                  <a:lnTo>
                    <a:pt x="2215625" y="103444"/>
                  </a:lnTo>
                  <a:lnTo>
                    <a:pt x="2363334" y="103444"/>
                  </a:lnTo>
                  <a:lnTo>
                    <a:pt x="2511042" y="103444"/>
                  </a:lnTo>
                  <a:lnTo>
                    <a:pt x="2658751" y="103444"/>
                  </a:lnTo>
                  <a:lnTo>
                    <a:pt x="2806459" y="103444"/>
                  </a:lnTo>
                  <a:lnTo>
                    <a:pt x="2954167" y="206888"/>
                  </a:lnTo>
                  <a:lnTo>
                    <a:pt x="3101876" y="103444"/>
                  </a:lnTo>
                  <a:lnTo>
                    <a:pt x="3249584" y="103444"/>
                  </a:lnTo>
                  <a:lnTo>
                    <a:pt x="3397293" y="206888"/>
                  </a:lnTo>
                </a:path>
              </a:pathLst>
            </a:custGeom>
            <a:ln w="27101" cap="flat">
              <a:solidFill>
                <a:srgbClr val="00833D">
                  <a:alpha val="69803"/>
                </a:srgbClr>
              </a:solidFill>
              <a:prstDash val="solid"/>
              <a:round/>
            </a:ln>
          </p:spPr>
          <p:txBody>
            <a:bodyPr/>
            <a:lstStyle/>
            <a:p/>
          </p:txBody>
        </p:sp>
        <p:sp>
          <p:nvSpPr>
            <p:cNvPr id="80" name="pl80"/>
            <p:cNvSpPr/>
            <p:nvPr/>
          </p:nvSpPr>
          <p:spPr>
            <a:xfrm>
              <a:off x="5437664" y="865684"/>
              <a:ext cx="3397293" cy="827552"/>
            </a:xfrm>
            <a:custGeom>
              <a:avLst/>
              <a:pathLst>
                <a:path w="3397293" h="827552">
                  <a:moveTo>
                    <a:pt x="0" y="827552"/>
                  </a:moveTo>
                  <a:lnTo>
                    <a:pt x="147708" y="827552"/>
                  </a:lnTo>
                  <a:lnTo>
                    <a:pt x="295416" y="827552"/>
                  </a:lnTo>
                  <a:lnTo>
                    <a:pt x="443125" y="827552"/>
                  </a:lnTo>
                  <a:lnTo>
                    <a:pt x="590833" y="620664"/>
                  </a:lnTo>
                  <a:lnTo>
                    <a:pt x="738541" y="620664"/>
                  </a:lnTo>
                  <a:lnTo>
                    <a:pt x="886250" y="310332"/>
                  </a:lnTo>
                  <a:lnTo>
                    <a:pt x="1033958" y="310332"/>
                  </a:lnTo>
                  <a:lnTo>
                    <a:pt x="1181667" y="206888"/>
                  </a:lnTo>
                  <a:lnTo>
                    <a:pt x="1329375" y="0"/>
                  </a:lnTo>
                  <a:lnTo>
                    <a:pt x="1477083" y="103444"/>
                  </a:lnTo>
                  <a:lnTo>
                    <a:pt x="1624792" y="103444"/>
                  </a:lnTo>
                  <a:lnTo>
                    <a:pt x="1772500" y="103444"/>
                  </a:lnTo>
                  <a:lnTo>
                    <a:pt x="1920209" y="103444"/>
                  </a:lnTo>
                  <a:lnTo>
                    <a:pt x="2067917" y="206888"/>
                  </a:lnTo>
                  <a:lnTo>
                    <a:pt x="2215625" y="206888"/>
                  </a:lnTo>
                  <a:lnTo>
                    <a:pt x="2363334" y="206888"/>
                  </a:lnTo>
                  <a:lnTo>
                    <a:pt x="2511042" y="310332"/>
                  </a:lnTo>
                  <a:lnTo>
                    <a:pt x="2658751" y="310332"/>
                  </a:lnTo>
                  <a:lnTo>
                    <a:pt x="2806459" y="413776"/>
                  </a:lnTo>
                  <a:lnTo>
                    <a:pt x="2954167" y="724108"/>
                  </a:lnTo>
                  <a:lnTo>
                    <a:pt x="3101876" y="827552"/>
                  </a:lnTo>
                  <a:lnTo>
                    <a:pt x="3249584" y="517220"/>
                  </a:lnTo>
                  <a:lnTo>
                    <a:pt x="3397293" y="517220"/>
                  </a:lnTo>
                </a:path>
              </a:pathLst>
            </a:custGeom>
            <a:ln w="27101" cap="flat">
              <a:solidFill>
                <a:srgbClr val="80BD41">
                  <a:alpha val="69803"/>
                </a:srgbClr>
              </a:solidFill>
              <a:prstDash val="solid"/>
              <a:round/>
            </a:ln>
          </p:spPr>
          <p:txBody>
            <a:bodyPr/>
            <a:lstStyle/>
            <a:p/>
          </p:txBody>
        </p:sp>
        <p:sp>
          <p:nvSpPr>
            <p:cNvPr id="81" name="pl81"/>
            <p:cNvSpPr/>
            <p:nvPr/>
          </p:nvSpPr>
          <p:spPr>
            <a:xfrm>
              <a:off x="5437664" y="1279460"/>
              <a:ext cx="3397293" cy="0"/>
            </a:xfrm>
            <a:custGeom>
              <a:avLst/>
              <a:pathLst>
                <a:path w="3397293" h="0">
                  <a:moveTo>
                    <a:pt x="0" y="0"/>
                  </a:moveTo>
                  <a:lnTo>
                    <a:pt x="0" y="0"/>
                  </a:lnTo>
                  <a:lnTo>
                    <a:pt x="0" y="0"/>
                  </a:lnTo>
                  <a:lnTo>
                    <a:pt x="0" y="0"/>
                  </a:lnTo>
                  <a:lnTo>
                    <a:pt x="147708" y="0"/>
                  </a:lnTo>
                  <a:lnTo>
                    <a:pt x="147708" y="0"/>
                  </a:lnTo>
                  <a:lnTo>
                    <a:pt x="147708" y="0"/>
                  </a:lnTo>
                  <a:lnTo>
                    <a:pt x="147708" y="0"/>
                  </a:lnTo>
                  <a:lnTo>
                    <a:pt x="295416" y="0"/>
                  </a:lnTo>
                  <a:lnTo>
                    <a:pt x="295416" y="0"/>
                  </a:lnTo>
                  <a:lnTo>
                    <a:pt x="295416" y="0"/>
                  </a:lnTo>
                  <a:lnTo>
                    <a:pt x="295416" y="0"/>
                  </a:lnTo>
                  <a:lnTo>
                    <a:pt x="443125" y="0"/>
                  </a:lnTo>
                  <a:lnTo>
                    <a:pt x="443125" y="0"/>
                  </a:lnTo>
                  <a:lnTo>
                    <a:pt x="443125" y="0"/>
                  </a:lnTo>
                  <a:lnTo>
                    <a:pt x="443125" y="0"/>
                  </a:lnTo>
                  <a:lnTo>
                    <a:pt x="590833" y="0"/>
                  </a:lnTo>
                  <a:lnTo>
                    <a:pt x="590833" y="0"/>
                  </a:lnTo>
                  <a:lnTo>
                    <a:pt x="590833" y="0"/>
                  </a:lnTo>
                  <a:lnTo>
                    <a:pt x="590833" y="0"/>
                  </a:lnTo>
                  <a:lnTo>
                    <a:pt x="738541" y="0"/>
                  </a:lnTo>
                  <a:lnTo>
                    <a:pt x="738541" y="0"/>
                  </a:lnTo>
                  <a:lnTo>
                    <a:pt x="738541" y="0"/>
                  </a:lnTo>
                  <a:lnTo>
                    <a:pt x="738541" y="0"/>
                  </a:lnTo>
                  <a:lnTo>
                    <a:pt x="886250" y="0"/>
                  </a:lnTo>
                  <a:lnTo>
                    <a:pt x="886250" y="0"/>
                  </a:lnTo>
                  <a:lnTo>
                    <a:pt x="886250" y="0"/>
                  </a:lnTo>
                  <a:lnTo>
                    <a:pt x="886250" y="0"/>
                  </a:lnTo>
                  <a:lnTo>
                    <a:pt x="1033958" y="0"/>
                  </a:lnTo>
                  <a:lnTo>
                    <a:pt x="1033958" y="0"/>
                  </a:lnTo>
                  <a:lnTo>
                    <a:pt x="1033958" y="0"/>
                  </a:lnTo>
                  <a:lnTo>
                    <a:pt x="1033958" y="0"/>
                  </a:lnTo>
                  <a:lnTo>
                    <a:pt x="1181667" y="0"/>
                  </a:lnTo>
                  <a:lnTo>
                    <a:pt x="1181667" y="0"/>
                  </a:lnTo>
                  <a:lnTo>
                    <a:pt x="1181667" y="0"/>
                  </a:lnTo>
                  <a:lnTo>
                    <a:pt x="1181667" y="0"/>
                  </a:lnTo>
                  <a:lnTo>
                    <a:pt x="1329375" y="0"/>
                  </a:lnTo>
                  <a:lnTo>
                    <a:pt x="1329375" y="0"/>
                  </a:lnTo>
                  <a:lnTo>
                    <a:pt x="1329375" y="0"/>
                  </a:lnTo>
                  <a:lnTo>
                    <a:pt x="1329375" y="0"/>
                  </a:lnTo>
                  <a:lnTo>
                    <a:pt x="1477083" y="0"/>
                  </a:lnTo>
                  <a:lnTo>
                    <a:pt x="1477083" y="0"/>
                  </a:lnTo>
                  <a:lnTo>
                    <a:pt x="1477083" y="0"/>
                  </a:lnTo>
                  <a:lnTo>
                    <a:pt x="1477083" y="0"/>
                  </a:lnTo>
                  <a:lnTo>
                    <a:pt x="1624792" y="0"/>
                  </a:lnTo>
                  <a:lnTo>
                    <a:pt x="1624792" y="0"/>
                  </a:lnTo>
                  <a:lnTo>
                    <a:pt x="1624792" y="0"/>
                  </a:lnTo>
                  <a:lnTo>
                    <a:pt x="1624792" y="0"/>
                  </a:lnTo>
                  <a:lnTo>
                    <a:pt x="1772500" y="0"/>
                  </a:lnTo>
                  <a:lnTo>
                    <a:pt x="1772500" y="0"/>
                  </a:lnTo>
                  <a:lnTo>
                    <a:pt x="1772500" y="0"/>
                  </a:lnTo>
                  <a:lnTo>
                    <a:pt x="1772500" y="0"/>
                  </a:lnTo>
                  <a:lnTo>
                    <a:pt x="1920209" y="0"/>
                  </a:lnTo>
                  <a:lnTo>
                    <a:pt x="1920209" y="0"/>
                  </a:lnTo>
                  <a:lnTo>
                    <a:pt x="1920209" y="0"/>
                  </a:lnTo>
                  <a:lnTo>
                    <a:pt x="1920209" y="0"/>
                  </a:lnTo>
                  <a:lnTo>
                    <a:pt x="2067917" y="0"/>
                  </a:lnTo>
                  <a:lnTo>
                    <a:pt x="2067917" y="0"/>
                  </a:lnTo>
                  <a:lnTo>
                    <a:pt x="2067917" y="0"/>
                  </a:lnTo>
                  <a:lnTo>
                    <a:pt x="2067917" y="0"/>
                  </a:lnTo>
                  <a:lnTo>
                    <a:pt x="2215625" y="0"/>
                  </a:lnTo>
                  <a:lnTo>
                    <a:pt x="2215625" y="0"/>
                  </a:lnTo>
                  <a:lnTo>
                    <a:pt x="2215625" y="0"/>
                  </a:lnTo>
                  <a:lnTo>
                    <a:pt x="2215625" y="0"/>
                  </a:lnTo>
                  <a:lnTo>
                    <a:pt x="2363334" y="0"/>
                  </a:lnTo>
                  <a:lnTo>
                    <a:pt x="2363334" y="0"/>
                  </a:lnTo>
                  <a:lnTo>
                    <a:pt x="2363334" y="0"/>
                  </a:lnTo>
                  <a:lnTo>
                    <a:pt x="2363334" y="0"/>
                  </a:lnTo>
                  <a:lnTo>
                    <a:pt x="2511042" y="0"/>
                  </a:lnTo>
                  <a:lnTo>
                    <a:pt x="2511042" y="0"/>
                  </a:lnTo>
                  <a:lnTo>
                    <a:pt x="2511042" y="0"/>
                  </a:lnTo>
                  <a:lnTo>
                    <a:pt x="2511042" y="0"/>
                  </a:lnTo>
                  <a:lnTo>
                    <a:pt x="2658751" y="0"/>
                  </a:lnTo>
                  <a:lnTo>
                    <a:pt x="2658751" y="0"/>
                  </a:lnTo>
                  <a:lnTo>
                    <a:pt x="2658751" y="0"/>
                  </a:lnTo>
                  <a:lnTo>
                    <a:pt x="2658751" y="0"/>
                  </a:lnTo>
                  <a:lnTo>
                    <a:pt x="2806459" y="0"/>
                  </a:lnTo>
                  <a:lnTo>
                    <a:pt x="2806459" y="0"/>
                  </a:lnTo>
                  <a:lnTo>
                    <a:pt x="2806459" y="0"/>
                  </a:lnTo>
                  <a:lnTo>
                    <a:pt x="2806459" y="0"/>
                  </a:lnTo>
                  <a:lnTo>
                    <a:pt x="2954167" y="0"/>
                  </a:lnTo>
                  <a:lnTo>
                    <a:pt x="2954167" y="0"/>
                  </a:lnTo>
                  <a:lnTo>
                    <a:pt x="2954167" y="0"/>
                  </a:lnTo>
                  <a:lnTo>
                    <a:pt x="2954167" y="0"/>
                  </a:lnTo>
                  <a:lnTo>
                    <a:pt x="3101876" y="0"/>
                  </a:lnTo>
                  <a:lnTo>
                    <a:pt x="3101876" y="0"/>
                  </a:lnTo>
                  <a:lnTo>
                    <a:pt x="3101876" y="0"/>
                  </a:lnTo>
                  <a:lnTo>
                    <a:pt x="3101876" y="0"/>
                  </a:lnTo>
                  <a:lnTo>
                    <a:pt x="3249584" y="0"/>
                  </a:lnTo>
                  <a:lnTo>
                    <a:pt x="3249584" y="0"/>
                  </a:lnTo>
                  <a:lnTo>
                    <a:pt x="3249584" y="0"/>
                  </a:lnTo>
                  <a:lnTo>
                    <a:pt x="3249584"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p:txBody>
        </p:sp>
        <p:sp>
          <p:nvSpPr>
            <p:cNvPr id="82" name="pl82"/>
            <p:cNvSpPr/>
            <p:nvPr/>
          </p:nvSpPr>
          <p:spPr>
            <a:xfrm>
              <a:off x="5437664" y="1176016"/>
              <a:ext cx="3397293" cy="310332"/>
            </a:xfrm>
            <a:custGeom>
              <a:avLst/>
              <a:pathLst>
                <a:path w="3397293" h="310332">
                  <a:moveTo>
                    <a:pt x="0" y="310332"/>
                  </a:moveTo>
                  <a:lnTo>
                    <a:pt x="147708" y="103444"/>
                  </a:lnTo>
                  <a:lnTo>
                    <a:pt x="295416" y="103444"/>
                  </a:lnTo>
                  <a:lnTo>
                    <a:pt x="443125" y="0"/>
                  </a:lnTo>
                  <a:lnTo>
                    <a:pt x="590833" y="0"/>
                  </a:lnTo>
                  <a:lnTo>
                    <a:pt x="738541" y="0"/>
                  </a:lnTo>
                  <a:lnTo>
                    <a:pt x="886250" y="0"/>
                  </a:lnTo>
                  <a:lnTo>
                    <a:pt x="1033958" y="0"/>
                  </a:lnTo>
                  <a:lnTo>
                    <a:pt x="1181667" y="0"/>
                  </a:lnTo>
                  <a:lnTo>
                    <a:pt x="1329375" y="0"/>
                  </a:lnTo>
                  <a:lnTo>
                    <a:pt x="1477083" y="0"/>
                  </a:lnTo>
                  <a:lnTo>
                    <a:pt x="1624792" y="0"/>
                  </a:lnTo>
                  <a:lnTo>
                    <a:pt x="1772500" y="0"/>
                  </a:lnTo>
                  <a:lnTo>
                    <a:pt x="1920209" y="103444"/>
                  </a:lnTo>
                  <a:lnTo>
                    <a:pt x="2067917" y="0"/>
                  </a:lnTo>
                  <a:lnTo>
                    <a:pt x="2215625" y="103444"/>
                  </a:lnTo>
                  <a:lnTo>
                    <a:pt x="2363334" y="103444"/>
                  </a:lnTo>
                  <a:lnTo>
                    <a:pt x="2511042" y="103444"/>
                  </a:lnTo>
                  <a:lnTo>
                    <a:pt x="2658751" y="103444"/>
                  </a:lnTo>
                  <a:lnTo>
                    <a:pt x="2806459" y="103444"/>
                  </a:lnTo>
                  <a:lnTo>
                    <a:pt x="2954167" y="206888"/>
                  </a:lnTo>
                  <a:lnTo>
                    <a:pt x="3101876" y="103444"/>
                  </a:lnTo>
                  <a:lnTo>
                    <a:pt x="3249584" y="103444"/>
                  </a:lnTo>
                  <a:lnTo>
                    <a:pt x="3397293" y="206888"/>
                  </a:lnTo>
                </a:path>
              </a:pathLst>
            </a:custGeom>
            <a:ln w="65043" cap="flat">
              <a:solidFill>
                <a:srgbClr val="000000">
                  <a:alpha val="100000"/>
                </a:srgbClr>
              </a:solidFill>
              <a:prstDash val="solid"/>
              <a:round/>
            </a:ln>
          </p:spPr>
          <p:txBody>
            <a:bodyPr/>
            <a:lstStyle/>
            <a:p/>
          </p:txBody>
        </p:sp>
        <p:sp>
          <p:nvSpPr>
            <p:cNvPr id="83" name="pl83"/>
            <p:cNvSpPr/>
            <p:nvPr/>
          </p:nvSpPr>
          <p:spPr>
            <a:xfrm>
              <a:off x="5437664" y="1176016"/>
              <a:ext cx="3397293" cy="310332"/>
            </a:xfrm>
            <a:custGeom>
              <a:avLst/>
              <a:pathLst>
                <a:path w="3397293" h="310332">
                  <a:moveTo>
                    <a:pt x="0" y="310332"/>
                  </a:moveTo>
                  <a:lnTo>
                    <a:pt x="147708" y="103444"/>
                  </a:lnTo>
                  <a:lnTo>
                    <a:pt x="295416" y="103444"/>
                  </a:lnTo>
                  <a:lnTo>
                    <a:pt x="443125" y="0"/>
                  </a:lnTo>
                  <a:lnTo>
                    <a:pt x="590833" y="0"/>
                  </a:lnTo>
                  <a:lnTo>
                    <a:pt x="738541" y="0"/>
                  </a:lnTo>
                  <a:lnTo>
                    <a:pt x="886250" y="0"/>
                  </a:lnTo>
                  <a:lnTo>
                    <a:pt x="1033958" y="0"/>
                  </a:lnTo>
                  <a:lnTo>
                    <a:pt x="1181667" y="0"/>
                  </a:lnTo>
                  <a:lnTo>
                    <a:pt x="1329375" y="0"/>
                  </a:lnTo>
                  <a:lnTo>
                    <a:pt x="1477083" y="0"/>
                  </a:lnTo>
                  <a:lnTo>
                    <a:pt x="1624792" y="0"/>
                  </a:lnTo>
                  <a:lnTo>
                    <a:pt x="1772500" y="0"/>
                  </a:lnTo>
                  <a:lnTo>
                    <a:pt x="1920209" y="103444"/>
                  </a:lnTo>
                  <a:lnTo>
                    <a:pt x="2067917" y="0"/>
                  </a:lnTo>
                  <a:lnTo>
                    <a:pt x="2215625" y="103444"/>
                  </a:lnTo>
                  <a:lnTo>
                    <a:pt x="2363334" y="103444"/>
                  </a:lnTo>
                  <a:lnTo>
                    <a:pt x="2511042" y="103444"/>
                  </a:lnTo>
                  <a:lnTo>
                    <a:pt x="2658751" y="103444"/>
                  </a:lnTo>
                  <a:lnTo>
                    <a:pt x="2806459" y="103444"/>
                  </a:lnTo>
                  <a:lnTo>
                    <a:pt x="2954167" y="206888"/>
                  </a:lnTo>
                  <a:lnTo>
                    <a:pt x="3101876" y="103444"/>
                  </a:lnTo>
                  <a:lnTo>
                    <a:pt x="3249584" y="103444"/>
                  </a:lnTo>
                  <a:lnTo>
                    <a:pt x="3397293" y="206888"/>
                  </a:lnTo>
                </a:path>
              </a:pathLst>
            </a:custGeom>
            <a:ln w="40651" cap="flat">
              <a:solidFill>
                <a:srgbClr val="00833D">
                  <a:alpha val="100000"/>
                </a:srgbClr>
              </a:solidFill>
              <a:prstDash val="solid"/>
              <a:round/>
            </a:ln>
          </p:spPr>
          <p:txBody>
            <a:bodyPr/>
            <a:lstStyle/>
            <a:p/>
          </p:txBody>
        </p:sp>
        <p:sp>
          <p:nvSpPr>
            <p:cNvPr id="84" name="tx84"/>
            <p:cNvSpPr/>
            <p:nvPr/>
          </p:nvSpPr>
          <p:spPr>
            <a:xfrm>
              <a:off x="5389469" y="1307554"/>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85" name="tx85"/>
            <p:cNvSpPr/>
            <p:nvPr/>
          </p:nvSpPr>
          <p:spPr>
            <a:xfrm>
              <a:off x="6146061" y="99722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6" name="tx86"/>
            <p:cNvSpPr/>
            <p:nvPr/>
          </p:nvSpPr>
          <p:spPr>
            <a:xfrm>
              <a:off x="6884603" y="99722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7" name="tx87"/>
            <p:cNvSpPr/>
            <p:nvPr/>
          </p:nvSpPr>
          <p:spPr>
            <a:xfrm>
              <a:off x="7623145" y="109934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8" name="tx88"/>
            <p:cNvSpPr/>
            <p:nvPr/>
          </p:nvSpPr>
          <p:spPr>
            <a:xfrm>
              <a:off x="8213978" y="109934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9" name="tx89"/>
            <p:cNvSpPr/>
            <p:nvPr/>
          </p:nvSpPr>
          <p:spPr>
            <a:xfrm>
              <a:off x="8786762" y="1204110"/>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0" name="tx90"/>
            <p:cNvSpPr/>
            <p:nvPr/>
          </p:nvSpPr>
          <p:spPr>
            <a:xfrm>
              <a:off x="5003259" y="3296226"/>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91" name="tx91"/>
            <p:cNvSpPr/>
            <p:nvPr/>
          </p:nvSpPr>
          <p:spPr>
            <a:xfrm>
              <a:off x="5003259" y="2261785"/>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92" name="tx92"/>
            <p:cNvSpPr/>
            <p:nvPr/>
          </p:nvSpPr>
          <p:spPr>
            <a:xfrm>
              <a:off x="5127474" y="122734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93" name="tx93"/>
            <p:cNvSpPr/>
            <p:nvPr/>
          </p:nvSpPr>
          <p:spPr>
            <a:xfrm rot="-5400000">
              <a:off x="528121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94" name="tx94"/>
            <p:cNvSpPr/>
            <p:nvPr/>
          </p:nvSpPr>
          <p:spPr>
            <a:xfrm rot="-5400000">
              <a:off x="6019759"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95" name="tx95"/>
            <p:cNvSpPr/>
            <p:nvPr/>
          </p:nvSpPr>
          <p:spPr>
            <a:xfrm rot="-5400000">
              <a:off x="6758301"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96" name="tx96"/>
            <p:cNvSpPr/>
            <p:nvPr/>
          </p:nvSpPr>
          <p:spPr>
            <a:xfrm rot="-5400000">
              <a:off x="749684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97" name="tx97"/>
            <p:cNvSpPr/>
            <p:nvPr/>
          </p:nvSpPr>
          <p:spPr>
            <a:xfrm rot="-5400000">
              <a:off x="808767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98" name="tx98"/>
            <p:cNvSpPr/>
            <p:nvPr/>
          </p:nvSpPr>
          <p:spPr>
            <a:xfrm rot="-5400000">
              <a:off x="8678476"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99" name="tx99"/>
            <p:cNvSpPr/>
            <p:nvPr/>
          </p:nvSpPr>
          <p:spPr>
            <a:xfrm rot="-5400000">
              <a:off x="4153407"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0" name="pl100"/>
            <p:cNvSpPr/>
            <p:nvPr/>
          </p:nvSpPr>
          <p:spPr>
            <a:xfrm>
              <a:off x="5101668"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1" name="pl101"/>
            <p:cNvSpPr/>
            <p:nvPr/>
          </p:nvSpPr>
          <p:spPr>
            <a:xfrm>
              <a:off x="5941748"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2" name="pl102"/>
            <p:cNvSpPr/>
            <p:nvPr/>
          </p:nvSpPr>
          <p:spPr>
            <a:xfrm>
              <a:off x="7193289"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3" name="pl103"/>
            <p:cNvSpPr/>
            <p:nvPr/>
          </p:nvSpPr>
          <p:spPr>
            <a:xfrm>
              <a:off x="7193289" y="488341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104" name="pl104"/>
            <p:cNvSpPr/>
            <p:nvPr/>
          </p:nvSpPr>
          <p:spPr>
            <a:xfrm>
              <a:off x="7862360"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5" name="tx105"/>
            <p:cNvSpPr/>
            <p:nvPr/>
          </p:nvSpPr>
          <p:spPr>
            <a:xfrm>
              <a:off x="5368767" y="4830005"/>
              <a:ext cx="48144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57</a:t>
              </a:r>
            </a:p>
          </p:txBody>
        </p:sp>
        <p:sp>
          <p:nvSpPr>
            <p:cNvPr id="106" name="tx106"/>
            <p:cNvSpPr/>
            <p:nvPr/>
          </p:nvSpPr>
          <p:spPr>
            <a:xfrm>
              <a:off x="6208848" y="4830005"/>
              <a:ext cx="89290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transition</a:t>
              </a:r>
            </a:p>
          </p:txBody>
        </p:sp>
        <p:sp>
          <p:nvSpPr>
            <p:cNvPr id="107" name="tx107"/>
            <p:cNvSpPr/>
            <p:nvPr/>
          </p:nvSpPr>
          <p:spPr>
            <a:xfrm>
              <a:off x="7460388"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08" name="tx108"/>
            <p:cNvSpPr/>
            <p:nvPr/>
          </p:nvSpPr>
          <p:spPr>
            <a:xfrm>
              <a:off x="8129459" y="4830005"/>
              <a:ext cx="106343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Never Gavi MICs</a:t>
              </a:r>
            </a:p>
          </p:txBody>
        </p:sp>
        <p:sp>
          <p:nvSpPr>
            <p:cNvPr id="109" name="tx109"/>
            <p:cNvSpPr/>
            <p:nvPr/>
          </p:nvSpPr>
          <p:spPr>
            <a:xfrm>
              <a:off x="5403988" y="471005"/>
              <a:ext cx="3464644"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difference compared to 2019, HICs</a:t>
              </a:r>
            </a:p>
          </p:txBody>
        </p:sp>
        <p:sp>
          <p:nvSpPr>
            <p:cNvPr id="110" name="pl110"/>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1" name="pl111"/>
            <p:cNvSpPr/>
            <p:nvPr/>
          </p:nvSpPr>
          <p:spPr>
            <a:xfrm>
              <a:off x="2340805"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2" name="pl112"/>
            <p:cNvSpPr/>
            <p:nvPr/>
          </p:nvSpPr>
          <p:spPr>
            <a:xfrm>
              <a:off x="4388060"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3" name="pl113"/>
            <p:cNvSpPr/>
            <p:nvPr/>
          </p:nvSpPr>
          <p:spPr>
            <a:xfrm>
              <a:off x="6435314"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8482568"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5" name="pl115"/>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6" name="pl116"/>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7" name="pl117"/>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3364433"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5411687"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7458941"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1" name="rc121"/>
            <p:cNvSpPr/>
            <p:nvPr/>
          </p:nvSpPr>
          <p:spPr>
            <a:xfrm>
              <a:off x="1317178" y="5775585"/>
              <a:ext cx="7061758" cy="209781"/>
            </a:xfrm>
            <a:prstGeom prst="rect">
              <a:avLst/>
            </a:prstGeom>
            <a:solidFill>
              <a:srgbClr val="00833D">
                <a:alpha val="80000"/>
              </a:srgbClr>
            </a:solidFill>
          </p:spPr>
          <p:txBody>
            <a:bodyPr/>
            <a:lstStyle/>
            <a:p/>
          </p:txBody>
        </p:sp>
        <p:sp>
          <p:nvSpPr>
            <p:cNvPr id="122" name="rc122"/>
            <p:cNvSpPr/>
            <p:nvPr/>
          </p:nvSpPr>
          <p:spPr>
            <a:xfrm>
              <a:off x="1317178" y="5439935"/>
              <a:ext cx="7321564" cy="209781"/>
            </a:xfrm>
            <a:prstGeom prst="rect">
              <a:avLst/>
            </a:prstGeom>
            <a:solidFill>
              <a:srgbClr val="00833D">
                <a:alpha val="80000"/>
              </a:srgbClr>
            </a:solidFill>
          </p:spPr>
          <p:txBody>
            <a:bodyPr/>
            <a:lstStyle/>
            <a:p/>
          </p:txBody>
        </p:sp>
        <p:sp>
          <p:nvSpPr>
            <p:cNvPr id="123" name="tx123"/>
            <p:cNvSpPr/>
            <p:nvPr/>
          </p:nvSpPr>
          <p:spPr>
            <a:xfrm>
              <a:off x="7699718" y="58078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690,000</a:t>
              </a:r>
            </a:p>
          </p:txBody>
        </p:sp>
        <p:sp>
          <p:nvSpPr>
            <p:cNvPr id="124" name="tx124"/>
            <p:cNvSpPr/>
            <p:nvPr/>
          </p:nvSpPr>
          <p:spPr>
            <a:xfrm>
              <a:off x="7959525" y="5472202"/>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715,000</a:t>
              </a:r>
            </a:p>
          </p:txBody>
        </p:sp>
        <p:sp>
          <p:nvSpPr>
            <p:cNvPr id="125" name="tx125"/>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26" name="tx126"/>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27" name="tx127"/>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28" name="tx128"/>
            <p:cNvSpPr/>
            <p:nvPr/>
          </p:nvSpPr>
          <p:spPr>
            <a:xfrm>
              <a:off x="2859453"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200,000</a:t>
              </a:r>
            </a:p>
          </p:txBody>
        </p:sp>
        <p:sp>
          <p:nvSpPr>
            <p:cNvPr id="129" name="tx129"/>
            <p:cNvSpPr/>
            <p:nvPr/>
          </p:nvSpPr>
          <p:spPr>
            <a:xfrm>
              <a:off x="4906707"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400,000</a:t>
              </a:r>
            </a:p>
          </p:txBody>
        </p:sp>
        <p:sp>
          <p:nvSpPr>
            <p:cNvPr id="130" name="tx130"/>
            <p:cNvSpPr/>
            <p:nvPr/>
          </p:nvSpPr>
          <p:spPr>
            <a:xfrm>
              <a:off x="6953961"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600,000</a:t>
              </a:r>
            </a:p>
          </p:txBody>
        </p:sp>
        <p:sp>
          <p:nvSpPr>
            <p:cNvPr id="131" name="tx131"/>
            <p:cNvSpPr/>
            <p:nvPr/>
          </p:nvSpPr>
          <p:spPr>
            <a:xfrm>
              <a:off x="951100" y="5178470"/>
              <a:ext cx="4532486"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un- and undervaccinated children, HICs, 2019 and 2023</a:t>
              </a:r>
            </a:p>
          </p:txBody>
        </p:sp>
        <p:sp>
          <p:nvSpPr>
            <p:cNvPr id="132" name="tx132"/>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3" name="tx133"/>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HICs ranked number 1 out of 4 GAVI groups, with DTP3 coverage of 94%.
DTP3 coverage (94%) was 1 percentage point lower than in 2019 (95%).
This equates to 715,000 undervaccinated children in 2023 compared to 690,000 undervaccinated children in 2019.</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6858000" y="1828800"/>
            <a:ext cx="5303520" cy="3017520"/>
          </a:xfrm>
        </p:spPr>
        <p:txBody>
          <a:bodyPr/>
          <a:lstStyle/>
          <a:p>
            <a:pPr algn="ctr" marL="0" marR="0">
              <a:lnSpc>
                <a:spcPct val="100000"/>
              </a:lnSpc>
              <a:spcBef>
                <a:spcPts val="0"/>
              </a:spcBef>
              <a:spcAft>
                <a:spcPts val="0"/>
              </a:spcAft>
              <a:buNone/>
            </a:pPr>
            <a:r>
              <a:rPr cap="none" sz="4800" i="0" b="0" u="none">
                <a:solidFill>
                  <a:srgbClr val="FFFFFF">
                    <a:alpha val="100000"/>
                  </a:srgbClr>
                </a:solidFill>
                <a:latin typeface="Arial"/>
                <a:cs typeface="Arial"/>
                <a:ea typeface="Arial"/>
                <a:sym typeface="Arial"/>
              </a:rPr>
              <a:t>High income countries (HICs)</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9" name="pl9"/>
            <p:cNvSpPr/>
            <p:nvPr/>
          </p:nvSpPr>
          <p:spPr>
            <a:xfrm>
              <a:off x="1460694"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4015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19611"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49907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178529"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9" name="pl19"/>
            <p:cNvSpPr/>
            <p:nvPr/>
          </p:nvSpPr>
          <p:spPr>
            <a:xfrm>
              <a:off x="1120965"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0042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479882"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5934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83879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1825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965" y="2140631"/>
              <a:ext cx="3397293" cy="374984"/>
            </a:xfrm>
            <a:custGeom>
              <a:avLst/>
              <a:pathLst>
                <a:path w="3397293" h="374984">
                  <a:moveTo>
                    <a:pt x="0" y="149993"/>
                  </a:moveTo>
                  <a:lnTo>
                    <a:pt x="679458" y="0"/>
                  </a:lnTo>
                  <a:lnTo>
                    <a:pt x="1358917" y="299987"/>
                  </a:lnTo>
                  <a:lnTo>
                    <a:pt x="2038375" y="374984"/>
                  </a:lnTo>
                  <a:lnTo>
                    <a:pt x="2717834" y="224990"/>
                  </a:lnTo>
                  <a:lnTo>
                    <a:pt x="3397293" y="224990"/>
                  </a:lnTo>
                </a:path>
              </a:pathLst>
            </a:custGeom>
            <a:ln w="27101" cap="flat">
              <a:solidFill>
                <a:srgbClr val="0058AB">
                  <a:alpha val="69803"/>
                </a:srgbClr>
              </a:solidFill>
              <a:prstDash val="solid"/>
              <a:round/>
            </a:ln>
          </p:spPr>
          <p:txBody>
            <a:bodyPr/>
            <a:lstStyle/>
            <a:p/>
          </p:txBody>
        </p:sp>
        <p:sp>
          <p:nvSpPr>
            <p:cNvPr id="26" name="pl26"/>
            <p:cNvSpPr/>
            <p:nvPr/>
          </p:nvSpPr>
          <p:spPr>
            <a:xfrm>
              <a:off x="1120965" y="2140631"/>
              <a:ext cx="3397293" cy="974959"/>
            </a:xfrm>
            <a:custGeom>
              <a:avLst/>
              <a:pathLst>
                <a:path w="3397293" h="974959">
                  <a:moveTo>
                    <a:pt x="0" y="149993"/>
                  </a:moveTo>
                  <a:lnTo>
                    <a:pt x="679458" y="0"/>
                  </a:lnTo>
                  <a:lnTo>
                    <a:pt x="1358917" y="374984"/>
                  </a:lnTo>
                  <a:lnTo>
                    <a:pt x="2038375" y="974959"/>
                  </a:lnTo>
                  <a:lnTo>
                    <a:pt x="2717834" y="74996"/>
                  </a:lnTo>
                  <a:lnTo>
                    <a:pt x="3397293" y="524978"/>
                  </a:lnTo>
                </a:path>
              </a:pathLst>
            </a:custGeom>
            <a:ln w="27101" cap="flat">
              <a:solidFill>
                <a:srgbClr val="1CABE2">
                  <a:alpha val="69803"/>
                </a:srgbClr>
              </a:solidFill>
              <a:prstDash val="solid"/>
              <a:round/>
            </a:ln>
          </p:spPr>
          <p:txBody>
            <a:bodyPr/>
            <a:lstStyle/>
            <a:p/>
          </p:txBody>
        </p:sp>
        <p:sp>
          <p:nvSpPr>
            <p:cNvPr id="27" name="pl27"/>
            <p:cNvSpPr/>
            <p:nvPr/>
          </p:nvSpPr>
          <p:spPr>
            <a:xfrm>
              <a:off x="1120965" y="1240668"/>
              <a:ext cx="3397293" cy="74996"/>
            </a:xfrm>
            <a:custGeom>
              <a:avLst/>
              <a:pathLst>
                <a:path w="3397293" h="74996">
                  <a:moveTo>
                    <a:pt x="0" y="0"/>
                  </a:moveTo>
                  <a:lnTo>
                    <a:pt x="679458" y="0"/>
                  </a:lnTo>
                  <a:lnTo>
                    <a:pt x="1358917" y="74996"/>
                  </a:lnTo>
                  <a:lnTo>
                    <a:pt x="2038375" y="0"/>
                  </a:lnTo>
                  <a:lnTo>
                    <a:pt x="2717834" y="0"/>
                  </a:lnTo>
                  <a:lnTo>
                    <a:pt x="3397293" y="74996"/>
                  </a:lnTo>
                </a:path>
              </a:pathLst>
            </a:custGeom>
            <a:ln w="27101" cap="flat">
              <a:solidFill>
                <a:srgbClr val="00833D">
                  <a:alpha val="69803"/>
                </a:srgbClr>
              </a:solidFill>
              <a:prstDash val="solid"/>
              <a:round/>
            </a:ln>
          </p:spPr>
          <p:txBody>
            <a:bodyPr/>
            <a:lstStyle/>
            <a:p/>
          </p:txBody>
        </p:sp>
        <p:sp>
          <p:nvSpPr>
            <p:cNvPr id="28" name="pl28"/>
            <p:cNvSpPr/>
            <p:nvPr/>
          </p:nvSpPr>
          <p:spPr>
            <a:xfrm>
              <a:off x="1120965" y="1390662"/>
              <a:ext cx="3397293" cy="374984"/>
            </a:xfrm>
            <a:custGeom>
              <a:avLst/>
              <a:pathLst>
                <a:path w="3397293" h="374984">
                  <a:moveTo>
                    <a:pt x="0" y="0"/>
                  </a:moveTo>
                  <a:lnTo>
                    <a:pt x="679458" y="74996"/>
                  </a:lnTo>
                  <a:lnTo>
                    <a:pt x="1358917" y="299987"/>
                  </a:lnTo>
                  <a:lnTo>
                    <a:pt x="2038375" y="374984"/>
                  </a:lnTo>
                  <a:lnTo>
                    <a:pt x="2717834" y="149993"/>
                  </a:lnTo>
                  <a:lnTo>
                    <a:pt x="3397293" y="149993"/>
                  </a:lnTo>
                </a:path>
              </a:pathLst>
            </a:custGeom>
            <a:ln w="27101" cap="flat">
              <a:solidFill>
                <a:srgbClr val="80BD41">
                  <a:alpha val="69803"/>
                </a:srgbClr>
              </a:solidFill>
              <a:prstDash val="solid"/>
              <a:round/>
            </a:ln>
          </p:spPr>
          <p:txBody>
            <a:bodyPr/>
            <a:lstStyle/>
            <a:p/>
          </p:txBody>
        </p:sp>
        <p:sp>
          <p:nvSpPr>
            <p:cNvPr id="29" name="pl29"/>
            <p:cNvSpPr/>
            <p:nvPr/>
          </p:nvSpPr>
          <p:spPr>
            <a:xfrm>
              <a:off x="1120965" y="1240668"/>
              <a:ext cx="3397293" cy="74996"/>
            </a:xfrm>
            <a:custGeom>
              <a:avLst/>
              <a:pathLst>
                <a:path w="3397293" h="74996">
                  <a:moveTo>
                    <a:pt x="0" y="0"/>
                  </a:moveTo>
                  <a:lnTo>
                    <a:pt x="679458" y="0"/>
                  </a:lnTo>
                  <a:lnTo>
                    <a:pt x="1358917" y="74996"/>
                  </a:lnTo>
                  <a:lnTo>
                    <a:pt x="2038375" y="0"/>
                  </a:lnTo>
                  <a:lnTo>
                    <a:pt x="2717834" y="0"/>
                  </a:lnTo>
                  <a:lnTo>
                    <a:pt x="3397293" y="74996"/>
                  </a:lnTo>
                </a:path>
              </a:pathLst>
            </a:custGeom>
            <a:ln w="65043" cap="flat">
              <a:solidFill>
                <a:srgbClr val="000000">
                  <a:alpha val="100000"/>
                </a:srgbClr>
              </a:solidFill>
              <a:prstDash val="solid"/>
              <a:round/>
            </a:ln>
          </p:spPr>
          <p:txBody>
            <a:bodyPr/>
            <a:lstStyle/>
            <a:p/>
          </p:txBody>
        </p:sp>
        <p:sp>
          <p:nvSpPr>
            <p:cNvPr id="30" name="pl30"/>
            <p:cNvSpPr/>
            <p:nvPr/>
          </p:nvSpPr>
          <p:spPr>
            <a:xfrm>
              <a:off x="1120965" y="1240668"/>
              <a:ext cx="3397293" cy="74996"/>
            </a:xfrm>
            <a:custGeom>
              <a:avLst/>
              <a:pathLst>
                <a:path w="3397293" h="74996">
                  <a:moveTo>
                    <a:pt x="0" y="0"/>
                  </a:moveTo>
                  <a:lnTo>
                    <a:pt x="679458" y="0"/>
                  </a:lnTo>
                  <a:lnTo>
                    <a:pt x="1358917" y="74996"/>
                  </a:lnTo>
                  <a:lnTo>
                    <a:pt x="2038375" y="0"/>
                  </a:lnTo>
                  <a:lnTo>
                    <a:pt x="2717834" y="0"/>
                  </a:lnTo>
                  <a:lnTo>
                    <a:pt x="3397293" y="74996"/>
                  </a:lnTo>
                </a:path>
              </a:pathLst>
            </a:custGeom>
            <a:ln w="40651" cap="flat">
              <a:solidFill>
                <a:srgbClr val="00833D">
                  <a:alpha val="100000"/>
                </a:srgbClr>
              </a:solidFill>
              <a:prstDash val="solid"/>
              <a:round/>
            </a:ln>
          </p:spPr>
          <p:txBody>
            <a:bodyPr/>
            <a:lstStyle/>
            <a:p/>
          </p:txBody>
        </p:sp>
        <p:sp>
          <p:nvSpPr>
            <p:cNvPr id="31" name="tx31"/>
            <p:cNvSpPr/>
            <p:nvPr/>
          </p:nvSpPr>
          <p:spPr>
            <a:xfrm>
              <a:off x="1060675" y="106831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2" name="tx32"/>
            <p:cNvSpPr/>
            <p:nvPr/>
          </p:nvSpPr>
          <p:spPr>
            <a:xfrm>
              <a:off x="1740134" y="106831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3" name="tx33"/>
            <p:cNvSpPr/>
            <p:nvPr/>
          </p:nvSpPr>
          <p:spPr>
            <a:xfrm>
              <a:off x="2419592" y="11433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4" name="tx34"/>
            <p:cNvSpPr/>
            <p:nvPr/>
          </p:nvSpPr>
          <p:spPr>
            <a:xfrm>
              <a:off x="3099051" y="106831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5" name="tx35"/>
            <p:cNvSpPr/>
            <p:nvPr/>
          </p:nvSpPr>
          <p:spPr>
            <a:xfrm>
              <a:off x="3778510" y="106831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95</a:t>
              </a:r>
            </a:p>
          </p:txBody>
        </p:sp>
        <p:sp>
          <p:nvSpPr>
            <p:cNvPr id="36" name="tx36"/>
            <p:cNvSpPr/>
            <p:nvPr/>
          </p:nvSpPr>
          <p:spPr>
            <a:xfrm>
              <a:off x="4457968" y="11433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7" name="tx37"/>
            <p:cNvSpPr/>
            <p:nvPr/>
          </p:nvSpPr>
          <p:spPr>
            <a:xfrm>
              <a:off x="733081" y="381344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40" name="tx40"/>
            <p:cNvSpPr/>
            <p:nvPr/>
          </p:nvSpPr>
          <p:spPr>
            <a:xfrm>
              <a:off x="733081" y="1563538"/>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451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43" name="tx43"/>
            <p:cNvSpPr/>
            <p:nvPr/>
          </p:nvSpPr>
          <p:spPr>
            <a:xfrm rot="-5400000">
              <a:off x="164397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4" name="tx44"/>
            <p:cNvSpPr/>
            <p:nvPr/>
          </p:nvSpPr>
          <p:spPr>
            <a:xfrm rot="-5400000">
              <a:off x="232343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45" name="tx45"/>
            <p:cNvSpPr/>
            <p:nvPr/>
          </p:nvSpPr>
          <p:spPr>
            <a:xfrm rot="-5400000">
              <a:off x="3002894"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46" name="tx46"/>
            <p:cNvSpPr/>
            <p:nvPr/>
          </p:nvSpPr>
          <p:spPr>
            <a:xfrm rot="-5400000">
              <a:off x="368235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47" name="tx47"/>
            <p:cNvSpPr/>
            <p:nvPr/>
          </p:nvSpPr>
          <p:spPr>
            <a:xfrm rot="-5400000">
              <a:off x="4361778"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784969"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0" name="pl50"/>
            <p:cNvSpPr/>
            <p:nvPr/>
          </p:nvSpPr>
          <p:spPr>
            <a:xfrm>
              <a:off x="1625049"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1" name="pl51"/>
            <p:cNvSpPr/>
            <p:nvPr/>
          </p:nvSpPr>
          <p:spPr>
            <a:xfrm>
              <a:off x="2876590"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2" name="pl52"/>
            <p:cNvSpPr/>
            <p:nvPr/>
          </p:nvSpPr>
          <p:spPr>
            <a:xfrm>
              <a:off x="2876590" y="488341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53" name="pl53"/>
            <p:cNvSpPr/>
            <p:nvPr/>
          </p:nvSpPr>
          <p:spPr>
            <a:xfrm>
              <a:off x="3545661"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4" name="tx54"/>
            <p:cNvSpPr/>
            <p:nvPr/>
          </p:nvSpPr>
          <p:spPr>
            <a:xfrm>
              <a:off x="1052068" y="4830005"/>
              <a:ext cx="48144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57</a:t>
              </a:r>
            </a:p>
          </p:txBody>
        </p:sp>
        <p:sp>
          <p:nvSpPr>
            <p:cNvPr id="55" name="tx55"/>
            <p:cNvSpPr/>
            <p:nvPr/>
          </p:nvSpPr>
          <p:spPr>
            <a:xfrm>
              <a:off x="1892149" y="4830005"/>
              <a:ext cx="89290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transition</a:t>
              </a:r>
            </a:p>
          </p:txBody>
        </p:sp>
        <p:sp>
          <p:nvSpPr>
            <p:cNvPr id="56" name="tx56"/>
            <p:cNvSpPr/>
            <p:nvPr/>
          </p:nvSpPr>
          <p:spPr>
            <a:xfrm>
              <a:off x="3143690"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7" name="tx57"/>
            <p:cNvSpPr/>
            <p:nvPr/>
          </p:nvSpPr>
          <p:spPr>
            <a:xfrm>
              <a:off x="3812761" y="4830005"/>
              <a:ext cx="106343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Never Gavi MICs</a:t>
              </a:r>
            </a:p>
          </p:txBody>
        </p:sp>
        <p:sp>
          <p:nvSpPr>
            <p:cNvPr id="58" name="tx58"/>
            <p:cNvSpPr/>
            <p:nvPr/>
          </p:nvSpPr>
          <p:spPr>
            <a:xfrm>
              <a:off x="1671774" y="471005"/>
              <a:ext cx="229567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HICs, 2018-2023</a:t>
              </a:r>
            </a:p>
          </p:txBody>
        </p:sp>
        <p:sp>
          <p:nvSpPr>
            <p:cNvPr id="59" name="pl59"/>
            <p:cNvSpPr/>
            <p:nvPr/>
          </p:nvSpPr>
          <p:spPr>
            <a:xfrm>
              <a:off x="5267799" y="3758422"/>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0" name="pl60"/>
            <p:cNvSpPr/>
            <p:nvPr/>
          </p:nvSpPr>
          <p:spPr>
            <a:xfrm>
              <a:off x="5267799" y="268703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1" name="pl61"/>
            <p:cNvSpPr/>
            <p:nvPr/>
          </p:nvSpPr>
          <p:spPr>
            <a:xfrm>
              <a:off x="5267799" y="1615653"/>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2" name="pl62"/>
            <p:cNvSpPr/>
            <p:nvPr/>
          </p:nvSpPr>
          <p:spPr>
            <a:xfrm>
              <a:off x="577739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3" name="pl63"/>
            <p:cNvSpPr/>
            <p:nvPr/>
          </p:nvSpPr>
          <p:spPr>
            <a:xfrm>
              <a:off x="6456852"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4" name="pl64"/>
            <p:cNvSpPr/>
            <p:nvPr/>
          </p:nvSpPr>
          <p:spPr>
            <a:xfrm>
              <a:off x="713631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5" name="pl65"/>
            <p:cNvSpPr/>
            <p:nvPr/>
          </p:nvSpPr>
          <p:spPr>
            <a:xfrm>
              <a:off x="7815769"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849522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5267799" y="322273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68" name="pl68"/>
            <p:cNvSpPr/>
            <p:nvPr/>
          </p:nvSpPr>
          <p:spPr>
            <a:xfrm>
              <a:off x="5267799" y="2151345"/>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69" name="pl69"/>
            <p:cNvSpPr/>
            <p:nvPr/>
          </p:nvSpPr>
          <p:spPr>
            <a:xfrm>
              <a:off x="5267799" y="107996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0" name="pl70"/>
            <p:cNvSpPr/>
            <p:nvPr/>
          </p:nvSpPr>
          <p:spPr>
            <a:xfrm>
              <a:off x="543766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6117122"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679658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747603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815549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883495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5437664" y="1079961"/>
              <a:ext cx="3397293" cy="1071384"/>
            </a:xfrm>
            <a:custGeom>
              <a:avLst/>
              <a:pathLst>
                <a:path w="3397293" h="1071384">
                  <a:moveTo>
                    <a:pt x="0" y="428553"/>
                  </a:moveTo>
                  <a:lnTo>
                    <a:pt x="679458" y="0"/>
                  </a:lnTo>
                  <a:lnTo>
                    <a:pt x="1358917" y="857107"/>
                  </a:lnTo>
                  <a:lnTo>
                    <a:pt x="2038375" y="1071384"/>
                  </a:lnTo>
                  <a:lnTo>
                    <a:pt x="2717834" y="642830"/>
                  </a:lnTo>
                  <a:lnTo>
                    <a:pt x="3397293" y="642830"/>
                  </a:lnTo>
                </a:path>
              </a:pathLst>
            </a:custGeom>
            <a:ln w="27101" cap="flat">
              <a:solidFill>
                <a:srgbClr val="0058AB">
                  <a:alpha val="69803"/>
                </a:srgbClr>
              </a:solidFill>
              <a:prstDash val="solid"/>
              <a:round/>
            </a:ln>
          </p:spPr>
          <p:txBody>
            <a:bodyPr/>
            <a:lstStyle/>
            <a:p/>
          </p:txBody>
        </p:sp>
        <p:sp>
          <p:nvSpPr>
            <p:cNvPr id="77" name="pl77"/>
            <p:cNvSpPr/>
            <p:nvPr/>
          </p:nvSpPr>
          <p:spPr>
            <a:xfrm>
              <a:off x="5437664" y="1079961"/>
              <a:ext cx="3397293" cy="2785599"/>
            </a:xfrm>
            <a:custGeom>
              <a:avLst/>
              <a:pathLst>
                <a:path w="3397293" h="2785599">
                  <a:moveTo>
                    <a:pt x="0" y="428553"/>
                  </a:moveTo>
                  <a:lnTo>
                    <a:pt x="679458" y="0"/>
                  </a:lnTo>
                  <a:lnTo>
                    <a:pt x="1358917" y="1071384"/>
                  </a:lnTo>
                  <a:lnTo>
                    <a:pt x="2038375" y="2785599"/>
                  </a:lnTo>
                  <a:lnTo>
                    <a:pt x="2717834" y="214276"/>
                  </a:lnTo>
                  <a:lnTo>
                    <a:pt x="3397293" y="1499938"/>
                  </a:lnTo>
                </a:path>
              </a:pathLst>
            </a:custGeom>
            <a:ln w="27101" cap="flat">
              <a:solidFill>
                <a:srgbClr val="1CABE2">
                  <a:alpha val="69803"/>
                </a:srgbClr>
              </a:solidFill>
              <a:prstDash val="solid"/>
              <a:round/>
            </a:ln>
          </p:spPr>
          <p:txBody>
            <a:bodyPr/>
            <a:lstStyle/>
            <a:p/>
          </p:txBody>
        </p:sp>
        <p:sp>
          <p:nvSpPr>
            <p:cNvPr id="78" name="pl78"/>
            <p:cNvSpPr/>
            <p:nvPr/>
          </p:nvSpPr>
          <p:spPr>
            <a:xfrm>
              <a:off x="5437664" y="1079961"/>
              <a:ext cx="3397293" cy="214276"/>
            </a:xfrm>
            <a:custGeom>
              <a:avLst/>
              <a:pathLst>
                <a:path w="3397293" h="214276">
                  <a:moveTo>
                    <a:pt x="0" y="0"/>
                  </a:moveTo>
                  <a:lnTo>
                    <a:pt x="679458" y="0"/>
                  </a:lnTo>
                  <a:lnTo>
                    <a:pt x="1358917" y="214276"/>
                  </a:lnTo>
                  <a:lnTo>
                    <a:pt x="2038375" y="0"/>
                  </a:lnTo>
                  <a:lnTo>
                    <a:pt x="2717834" y="0"/>
                  </a:lnTo>
                  <a:lnTo>
                    <a:pt x="3397293" y="214276"/>
                  </a:lnTo>
                </a:path>
              </a:pathLst>
            </a:custGeom>
            <a:ln w="27101" cap="flat">
              <a:solidFill>
                <a:srgbClr val="00833D">
                  <a:alpha val="69803"/>
                </a:srgbClr>
              </a:solidFill>
              <a:prstDash val="solid"/>
              <a:round/>
            </a:ln>
          </p:spPr>
          <p:txBody>
            <a:bodyPr/>
            <a:lstStyle/>
            <a:p/>
          </p:txBody>
        </p:sp>
        <p:sp>
          <p:nvSpPr>
            <p:cNvPr id="79" name="pl79"/>
            <p:cNvSpPr/>
            <p:nvPr/>
          </p:nvSpPr>
          <p:spPr>
            <a:xfrm>
              <a:off x="5437664" y="865684"/>
              <a:ext cx="3397293" cy="1071384"/>
            </a:xfrm>
            <a:custGeom>
              <a:avLst/>
              <a:pathLst>
                <a:path w="3397293" h="1071384">
                  <a:moveTo>
                    <a:pt x="0" y="0"/>
                  </a:moveTo>
                  <a:lnTo>
                    <a:pt x="679458" y="214276"/>
                  </a:lnTo>
                  <a:lnTo>
                    <a:pt x="1358917" y="857107"/>
                  </a:lnTo>
                  <a:lnTo>
                    <a:pt x="2038375" y="1071384"/>
                  </a:lnTo>
                  <a:lnTo>
                    <a:pt x="2717834" y="428553"/>
                  </a:lnTo>
                  <a:lnTo>
                    <a:pt x="3397293" y="428553"/>
                  </a:lnTo>
                </a:path>
              </a:pathLst>
            </a:custGeom>
            <a:ln w="27101" cap="flat">
              <a:solidFill>
                <a:srgbClr val="80BD41">
                  <a:alpha val="69803"/>
                </a:srgbClr>
              </a:solidFill>
              <a:prstDash val="solid"/>
              <a:round/>
            </a:ln>
          </p:spPr>
          <p:txBody>
            <a:bodyPr/>
            <a:lstStyle/>
            <a:p/>
          </p:txBody>
        </p:sp>
        <p:sp>
          <p:nvSpPr>
            <p:cNvPr id="80" name="pl80"/>
            <p:cNvSpPr/>
            <p:nvPr/>
          </p:nvSpPr>
          <p:spPr>
            <a:xfrm>
              <a:off x="5437664" y="1079961"/>
              <a:ext cx="3397293" cy="0"/>
            </a:xfrm>
            <a:custGeom>
              <a:avLst/>
              <a:pathLst>
                <a:path w="3397293" h="0">
                  <a:moveTo>
                    <a:pt x="0" y="0"/>
                  </a:moveTo>
                  <a:lnTo>
                    <a:pt x="0" y="0"/>
                  </a:lnTo>
                  <a:lnTo>
                    <a:pt x="0" y="0"/>
                  </a:lnTo>
                  <a:lnTo>
                    <a:pt x="0" y="0"/>
                  </a:lnTo>
                  <a:lnTo>
                    <a:pt x="679458" y="0"/>
                  </a:lnTo>
                  <a:lnTo>
                    <a:pt x="679458" y="0"/>
                  </a:lnTo>
                  <a:lnTo>
                    <a:pt x="679458" y="0"/>
                  </a:lnTo>
                  <a:lnTo>
                    <a:pt x="679458" y="0"/>
                  </a:lnTo>
                  <a:lnTo>
                    <a:pt x="1358917" y="0"/>
                  </a:lnTo>
                  <a:lnTo>
                    <a:pt x="1358917" y="0"/>
                  </a:lnTo>
                  <a:lnTo>
                    <a:pt x="1358917" y="0"/>
                  </a:lnTo>
                  <a:lnTo>
                    <a:pt x="1358917" y="0"/>
                  </a:lnTo>
                  <a:lnTo>
                    <a:pt x="2038375" y="0"/>
                  </a:lnTo>
                  <a:lnTo>
                    <a:pt x="2038375" y="0"/>
                  </a:lnTo>
                  <a:lnTo>
                    <a:pt x="2038375" y="0"/>
                  </a:lnTo>
                  <a:lnTo>
                    <a:pt x="2038375" y="0"/>
                  </a:lnTo>
                  <a:lnTo>
                    <a:pt x="2717834" y="0"/>
                  </a:lnTo>
                  <a:lnTo>
                    <a:pt x="2717834" y="0"/>
                  </a:lnTo>
                  <a:lnTo>
                    <a:pt x="2717834" y="0"/>
                  </a:lnTo>
                  <a:lnTo>
                    <a:pt x="2717834"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p:txBody>
        </p:sp>
        <p:sp>
          <p:nvSpPr>
            <p:cNvPr id="81" name="pl81"/>
            <p:cNvSpPr/>
            <p:nvPr/>
          </p:nvSpPr>
          <p:spPr>
            <a:xfrm>
              <a:off x="5437664" y="1079961"/>
              <a:ext cx="3397293" cy="214276"/>
            </a:xfrm>
            <a:custGeom>
              <a:avLst/>
              <a:pathLst>
                <a:path w="3397293" h="214276">
                  <a:moveTo>
                    <a:pt x="0" y="0"/>
                  </a:moveTo>
                  <a:lnTo>
                    <a:pt x="679458" y="0"/>
                  </a:lnTo>
                  <a:lnTo>
                    <a:pt x="1358917" y="214276"/>
                  </a:lnTo>
                  <a:lnTo>
                    <a:pt x="2038375" y="0"/>
                  </a:lnTo>
                  <a:lnTo>
                    <a:pt x="2717834" y="0"/>
                  </a:lnTo>
                  <a:lnTo>
                    <a:pt x="3397293" y="214276"/>
                  </a:lnTo>
                </a:path>
              </a:pathLst>
            </a:custGeom>
            <a:ln w="65043" cap="flat">
              <a:solidFill>
                <a:srgbClr val="000000">
                  <a:alpha val="100000"/>
                </a:srgbClr>
              </a:solidFill>
              <a:prstDash val="solid"/>
              <a:round/>
            </a:ln>
          </p:spPr>
          <p:txBody>
            <a:bodyPr/>
            <a:lstStyle/>
            <a:p/>
          </p:txBody>
        </p:sp>
        <p:sp>
          <p:nvSpPr>
            <p:cNvPr id="82" name="pl82"/>
            <p:cNvSpPr/>
            <p:nvPr/>
          </p:nvSpPr>
          <p:spPr>
            <a:xfrm>
              <a:off x="5437664" y="1079961"/>
              <a:ext cx="3397293" cy="214276"/>
            </a:xfrm>
            <a:custGeom>
              <a:avLst/>
              <a:pathLst>
                <a:path w="3397293" h="214276">
                  <a:moveTo>
                    <a:pt x="0" y="0"/>
                  </a:moveTo>
                  <a:lnTo>
                    <a:pt x="679458" y="0"/>
                  </a:lnTo>
                  <a:lnTo>
                    <a:pt x="1358917" y="214276"/>
                  </a:lnTo>
                  <a:lnTo>
                    <a:pt x="2038375" y="0"/>
                  </a:lnTo>
                  <a:lnTo>
                    <a:pt x="2717834" y="0"/>
                  </a:lnTo>
                  <a:lnTo>
                    <a:pt x="3397293" y="214276"/>
                  </a:lnTo>
                </a:path>
              </a:pathLst>
            </a:custGeom>
            <a:ln w="40651" cap="flat">
              <a:solidFill>
                <a:srgbClr val="00833D">
                  <a:alpha val="100000"/>
                </a:srgbClr>
              </a:solidFill>
              <a:prstDash val="solid"/>
              <a:round/>
            </a:ln>
          </p:spPr>
          <p:txBody>
            <a:bodyPr/>
            <a:lstStyle/>
            <a:p/>
          </p:txBody>
        </p:sp>
        <p:sp>
          <p:nvSpPr>
            <p:cNvPr id="83" name="tx83"/>
            <p:cNvSpPr/>
            <p:nvPr/>
          </p:nvSpPr>
          <p:spPr>
            <a:xfrm>
              <a:off x="5407519" y="89984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4" name="tx84"/>
            <p:cNvSpPr/>
            <p:nvPr/>
          </p:nvSpPr>
          <p:spPr>
            <a:xfrm>
              <a:off x="6086977" y="89984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5" name="tx85"/>
            <p:cNvSpPr/>
            <p:nvPr/>
          </p:nvSpPr>
          <p:spPr>
            <a:xfrm>
              <a:off x="6748386" y="1115444"/>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6" name="tx86"/>
            <p:cNvSpPr/>
            <p:nvPr/>
          </p:nvSpPr>
          <p:spPr>
            <a:xfrm>
              <a:off x="7445895" y="89984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7" name="tx87"/>
            <p:cNvSpPr/>
            <p:nvPr/>
          </p:nvSpPr>
          <p:spPr>
            <a:xfrm>
              <a:off x="8125353" y="89984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8" name="tx88"/>
            <p:cNvSpPr/>
            <p:nvPr/>
          </p:nvSpPr>
          <p:spPr>
            <a:xfrm>
              <a:off x="8786762" y="1115444"/>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9" name="tx89"/>
            <p:cNvSpPr/>
            <p:nvPr/>
          </p:nvSpPr>
          <p:spPr>
            <a:xfrm>
              <a:off x="5003259" y="3170615"/>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90" name="tx90"/>
            <p:cNvSpPr/>
            <p:nvPr/>
          </p:nvSpPr>
          <p:spPr>
            <a:xfrm>
              <a:off x="5080953" y="2101004"/>
              <a:ext cx="124215" cy="10034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a:t>
              </a:r>
            </a:p>
          </p:txBody>
        </p:sp>
        <p:sp>
          <p:nvSpPr>
            <p:cNvPr id="91" name="tx91"/>
            <p:cNvSpPr/>
            <p:nvPr/>
          </p:nvSpPr>
          <p:spPr>
            <a:xfrm>
              <a:off x="5127474" y="1027846"/>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92" name="tx92"/>
            <p:cNvSpPr/>
            <p:nvPr/>
          </p:nvSpPr>
          <p:spPr>
            <a:xfrm rot="-5400000">
              <a:off x="528121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93" name="tx93"/>
            <p:cNvSpPr/>
            <p:nvPr/>
          </p:nvSpPr>
          <p:spPr>
            <a:xfrm rot="-5400000">
              <a:off x="596067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94" name="tx94"/>
            <p:cNvSpPr/>
            <p:nvPr/>
          </p:nvSpPr>
          <p:spPr>
            <a:xfrm rot="-5400000">
              <a:off x="6640135"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95" name="tx95"/>
            <p:cNvSpPr/>
            <p:nvPr/>
          </p:nvSpPr>
          <p:spPr>
            <a:xfrm rot="-5400000">
              <a:off x="731959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96" name="tx96"/>
            <p:cNvSpPr/>
            <p:nvPr/>
          </p:nvSpPr>
          <p:spPr>
            <a:xfrm rot="-5400000">
              <a:off x="799905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97" name="tx97"/>
            <p:cNvSpPr/>
            <p:nvPr/>
          </p:nvSpPr>
          <p:spPr>
            <a:xfrm rot="-5400000">
              <a:off x="8678476"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98" name="tx98"/>
            <p:cNvSpPr/>
            <p:nvPr/>
          </p:nvSpPr>
          <p:spPr>
            <a:xfrm rot="-5400000">
              <a:off x="4153407"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99" name="pl99"/>
            <p:cNvSpPr/>
            <p:nvPr/>
          </p:nvSpPr>
          <p:spPr>
            <a:xfrm>
              <a:off x="5101668"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0" name="pl100"/>
            <p:cNvSpPr/>
            <p:nvPr/>
          </p:nvSpPr>
          <p:spPr>
            <a:xfrm>
              <a:off x="5941748"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1" name="pl101"/>
            <p:cNvSpPr/>
            <p:nvPr/>
          </p:nvSpPr>
          <p:spPr>
            <a:xfrm>
              <a:off x="7193289"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2" name="pl102"/>
            <p:cNvSpPr/>
            <p:nvPr/>
          </p:nvSpPr>
          <p:spPr>
            <a:xfrm>
              <a:off x="7193289" y="488341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103" name="pl103"/>
            <p:cNvSpPr/>
            <p:nvPr/>
          </p:nvSpPr>
          <p:spPr>
            <a:xfrm>
              <a:off x="7862360"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4" name="tx104"/>
            <p:cNvSpPr/>
            <p:nvPr/>
          </p:nvSpPr>
          <p:spPr>
            <a:xfrm>
              <a:off x="5368767" y="4830005"/>
              <a:ext cx="48144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57</a:t>
              </a:r>
            </a:p>
          </p:txBody>
        </p:sp>
        <p:sp>
          <p:nvSpPr>
            <p:cNvPr id="105" name="tx105"/>
            <p:cNvSpPr/>
            <p:nvPr/>
          </p:nvSpPr>
          <p:spPr>
            <a:xfrm>
              <a:off x="6208848" y="4830005"/>
              <a:ext cx="89290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transition</a:t>
              </a:r>
            </a:p>
          </p:txBody>
        </p:sp>
        <p:sp>
          <p:nvSpPr>
            <p:cNvPr id="106" name="tx106"/>
            <p:cNvSpPr/>
            <p:nvPr/>
          </p:nvSpPr>
          <p:spPr>
            <a:xfrm>
              <a:off x="7460388"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07" name="tx107"/>
            <p:cNvSpPr/>
            <p:nvPr/>
          </p:nvSpPr>
          <p:spPr>
            <a:xfrm>
              <a:off x="8129459" y="4830005"/>
              <a:ext cx="106343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Never Gavi MICs</a:t>
              </a:r>
            </a:p>
          </p:txBody>
        </p:sp>
        <p:sp>
          <p:nvSpPr>
            <p:cNvPr id="108" name="tx108"/>
            <p:cNvSpPr/>
            <p:nvPr/>
          </p:nvSpPr>
          <p:spPr>
            <a:xfrm>
              <a:off x="5403988" y="471005"/>
              <a:ext cx="3464644"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DTP3 coverage difference compared to 2019, HICs</a:t>
              </a:r>
            </a:p>
          </p:txBody>
        </p:sp>
        <p:sp>
          <p:nvSpPr>
            <p:cNvPr id="109" name="pl109"/>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0" name="pl110"/>
            <p:cNvSpPr/>
            <p:nvPr/>
          </p:nvSpPr>
          <p:spPr>
            <a:xfrm>
              <a:off x="2397890"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1" name="pl111"/>
            <p:cNvSpPr/>
            <p:nvPr/>
          </p:nvSpPr>
          <p:spPr>
            <a:xfrm>
              <a:off x="4559314"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2" name="pl112"/>
            <p:cNvSpPr/>
            <p:nvPr/>
          </p:nvSpPr>
          <p:spPr>
            <a:xfrm>
              <a:off x="6720739"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3" name="pl113"/>
            <p:cNvSpPr/>
            <p:nvPr/>
          </p:nvSpPr>
          <p:spPr>
            <a:xfrm>
              <a:off x="8882163"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5" name="pl115"/>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6" name="pl116"/>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7" name="pl117"/>
            <p:cNvSpPr/>
            <p:nvPr/>
          </p:nvSpPr>
          <p:spPr>
            <a:xfrm>
              <a:off x="3478602"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5640027"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7801451"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0" name="rc120"/>
            <p:cNvSpPr/>
            <p:nvPr/>
          </p:nvSpPr>
          <p:spPr>
            <a:xfrm>
              <a:off x="1317178" y="5775585"/>
              <a:ext cx="7321564" cy="209781"/>
            </a:xfrm>
            <a:prstGeom prst="rect">
              <a:avLst/>
            </a:prstGeom>
            <a:solidFill>
              <a:srgbClr val="00833D">
                <a:alpha val="80000"/>
              </a:srgbClr>
            </a:solidFill>
          </p:spPr>
          <p:txBody>
            <a:bodyPr/>
            <a:lstStyle/>
            <a:p/>
          </p:txBody>
        </p:sp>
        <p:sp>
          <p:nvSpPr>
            <p:cNvPr id="121" name="rc121"/>
            <p:cNvSpPr/>
            <p:nvPr/>
          </p:nvSpPr>
          <p:spPr>
            <a:xfrm>
              <a:off x="1317178" y="5439935"/>
              <a:ext cx="7071207" cy="209781"/>
            </a:xfrm>
            <a:prstGeom prst="rect">
              <a:avLst/>
            </a:prstGeom>
            <a:solidFill>
              <a:srgbClr val="00833D">
                <a:alpha val="80000"/>
              </a:srgbClr>
            </a:solidFill>
          </p:spPr>
          <p:txBody>
            <a:bodyPr/>
            <a:lstStyle/>
            <a:p/>
          </p:txBody>
        </p:sp>
        <p:sp>
          <p:nvSpPr>
            <p:cNvPr id="122" name="tx122"/>
            <p:cNvSpPr/>
            <p:nvPr/>
          </p:nvSpPr>
          <p:spPr>
            <a:xfrm>
              <a:off x="7959525" y="58078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339,000</a:t>
              </a:r>
            </a:p>
          </p:txBody>
        </p:sp>
        <p:sp>
          <p:nvSpPr>
            <p:cNvPr id="123" name="tx123"/>
            <p:cNvSpPr/>
            <p:nvPr/>
          </p:nvSpPr>
          <p:spPr>
            <a:xfrm>
              <a:off x="7709167" y="5472202"/>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327,000</a:t>
              </a:r>
            </a:p>
          </p:txBody>
        </p:sp>
        <p:sp>
          <p:nvSpPr>
            <p:cNvPr id="124" name="tx124"/>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25" name="tx125"/>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26" name="tx126"/>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27" name="tx127"/>
            <p:cNvSpPr/>
            <p:nvPr/>
          </p:nvSpPr>
          <p:spPr>
            <a:xfrm>
              <a:off x="2973622"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100,000</a:t>
              </a:r>
            </a:p>
          </p:txBody>
        </p:sp>
        <p:sp>
          <p:nvSpPr>
            <p:cNvPr id="128" name="tx128"/>
            <p:cNvSpPr/>
            <p:nvPr/>
          </p:nvSpPr>
          <p:spPr>
            <a:xfrm>
              <a:off x="5135047"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200,000</a:t>
              </a:r>
            </a:p>
          </p:txBody>
        </p:sp>
        <p:sp>
          <p:nvSpPr>
            <p:cNvPr id="129" name="tx129"/>
            <p:cNvSpPr/>
            <p:nvPr/>
          </p:nvSpPr>
          <p:spPr>
            <a:xfrm>
              <a:off x="7296471"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300,000</a:t>
              </a:r>
            </a:p>
          </p:txBody>
        </p:sp>
        <p:sp>
          <p:nvSpPr>
            <p:cNvPr id="130" name="tx130"/>
            <p:cNvSpPr/>
            <p:nvPr/>
          </p:nvSpPr>
          <p:spPr>
            <a:xfrm>
              <a:off x="951100" y="5178470"/>
              <a:ext cx="3532584"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zero-dose children, HICs, 2019 and 2023</a:t>
              </a:r>
            </a:p>
          </p:txBody>
        </p:sp>
        <p:sp>
          <p:nvSpPr>
            <p:cNvPr id="131" name="tx131"/>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2" name="tx132"/>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HICs ranked number 1 out of 4 GAVI groups, with DTP3 coverage of 94%.
DTP3 coverage (94%) was 1 percentage point lower than in 2019 (95%).
This equates to 715,000 undervaccinated children in 2023 compared to 690,000 undervaccinated children in 2019.</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542761"/>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6" name="pl6"/>
            <p:cNvSpPr/>
            <p:nvPr/>
          </p:nvSpPr>
          <p:spPr>
            <a:xfrm>
              <a:off x="951100" y="2541904"/>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7" name="pl7"/>
            <p:cNvSpPr/>
            <p:nvPr/>
          </p:nvSpPr>
          <p:spPr>
            <a:xfrm>
              <a:off x="951100" y="1541047"/>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8" name="pl8"/>
            <p:cNvSpPr/>
            <p:nvPr/>
          </p:nvSpPr>
          <p:spPr>
            <a:xfrm>
              <a:off x="214837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9" name="pl9"/>
            <p:cNvSpPr/>
            <p:nvPr/>
          </p:nvSpPr>
          <p:spPr>
            <a:xfrm>
              <a:off x="359261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503685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633667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705879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7347639"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636487"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92533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951100" y="4043190"/>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3042333"/>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2041476"/>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9" name="pl19"/>
            <p:cNvSpPr/>
            <p:nvPr/>
          </p:nvSpPr>
          <p:spPr>
            <a:xfrm>
              <a:off x="951100" y="1040619"/>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0" name="pl20"/>
            <p:cNvSpPr/>
            <p:nvPr/>
          </p:nvSpPr>
          <p:spPr>
            <a:xfrm>
              <a:off x="142625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87049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431473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575897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6914367"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720321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7492063"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780911"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8069759"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9" name="rc29"/>
            <p:cNvSpPr/>
            <p:nvPr/>
          </p:nvSpPr>
          <p:spPr>
            <a:xfrm>
              <a:off x="1296273" y="2731879"/>
              <a:ext cx="259963" cy="1311311"/>
            </a:xfrm>
            <a:prstGeom prst="rect">
              <a:avLst/>
            </a:prstGeom>
            <a:solidFill>
              <a:srgbClr val="80BD41">
                <a:alpha val="100000"/>
              </a:srgbClr>
            </a:solidFill>
          </p:spPr>
          <p:txBody>
            <a:bodyPr/>
            <a:lstStyle/>
            <a:p/>
          </p:txBody>
        </p:sp>
        <p:sp>
          <p:nvSpPr>
            <p:cNvPr id="30" name="rc30"/>
            <p:cNvSpPr/>
            <p:nvPr/>
          </p:nvSpPr>
          <p:spPr>
            <a:xfrm>
              <a:off x="1296273" y="2635395"/>
              <a:ext cx="259963" cy="96483"/>
            </a:xfrm>
            <a:prstGeom prst="rect">
              <a:avLst/>
            </a:prstGeom>
            <a:solidFill>
              <a:srgbClr val="1CABE2">
                <a:alpha val="100000"/>
              </a:srgbClr>
            </a:solidFill>
          </p:spPr>
          <p:txBody>
            <a:bodyPr/>
            <a:lstStyle/>
            <a:p/>
          </p:txBody>
        </p:sp>
        <p:sp>
          <p:nvSpPr>
            <p:cNvPr id="31" name="rc31"/>
            <p:cNvSpPr/>
            <p:nvPr/>
          </p:nvSpPr>
          <p:spPr>
            <a:xfrm>
              <a:off x="1585121" y="2725279"/>
              <a:ext cx="259963" cy="1317911"/>
            </a:xfrm>
            <a:prstGeom prst="rect">
              <a:avLst/>
            </a:prstGeom>
            <a:solidFill>
              <a:srgbClr val="80BD41">
                <a:alpha val="100000"/>
              </a:srgbClr>
            </a:solidFill>
          </p:spPr>
          <p:txBody>
            <a:bodyPr/>
            <a:lstStyle/>
            <a:p/>
          </p:txBody>
        </p:sp>
        <p:sp>
          <p:nvSpPr>
            <p:cNvPr id="32" name="rc32"/>
            <p:cNvSpPr/>
            <p:nvPr/>
          </p:nvSpPr>
          <p:spPr>
            <a:xfrm>
              <a:off x="1585121" y="2651169"/>
              <a:ext cx="259963" cy="74109"/>
            </a:xfrm>
            <a:prstGeom prst="rect">
              <a:avLst/>
            </a:prstGeom>
            <a:solidFill>
              <a:srgbClr val="1CABE2">
                <a:alpha val="100000"/>
              </a:srgbClr>
            </a:solidFill>
          </p:spPr>
          <p:txBody>
            <a:bodyPr/>
            <a:lstStyle/>
            <a:p/>
          </p:txBody>
        </p:sp>
        <p:sp>
          <p:nvSpPr>
            <p:cNvPr id="33" name="rc33"/>
            <p:cNvSpPr/>
            <p:nvPr/>
          </p:nvSpPr>
          <p:spPr>
            <a:xfrm>
              <a:off x="1873969" y="2725149"/>
              <a:ext cx="259963" cy="1318041"/>
            </a:xfrm>
            <a:prstGeom prst="rect">
              <a:avLst/>
            </a:prstGeom>
            <a:solidFill>
              <a:srgbClr val="80BD41">
                <a:alpha val="100000"/>
              </a:srgbClr>
            </a:solidFill>
          </p:spPr>
          <p:txBody>
            <a:bodyPr/>
            <a:lstStyle/>
            <a:p/>
          </p:txBody>
        </p:sp>
        <p:sp>
          <p:nvSpPr>
            <p:cNvPr id="34" name="rc34"/>
            <p:cNvSpPr/>
            <p:nvPr/>
          </p:nvSpPr>
          <p:spPr>
            <a:xfrm>
              <a:off x="1873969" y="2653417"/>
              <a:ext cx="259963" cy="71731"/>
            </a:xfrm>
            <a:prstGeom prst="rect">
              <a:avLst/>
            </a:prstGeom>
            <a:solidFill>
              <a:srgbClr val="1CABE2">
                <a:alpha val="100000"/>
              </a:srgbClr>
            </a:solidFill>
          </p:spPr>
          <p:txBody>
            <a:bodyPr/>
            <a:lstStyle/>
            <a:p/>
          </p:txBody>
        </p:sp>
        <p:sp>
          <p:nvSpPr>
            <p:cNvPr id="35" name="rc35"/>
            <p:cNvSpPr/>
            <p:nvPr/>
          </p:nvSpPr>
          <p:spPr>
            <a:xfrm>
              <a:off x="2162817" y="2697663"/>
              <a:ext cx="259963" cy="1345526"/>
            </a:xfrm>
            <a:prstGeom prst="rect">
              <a:avLst/>
            </a:prstGeom>
            <a:solidFill>
              <a:srgbClr val="80BD41">
                <a:alpha val="100000"/>
              </a:srgbClr>
            </a:solidFill>
          </p:spPr>
          <p:txBody>
            <a:bodyPr/>
            <a:lstStyle/>
            <a:p/>
          </p:txBody>
        </p:sp>
        <p:sp>
          <p:nvSpPr>
            <p:cNvPr id="36" name="rc36"/>
            <p:cNvSpPr/>
            <p:nvPr/>
          </p:nvSpPr>
          <p:spPr>
            <a:xfrm>
              <a:off x="2162817" y="2638761"/>
              <a:ext cx="259963" cy="58901"/>
            </a:xfrm>
            <a:prstGeom prst="rect">
              <a:avLst/>
            </a:prstGeom>
            <a:solidFill>
              <a:srgbClr val="1CABE2">
                <a:alpha val="100000"/>
              </a:srgbClr>
            </a:solidFill>
          </p:spPr>
          <p:txBody>
            <a:bodyPr/>
            <a:lstStyle/>
            <a:p/>
          </p:txBody>
        </p:sp>
        <p:sp>
          <p:nvSpPr>
            <p:cNvPr id="37" name="rc37"/>
            <p:cNvSpPr/>
            <p:nvPr/>
          </p:nvSpPr>
          <p:spPr>
            <a:xfrm>
              <a:off x="2451665" y="2688866"/>
              <a:ext cx="259963" cy="1354324"/>
            </a:xfrm>
            <a:prstGeom prst="rect">
              <a:avLst/>
            </a:prstGeom>
            <a:solidFill>
              <a:srgbClr val="80BD41">
                <a:alpha val="100000"/>
              </a:srgbClr>
            </a:solidFill>
          </p:spPr>
          <p:txBody>
            <a:bodyPr/>
            <a:lstStyle/>
            <a:p/>
          </p:txBody>
        </p:sp>
        <p:sp>
          <p:nvSpPr>
            <p:cNvPr id="38" name="rc38"/>
            <p:cNvSpPr/>
            <p:nvPr/>
          </p:nvSpPr>
          <p:spPr>
            <a:xfrm>
              <a:off x="2451665" y="2627742"/>
              <a:ext cx="259963" cy="61123"/>
            </a:xfrm>
            <a:prstGeom prst="rect">
              <a:avLst/>
            </a:prstGeom>
            <a:solidFill>
              <a:srgbClr val="1CABE2">
                <a:alpha val="100000"/>
              </a:srgbClr>
            </a:solidFill>
          </p:spPr>
          <p:txBody>
            <a:bodyPr/>
            <a:lstStyle/>
            <a:p/>
          </p:txBody>
        </p:sp>
        <p:sp>
          <p:nvSpPr>
            <p:cNvPr id="39" name="rc39"/>
            <p:cNvSpPr/>
            <p:nvPr/>
          </p:nvSpPr>
          <p:spPr>
            <a:xfrm>
              <a:off x="2740513" y="2686689"/>
              <a:ext cx="259963" cy="1356500"/>
            </a:xfrm>
            <a:prstGeom prst="rect">
              <a:avLst/>
            </a:prstGeom>
            <a:solidFill>
              <a:srgbClr val="80BD41">
                <a:alpha val="100000"/>
              </a:srgbClr>
            </a:solidFill>
          </p:spPr>
          <p:txBody>
            <a:bodyPr/>
            <a:lstStyle/>
            <a:p/>
          </p:txBody>
        </p:sp>
        <p:sp>
          <p:nvSpPr>
            <p:cNvPr id="40" name="rc40"/>
            <p:cNvSpPr/>
            <p:nvPr/>
          </p:nvSpPr>
          <p:spPr>
            <a:xfrm>
              <a:off x="2740513" y="2628547"/>
              <a:ext cx="259963" cy="58142"/>
            </a:xfrm>
            <a:prstGeom prst="rect">
              <a:avLst/>
            </a:prstGeom>
            <a:solidFill>
              <a:srgbClr val="1CABE2">
                <a:alpha val="100000"/>
              </a:srgbClr>
            </a:solidFill>
          </p:spPr>
          <p:txBody>
            <a:bodyPr/>
            <a:lstStyle/>
            <a:p/>
          </p:txBody>
        </p:sp>
        <p:sp>
          <p:nvSpPr>
            <p:cNvPr id="41" name="rc41"/>
            <p:cNvSpPr/>
            <p:nvPr/>
          </p:nvSpPr>
          <p:spPr>
            <a:xfrm>
              <a:off x="3029361" y="2651397"/>
              <a:ext cx="259963" cy="1391792"/>
            </a:xfrm>
            <a:prstGeom prst="rect">
              <a:avLst/>
            </a:prstGeom>
            <a:solidFill>
              <a:srgbClr val="80BD41">
                <a:alpha val="100000"/>
              </a:srgbClr>
            </a:solidFill>
          </p:spPr>
          <p:txBody>
            <a:bodyPr/>
            <a:lstStyle/>
            <a:p/>
          </p:txBody>
        </p:sp>
        <p:sp>
          <p:nvSpPr>
            <p:cNvPr id="42" name="rc42"/>
            <p:cNvSpPr/>
            <p:nvPr/>
          </p:nvSpPr>
          <p:spPr>
            <a:xfrm>
              <a:off x="3029361" y="2597696"/>
              <a:ext cx="259963" cy="53700"/>
            </a:xfrm>
            <a:prstGeom prst="rect">
              <a:avLst/>
            </a:prstGeom>
            <a:solidFill>
              <a:srgbClr val="1CABE2">
                <a:alpha val="100000"/>
              </a:srgbClr>
            </a:solidFill>
          </p:spPr>
          <p:txBody>
            <a:bodyPr/>
            <a:lstStyle/>
            <a:p/>
          </p:txBody>
        </p:sp>
        <p:sp>
          <p:nvSpPr>
            <p:cNvPr id="43" name="rc43"/>
            <p:cNvSpPr/>
            <p:nvPr/>
          </p:nvSpPr>
          <p:spPr>
            <a:xfrm>
              <a:off x="3318209" y="2623525"/>
              <a:ext cx="259963" cy="1419664"/>
            </a:xfrm>
            <a:prstGeom prst="rect">
              <a:avLst/>
            </a:prstGeom>
            <a:solidFill>
              <a:srgbClr val="80BD41">
                <a:alpha val="100000"/>
              </a:srgbClr>
            </a:solidFill>
          </p:spPr>
          <p:txBody>
            <a:bodyPr/>
            <a:lstStyle/>
            <a:p/>
          </p:txBody>
        </p:sp>
        <p:sp>
          <p:nvSpPr>
            <p:cNvPr id="44" name="rc44"/>
            <p:cNvSpPr/>
            <p:nvPr/>
          </p:nvSpPr>
          <p:spPr>
            <a:xfrm>
              <a:off x="3318209" y="2564839"/>
              <a:ext cx="259963" cy="58686"/>
            </a:xfrm>
            <a:prstGeom prst="rect">
              <a:avLst/>
            </a:prstGeom>
            <a:solidFill>
              <a:srgbClr val="1CABE2">
                <a:alpha val="100000"/>
              </a:srgbClr>
            </a:solidFill>
          </p:spPr>
          <p:txBody>
            <a:bodyPr/>
            <a:lstStyle/>
            <a:p/>
          </p:txBody>
        </p:sp>
        <p:sp>
          <p:nvSpPr>
            <p:cNvPr id="45" name="rc45"/>
            <p:cNvSpPr/>
            <p:nvPr/>
          </p:nvSpPr>
          <p:spPr>
            <a:xfrm>
              <a:off x="3607057" y="2598355"/>
              <a:ext cx="259963" cy="1444834"/>
            </a:xfrm>
            <a:prstGeom prst="rect">
              <a:avLst/>
            </a:prstGeom>
            <a:solidFill>
              <a:srgbClr val="80BD41">
                <a:alpha val="100000"/>
              </a:srgbClr>
            </a:solidFill>
          </p:spPr>
          <p:txBody>
            <a:bodyPr/>
            <a:lstStyle/>
            <a:p/>
          </p:txBody>
        </p:sp>
        <p:sp>
          <p:nvSpPr>
            <p:cNvPr id="46" name="rc46"/>
            <p:cNvSpPr/>
            <p:nvPr/>
          </p:nvSpPr>
          <p:spPr>
            <a:xfrm>
              <a:off x="3607057" y="2540522"/>
              <a:ext cx="259963" cy="57833"/>
            </a:xfrm>
            <a:prstGeom prst="rect">
              <a:avLst/>
            </a:prstGeom>
            <a:solidFill>
              <a:srgbClr val="1CABE2">
                <a:alpha val="100000"/>
              </a:srgbClr>
            </a:solidFill>
          </p:spPr>
          <p:txBody>
            <a:bodyPr/>
            <a:lstStyle/>
            <a:p/>
          </p:txBody>
        </p:sp>
        <p:sp>
          <p:nvSpPr>
            <p:cNvPr id="47" name="rc47"/>
            <p:cNvSpPr/>
            <p:nvPr/>
          </p:nvSpPr>
          <p:spPr>
            <a:xfrm>
              <a:off x="3895905" y="2611278"/>
              <a:ext cx="259963" cy="1431912"/>
            </a:xfrm>
            <a:prstGeom prst="rect">
              <a:avLst/>
            </a:prstGeom>
            <a:solidFill>
              <a:srgbClr val="80BD41">
                <a:alpha val="100000"/>
              </a:srgbClr>
            </a:solidFill>
          </p:spPr>
          <p:txBody>
            <a:bodyPr/>
            <a:lstStyle/>
            <a:p/>
          </p:txBody>
        </p:sp>
        <p:sp>
          <p:nvSpPr>
            <p:cNvPr id="48" name="rc48"/>
            <p:cNvSpPr/>
            <p:nvPr/>
          </p:nvSpPr>
          <p:spPr>
            <a:xfrm>
              <a:off x="3895905" y="2547795"/>
              <a:ext cx="259963" cy="63482"/>
            </a:xfrm>
            <a:prstGeom prst="rect">
              <a:avLst/>
            </a:prstGeom>
            <a:solidFill>
              <a:srgbClr val="1CABE2">
                <a:alpha val="100000"/>
              </a:srgbClr>
            </a:solidFill>
          </p:spPr>
          <p:txBody>
            <a:bodyPr/>
            <a:lstStyle/>
            <a:p/>
          </p:txBody>
        </p:sp>
        <p:sp>
          <p:nvSpPr>
            <p:cNvPr id="49" name="rc49"/>
            <p:cNvSpPr/>
            <p:nvPr/>
          </p:nvSpPr>
          <p:spPr>
            <a:xfrm>
              <a:off x="4184753" y="2616200"/>
              <a:ext cx="259963" cy="1426990"/>
            </a:xfrm>
            <a:prstGeom prst="rect">
              <a:avLst/>
            </a:prstGeom>
            <a:solidFill>
              <a:srgbClr val="80BD41">
                <a:alpha val="100000"/>
              </a:srgbClr>
            </a:solidFill>
          </p:spPr>
          <p:txBody>
            <a:bodyPr/>
            <a:lstStyle/>
            <a:p/>
          </p:txBody>
        </p:sp>
        <p:sp>
          <p:nvSpPr>
            <p:cNvPr id="50" name="rc50"/>
            <p:cNvSpPr/>
            <p:nvPr/>
          </p:nvSpPr>
          <p:spPr>
            <a:xfrm>
              <a:off x="4184753" y="2552768"/>
              <a:ext cx="259963" cy="63432"/>
            </a:xfrm>
            <a:prstGeom prst="rect">
              <a:avLst/>
            </a:prstGeom>
            <a:solidFill>
              <a:srgbClr val="1CABE2">
                <a:alpha val="100000"/>
              </a:srgbClr>
            </a:solidFill>
          </p:spPr>
          <p:txBody>
            <a:bodyPr/>
            <a:lstStyle/>
            <a:p/>
          </p:txBody>
        </p:sp>
        <p:sp>
          <p:nvSpPr>
            <p:cNvPr id="51" name="rc51"/>
            <p:cNvSpPr/>
            <p:nvPr/>
          </p:nvSpPr>
          <p:spPr>
            <a:xfrm>
              <a:off x="4473601" y="2625113"/>
              <a:ext cx="259963" cy="1418076"/>
            </a:xfrm>
            <a:prstGeom prst="rect">
              <a:avLst/>
            </a:prstGeom>
            <a:solidFill>
              <a:srgbClr val="80BD41">
                <a:alpha val="100000"/>
              </a:srgbClr>
            </a:solidFill>
          </p:spPr>
          <p:txBody>
            <a:bodyPr/>
            <a:lstStyle/>
            <a:p/>
          </p:txBody>
        </p:sp>
        <p:sp>
          <p:nvSpPr>
            <p:cNvPr id="52" name="rc52"/>
            <p:cNvSpPr/>
            <p:nvPr/>
          </p:nvSpPr>
          <p:spPr>
            <a:xfrm>
              <a:off x="4473601" y="2567175"/>
              <a:ext cx="259963" cy="57938"/>
            </a:xfrm>
            <a:prstGeom prst="rect">
              <a:avLst/>
            </a:prstGeom>
            <a:solidFill>
              <a:srgbClr val="1CABE2">
                <a:alpha val="100000"/>
              </a:srgbClr>
            </a:solidFill>
          </p:spPr>
          <p:txBody>
            <a:bodyPr/>
            <a:lstStyle/>
            <a:p/>
          </p:txBody>
        </p:sp>
        <p:sp>
          <p:nvSpPr>
            <p:cNvPr id="53" name="rc53"/>
            <p:cNvSpPr/>
            <p:nvPr/>
          </p:nvSpPr>
          <p:spPr>
            <a:xfrm>
              <a:off x="4762449" y="2621774"/>
              <a:ext cx="259963" cy="1421416"/>
            </a:xfrm>
            <a:prstGeom prst="rect">
              <a:avLst/>
            </a:prstGeom>
            <a:solidFill>
              <a:srgbClr val="80BD41">
                <a:alpha val="100000"/>
              </a:srgbClr>
            </a:solidFill>
          </p:spPr>
          <p:txBody>
            <a:bodyPr/>
            <a:lstStyle/>
            <a:p/>
          </p:txBody>
        </p:sp>
        <p:sp>
          <p:nvSpPr>
            <p:cNvPr id="54" name="rc54"/>
            <p:cNvSpPr/>
            <p:nvPr/>
          </p:nvSpPr>
          <p:spPr>
            <a:xfrm>
              <a:off x="4762449" y="2557046"/>
              <a:ext cx="259963" cy="64728"/>
            </a:xfrm>
            <a:prstGeom prst="rect">
              <a:avLst/>
            </a:prstGeom>
            <a:solidFill>
              <a:srgbClr val="1CABE2">
                <a:alpha val="100000"/>
              </a:srgbClr>
            </a:solidFill>
          </p:spPr>
          <p:txBody>
            <a:bodyPr/>
            <a:lstStyle/>
            <a:p/>
          </p:txBody>
        </p:sp>
        <p:sp>
          <p:nvSpPr>
            <p:cNvPr id="55" name="rc55"/>
            <p:cNvSpPr/>
            <p:nvPr/>
          </p:nvSpPr>
          <p:spPr>
            <a:xfrm>
              <a:off x="5051297" y="2642965"/>
              <a:ext cx="259963" cy="1400224"/>
            </a:xfrm>
            <a:prstGeom prst="rect">
              <a:avLst/>
            </a:prstGeom>
            <a:solidFill>
              <a:srgbClr val="80BD41">
                <a:alpha val="100000"/>
              </a:srgbClr>
            </a:solidFill>
          </p:spPr>
          <p:txBody>
            <a:bodyPr/>
            <a:lstStyle/>
            <a:p/>
          </p:txBody>
        </p:sp>
        <p:sp>
          <p:nvSpPr>
            <p:cNvPr id="56" name="rc56"/>
            <p:cNvSpPr/>
            <p:nvPr/>
          </p:nvSpPr>
          <p:spPr>
            <a:xfrm>
              <a:off x="5051297" y="2576455"/>
              <a:ext cx="259963" cy="66510"/>
            </a:xfrm>
            <a:prstGeom prst="rect">
              <a:avLst/>
            </a:prstGeom>
            <a:solidFill>
              <a:srgbClr val="1CABE2">
                <a:alpha val="100000"/>
              </a:srgbClr>
            </a:solidFill>
          </p:spPr>
          <p:txBody>
            <a:bodyPr/>
            <a:lstStyle/>
            <a:p/>
          </p:txBody>
        </p:sp>
        <p:sp>
          <p:nvSpPr>
            <p:cNvPr id="57" name="rc57"/>
            <p:cNvSpPr/>
            <p:nvPr/>
          </p:nvSpPr>
          <p:spPr>
            <a:xfrm>
              <a:off x="5340145" y="2629569"/>
              <a:ext cx="259963" cy="1413620"/>
            </a:xfrm>
            <a:prstGeom prst="rect">
              <a:avLst/>
            </a:prstGeom>
            <a:solidFill>
              <a:srgbClr val="80BD41">
                <a:alpha val="100000"/>
              </a:srgbClr>
            </a:solidFill>
          </p:spPr>
          <p:txBody>
            <a:bodyPr/>
            <a:lstStyle/>
            <a:p/>
          </p:txBody>
        </p:sp>
        <p:sp>
          <p:nvSpPr>
            <p:cNvPr id="58" name="rc58"/>
            <p:cNvSpPr/>
            <p:nvPr/>
          </p:nvSpPr>
          <p:spPr>
            <a:xfrm>
              <a:off x="5340145" y="2565688"/>
              <a:ext cx="259963" cy="63881"/>
            </a:xfrm>
            <a:prstGeom prst="rect">
              <a:avLst/>
            </a:prstGeom>
            <a:solidFill>
              <a:srgbClr val="1CABE2">
                <a:alpha val="100000"/>
              </a:srgbClr>
            </a:solidFill>
          </p:spPr>
          <p:txBody>
            <a:bodyPr/>
            <a:lstStyle/>
            <a:p/>
          </p:txBody>
        </p:sp>
        <p:sp>
          <p:nvSpPr>
            <p:cNvPr id="59" name="rc59"/>
            <p:cNvSpPr/>
            <p:nvPr/>
          </p:nvSpPr>
          <p:spPr>
            <a:xfrm>
              <a:off x="5628993" y="2635050"/>
              <a:ext cx="259963" cy="1408139"/>
            </a:xfrm>
            <a:prstGeom prst="rect">
              <a:avLst/>
            </a:prstGeom>
            <a:solidFill>
              <a:srgbClr val="80BD41">
                <a:alpha val="100000"/>
              </a:srgbClr>
            </a:solidFill>
          </p:spPr>
          <p:txBody>
            <a:bodyPr/>
            <a:lstStyle/>
            <a:p/>
          </p:txBody>
        </p:sp>
        <p:sp>
          <p:nvSpPr>
            <p:cNvPr id="60" name="rc60"/>
            <p:cNvSpPr/>
            <p:nvPr/>
          </p:nvSpPr>
          <p:spPr>
            <a:xfrm>
              <a:off x="5628993" y="2568055"/>
              <a:ext cx="259963" cy="66995"/>
            </a:xfrm>
            <a:prstGeom prst="rect">
              <a:avLst/>
            </a:prstGeom>
            <a:solidFill>
              <a:srgbClr val="1CABE2">
                <a:alpha val="100000"/>
              </a:srgbClr>
            </a:solidFill>
          </p:spPr>
          <p:txBody>
            <a:bodyPr/>
            <a:lstStyle/>
            <a:p/>
          </p:txBody>
        </p:sp>
        <p:sp>
          <p:nvSpPr>
            <p:cNvPr id="61" name="rc61"/>
            <p:cNvSpPr/>
            <p:nvPr/>
          </p:nvSpPr>
          <p:spPr>
            <a:xfrm>
              <a:off x="5917841" y="2641100"/>
              <a:ext cx="259963" cy="1402089"/>
            </a:xfrm>
            <a:prstGeom prst="rect">
              <a:avLst/>
            </a:prstGeom>
            <a:solidFill>
              <a:srgbClr val="80BD41">
                <a:alpha val="100000"/>
              </a:srgbClr>
            </a:solidFill>
          </p:spPr>
          <p:txBody>
            <a:bodyPr/>
            <a:lstStyle/>
            <a:p/>
          </p:txBody>
        </p:sp>
        <p:sp>
          <p:nvSpPr>
            <p:cNvPr id="62" name="rc62"/>
            <p:cNvSpPr/>
            <p:nvPr/>
          </p:nvSpPr>
          <p:spPr>
            <a:xfrm>
              <a:off x="5917841" y="2574661"/>
              <a:ext cx="259963" cy="66439"/>
            </a:xfrm>
            <a:prstGeom prst="rect">
              <a:avLst/>
            </a:prstGeom>
            <a:solidFill>
              <a:srgbClr val="1CABE2">
                <a:alpha val="100000"/>
              </a:srgbClr>
            </a:solidFill>
          </p:spPr>
          <p:txBody>
            <a:bodyPr/>
            <a:lstStyle/>
            <a:p/>
          </p:txBody>
        </p:sp>
        <p:sp>
          <p:nvSpPr>
            <p:cNvPr id="63" name="rc63"/>
            <p:cNvSpPr/>
            <p:nvPr/>
          </p:nvSpPr>
          <p:spPr>
            <a:xfrm>
              <a:off x="6206689" y="2689061"/>
              <a:ext cx="259963" cy="1354129"/>
            </a:xfrm>
            <a:prstGeom prst="rect">
              <a:avLst/>
            </a:prstGeom>
            <a:solidFill>
              <a:srgbClr val="80BD41">
                <a:alpha val="100000"/>
              </a:srgbClr>
            </a:solidFill>
          </p:spPr>
          <p:txBody>
            <a:bodyPr/>
            <a:lstStyle/>
            <a:p/>
          </p:txBody>
        </p:sp>
        <p:sp>
          <p:nvSpPr>
            <p:cNvPr id="64" name="rc64"/>
            <p:cNvSpPr/>
            <p:nvPr/>
          </p:nvSpPr>
          <p:spPr>
            <a:xfrm>
              <a:off x="6206689" y="2617126"/>
              <a:ext cx="259963" cy="71935"/>
            </a:xfrm>
            <a:prstGeom prst="rect">
              <a:avLst/>
            </a:prstGeom>
            <a:solidFill>
              <a:srgbClr val="1CABE2">
                <a:alpha val="100000"/>
              </a:srgbClr>
            </a:solidFill>
          </p:spPr>
          <p:txBody>
            <a:bodyPr/>
            <a:lstStyle/>
            <a:p/>
          </p:txBody>
        </p:sp>
        <p:sp>
          <p:nvSpPr>
            <p:cNvPr id="65" name="rc65"/>
            <p:cNvSpPr/>
            <p:nvPr/>
          </p:nvSpPr>
          <p:spPr>
            <a:xfrm>
              <a:off x="6495537" y="2720515"/>
              <a:ext cx="259963" cy="1322675"/>
            </a:xfrm>
            <a:prstGeom prst="rect">
              <a:avLst/>
            </a:prstGeom>
            <a:solidFill>
              <a:srgbClr val="80BD41">
                <a:alpha val="100000"/>
              </a:srgbClr>
            </a:solidFill>
          </p:spPr>
          <p:txBody>
            <a:bodyPr/>
            <a:lstStyle/>
            <a:p/>
          </p:txBody>
        </p:sp>
        <p:sp>
          <p:nvSpPr>
            <p:cNvPr id="66" name="rc66"/>
            <p:cNvSpPr/>
            <p:nvPr/>
          </p:nvSpPr>
          <p:spPr>
            <a:xfrm>
              <a:off x="6495537" y="2649383"/>
              <a:ext cx="259963" cy="71131"/>
            </a:xfrm>
            <a:prstGeom prst="rect">
              <a:avLst/>
            </a:prstGeom>
            <a:solidFill>
              <a:srgbClr val="1CABE2">
                <a:alpha val="100000"/>
              </a:srgbClr>
            </a:solidFill>
          </p:spPr>
          <p:txBody>
            <a:bodyPr/>
            <a:lstStyle/>
            <a:p/>
          </p:txBody>
        </p:sp>
        <p:sp>
          <p:nvSpPr>
            <p:cNvPr id="67" name="rc67"/>
            <p:cNvSpPr/>
            <p:nvPr/>
          </p:nvSpPr>
          <p:spPr>
            <a:xfrm>
              <a:off x="6784385" y="2759596"/>
              <a:ext cx="259963" cy="1283594"/>
            </a:xfrm>
            <a:prstGeom prst="rect">
              <a:avLst/>
            </a:prstGeom>
            <a:solidFill>
              <a:srgbClr val="80BD41">
                <a:alpha val="100000"/>
              </a:srgbClr>
            </a:solidFill>
          </p:spPr>
          <p:txBody>
            <a:bodyPr/>
            <a:lstStyle/>
            <a:p/>
          </p:txBody>
        </p:sp>
        <p:sp>
          <p:nvSpPr>
            <p:cNvPr id="68" name="rc68"/>
            <p:cNvSpPr/>
            <p:nvPr/>
          </p:nvSpPr>
          <p:spPr>
            <a:xfrm>
              <a:off x="6784385" y="2690549"/>
              <a:ext cx="259963" cy="69046"/>
            </a:xfrm>
            <a:prstGeom prst="rect">
              <a:avLst/>
            </a:prstGeom>
            <a:solidFill>
              <a:srgbClr val="1CABE2">
                <a:alpha val="100000"/>
              </a:srgbClr>
            </a:solidFill>
          </p:spPr>
          <p:txBody>
            <a:bodyPr/>
            <a:lstStyle/>
            <a:p/>
          </p:txBody>
        </p:sp>
        <p:sp>
          <p:nvSpPr>
            <p:cNvPr id="69" name="rc69"/>
            <p:cNvSpPr/>
            <p:nvPr/>
          </p:nvSpPr>
          <p:spPr>
            <a:xfrm>
              <a:off x="7073233" y="2808508"/>
              <a:ext cx="259963" cy="1234681"/>
            </a:xfrm>
            <a:prstGeom prst="rect">
              <a:avLst/>
            </a:prstGeom>
            <a:solidFill>
              <a:srgbClr val="80BD41">
                <a:alpha val="100000"/>
              </a:srgbClr>
            </a:solidFill>
          </p:spPr>
          <p:txBody>
            <a:bodyPr/>
            <a:lstStyle/>
            <a:p/>
          </p:txBody>
        </p:sp>
        <p:sp>
          <p:nvSpPr>
            <p:cNvPr id="70" name="rc70"/>
            <p:cNvSpPr/>
            <p:nvPr/>
          </p:nvSpPr>
          <p:spPr>
            <a:xfrm>
              <a:off x="7073233" y="2731331"/>
              <a:ext cx="259963" cy="77177"/>
            </a:xfrm>
            <a:prstGeom prst="rect">
              <a:avLst/>
            </a:prstGeom>
            <a:solidFill>
              <a:srgbClr val="1CABE2">
                <a:alpha val="100000"/>
              </a:srgbClr>
            </a:solidFill>
          </p:spPr>
          <p:txBody>
            <a:bodyPr/>
            <a:lstStyle/>
            <a:p/>
          </p:txBody>
        </p:sp>
        <p:sp>
          <p:nvSpPr>
            <p:cNvPr id="71" name="rc71"/>
            <p:cNvSpPr/>
            <p:nvPr/>
          </p:nvSpPr>
          <p:spPr>
            <a:xfrm>
              <a:off x="7362081" y="2805131"/>
              <a:ext cx="259963" cy="1238059"/>
            </a:xfrm>
            <a:prstGeom prst="rect">
              <a:avLst/>
            </a:prstGeom>
            <a:solidFill>
              <a:srgbClr val="80BD41">
                <a:alpha val="100000"/>
              </a:srgbClr>
            </a:solidFill>
          </p:spPr>
          <p:txBody>
            <a:bodyPr/>
            <a:lstStyle/>
            <a:p/>
          </p:txBody>
        </p:sp>
        <p:sp>
          <p:nvSpPr>
            <p:cNvPr id="72" name="rc72"/>
            <p:cNvSpPr/>
            <p:nvPr/>
          </p:nvSpPr>
          <p:spPr>
            <a:xfrm>
              <a:off x="7362081" y="2735774"/>
              <a:ext cx="259963" cy="69356"/>
            </a:xfrm>
            <a:prstGeom prst="rect">
              <a:avLst/>
            </a:prstGeom>
            <a:solidFill>
              <a:srgbClr val="1CABE2">
                <a:alpha val="100000"/>
              </a:srgbClr>
            </a:solidFill>
          </p:spPr>
          <p:txBody>
            <a:bodyPr/>
            <a:lstStyle/>
            <a:p/>
          </p:txBody>
        </p:sp>
        <p:sp>
          <p:nvSpPr>
            <p:cNvPr id="73" name="rc73"/>
            <p:cNvSpPr/>
            <p:nvPr/>
          </p:nvSpPr>
          <p:spPr>
            <a:xfrm>
              <a:off x="7650929" y="2830504"/>
              <a:ext cx="259963" cy="1212686"/>
            </a:xfrm>
            <a:prstGeom prst="rect">
              <a:avLst/>
            </a:prstGeom>
            <a:solidFill>
              <a:srgbClr val="80BD41">
                <a:alpha val="100000"/>
              </a:srgbClr>
            </a:solidFill>
          </p:spPr>
          <p:txBody>
            <a:bodyPr/>
            <a:lstStyle/>
            <a:p/>
          </p:txBody>
        </p:sp>
        <p:sp>
          <p:nvSpPr>
            <p:cNvPr id="74" name="rc74"/>
            <p:cNvSpPr/>
            <p:nvPr/>
          </p:nvSpPr>
          <p:spPr>
            <a:xfrm>
              <a:off x="7650929" y="2761677"/>
              <a:ext cx="259963" cy="68826"/>
            </a:xfrm>
            <a:prstGeom prst="rect">
              <a:avLst/>
            </a:prstGeom>
            <a:solidFill>
              <a:srgbClr val="1CABE2">
                <a:alpha val="100000"/>
              </a:srgbClr>
            </a:solidFill>
          </p:spPr>
          <p:txBody>
            <a:bodyPr/>
            <a:lstStyle/>
            <a:p/>
          </p:txBody>
        </p:sp>
        <p:sp>
          <p:nvSpPr>
            <p:cNvPr id="75" name="rc75"/>
            <p:cNvSpPr/>
            <p:nvPr/>
          </p:nvSpPr>
          <p:spPr>
            <a:xfrm>
              <a:off x="7939777" y="2856714"/>
              <a:ext cx="259963" cy="1186476"/>
            </a:xfrm>
            <a:prstGeom prst="rect">
              <a:avLst/>
            </a:prstGeom>
            <a:solidFill>
              <a:srgbClr val="80BD41">
                <a:alpha val="100000"/>
              </a:srgbClr>
            </a:solidFill>
          </p:spPr>
          <p:txBody>
            <a:bodyPr/>
            <a:lstStyle/>
            <a:p/>
          </p:txBody>
        </p:sp>
        <p:sp>
          <p:nvSpPr>
            <p:cNvPr id="76" name="rc76"/>
            <p:cNvSpPr/>
            <p:nvPr/>
          </p:nvSpPr>
          <p:spPr>
            <a:xfrm>
              <a:off x="7939777" y="2785127"/>
              <a:ext cx="259963" cy="71587"/>
            </a:xfrm>
            <a:prstGeom prst="rect">
              <a:avLst/>
            </a:prstGeom>
            <a:solidFill>
              <a:srgbClr val="1CABE2">
                <a:alpha val="100000"/>
              </a:srgbClr>
            </a:solidFill>
          </p:spPr>
          <p:txBody>
            <a:bodyPr/>
            <a:lstStyle/>
            <a:p/>
          </p:txBody>
        </p:sp>
        <p:sp>
          <p:nvSpPr>
            <p:cNvPr id="77" name="pl77"/>
            <p:cNvSpPr/>
            <p:nvPr/>
          </p:nvSpPr>
          <p:spPr>
            <a:xfrm>
              <a:off x="1426255" y="1158067"/>
              <a:ext cx="6643503" cy="90160"/>
            </a:xfrm>
            <a:custGeom>
              <a:avLst/>
              <a:pathLst>
                <a:path w="6643503" h="90160">
                  <a:moveTo>
                    <a:pt x="0" y="90160"/>
                  </a:moveTo>
                  <a:lnTo>
                    <a:pt x="288847" y="30053"/>
                  </a:lnTo>
                  <a:lnTo>
                    <a:pt x="577695" y="30053"/>
                  </a:lnTo>
                  <a:lnTo>
                    <a:pt x="866543" y="0"/>
                  </a:lnTo>
                  <a:lnTo>
                    <a:pt x="1155391" y="0"/>
                  </a:lnTo>
                  <a:lnTo>
                    <a:pt x="1444239" y="0"/>
                  </a:lnTo>
                  <a:lnTo>
                    <a:pt x="1733087" y="0"/>
                  </a:lnTo>
                  <a:lnTo>
                    <a:pt x="2021935" y="0"/>
                  </a:lnTo>
                  <a:lnTo>
                    <a:pt x="2310783" y="0"/>
                  </a:lnTo>
                  <a:lnTo>
                    <a:pt x="2599631" y="0"/>
                  </a:lnTo>
                  <a:lnTo>
                    <a:pt x="2888479" y="0"/>
                  </a:lnTo>
                  <a:lnTo>
                    <a:pt x="3177327" y="0"/>
                  </a:lnTo>
                  <a:lnTo>
                    <a:pt x="3466175" y="0"/>
                  </a:lnTo>
                  <a:lnTo>
                    <a:pt x="3755023" y="30053"/>
                  </a:lnTo>
                  <a:lnTo>
                    <a:pt x="4043871" y="0"/>
                  </a:lnTo>
                  <a:lnTo>
                    <a:pt x="4332719" y="30053"/>
                  </a:lnTo>
                  <a:lnTo>
                    <a:pt x="4621567" y="30053"/>
                  </a:lnTo>
                  <a:lnTo>
                    <a:pt x="4910415" y="30053"/>
                  </a:lnTo>
                  <a:lnTo>
                    <a:pt x="5199263" y="30053"/>
                  </a:lnTo>
                  <a:lnTo>
                    <a:pt x="5488111" y="30053"/>
                  </a:lnTo>
                  <a:lnTo>
                    <a:pt x="5776959" y="60106"/>
                  </a:lnTo>
                  <a:lnTo>
                    <a:pt x="6065807" y="30053"/>
                  </a:lnTo>
                  <a:lnTo>
                    <a:pt x="6354655" y="30053"/>
                  </a:lnTo>
                  <a:lnTo>
                    <a:pt x="6643503" y="60106"/>
                  </a:lnTo>
                </a:path>
              </a:pathLst>
            </a:custGeom>
            <a:ln w="27101" cap="flat">
              <a:solidFill>
                <a:srgbClr val="0058AB">
                  <a:alpha val="100000"/>
                </a:srgbClr>
              </a:solidFill>
              <a:prstDash val="solid"/>
              <a:round/>
            </a:ln>
          </p:spPr>
          <p:txBody>
            <a:bodyPr/>
            <a:lstStyle/>
            <a:p/>
          </p:txBody>
        </p:sp>
        <p:sp>
          <p:nvSpPr>
            <p:cNvPr id="78" name="tx78"/>
            <p:cNvSpPr/>
            <p:nvPr/>
          </p:nvSpPr>
          <p:spPr>
            <a:xfrm>
              <a:off x="1355917" y="1065188"/>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93</a:t>
              </a:r>
            </a:p>
          </p:txBody>
        </p:sp>
        <p:sp>
          <p:nvSpPr>
            <p:cNvPr id="79" name="tx79"/>
            <p:cNvSpPr/>
            <p:nvPr/>
          </p:nvSpPr>
          <p:spPr>
            <a:xfrm>
              <a:off x="2800157" y="975089"/>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96</a:t>
              </a:r>
            </a:p>
          </p:txBody>
        </p:sp>
        <p:sp>
          <p:nvSpPr>
            <p:cNvPr id="80" name="tx80"/>
            <p:cNvSpPr/>
            <p:nvPr/>
          </p:nvSpPr>
          <p:spPr>
            <a:xfrm>
              <a:off x="4244397" y="975089"/>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96</a:t>
              </a:r>
            </a:p>
          </p:txBody>
        </p:sp>
        <p:sp>
          <p:nvSpPr>
            <p:cNvPr id="81" name="tx81"/>
            <p:cNvSpPr/>
            <p:nvPr/>
          </p:nvSpPr>
          <p:spPr>
            <a:xfrm>
              <a:off x="5688637" y="100514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95</a:t>
              </a:r>
            </a:p>
          </p:txBody>
        </p:sp>
        <p:sp>
          <p:nvSpPr>
            <p:cNvPr id="82" name="tx82"/>
            <p:cNvSpPr/>
            <p:nvPr/>
          </p:nvSpPr>
          <p:spPr>
            <a:xfrm>
              <a:off x="6844029" y="100514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95</a:t>
              </a:r>
            </a:p>
          </p:txBody>
        </p:sp>
        <p:sp>
          <p:nvSpPr>
            <p:cNvPr id="83" name="tx83"/>
            <p:cNvSpPr/>
            <p:nvPr/>
          </p:nvSpPr>
          <p:spPr>
            <a:xfrm>
              <a:off x="7132877"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4" name="tx84"/>
            <p:cNvSpPr/>
            <p:nvPr/>
          </p:nvSpPr>
          <p:spPr>
            <a:xfrm>
              <a:off x="7421725" y="100514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95</a:t>
              </a:r>
            </a:p>
          </p:txBody>
        </p:sp>
        <p:sp>
          <p:nvSpPr>
            <p:cNvPr id="85" name="tx85"/>
            <p:cNvSpPr/>
            <p:nvPr/>
          </p:nvSpPr>
          <p:spPr>
            <a:xfrm>
              <a:off x="7710573" y="100514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95</a:t>
              </a:r>
            </a:p>
          </p:txBody>
        </p:sp>
        <p:sp>
          <p:nvSpPr>
            <p:cNvPr id="86" name="tx86"/>
            <p:cNvSpPr/>
            <p:nvPr/>
          </p:nvSpPr>
          <p:spPr>
            <a:xfrm>
              <a:off x="7999421"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7" name="tx87"/>
            <p:cNvSpPr/>
            <p:nvPr/>
          </p:nvSpPr>
          <p:spPr>
            <a:xfrm>
              <a:off x="1320761" y="3347041"/>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13.1</a:t>
              </a:r>
            </a:p>
          </p:txBody>
        </p:sp>
        <p:sp>
          <p:nvSpPr>
            <p:cNvPr id="88" name="tx88"/>
            <p:cNvSpPr/>
            <p:nvPr/>
          </p:nvSpPr>
          <p:spPr>
            <a:xfrm>
              <a:off x="1396110" y="264452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a:t>
              </a:r>
            </a:p>
          </p:txBody>
        </p:sp>
        <p:sp>
          <p:nvSpPr>
            <p:cNvPr id="89" name="tx89"/>
            <p:cNvSpPr/>
            <p:nvPr/>
          </p:nvSpPr>
          <p:spPr>
            <a:xfrm>
              <a:off x="2765001" y="3324446"/>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13.6</a:t>
              </a:r>
            </a:p>
          </p:txBody>
        </p:sp>
        <p:sp>
          <p:nvSpPr>
            <p:cNvPr id="90" name="tx90"/>
            <p:cNvSpPr/>
            <p:nvPr/>
          </p:nvSpPr>
          <p:spPr>
            <a:xfrm>
              <a:off x="2795146" y="2617178"/>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0.6</a:t>
              </a:r>
            </a:p>
          </p:txBody>
        </p:sp>
        <p:sp>
          <p:nvSpPr>
            <p:cNvPr id="91" name="tx91"/>
            <p:cNvSpPr/>
            <p:nvPr/>
          </p:nvSpPr>
          <p:spPr>
            <a:xfrm>
              <a:off x="4209241" y="3289202"/>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14.3</a:t>
              </a:r>
            </a:p>
          </p:txBody>
        </p:sp>
        <p:sp>
          <p:nvSpPr>
            <p:cNvPr id="92" name="tx92"/>
            <p:cNvSpPr/>
            <p:nvPr/>
          </p:nvSpPr>
          <p:spPr>
            <a:xfrm>
              <a:off x="4239386" y="2544043"/>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0.6</a:t>
              </a:r>
            </a:p>
          </p:txBody>
        </p:sp>
        <p:sp>
          <p:nvSpPr>
            <p:cNvPr id="93" name="tx93"/>
            <p:cNvSpPr/>
            <p:nvPr/>
          </p:nvSpPr>
          <p:spPr>
            <a:xfrm>
              <a:off x="5653481" y="3300003"/>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14.1</a:t>
              </a:r>
            </a:p>
          </p:txBody>
        </p:sp>
        <p:sp>
          <p:nvSpPr>
            <p:cNvPr id="94" name="tx94"/>
            <p:cNvSpPr/>
            <p:nvPr/>
          </p:nvSpPr>
          <p:spPr>
            <a:xfrm>
              <a:off x="5683626" y="2561112"/>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0.7</a:t>
              </a:r>
            </a:p>
          </p:txBody>
        </p:sp>
        <p:sp>
          <p:nvSpPr>
            <p:cNvPr id="95" name="tx95"/>
            <p:cNvSpPr/>
            <p:nvPr/>
          </p:nvSpPr>
          <p:spPr>
            <a:xfrm>
              <a:off x="6808873" y="3360953"/>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12.8</a:t>
              </a:r>
            </a:p>
          </p:txBody>
        </p:sp>
        <p:sp>
          <p:nvSpPr>
            <p:cNvPr id="96" name="tx96"/>
            <p:cNvSpPr/>
            <p:nvPr/>
          </p:nvSpPr>
          <p:spPr>
            <a:xfrm>
              <a:off x="6839018" y="2684632"/>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0.7</a:t>
              </a:r>
            </a:p>
          </p:txBody>
        </p:sp>
        <p:sp>
          <p:nvSpPr>
            <p:cNvPr id="97" name="tx97"/>
            <p:cNvSpPr/>
            <p:nvPr/>
          </p:nvSpPr>
          <p:spPr>
            <a:xfrm>
              <a:off x="7097721" y="3385356"/>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12.3</a:t>
              </a:r>
            </a:p>
          </p:txBody>
        </p:sp>
        <p:sp>
          <p:nvSpPr>
            <p:cNvPr id="98" name="tx98"/>
            <p:cNvSpPr/>
            <p:nvPr/>
          </p:nvSpPr>
          <p:spPr>
            <a:xfrm>
              <a:off x="7127866" y="2729479"/>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0.8</a:t>
              </a:r>
            </a:p>
          </p:txBody>
        </p:sp>
        <p:sp>
          <p:nvSpPr>
            <p:cNvPr id="99" name="tx99"/>
            <p:cNvSpPr/>
            <p:nvPr/>
          </p:nvSpPr>
          <p:spPr>
            <a:xfrm>
              <a:off x="7386569" y="3385043"/>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12.4</a:t>
              </a:r>
            </a:p>
          </p:txBody>
        </p:sp>
        <p:sp>
          <p:nvSpPr>
            <p:cNvPr id="100" name="tx100"/>
            <p:cNvSpPr/>
            <p:nvPr/>
          </p:nvSpPr>
          <p:spPr>
            <a:xfrm>
              <a:off x="7416714" y="2730012"/>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0.7</a:t>
              </a:r>
            </a:p>
          </p:txBody>
        </p:sp>
        <p:sp>
          <p:nvSpPr>
            <p:cNvPr id="101" name="tx101"/>
            <p:cNvSpPr/>
            <p:nvPr/>
          </p:nvSpPr>
          <p:spPr>
            <a:xfrm>
              <a:off x="7675417" y="3397730"/>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12.1</a:t>
              </a:r>
            </a:p>
          </p:txBody>
        </p:sp>
        <p:sp>
          <p:nvSpPr>
            <p:cNvPr id="102" name="tx102"/>
            <p:cNvSpPr/>
            <p:nvPr/>
          </p:nvSpPr>
          <p:spPr>
            <a:xfrm>
              <a:off x="7705562" y="2755650"/>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0.7</a:t>
              </a:r>
            </a:p>
          </p:txBody>
        </p:sp>
        <p:sp>
          <p:nvSpPr>
            <p:cNvPr id="103" name="tx103"/>
            <p:cNvSpPr/>
            <p:nvPr/>
          </p:nvSpPr>
          <p:spPr>
            <a:xfrm>
              <a:off x="7964265" y="3409512"/>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11.9</a:t>
              </a:r>
            </a:p>
          </p:txBody>
        </p:sp>
        <p:sp>
          <p:nvSpPr>
            <p:cNvPr id="104" name="tx104"/>
            <p:cNvSpPr/>
            <p:nvPr/>
          </p:nvSpPr>
          <p:spPr>
            <a:xfrm>
              <a:off x="7994410" y="2780480"/>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0.7</a:t>
              </a:r>
            </a:p>
          </p:txBody>
        </p:sp>
        <p:sp>
          <p:nvSpPr>
            <p:cNvPr id="105" name="tx105"/>
            <p:cNvSpPr/>
            <p:nvPr/>
          </p:nvSpPr>
          <p:spPr>
            <a:xfrm>
              <a:off x="1320761" y="2479881"/>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14.1</a:t>
              </a:r>
            </a:p>
          </p:txBody>
        </p:sp>
        <p:sp>
          <p:nvSpPr>
            <p:cNvPr id="106" name="tx106"/>
            <p:cNvSpPr/>
            <p:nvPr/>
          </p:nvSpPr>
          <p:spPr>
            <a:xfrm>
              <a:off x="2765001" y="2473032"/>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14.1</a:t>
              </a:r>
            </a:p>
          </p:txBody>
        </p:sp>
        <p:sp>
          <p:nvSpPr>
            <p:cNvPr id="107" name="tx107"/>
            <p:cNvSpPr/>
            <p:nvPr/>
          </p:nvSpPr>
          <p:spPr>
            <a:xfrm>
              <a:off x="4209241" y="2395930"/>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14.9</a:t>
              </a:r>
            </a:p>
          </p:txBody>
        </p:sp>
        <p:sp>
          <p:nvSpPr>
            <p:cNvPr id="108" name="tx108"/>
            <p:cNvSpPr/>
            <p:nvPr/>
          </p:nvSpPr>
          <p:spPr>
            <a:xfrm>
              <a:off x="5653481" y="2412540"/>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14.7</a:t>
              </a:r>
            </a:p>
          </p:txBody>
        </p:sp>
        <p:sp>
          <p:nvSpPr>
            <p:cNvPr id="109" name="tx109"/>
            <p:cNvSpPr/>
            <p:nvPr/>
          </p:nvSpPr>
          <p:spPr>
            <a:xfrm>
              <a:off x="6808873" y="2533658"/>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13.5</a:t>
              </a:r>
            </a:p>
          </p:txBody>
        </p:sp>
        <p:sp>
          <p:nvSpPr>
            <p:cNvPr id="110" name="tx110"/>
            <p:cNvSpPr/>
            <p:nvPr/>
          </p:nvSpPr>
          <p:spPr>
            <a:xfrm>
              <a:off x="7097721" y="2574440"/>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13.1</a:t>
              </a:r>
            </a:p>
          </p:txBody>
        </p:sp>
        <p:sp>
          <p:nvSpPr>
            <p:cNvPr id="111" name="tx111"/>
            <p:cNvSpPr/>
            <p:nvPr/>
          </p:nvSpPr>
          <p:spPr>
            <a:xfrm>
              <a:off x="7386569" y="2578883"/>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13.1</a:t>
              </a:r>
            </a:p>
          </p:txBody>
        </p:sp>
        <p:sp>
          <p:nvSpPr>
            <p:cNvPr id="112" name="tx112"/>
            <p:cNvSpPr/>
            <p:nvPr/>
          </p:nvSpPr>
          <p:spPr>
            <a:xfrm>
              <a:off x="7675417" y="2604839"/>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12.8</a:t>
              </a:r>
            </a:p>
          </p:txBody>
        </p:sp>
        <p:sp>
          <p:nvSpPr>
            <p:cNvPr id="113" name="tx113"/>
            <p:cNvSpPr/>
            <p:nvPr/>
          </p:nvSpPr>
          <p:spPr>
            <a:xfrm>
              <a:off x="7964265" y="2628289"/>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12.6</a:t>
              </a:r>
            </a:p>
          </p:txBody>
        </p:sp>
        <p:sp>
          <p:nvSpPr>
            <p:cNvPr id="114" name="tx114"/>
            <p:cNvSpPr/>
            <p:nvPr/>
          </p:nvSpPr>
          <p:spPr>
            <a:xfrm>
              <a:off x="694404" y="3991075"/>
              <a:ext cx="194065"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0M</a:t>
              </a:r>
            </a:p>
          </p:txBody>
        </p:sp>
        <p:sp>
          <p:nvSpPr>
            <p:cNvPr id="115" name="tx115"/>
            <p:cNvSpPr/>
            <p:nvPr/>
          </p:nvSpPr>
          <p:spPr>
            <a:xfrm>
              <a:off x="616710" y="2990218"/>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10M</a:t>
              </a:r>
            </a:p>
          </p:txBody>
        </p:sp>
        <p:sp>
          <p:nvSpPr>
            <p:cNvPr id="116" name="tx116"/>
            <p:cNvSpPr/>
            <p:nvPr/>
          </p:nvSpPr>
          <p:spPr>
            <a:xfrm>
              <a:off x="616710" y="1989361"/>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20M</a:t>
              </a:r>
            </a:p>
          </p:txBody>
        </p:sp>
        <p:sp>
          <p:nvSpPr>
            <p:cNvPr id="117" name="tx117"/>
            <p:cNvSpPr/>
            <p:nvPr/>
          </p:nvSpPr>
          <p:spPr>
            <a:xfrm>
              <a:off x="616710" y="988436"/>
              <a:ext cx="271760"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30M</a:t>
              </a:r>
            </a:p>
          </p:txBody>
        </p:sp>
        <p:sp>
          <p:nvSpPr>
            <p:cNvPr id="118" name="tx118"/>
            <p:cNvSpPr/>
            <p:nvPr/>
          </p:nvSpPr>
          <p:spPr>
            <a:xfrm>
              <a:off x="8607544" y="399107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19" name="tx119"/>
            <p:cNvSpPr/>
            <p:nvPr/>
          </p:nvSpPr>
          <p:spPr>
            <a:xfrm>
              <a:off x="8607544" y="323974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20" name="tx120"/>
            <p:cNvSpPr/>
            <p:nvPr/>
          </p:nvSpPr>
          <p:spPr>
            <a:xfrm>
              <a:off x="8607544" y="24884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21" name="tx121"/>
            <p:cNvSpPr/>
            <p:nvPr/>
          </p:nvSpPr>
          <p:spPr>
            <a:xfrm>
              <a:off x="8607544" y="1738778"/>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122" name="tx122"/>
            <p:cNvSpPr/>
            <p:nvPr/>
          </p:nvSpPr>
          <p:spPr>
            <a:xfrm>
              <a:off x="8607544" y="98573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23" name="tx123"/>
            <p:cNvSpPr/>
            <p:nvPr/>
          </p:nvSpPr>
          <p:spPr>
            <a:xfrm rot="-5400000">
              <a:off x="125558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24" name="tx124"/>
            <p:cNvSpPr/>
            <p:nvPr/>
          </p:nvSpPr>
          <p:spPr>
            <a:xfrm rot="-5400000">
              <a:off x="269982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25" name="tx125"/>
            <p:cNvSpPr/>
            <p:nvPr/>
          </p:nvSpPr>
          <p:spPr>
            <a:xfrm rot="-5400000">
              <a:off x="414406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26" name="tx126"/>
            <p:cNvSpPr/>
            <p:nvPr/>
          </p:nvSpPr>
          <p:spPr>
            <a:xfrm rot="-5400000">
              <a:off x="558830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27" name="tx127"/>
            <p:cNvSpPr/>
            <p:nvPr/>
          </p:nvSpPr>
          <p:spPr>
            <a:xfrm rot="-5400000">
              <a:off x="6743698"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28" name="tx128"/>
            <p:cNvSpPr/>
            <p:nvPr/>
          </p:nvSpPr>
          <p:spPr>
            <a:xfrm rot="-5400000">
              <a:off x="703254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29" name="tx129"/>
            <p:cNvSpPr/>
            <p:nvPr/>
          </p:nvSpPr>
          <p:spPr>
            <a:xfrm rot="-5400000">
              <a:off x="7321394"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30" name="tx130"/>
            <p:cNvSpPr/>
            <p:nvPr/>
          </p:nvSpPr>
          <p:spPr>
            <a:xfrm rot="-5400000">
              <a:off x="7610242"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31" name="tx131"/>
            <p:cNvSpPr/>
            <p:nvPr/>
          </p:nvSpPr>
          <p:spPr>
            <a:xfrm rot="-5400000">
              <a:off x="7899053" y="4377379"/>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32" name="tx132"/>
            <p:cNvSpPr/>
            <p:nvPr/>
          </p:nvSpPr>
          <p:spPr>
            <a:xfrm rot="-5400000">
              <a:off x="-440970" y="2399836"/>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33" name="tx133"/>
            <p:cNvSpPr/>
            <p:nvPr/>
          </p:nvSpPr>
          <p:spPr>
            <a:xfrm rot="5400000">
              <a:off x="8341519" y="2399836"/>
              <a:ext cx="1257709"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DTP3 Coverage (%)</a:t>
              </a:r>
            </a:p>
          </p:txBody>
        </p:sp>
        <p:sp>
          <p:nvSpPr>
            <p:cNvPr id="134" name="pl134"/>
            <p:cNvSpPr/>
            <p:nvPr/>
          </p:nvSpPr>
          <p:spPr>
            <a:xfrm>
              <a:off x="2908284" y="508532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35" name="tx135"/>
            <p:cNvSpPr/>
            <p:nvPr/>
          </p:nvSpPr>
          <p:spPr>
            <a:xfrm>
              <a:off x="3175384" y="5005511"/>
              <a:ext cx="970601" cy="1298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DTP3 coverage</a:t>
              </a:r>
            </a:p>
          </p:txBody>
        </p:sp>
        <p:sp>
          <p:nvSpPr>
            <p:cNvPr id="136" name="rc136"/>
            <p:cNvSpPr/>
            <p:nvPr/>
          </p:nvSpPr>
          <p:spPr>
            <a:xfrm>
              <a:off x="4433341" y="4984592"/>
              <a:ext cx="201456" cy="201456"/>
            </a:xfrm>
            <a:prstGeom prst="rect">
              <a:avLst/>
            </a:prstGeom>
            <a:solidFill>
              <a:srgbClr val="1CABE2">
                <a:alpha val="100000"/>
              </a:srgbClr>
            </a:solidFill>
          </p:spPr>
          <p:txBody>
            <a:bodyPr/>
            <a:lstStyle/>
            <a:p/>
          </p:txBody>
        </p:sp>
        <p:sp>
          <p:nvSpPr>
            <p:cNvPr id="137" name="rc137"/>
            <p:cNvSpPr/>
            <p:nvPr/>
          </p:nvSpPr>
          <p:spPr>
            <a:xfrm>
              <a:off x="5638429" y="4984592"/>
              <a:ext cx="201456" cy="201456"/>
            </a:xfrm>
            <a:prstGeom prst="rect">
              <a:avLst/>
            </a:prstGeom>
            <a:solidFill>
              <a:srgbClr val="80BD41">
                <a:alpha val="100000"/>
              </a:srgbClr>
            </a:solidFill>
          </p:spPr>
          <p:txBody>
            <a:bodyPr/>
            <a:lstStyle/>
            <a:p/>
          </p:txBody>
        </p:sp>
        <p:sp>
          <p:nvSpPr>
            <p:cNvPr id="138" name="tx138"/>
            <p:cNvSpPr/>
            <p:nvPr/>
          </p:nvSpPr>
          <p:spPr>
            <a:xfrm>
              <a:off x="4713386" y="5033615"/>
              <a:ext cx="846453"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Unvaccinated</a:t>
              </a:r>
            </a:p>
          </p:txBody>
        </p:sp>
        <p:sp>
          <p:nvSpPr>
            <p:cNvPr id="139" name="tx139"/>
            <p:cNvSpPr/>
            <p:nvPr/>
          </p:nvSpPr>
          <p:spPr>
            <a:xfrm>
              <a:off x="5918474" y="5033683"/>
              <a:ext cx="691201"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Vaccinated</a:t>
              </a:r>
            </a:p>
          </p:txBody>
        </p:sp>
        <p:sp>
          <p:nvSpPr>
            <p:cNvPr id="140" name="tx140"/>
            <p:cNvSpPr/>
            <p:nvPr/>
          </p:nvSpPr>
          <p:spPr>
            <a:xfrm>
              <a:off x="951100" y="467611"/>
              <a:ext cx="7333840"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DTP3 coverage, and number of vaccinated and unvaccinated children, HICs, 2000-2023</a:t>
              </a:r>
            </a:p>
          </p:txBody>
        </p:sp>
        <p:sp>
          <p:nvSpPr>
            <p:cNvPr id="141" name="pl141"/>
            <p:cNvSpPr/>
            <p:nvPr/>
          </p:nvSpPr>
          <p:spPr>
            <a:xfrm>
              <a:off x="951100" y="5750932"/>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142" name="pl142"/>
            <p:cNvSpPr/>
            <p:nvPr/>
          </p:nvSpPr>
          <p:spPr>
            <a:xfrm>
              <a:off x="2512480"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3" name="pl143"/>
            <p:cNvSpPr/>
            <p:nvPr/>
          </p:nvSpPr>
          <p:spPr>
            <a:xfrm>
              <a:off x="4944894"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4" name="pl144"/>
            <p:cNvSpPr/>
            <p:nvPr/>
          </p:nvSpPr>
          <p:spPr>
            <a:xfrm>
              <a:off x="7377308"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5" name="pl145"/>
            <p:cNvSpPr/>
            <p:nvPr/>
          </p:nvSpPr>
          <p:spPr>
            <a:xfrm>
              <a:off x="951100" y="5945123"/>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46" name="pl146"/>
            <p:cNvSpPr/>
            <p:nvPr/>
          </p:nvSpPr>
          <p:spPr>
            <a:xfrm>
              <a:off x="951100" y="5556741"/>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47" name="pl147"/>
            <p:cNvSpPr/>
            <p:nvPr/>
          </p:nvSpPr>
          <p:spPr>
            <a:xfrm>
              <a:off x="1296273"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48" name="pl148"/>
            <p:cNvSpPr/>
            <p:nvPr/>
          </p:nvSpPr>
          <p:spPr>
            <a:xfrm>
              <a:off x="3728687"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49" name="pl149"/>
            <p:cNvSpPr/>
            <p:nvPr/>
          </p:nvSpPr>
          <p:spPr>
            <a:xfrm>
              <a:off x="6161101"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0" name="rc150"/>
            <p:cNvSpPr/>
            <p:nvPr/>
          </p:nvSpPr>
          <p:spPr>
            <a:xfrm>
              <a:off x="1296273" y="5823753"/>
              <a:ext cx="6239117" cy="242738"/>
            </a:xfrm>
            <a:prstGeom prst="rect">
              <a:avLst/>
            </a:prstGeom>
            <a:solidFill>
              <a:srgbClr val="80BD41">
                <a:alpha val="100000"/>
              </a:srgbClr>
            </a:solidFill>
          </p:spPr>
          <p:txBody>
            <a:bodyPr/>
            <a:lstStyle/>
            <a:p/>
          </p:txBody>
        </p:sp>
        <p:sp>
          <p:nvSpPr>
            <p:cNvPr id="151" name="rc151"/>
            <p:cNvSpPr/>
            <p:nvPr/>
          </p:nvSpPr>
          <p:spPr>
            <a:xfrm>
              <a:off x="7535391" y="5823753"/>
              <a:ext cx="335612" cy="242738"/>
            </a:xfrm>
            <a:prstGeom prst="rect">
              <a:avLst/>
            </a:prstGeom>
            <a:solidFill>
              <a:srgbClr val="1CABE2">
                <a:alpha val="100000"/>
              </a:srgbClr>
            </a:solidFill>
          </p:spPr>
          <p:txBody>
            <a:bodyPr/>
            <a:lstStyle/>
            <a:p/>
          </p:txBody>
        </p:sp>
        <p:sp>
          <p:nvSpPr>
            <p:cNvPr id="152" name="rc152"/>
            <p:cNvSpPr/>
            <p:nvPr/>
          </p:nvSpPr>
          <p:spPr>
            <a:xfrm>
              <a:off x="1296273" y="5435371"/>
              <a:ext cx="5767060" cy="242738"/>
            </a:xfrm>
            <a:prstGeom prst="rect">
              <a:avLst/>
            </a:prstGeom>
            <a:solidFill>
              <a:srgbClr val="80BD41">
                <a:alpha val="100000"/>
              </a:srgbClr>
            </a:solidFill>
          </p:spPr>
          <p:txBody>
            <a:bodyPr/>
            <a:lstStyle/>
            <a:p/>
          </p:txBody>
        </p:sp>
        <p:sp>
          <p:nvSpPr>
            <p:cNvPr id="153" name="rc153"/>
            <p:cNvSpPr/>
            <p:nvPr/>
          </p:nvSpPr>
          <p:spPr>
            <a:xfrm>
              <a:off x="7063334" y="5435371"/>
              <a:ext cx="347960" cy="242738"/>
            </a:xfrm>
            <a:prstGeom prst="rect">
              <a:avLst/>
            </a:prstGeom>
            <a:solidFill>
              <a:srgbClr val="1CABE2">
                <a:alpha val="100000"/>
              </a:srgbClr>
            </a:solidFill>
          </p:spPr>
          <p:txBody>
            <a:bodyPr/>
            <a:lstStyle/>
            <a:p/>
          </p:txBody>
        </p:sp>
        <p:sp>
          <p:nvSpPr>
            <p:cNvPr id="154" name="tx154"/>
            <p:cNvSpPr/>
            <p:nvPr/>
          </p:nvSpPr>
          <p:spPr>
            <a:xfrm>
              <a:off x="4279394" y="5892820"/>
              <a:ext cx="272877"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12.8</a:t>
              </a:r>
            </a:p>
          </p:txBody>
        </p:sp>
        <p:sp>
          <p:nvSpPr>
            <p:cNvPr id="155" name="tx155"/>
            <p:cNvSpPr/>
            <p:nvPr/>
          </p:nvSpPr>
          <p:spPr>
            <a:xfrm>
              <a:off x="7605746" y="5892820"/>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0.7</a:t>
              </a:r>
            </a:p>
          </p:txBody>
        </p:sp>
        <p:sp>
          <p:nvSpPr>
            <p:cNvPr id="156" name="tx156"/>
            <p:cNvSpPr/>
            <p:nvPr/>
          </p:nvSpPr>
          <p:spPr>
            <a:xfrm>
              <a:off x="4043365" y="5504438"/>
              <a:ext cx="272877"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11.9</a:t>
              </a:r>
            </a:p>
          </p:txBody>
        </p:sp>
        <p:sp>
          <p:nvSpPr>
            <p:cNvPr id="157" name="tx157"/>
            <p:cNvSpPr/>
            <p:nvPr/>
          </p:nvSpPr>
          <p:spPr>
            <a:xfrm>
              <a:off x="7139863" y="5504438"/>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0.7</a:t>
              </a:r>
            </a:p>
          </p:txBody>
        </p:sp>
        <p:sp>
          <p:nvSpPr>
            <p:cNvPr id="158" name="tx158"/>
            <p:cNvSpPr/>
            <p:nvPr/>
          </p:nvSpPr>
          <p:spPr>
            <a:xfrm>
              <a:off x="8059082" y="5891132"/>
              <a:ext cx="281316"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13.5</a:t>
              </a:r>
            </a:p>
          </p:txBody>
        </p:sp>
        <p:sp>
          <p:nvSpPr>
            <p:cNvPr id="159" name="tx159"/>
            <p:cNvSpPr/>
            <p:nvPr/>
          </p:nvSpPr>
          <p:spPr>
            <a:xfrm>
              <a:off x="7576387" y="5502821"/>
              <a:ext cx="281316"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12.6</a:t>
              </a:r>
            </a:p>
          </p:txBody>
        </p:sp>
        <p:sp>
          <p:nvSpPr>
            <p:cNvPr id="160" name="tx160"/>
            <p:cNvSpPr/>
            <p:nvPr/>
          </p:nvSpPr>
          <p:spPr>
            <a:xfrm>
              <a:off x="577692" y="5893008"/>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61" name="tx161"/>
            <p:cNvSpPr/>
            <p:nvPr/>
          </p:nvSpPr>
          <p:spPr>
            <a:xfrm>
              <a:off x="577692" y="5504558"/>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62" name="tx162"/>
            <p:cNvSpPr/>
            <p:nvPr/>
          </p:nvSpPr>
          <p:spPr>
            <a:xfrm>
              <a:off x="1179834" y="6158564"/>
              <a:ext cx="23287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 M</a:t>
              </a:r>
            </a:p>
          </p:txBody>
        </p:sp>
        <p:sp>
          <p:nvSpPr>
            <p:cNvPr id="163" name="tx163"/>
            <p:cNvSpPr/>
            <p:nvPr/>
          </p:nvSpPr>
          <p:spPr>
            <a:xfrm>
              <a:off x="3612248" y="6158973"/>
              <a:ext cx="232878"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 M</a:t>
              </a:r>
            </a:p>
          </p:txBody>
        </p:sp>
        <p:sp>
          <p:nvSpPr>
            <p:cNvPr id="164" name="tx164"/>
            <p:cNvSpPr/>
            <p:nvPr/>
          </p:nvSpPr>
          <p:spPr>
            <a:xfrm>
              <a:off x="6005814"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 M</a:t>
              </a:r>
            </a:p>
          </p:txBody>
        </p:sp>
        <p:sp>
          <p:nvSpPr>
            <p:cNvPr id="165" name="tx165"/>
            <p:cNvSpPr/>
            <p:nvPr/>
          </p:nvSpPr>
          <p:spPr>
            <a:xfrm>
              <a:off x="3859090" y="6293768"/>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66" name="tx166"/>
            <p:cNvSpPr/>
            <p:nvPr/>
          </p:nvSpPr>
          <p:spPr>
            <a:xfrm>
              <a:off x="854592" y="6498923"/>
              <a:ext cx="7690321"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 Note: Unvaccinated includes zero-dose and undervaccinated children.</a:t>
              </a:r>
            </a:p>
          </p:txBody>
        </p:sp>
      </p:grpSp>
      <p:sp>
        <p:nvSpPr>
          <p:cNvPr id="16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DTP3 coverage in 2023 (94%) was relatively constant within 1% compared to 2019 (95%).
The number of children vaccinated with DTP3 decreased 8% from 12.8m in 2019 to 11.9m in 2023.
The number of surviving infants decreased approximately 7% from 13.5m in 2019 to 12.6m in 2023.
In 2023, 1m fewer children were vaccinated than in 2019.
In 2023, there were 900,000 fewer surviving infants (target population) than in 2019.
For vaccine coverage to increase, the number of children vaccinated needs to either increase or at least decline at a slower rate than the decline in surviving infant target population.</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3317061"/>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2590750"/>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1864440"/>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1138130"/>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68021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9" name="pl9"/>
            <p:cNvSpPr/>
            <p:nvPr/>
          </p:nvSpPr>
          <p:spPr>
            <a:xfrm>
              <a:off x="803816" y="295390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0" name="pl10"/>
            <p:cNvSpPr/>
            <p:nvPr/>
          </p:nvSpPr>
          <p:spPr>
            <a:xfrm>
              <a:off x="803816" y="222759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1" name="pl11"/>
            <p:cNvSpPr/>
            <p:nvPr/>
          </p:nvSpPr>
          <p:spPr>
            <a:xfrm>
              <a:off x="803816" y="150128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2" name="pl12"/>
            <p:cNvSpPr/>
            <p:nvPr/>
          </p:nvSpPr>
          <p:spPr>
            <a:xfrm>
              <a:off x="803816" y="774974"/>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3" name="pl13"/>
            <p:cNvSpPr/>
            <p:nvPr/>
          </p:nvSpPr>
          <p:spPr>
            <a:xfrm>
              <a:off x="88490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02004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15518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29032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42546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56060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69574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3088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196602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10116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23630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37144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50658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64172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77686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291200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04714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18228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31742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45256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358770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372285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385799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399313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12827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426341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439855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453369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466883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480397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493911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507425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520939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534453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547967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561481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574995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588509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602023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615537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629051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642565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656079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669593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683107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696622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710136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23650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737164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750678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764192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777706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791220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804734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818248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831762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45276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858790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872304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885818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899332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74" name="rc74"/>
            <p:cNvSpPr/>
            <p:nvPr/>
          </p:nvSpPr>
          <p:spPr>
            <a:xfrm>
              <a:off x="824088" y="1762756"/>
              <a:ext cx="121626" cy="1917459"/>
            </a:xfrm>
            <a:prstGeom prst="rect">
              <a:avLst/>
            </a:prstGeom>
            <a:solidFill>
              <a:srgbClr val="80BD41">
                <a:alpha val="100000"/>
              </a:srgbClr>
            </a:solidFill>
          </p:spPr>
          <p:txBody>
            <a:bodyPr/>
            <a:lstStyle/>
            <a:p/>
          </p:txBody>
        </p:sp>
        <p:sp>
          <p:nvSpPr>
            <p:cNvPr id="75" name="rc75"/>
            <p:cNvSpPr/>
            <p:nvPr/>
          </p:nvSpPr>
          <p:spPr>
            <a:xfrm>
              <a:off x="959228" y="1414128"/>
              <a:ext cx="121626" cy="2266088"/>
            </a:xfrm>
            <a:prstGeom prst="rect">
              <a:avLst/>
            </a:prstGeom>
            <a:solidFill>
              <a:srgbClr val="80BD41">
                <a:alpha val="100000"/>
              </a:srgbClr>
            </a:solidFill>
          </p:spPr>
          <p:txBody>
            <a:bodyPr/>
            <a:lstStyle/>
            <a:p/>
          </p:txBody>
        </p:sp>
        <p:sp>
          <p:nvSpPr>
            <p:cNvPr id="76" name="rc76"/>
            <p:cNvSpPr/>
            <p:nvPr/>
          </p:nvSpPr>
          <p:spPr>
            <a:xfrm>
              <a:off x="1094368" y="1239813"/>
              <a:ext cx="121626" cy="2440402"/>
            </a:xfrm>
            <a:prstGeom prst="rect">
              <a:avLst/>
            </a:prstGeom>
            <a:solidFill>
              <a:srgbClr val="80BD41">
                <a:alpha val="100000"/>
              </a:srgbClr>
            </a:solidFill>
          </p:spPr>
          <p:txBody>
            <a:bodyPr/>
            <a:lstStyle/>
            <a:p/>
          </p:txBody>
        </p:sp>
        <p:sp>
          <p:nvSpPr>
            <p:cNvPr id="77" name="rc77"/>
            <p:cNvSpPr/>
            <p:nvPr/>
          </p:nvSpPr>
          <p:spPr>
            <a:xfrm>
              <a:off x="1229509" y="1210761"/>
              <a:ext cx="121626" cy="2469455"/>
            </a:xfrm>
            <a:prstGeom prst="rect">
              <a:avLst/>
            </a:prstGeom>
            <a:solidFill>
              <a:srgbClr val="80BD41">
                <a:alpha val="100000"/>
              </a:srgbClr>
            </a:solidFill>
          </p:spPr>
          <p:txBody>
            <a:bodyPr/>
            <a:lstStyle/>
            <a:p/>
          </p:txBody>
        </p:sp>
        <p:sp>
          <p:nvSpPr>
            <p:cNvPr id="78" name="rc78"/>
            <p:cNvSpPr/>
            <p:nvPr/>
          </p:nvSpPr>
          <p:spPr>
            <a:xfrm>
              <a:off x="1364649" y="1152656"/>
              <a:ext cx="121626" cy="2527559"/>
            </a:xfrm>
            <a:prstGeom prst="rect">
              <a:avLst/>
            </a:prstGeom>
            <a:solidFill>
              <a:srgbClr val="80BD41">
                <a:alpha val="100000"/>
              </a:srgbClr>
            </a:solidFill>
          </p:spPr>
          <p:txBody>
            <a:bodyPr/>
            <a:lstStyle/>
            <a:p/>
          </p:txBody>
        </p:sp>
        <p:sp>
          <p:nvSpPr>
            <p:cNvPr id="79" name="rc79"/>
            <p:cNvSpPr/>
            <p:nvPr/>
          </p:nvSpPr>
          <p:spPr>
            <a:xfrm>
              <a:off x="1499790" y="1123603"/>
              <a:ext cx="121626" cy="2556612"/>
            </a:xfrm>
            <a:prstGeom prst="rect">
              <a:avLst/>
            </a:prstGeom>
            <a:solidFill>
              <a:srgbClr val="80BD41">
                <a:alpha val="100000"/>
              </a:srgbClr>
            </a:solidFill>
          </p:spPr>
          <p:txBody>
            <a:bodyPr/>
            <a:lstStyle/>
            <a:p/>
          </p:txBody>
        </p:sp>
        <p:sp>
          <p:nvSpPr>
            <p:cNvPr id="80" name="rc80"/>
            <p:cNvSpPr/>
            <p:nvPr/>
          </p:nvSpPr>
          <p:spPr>
            <a:xfrm>
              <a:off x="1634930" y="1094551"/>
              <a:ext cx="121626" cy="2585664"/>
            </a:xfrm>
            <a:prstGeom prst="rect">
              <a:avLst/>
            </a:prstGeom>
            <a:solidFill>
              <a:srgbClr val="80BD41">
                <a:alpha val="100000"/>
              </a:srgbClr>
            </a:solidFill>
          </p:spPr>
          <p:txBody>
            <a:bodyPr/>
            <a:lstStyle/>
            <a:p/>
          </p:txBody>
        </p:sp>
        <p:sp>
          <p:nvSpPr>
            <p:cNvPr id="81" name="rc81"/>
            <p:cNvSpPr/>
            <p:nvPr/>
          </p:nvSpPr>
          <p:spPr>
            <a:xfrm>
              <a:off x="1770071" y="1094551"/>
              <a:ext cx="121626" cy="2585664"/>
            </a:xfrm>
            <a:prstGeom prst="rect">
              <a:avLst/>
            </a:prstGeom>
            <a:solidFill>
              <a:srgbClr val="80BD41">
                <a:alpha val="100000"/>
              </a:srgbClr>
            </a:solidFill>
          </p:spPr>
          <p:txBody>
            <a:bodyPr/>
            <a:lstStyle/>
            <a:p/>
          </p:txBody>
        </p:sp>
        <p:sp>
          <p:nvSpPr>
            <p:cNvPr id="82" name="rc82"/>
            <p:cNvSpPr/>
            <p:nvPr/>
          </p:nvSpPr>
          <p:spPr>
            <a:xfrm>
              <a:off x="2040351" y="1065499"/>
              <a:ext cx="121626" cy="2614717"/>
            </a:xfrm>
            <a:prstGeom prst="rect">
              <a:avLst/>
            </a:prstGeom>
            <a:solidFill>
              <a:srgbClr val="80BD41">
                <a:alpha val="100000"/>
              </a:srgbClr>
            </a:solidFill>
          </p:spPr>
          <p:txBody>
            <a:bodyPr/>
            <a:lstStyle/>
            <a:p/>
          </p:txBody>
        </p:sp>
        <p:sp>
          <p:nvSpPr>
            <p:cNvPr id="83" name="rc83"/>
            <p:cNvSpPr/>
            <p:nvPr/>
          </p:nvSpPr>
          <p:spPr>
            <a:xfrm>
              <a:off x="1905211" y="1065499"/>
              <a:ext cx="121626" cy="2614717"/>
            </a:xfrm>
            <a:prstGeom prst="rect">
              <a:avLst/>
            </a:prstGeom>
            <a:solidFill>
              <a:srgbClr val="80BD41">
                <a:alpha val="100000"/>
              </a:srgbClr>
            </a:solidFill>
          </p:spPr>
          <p:txBody>
            <a:bodyPr/>
            <a:lstStyle/>
            <a:p/>
          </p:txBody>
        </p:sp>
        <p:sp>
          <p:nvSpPr>
            <p:cNvPr id="84" name="rc84"/>
            <p:cNvSpPr/>
            <p:nvPr/>
          </p:nvSpPr>
          <p:spPr>
            <a:xfrm>
              <a:off x="2310632" y="1036446"/>
              <a:ext cx="121626" cy="2643769"/>
            </a:xfrm>
            <a:prstGeom prst="rect">
              <a:avLst/>
            </a:prstGeom>
            <a:solidFill>
              <a:srgbClr val="80BD41">
                <a:alpha val="100000"/>
              </a:srgbClr>
            </a:solidFill>
          </p:spPr>
          <p:txBody>
            <a:bodyPr/>
            <a:lstStyle/>
            <a:p/>
          </p:txBody>
        </p:sp>
        <p:sp>
          <p:nvSpPr>
            <p:cNvPr id="85" name="rc85"/>
            <p:cNvSpPr/>
            <p:nvPr/>
          </p:nvSpPr>
          <p:spPr>
            <a:xfrm>
              <a:off x="2175492" y="1036446"/>
              <a:ext cx="121626" cy="2643769"/>
            </a:xfrm>
            <a:prstGeom prst="rect">
              <a:avLst/>
            </a:prstGeom>
            <a:solidFill>
              <a:srgbClr val="80BD41">
                <a:alpha val="100000"/>
              </a:srgbClr>
            </a:solidFill>
          </p:spPr>
          <p:txBody>
            <a:bodyPr/>
            <a:lstStyle/>
            <a:p/>
          </p:txBody>
        </p:sp>
        <p:sp>
          <p:nvSpPr>
            <p:cNvPr id="86" name="rc86"/>
            <p:cNvSpPr/>
            <p:nvPr/>
          </p:nvSpPr>
          <p:spPr>
            <a:xfrm>
              <a:off x="2445773" y="1036446"/>
              <a:ext cx="121626" cy="2643769"/>
            </a:xfrm>
            <a:prstGeom prst="rect">
              <a:avLst/>
            </a:prstGeom>
            <a:solidFill>
              <a:srgbClr val="80BD41">
                <a:alpha val="100000"/>
              </a:srgbClr>
            </a:solidFill>
          </p:spPr>
          <p:txBody>
            <a:bodyPr/>
            <a:lstStyle/>
            <a:p/>
          </p:txBody>
        </p:sp>
        <p:sp>
          <p:nvSpPr>
            <p:cNvPr id="87" name="rc87"/>
            <p:cNvSpPr/>
            <p:nvPr/>
          </p:nvSpPr>
          <p:spPr>
            <a:xfrm>
              <a:off x="3121475" y="1007394"/>
              <a:ext cx="121626" cy="2672822"/>
            </a:xfrm>
            <a:prstGeom prst="rect">
              <a:avLst/>
            </a:prstGeom>
            <a:solidFill>
              <a:srgbClr val="80BD41">
                <a:alpha val="100000"/>
              </a:srgbClr>
            </a:solidFill>
          </p:spPr>
          <p:txBody>
            <a:bodyPr/>
            <a:lstStyle/>
            <a:p/>
          </p:txBody>
        </p:sp>
        <p:sp>
          <p:nvSpPr>
            <p:cNvPr id="88" name="rc88"/>
            <p:cNvSpPr/>
            <p:nvPr/>
          </p:nvSpPr>
          <p:spPr>
            <a:xfrm>
              <a:off x="2716054" y="1007394"/>
              <a:ext cx="121626" cy="2672822"/>
            </a:xfrm>
            <a:prstGeom prst="rect">
              <a:avLst/>
            </a:prstGeom>
            <a:solidFill>
              <a:srgbClr val="80BD41">
                <a:alpha val="100000"/>
              </a:srgbClr>
            </a:solidFill>
          </p:spPr>
          <p:txBody>
            <a:bodyPr/>
            <a:lstStyle/>
            <a:p/>
          </p:txBody>
        </p:sp>
        <p:sp>
          <p:nvSpPr>
            <p:cNvPr id="89" name="rc89"/>
            <p:cNvSpPr/>
            <p:nvPr/>
          </p:nvSpPr>
          <p:spPr>
            <a:xfrm>
              <a:off x="2986334" y="1007394"/>
              <a:ext cx="121626" cy="2672822"/>
            </a:xfrm>
            <a:prstGeom prst="rect">
              <a:avLst/>
            </a:prstGeom>
            <a:solidFill>
              <a:srgbClr val="80BD41">
                <a:alpha val="100000"/>
              </a:srgbClr>
            </a:solidFill>
          </p:spPr>
          <p:txBody>
            <a:bodyPr/>
            <a:lstStyle/>
            <a:p/>
          </p:txBody>
        </p:sp>
        <p:sp>
          <p:nvSpPr>
            <p:cNvPr id="90" name="rc90"/>
            <p:cNvSpPr/>
            <p:nvPr/>
          </p:nvSpPr>
          <p:spPr>
            <a:xfrm>
              <a:off x="2580913" y="1007394"/>
              <a:ext cx="121626" cy="2672822"/>
            </a:xfrm>
            <a:prstGeom prst="rect">
              <a:avLst/>
            </a:prstGeom>
            <a:solidFill>
              <a:srgbClr val="80BD41">
                <a:alpha val="100000"/>
              </a:srgbClr>
            </a:solidFill>
          </p:spPr>
          <p:txBody>
            <a:bodyPr/>
            <a:lstStyle/>
            <a:p/>
          </p:txBody>
        </p:sp>
        <p:sp>
          <p:nvSpPr>
            <p:cNvPr id="91" name="rc91"/>
            <p:cNvSpPr/>
            <p:nvPr/>
          </p:nvSpPr>
          <p:spPr>
            <a:xfrm>
              <a:off x="2851194" y="1007394"/>
              <a:ext cx="121626" cy="2672822"/>
            </a:xfrm>
            <a:prstGeom prst="rect">
              <a:avLst/>
            </a:prstGeom>
            <a:solidFill>
              <a:srgbClr val="80BD41">
                <a:alpha val="100000"/>
              </a:srgbClr>
            </a:solidFill>
          </p:spPr>
          <p:txBody>
            <a:bodyPr/>
            <a:lstStyle/>
            <a:p/>
          </p:txBody>
        </p:sp>
        <p:sp>
          <p:nvSpPr>
            <p:cNvPr id="92" name="rc92"/>
            <p:cNvSpPr/>
            <p:nvPr/>
          </p:nvSpPr>
          <p:spPr>
            <a:xfrm>
              <a:off x="3391756" y="978341"/>
              <a:ext cx="121626" cy="2701874"/>
            </a:xfrm>
            <a:prstGeom prst="rect">
              <a:avLst/>
            </a:prstGeom>
            <a:solidFill>
              <a:srgbClr val="80BD41">
                <a:alpha val="100000"/>
              </a:srgbClr>
            </a:solidFill>
          </p:spPr>
          <p:txBody>
            <a:bodyPr/>
            <a:lstStyle/>
            <a:p/>
          </p:txBody>
        </p:sp>
        <p:sp>
          <p:nvSpPr>
            <p:cNvPr id="93" name="rc93"/>
            <p:cNvSpPr/>
            <p:nvPr/>
          </p:nvSpPr>
          <p:spPr>
            <a:xfrm>
              <a:off x="3256615" y="978341"/>
              <a:ext cx="121626" cy="2701874"/>
            </a:xfrm>
            <a:prstGeom prst="rect">
              <a:avLst/>
            </a:prstGeom>
            <a:solidFill>
              <a:srgbClr val="80BD41">
                <a:alpha val="100000"/>
              </a:srgbClr>
            </a:solidFill>
          </p:spPr>
          <p:txBody>
            <a:bodyPr/>
            <a:lstStyle/>
            <a:p/>
          </p:txBody>
        </p:sp>
        <p:sp>
          <p:nvSpPr>
            <p:cNvPr id="94" name="rc94"/>
            <p:cNvSpPr/>
            <p:nvPr/>
          </p:nvSpPr>
          <p:spPr>
            <a:xfrm>
              <a:off x="4067458" y="949289"/>
              <a:ext cx="121626" cy="2730926"/>
            </a:xfrm>
            <a:prstGeom prst="rect">
              <a:avLst/>
            </a:prstGeom>
            <a:solidFill>
              <a:srgbClr val="80BD41">
                <a:alpha val="100000"/>
              </a:srgbClr>
            </a:solidFill>
          </p:spPr>
          <p:txBody>
            <a:bodyPr/>
            <a:lstStyle/>
            <a:p/>
          </p:txBody>
        </p:sp>
        <p:sp>
          <p:nvSpPr>
            <p:cNvPr id="95" name="rc95"/>
            <p:cNvSpPr/>
            <p:nvPr/>
          </p:nvSpPr>
          <p:spPr>
            <a:xfrm>
              <a:off x="3797177" y="949289"/>
              <a:ext cx="121626" cy="2730926"/>
            </a:xfrm>
            <a:prstGeom prst="rect">
              <a:avLst/>
            </a:prstGeom>
            <a:solidFill>
              <a:srgbClr val="80BD41">
                <a:alpha val="100000"/>
              </a:srgbClr>
            </a:solidFill>
          </p:spPr>
          <p:txBody>
            <a:bodyPr/>
            <a:lstStyle/>
            <a:p/>
          </p:txBody>
        </p:sp>
        <p:sp>
          <p:nvSpPr>
            <p:cNvPr id="96" name="rc96"/>
            <p:cNvSpPr/>
            <p:nvPr/>
          </p:nvSpPr>
          <p:spPr>
            <a:xfrm>
              <a:off x="3526896" y="949289"/>
              <a:ext cx="121626" cy="2730926"/>
            </a:xfrm>
            <a:prstGeom prst="rect">
              <a:avLst/>
            </a:prstGeom>
            <a:solidFill>
              <a:srgbClr val="80BD41">
                <a:alpha val="100000"/>
              </a:srgbClr>
            </a:solidFill>
          </p:spPr>
          <p:txBody>
            <a:bodyPr/>
            <a:lstStyle/>
            <a:p/>
          </p:txBody>
        </p:sp>
        <p:sp>
          <p:nvSpPr>
            <p:cNvPr id="97" name="rc97"/>
            <p:cNvSpPr/>
            <p:nvPr/>
          </p:nvSpPr>
          <p:spPr>
            <a:xfrm>
              <a:off x="3932317" y="949289"/>
              <a:ext cx="121626" cy="2730926"/>
            </a:xfrm>
            <a:prstGeom prst="rect">
              <a:avLst/>
            </a:prstGeom>
            <a:solidFill>
              <a:srgbClr val="80BD41">
                <a:alpha val="100000"/>
              </a:srgbClr>
            </a:solidFill>
          </p:spPr>
          <p:txBody>
            <a:bodyPr/>
            <a:lstStyle/>
            <a:p/>
          </p:txBody>
        </p:sp>
        <p:sp>
          <p:nvSpPr>
            <p:cNvPr id="98" name="rc98"/>
            <p:cNvSpPr/>
            <p:nvPr/>
          </p:nvSpPr>
          <p:spPr>
            <a:xfrm>
              <a:off x="3662036" y="949289"/>
              <a:ext cx="121626" cy="2730926"/>
            </a:xfrm>
            <a:prstGeom prst="rect">
              <a:avLst/>
            </a:prstGeom>
            <a:solidFill>
              <a:srgbClr val="80BD41">
                <a:alpha val="100000"/>
              </a:srgbClr>
            </a:solidFill>
          </p:spPr>
          <p:txBody>
            <a:bodyPr/>
            <a:lstStyle/>
            <a:p/>
          </p:txBody>
        </p:sp>
        <p:sp>
          <p:nvSpPr>
            <p:cNvPr id="99" name="rc99"/>
            <p:cNvSpPr/>
            <p:nvPr/>
          </p:nvSpPr>
          <p:spPr>
            <a:xfrm>
              <a:off x="4337739" y="920237"/>
              <a:ext cx="121626" cy="2759979"/>
            </a:xfrm>
            <a:prstGeom prst="rect">
              <a:avLst/>
            </a:prstGeom>
            <a:solidFill>
              <a:srgbClr val="80BD41">
                <a:alpha val="100000"/>
              </a:srgbClr>
            </a:solidFill>
          </p:spPr>
          <p:txBody>
            <a:bodyPr/>
            <a:lstStyle/>
            <a:p/>
          </p:txBody>
        </p:sp>
        <p:sp>
          <p:nvSpPr>
            <p:cNvPr id="100" name="rc100"/>
            <p:cNvSpPr/>
            <p:nvPr/>
          </p:nvSpPr>
          <p:spPr>
            <a:xfrm>
              <a:off x="4608019" y="920237"/>
              <a:ext cx="121626" cy="2759979"/>
            </a:xfrm>
            <a:prstGeom prst="rect">
              <a:avLst/>
            </a:prstGeom>
            <a:solidFill>
              <a:srgbClr val="80BD41">
                <a:alpha val="100000"/>
              </a:srgbClr>
            </a:solidFill>
          </p:spPr>
          <p:txBody>
            <a:bodyPr/>
            <a:lstStyle/>
            <a:p/>
          </p:txBody>
        </p:sp>
        <p:sp>
          <p:nvSpPr>
            <p:cNvPr id="101" name="rc101"/>
            <p:cNvSpPr/>
            <p:nvPr/>
          </p:nvSpPr>
          <p:spPr>
            <a:xfrm>
              <a:off x="4743160" y="920237"/>
              <a:ext cx="121626" cy="2759979"/>
            </a:xfrm>
            <a:prstGeom prst="rect">
              <a:avLst/>
            </a:prstGeom>
            <a:solidFill>
              <a:srgbClr val="80BD41">
                <a:alpha val="100000"/>
              </a:srgbClr>
            </a:solidFill>
          </p:spPr>
          <p:txBody>
            <a:bodyPr/>
            <a:lstStyle/>
            <a:p/>
          </p:txBody>
        </p:sp>
        <p:sp>
          <p:nvSpPr>
            <p:cNvPr id="102" name="rc102"/>
            <p:cNvSpPr/>
            <p:nvPr/>
          </p:nvSpPr>
          <p:spPr>
            <a:xfrm>
              <a:off x="4472879" y="920237"/>
              <a:ext cx="121626" cy="2759979"/>
            </a:xfrm>
            <a:prstGeom prst="rect">
              <a:avLst/>
            </a:prstGeom>
            <a:solidFill>
              <a:srgbClr val="80BD41">
                <a:alpha val="100000"/>
              </a:srgbClr>
            </a:solidFill>
          </p:spPr>
          <p:txBody>
            <a:bodyPr/>
            <a:lstStyle/>
            <a:p/>
          </p:txBody>
        </p:sp>
        <p:sp>
          <p:nvSpPr>
            <p:cNvPr id="103" name="rc103"/>
            <p:cNvSpPr/>
            <p:nvPr/>
          </p:nvSpPr>
          <p:spPr>
            <a:xfrm>
              <a:off x="4202598" y="920237"/>
              <a:ext cx="121626" cy="2759979"/>
            </a:xfrm>
            <a:prstGeom prst="rect">
              <a:avLst/>
            </a:prstGeom>
            <a:solidFill>
              <a:srgbClr val="80BD41">
                <a:alpha val="100000"/>
              </a:srgbClr>
            </a:solidFill>
          </p:spPr>
          <p:txBody>
            <a:bodyPr/>
            <a:lstStyle/>
            <a:p/>
          </p:txBody>
        </p:sp>
        <p:sp>
          <p:nvSpPr>
            <p:cNvPr id="104" name="rc104"/>
            <p:cNvSpPr/>
            <p:nvPr/>
          </p:nvSpPr>
          <p:spPr>
            <a:xfrm>
              <a:off x="5013441" y="891184"/>
              <a:ext cx="121626" cy="2789031"/>
            </a:xfrm>
            <a:prstGeom prst="rect">
              <a:avLst/>
            </a:prstGeom>
            <a:solidFill>
              <a:srgbClr val="80BD41">
                <a:alpha val="100000"/>
              </a:srgbClr>
            </a:solidFill>
          </p:spPr>
          <p:txBody>
            <a:bodyPr/>
            <a:lstStyle/>
            <a:p/>
          </p:txBody>
        </p:sp>
        <p:sp>
          <p:nvSpPr>
            <p:cNvPr id="105" name="rc105"/>
            <p:cNvSpPr/>
            <p:nvPr/>
          </p:nvSpPr>
          <p:spPr>
            <a:xfrm>
              <a:off x="4878300" y="891184"/>
              <a:ext cx="121626" cy="2789031"/>
            </a:xfrm>
            <a:prstGeom prst="rect">
              <a:avLst/>
            </a:prstGeom>
            <a:solidFill>
              <a:srgbClr val="80BD41">
                <a:alpha val="100000"/>
              </a:srgbClr>
            </a:solidFill>
          </p:spPr>
          <p:txBody>
            <a:bodyPr/>
            <a:lstStyle/>
            <a:p/>
          </p:txBody>
        </p:sp>
        <p:sp>
          <p:nvSpPr>
            <p:cNvPr id="106" name="rc106"/>
            <p:cNvSpPr/>
            <p:nvPr/>
          </p:nvSpPr>
          <p:spPr>
            <a:xfrm>
              <a:off x="5689143" y="891184"/>
              <a:ext cx="121626" cy="2789031"/>
            </a:xfrm>
            <a:prstGeom prst="rect">
              <a:avLst/>
            </a:prstGeom>
            <a:solidFill>
              <a:srgbClr val="80BD41">
                <a:alpha val="100000"/>
              </a:srgbClr>
            </a:solidFill>
          </p:spPr>
          <p:txBody>
            <a:bodyPr/>
            <a:lstStyle/>
            <a:p/>
          </p:txBody>
        </p:sp>
        <p:sp>
          <p:nvSpPr>
            <p:cNvPr id="107" name="rc107"/>
            <p:cNvSpPr/>
            <p:nvPr/>
          </p:nvSpPr>
          <p:spPr>
            <a:xfrm>
              <a:off x="5418862" y="891184"/>
              <a:ext cx="121626" cy="2789031"/>
            </a:xfrm>
            <a:prstGeom prst="rect">
              <a:avLst/>
            </a:prstGeom>
            <a:solidFill>
              <a:srgbClr val="80BD41">
                <a:alpha val="100000"/>
              </a:srgbClr>
            </a:solidFill>
          </p:spPr>
          <p:txBody>
            <a:bodyPr/>
            <a:lstStyle/>
            <a:p/>
          </p:txBody>
        </p:sp>
        <p:sp>
          <p:nvSpPr>
            <p:cNvPr id="108" name="rc108"/>
            <p:cNvSpPr/>
            <p:nvPr/>
          </p:nvSpPr>
          <p:spPr>
            <a:xfrm>
              <a:off x="5148581" y="891184"/>
              <a:ext cx="121626" cy="2789031"/>
            </a:xfrm>
            <a:prstGeom prst="rect">
              <a:avLst/>
            </a:prstGeom>
            <a:solidFill>
              <a:srgbClr val="80BD41">
                <a:alpha val="100000"/>
              </a:srgbClr>
            </a:solidFill>
          </p:spPr>
          <p:txBody>
            <a:bodyPr/>
            <a:lstStyle/>
            <a:p/>
          </p:txBody>
        </p:sp>
        <p:sp>
          <p:nvSpPr>
            <p:cNvPr id="109" name="rc109"/>
            <p:cNvSpPr/>
            <p:nvPr/>
          </p:nvSpPr>
          <p:spPr>
            <a:xfrm>
              <a:off x="5554002" y="891184"/>
              <a:ext cx="121626" cy="2789031"/>
            </a:xfrm>
            <a:prstGeom prst="rect">
              <a:avLst/>
            </a:prstGeom>
            <a:solidFill>
              <a:srgbClr val="80BD41">
                <a:alpha val="100000"/>
              </a:srgbClr>
            </a:solidFill>
          </p:spPr>
          <p:txBody>
            <a:bodyPr/>
            <a:lstStyle/>
            <a:p/>
          </p:txBody>
        </p:sp>
        <p:sp>
          <p:nvSpPr>
            <p:cNvPr id="110" name="rc110"/>
            <p:cNvSpPr/>
            <p:nvPr/>
          </p:nvSpPr>
          <p:spPr>
            <a:xfrm>
              <a:off x="5283722" y="891184"/>
              <a:ext cx="121626" cy="2789031"/>
            </a:xfrm>
            <a:prstGeom prst="rect">
              <a:avLst/>
            </a:prstGeom>
            <a:solidFill>
              <a:srgbClr val="80BD41">
                <a:alpha val="100000"/>
              </a:srgbClr>
            </a:solidFill>
          </p:spPr>
          <p:txBody>
            <a:bodyPr/>
            <a:lstStyle/>
            <a:p/>
          </p:txBody>
        </p:sp>
        <p:sp>
          <p:nvSpPr>
            <p:cNvPr id="111" name="rc111"/>
            <p:cNvSpPr/>
            <p:nvPr/>
          </p:nvSpPr>
          <p:spPr>
            <a:xfrm>
              <a:off x="6229705" y="862132"/>
              <a:ext cx="121626" cy="2818084"/>
            </a:xfrm>
            <a:prstGeom prst="rect">
              <a:avLst/>
            </a:prstGeom>
            <a:solidFill>
              <a:srgbClr val="80BD41">
                <a:alpha val="100000"/>
              </a:srgbClr>
            </a:solidFill>
          </p:spPr>
          <p:txBody>
            <a:bodyPr/>
            <a:lstStyle/>
            <a:p/>
          </p:txBody>
        </p:sp>
        <p:sp>
          <p:nvSpPr>
            <p:cNvPr id="112" name="rc112"/>
            <p:cNvSpPr/>
            <p:nvPr/>
          </p:nvSpPr>
          <p:spPr>
            <a:xfrm>
              <a:off x="6364845" y="862132"/>
              <a:ext cx="121626" cy="2818084"/>
            </a:xfrm>
            <a:prstGeom prst="rect">
              <a:avLst/>
            </a:prstGeom>
            <a:solidFill>
              <a:srgbClr val="80BD41">
                <a:alpha val="100000"/>
              </a:srgbClr>
            </a:solidFill>
          </p:spPr>
          <p:txBody>
            <a:bodyPr/>
            <a:lstStyle/>
            <a:p/>
          </p:txBody>
        </p:sp>
        <p:sp>
          <p:nvSpPr>
            <p:cNvPr id="113" name="rc113"/>
            <p:cNvSpPr/>
            <p:nvPr/>
          </p:nvSpPr>
          <p:spPr>
            <a:xfrm>
              <a:off x="5959424" y="862132"/>
              <a:ext cx="121626" cy="2818084"/>
            </a:xfrm>
            <a:prstGeom prst="rect">
              <a:avLst/>
            </a:prstGeom>
            <a:solidFill>
              <a:srgbClr val="80BD41">
                <a:alpha val="100000"/>
              </a:srgbClr>
            </a:solidFill>
          </p:spPr>
          <p:txBody>
            <a:bodyPr/>
            <a:lstStyle/>
            <a:p/>
          </p:txBody>
        </p:sp>
        <p:sp>
          <p:nvSpPr>
            <p:cNvPr id="114" name="rc114"/>
            <p:cNvSpPr/>
            <p:nvPr/>
          </p:nvSpPr>
          <p:spPr>
            <a:xfrm>
              <a:off x="6499985" y="862132"/>
              <a:ext cx="121626" cy="2818084"/>
            </a:xfrm>
            <a:prstGeom prst="rect">
              <a:avLst/>
            </a:prstGeom>
            <a:solidFill>
              <a:srgbClr val="80BD41">
                <a:alpha val="100000"/>
              </a:srgbClr>
            </a:solidFill>
          </p:spPr>
          <p:txBody>
            <a:bodyPr/>
            <a:lstStyle/>
            <a:p/>
          </p:txBody>
        </p:sp>
        <p:sp>
          <p:nvSpPr>
            <p:cNvPr id="115" name="rc115"/>
            <p:cNvSpPr/>
            <p:nvPr/>
          </p:nvSpPr>
          <p:spPr>
            <a:xfrm>
              <a:off x="5824283" y="862132"/>
              <a:ext cx="121626" cy="2818084"/>
            </a:xfrm>
            <a:prstGeom prst="rect">
              <a:avLst/>
            </a:prstGeom>
            <a:solidFill>
              <a:srgbClr val="80BD41">
                <a:alpha val="100000"/>
              </a:srgbClr>
            </a:solidFill>
          </p:spPr>
          <p:txBody>
            <a:bodyPr/>
            <a:lstStyle/>
            <a:p/>
          </p:txBody>
        </p:sp>
        <p:sp>
          <p:nvSpPr>
            <p:cNvPr id="116" name="rc116"/>
            <p:cNvSpPr/>
            <p:nvPr/>
          </p:nvSpPr>
          <p:spPr>
            <a:xfrm>
              <a:off x="6094564" y="862132"/>
              <a:ext cx="121626" cy="2818084"/>
            </a:xfrm>
            <a:prstGeom prst="rect">
              <a:avLst/>
            </a:prstGeom>
            <a:solidFill>
              <a:srgbClr val="80BD41">
                <a:alpha val="100000"/>
              </a:srgbClr>
            </a:solidFill>
          </p:spPr>
          <p:txBody>
            <a:bodyPr/>
            <a:lstStyle/>
            <a:p/>
          </p:txBody>
        </p:sp>
        <p:sp>
          <p:nvSpPr>
            <p:cNvPr id="117" name="rc117"/>
            <p:cNvSpPr/>
            <p:nvPr/>
          </p:nvSpPr>
          <p:spPr>
            <a:xfrm>
              <a:off x="7040547" y="833079"/>
              <a:ext cx="121626" cy="2847136"/>
            </a:xfrm>
            <a:prstGeom prst="rect">
              <a:avLst/>
            </a:prstGeom>
            <a:solidFill>
              <a:srgbClr val="80BD41">
                <a:alpha val="100000"/>
              </a:srgbClr>
            </a:solidFill>
          </p:spPr>
          <p:txBody>
            <a:bodyPr/>
            <a:lstStyle/>
            <a:p/>
          </p:txBody>
        </p:sp>
        <p:sp>
          <p:nvSpPr>
            <p:cNvPr id="118" name="rc118"/>
            <p:cNvSpPr/>
            <p:nvPr/>
          </p:nvSpPr>
          <p:spPr>
            <a:xfrm>
              <a:off x="7445968" y="833079"/>
              <a:ext cx="121626" cy="2847136"/>
            </a:xfrm>
            <a:prstGeom prst="rect">
              <a:avLst/>
            </a:prstGeom>
            <a:solidFill>
              <a:srgbClr val="80BD41">
                <a:alpha val="100000"/>
              </a:srgbClr>
            </a:solidFill>
          </p:spPr>
          <p:txBody>
            <a:bodyPr/>
            <a:lstStyle/>
            <a:p/>
          </p:txBody>
        </p:sp>
        <p:sp>
          <p:nvSpPr>
            <p:cNvPr id="119" name="rc119"/>
            <p:cNvSpPr/>
            <p:nvPr/>
          </p:nvSpPr>
          <p:spPr>
            <a:xfrm>
              <a:off x="6905407" y="833079"/>
              <a:ext cx="121626" cy="2847136"/>
            </a:xfrm>
            <a:prstGeom prst="rect">
              <a:avLst/>
            </a:prstGeom>
            <a:solidFill>
              <a:srgbClr val="80BD41">
                <a:alpha val="100000"/>
              </a:srgbClr>
            </a:solidFill>
          </p:spPr>
          <p:txBody>
            <a:bodyPr/>
            <a:lstStyle/>
            <a:p/>
          </p:txBody>
        </p:sp>
        <p:sp>
          <p:nvSpPr>
            <p:cNvPr id="120" name="rc120"/>
            <p:cNvSpPr/>
            <p:nvPr/>
          </p:nvSpPr>
          <p:spPr>
            <a:xfrm>
              <a:off x="6770266" y="833079"/>
              <a:ext cx="121626" cy="2847136"/>
            </a:xfrm>
            <a:prstGeom prst="rect">
              <a:avLst/>
            </a:prstGeom>
            <a:solidFill>
              <a:srgbClr val="80BD41">
                <a:alpha val="100000"/>
              </a:srgbClr>
            </a:solidFill>
          </p:spPr>
          <p:txBody>
            <a:bodyPr/>
            <a:lstStyle/>
            <a:p/>
          </p:txBody>
        </p:sp>
        <p:sp>
          <p:nvSpPr>
            <p:cNvPr id="121" name="rc121"/>
            <p:cNvSpPr/>
            <p:nvPr/>
          </p:nvSpPr>
          <p:spPr>
            <a:xfrm>
              <a:off x="7581109" y="833079"/>
              <a:ext cx="121626" cy="2847136"/>
            </a:xfrm>
            <a:prstGeom prst="rect">
              <a:avLst/>
            </a:prstGeom>
            <a:solidFill>
              <a:srgbClr val="80BD41">
                <a:alpha val="100000"/>
              </a:srgbClr>
            </a:solidFill>
          </p:spPr>
          <p:txBody>
            <a:bodyPr/>
            <a:lstStyle/>
            <a:p/>
          </p:txBody>
        </p:sp>
        <p:sp>
          <p:nvSpPr>
            <p:cNvPr id="122" name="rc122"/>
            <p:cNvSpPr/>
            <p:nvPr/>
          </p:nvSpPr>
          <p:spPr>
            <a:xfrm>
              <a:off x="7175687" y="833079"/>
              <a:ext cx="121626" cy="2847136"/>
            </a:xfrm>
            <a:prstGeom prst="rect">
              <a:avLst/>
            </a:prstGeom>
            <a:solidFill>
              <a:srgbClr val="80BD41">
                <a:alpha val="100000"/>
              </a:srgbClr>
            </a:solidFill>
          </p:spPr>
          <p:txBody>
            <a:bodyPr/>
            <a:lstStyle/>
            <a:p/>
          </p:txBody>
        </p:sp>
        <p:sp>
          <p:nvSpPr>
            <p:cNvPr id="123" name="rc123"/>
            <p:cNvSpPr/>
            <p:nvPr/>
          </p:nvSpPr>
          <p:spPr>
            <a:xfrm>
              <a:off x="7310828" y="833079"/>
              <a:ext cx="121626" cy="2847136"/>
            </a:xfrm>
            <a:prstGeom prst="rect">
              <a:avLst/>
            </a:prstGeom>
            <a:solidFill>
              <a:srgbClr val="80BD41">
                <a:alpha val="100000"/>
              </a:srgbClr>
            </a:solidFill>
          </p:spPr>
          <p:txBody>
            <a:bodyPr/>
            <a:lstStyle/>
            <a:p/>
          </p:txBody>
        </p:sp>
        <p:sp>
          <p:nvSpPr>
            <p:cNvPr id="124" name="rc124"/>
            <p:cNvSpPr/>
            <p:nvPr/>
          </p:nvSpPr>
          <p:spPr>
            <a:xfrm>
              <a:off x="6635126" y="833079"/>
              <a:ext cx="121626" cy="2847136"/>
            </a:xfrm>
            <a:prstGeom prst="rect">
              <a:avLst/>
            </a:prstGeom>
            <a:solidFill>
              <a:srgbClr val="80BD41">
                <a:alpha val="100000"/>
              </a:srgbClr>
            </a:solidFill>
          </p:spPr>
          <p:txBody>
            <a:bodyPr/>
            <a:lstStyle/>
            <a:p/>
          </p:txBody>
        </p:sp>
        <p:sp>
          <p:nvSpPr>
            <p:cNvPr id="125" name="rc125"/>
            <p:cNvSpPr/>
            <p:nvPr/>
          </p:nvSpPr>
          <p:spPr>
            <a:xfrm>
              <a:off x="8932513" y="804027"/>
              <a:ext cx="121626" cy="2876188"/>
            </a:xfrm>
            <a:prstGeom prst="rect">
              <a:avLst/>
            </a:prstGeom>
            <a:solidFill>
              <a:srgbClr val="80BD41">
                <a:alpha val="100000"/>
              </a:srgbClr>
            </a:solidFill>
          </p:spPr>
          <p:txBody>
            <a:bodyPr/>
            <a:lstStyle/>
            <a:p/>
          </p:txBody>
        </p:sp>
        <p:sp>
          <p:nvSpPr>
            <p:cNvPr id="126" name="rc126"/>
            <p:cNvSpPr/>
            <p:nvPr/>
          </p:nvSpPr>
          <p:spPr>
            <a:xfrm>
              <a:off x="8121670" y="804027"/>
              <a:ext cx="121626" cy="2876188"/>
            </a:xfrm>
            <a:prstGeom prst="rect">
              <a:avLst/>
            </a:prstGeom>
            <a:solidFill>
              <a:srgbClr val="80BD41">
                <a:alpha val="100000"/>
              </a:srgbClr>
            </a:solidFill>
          </p:spPr>
          <p:txBody>
            <a:bodyPr/>
            <a:lstStyle/>
            <a:p/>
          </p:txBody>
        </p:sp>
        <p:sp>
          <p:nvSpPr>
            <p:cNvPr id="127" name="rc127"/>
            <p:cNvSpPr/>
            <p:nvPr/>
          </p:nvSpPr>
          <p:spPr>
            <a:xfrm>
              <a:off x="8797373" y="804027"/>
              <a:ext cx="121626" cy="2876188"/>
            </a:xfrm>
            <a:prstGeom prst="rect">
              <a:avLst/>
            </a:prstGeom>
            <a:solidFill>
              <a:srgbClr val="80BD41">
                <a:alpha val="100000"/>
              </a:srgbClr>
            </a:solidFill>
          </p:spPr>
          <p:txBody>
            <a:bodyPr/>
            <a:lstStyle/>
            <a:p/>
          </p:txBody>
        </p:sp>
        <p:sp>
          <p:nvSpPr>
            <p:cNvPr id="128" name="rc128"/>
            <p:cNvSpPr/>
            <p:nvPr/>
          </p:nvSpPr>
          <p:spPr>
            <a:xfrm>
              <a:off x="7986530" y="804027"/>
              <a:ext cx="121626" cy="2876188"/>
            </a:xfrm>
            <a:prstGeom prst="rect">
              <a:avLst/>
            </a:prstGeom>
            <a:solidFill>
              <a:srgbClr val="80BD41">
                <a:alpha val="100000"/>
              </a:srgbClr>
            </a:solidFill>
          </p:spPr>
          <p:txBody>
            <a:bodyPr/>
            <a:lstStyle/>
            <a:p/>
          </p:txBody>
        </p:sp>
        <p:sp>
          <p:nvSpPr>
            <p:cNvPr id="129" name="rc129"/>
            <p:cNvSpPr/>
            <p:nvPr/>
          </p:nvSpPr>
          <p:spPr>
            <a:xfrm>
              <a:off x="8256811" y="804027"/>
              <a:ext cx="121626" cy="2876188"/>
            </a:xfrm>
            <a:prstGeom prst="rect">
              <a:avLst/>
            </a:prstGeom>
            <a:solidFill>
              <a:srgbClr val="80BD41">
                <a:alpha val="100000"/>
              </a:srgbClr>
            </a:solidFill>
          </p:spPr>
          <p:txBody>
            <a:bodyPr/>
            <a:lstStyle/>
            <a:p/>
          </p:txBody>
        </p:sp>
        <p:sp>
          <p:nvSpPr>
            <p:cNvPr id="130" name="rc130"/>
            <p:cNvSpPr/>
            <p:nvPr/>
          </p:nvSpPr>
          <p:spPr>
            <a:xfrm>
              <a:off x="7716249" y="804027"/>
              <a:ext cx="121626" cy="2876188"/>
            </a:xfrm>
            <a:prstGeom prst="rect">
              <a:avLst/>
            </a:prstGeom>
            <a:solidFill>
              <a:srgbClr val="80BD41">
                <a:alpha val="100000"/>
              </a:srgbClr>
            </a:solidFill>
          </p:spPr>
          <p:txBody>
            <a:bodyPr/>
            <a:lstStyle/>
            <a:p/>
          </p:txBody>
        </p:sp>
        <p:sp>
          <p:nvSpPr>
            <p:cNvPr id="131" name="rc131"/>
            <p:cNvSpPr/>
            <p:nvPr/>
          </p:nvSpPr>
          <p:spPr>
            <a:xfrm>
              <a:off x="8391951" y="804027"/>
              <a:ext cx="121626" cy="2876188"/>
            </a:xfrm>
            <a:prstGeom prst="rect">
              <a:avLst/>
            </a:prstGeom>
            <a:solidFill>
              <a:srgbClr val="80BD41">
                <a:alpha val="100000"/>
              </a:srgbClr>
            </a:solidFill>
          </p:spPr>
          <p:txBody>
            <a:bodyPr/>
            <a:lstStyle/>
            <a:p/>
          </p:txBody>
        </p:sp>
        <p:sp>
          <p:nvSpPr>
            <p:cNvPr id="132" name="rc132"/>
            <p:cNvSpPr/>
            <p:nvPr/>
          </p:nvSpPr>
          <p:spPr>
            <a:xfrm>
              <a:off x="7851390" y="804027"/>
              <a:ext cx="121626" cy="2876188"/>
            </a:xfrm>
            <a:prstGeom prst="rect">
              <a:avLst/>
            </a:prstGeom>
            <a:solidFill>
              <a:srgbClr val="80BD41">
                <a:alpha val="100000"/>
              </a:srgbClr>
            </a:solidFill>
          </p:spPr>
          <p:txBody>
            <a:bodyPr/>
            <a:lstStyle/>
            <a:p/>
          </p:txBody>
        </p:sp>
        <p:sp>
          <p:nvSpPr>
            <p:cNvPr id="133" name="rc133"/>
            <p:cNvSpPr/>
            <p:nvPr/>
          </p:nvSpPr>
          <p:spPr>
            <a:xfrm>
              <a:off x="8527092" y="804027"/>
              <a:ext cx="121626" cy="2876188"/>
            </a:xfrm>
            <a:prstGeom prst="rect">
              <a:avLst/>
            </a:prstGeom>
            <a:solidFill>
              <a:srgbClr val="80BD41">
                <a:alpha val="100000"/>
              </a:srgbClr>
            </a:solidFill>
          </p:spPr>
          <p:txBody>
            <a:bodyPr/>
            <a:lstStyle/>
            <a:p/>
          </p:txBody>
        </p:sp>
        <p:sp>
          <p:nvSpPr>
            <p:cNvPr id="134" name="rc134"/>
            <p:cNvSpPr/>
            <p:nvPr/>
          </p:nvSpPr>
          <p:spPr>
            <a:xfrm>
              <a:off x="8662232" y="804027"/>
              <a:ext cx="121626" cy="2876188"/>
            </a:xfrm>
            <a:prstGeom prst="rect">
              <a:avLst/>
            </a:prstGeom>
            <a:solidFill>
              <a:srgbClr val="80BD41">
                <a:alpha val="100000"/>
              </a:srgbClr>
            </a:solidFill>
          </p:spPr>
          <p:txBody>
            <a:bodyPr/>
            <a:lstStyle/>
            <a:p/>
          </p:txBody>
        </p:sp>
        <p:sp>
          <p:nvSpPr>
            <p:cNvPr id="135" name="rc135"/>
            <p:cNvSpPr/>
            <p:nvPr/>
          </p:nvSpPr>
          <p:spPr>
            <a:xfrm>
              <a:off x="824088" y="1762756"/>
              <a:ext cx="121626" cy="1917459"/>
            </a:xfrm>
            <a:prstGeom prst="rect">
              <a:avLst/>
            </a:prstGeom>
            <a:solidFill>
              <a:srgbClr val="80BD41">
                <a:alpha val="100000"/>
              </a:srgbClr>
            </a:solidFill>
          </p:spPr>
          <p:txBody>
            <a:bodyPr/>
            <a:lstStyle/>
            <a:p/>
          </p:txBody>
        </p:sp>
        <p:sp>
          <p:nvSpPr>
            <p:cNvPr id="136" name="rc136"/>
            <p:cNvSpPr/>
            <p:nvPr/>
          </p:nvSpPr>
          <p:spPr>
            <a:xfrm>
              <a:off x="959228" y="1414128"/>
              <a:ext cx="121626" cy="2266088"/>
            </a:xfrm>
            <a:prstGeom prst="rect">
              <a:avLst/>
            </a:prstGeom>
            <a:solidFill>
              <a:srgbClr val="80BD41">
                <a:alpha val="100000"/>
              </a:srgbClr>
            </a:solidFill>
          </p:spPr>
          <p:txBody>
            <a:bodyPr/>
            <a:lstStyle/>
            <a:p/>
          </p:txBody>
        </p:sp>
        <p:sp>
          <p:nvSpPr>
            <p:cNvPr id="137" name="rc137"/>
            <p:cNvSpPr/>
            <p:nvPr/>
          </p:nvSpPr>
          <p:spPr>
            <a:xfrm>
              <a:off x="1094368" y="1239813"/>
              <a:ext cx="121626" cy="2440402"/>
            </a:xfrm>
            <a:prstGeom prst="rect">
              <a:avLst/>
            </a:prstGeom>
            <a:solidFill>
              <a:srgbClr val="80BD41">
                <a:alpha val="100000"/>
              </a:srgbClr>
            </a:solidFill>
          </p:spPr>
          <p:txBody>
            <a:bodyPr/>
            <a:lstStyle/>
            <a:p/>
          </p:txBody>
        </p:sp>
        <p:sp>
          <p:nvSpPr>
            <p:cNvPr id="138" name="rc138"/>
            <p:cNvSpPr/>
            <p:nvPr/>
          </p:nvSpPr>
          <p:spPr>
            <a:xfrm>
              <a:off x="1229509" y="1210761"/>
              <a:ext cx="121626" cy="2469455"/>
            </a:xfrm>
            <a:prstGeom prst="rect">
              <a:avLst/>
            </a:prstGeom>
            <a:solidFill>
              <a:srgbClr val="80BD41">
                <a:alpha val="100000"/>
              </a:srgbClr>
            </a:solidFill>
          </p:spPr>
          <p:txBody>
            <a:bodyPr/>
            <a:lstStyle/>
            <a:p/>
          </p:txBody>
        </p:sp>
        <p:sp>
          <p:nvSpPr>
            <p:cNvPr id="139" name="rc139"/>
            <p:cNvSpPr/>
            <p:nvPr/>
          </p:nvSpPr>
          <p:spPr>
            <a:xfrm>
              <a:off x="1364649" y="1152656"/>
              <a:ext cx="121626" cy="2527559"/>
            </a:xfrm>
            <a:prstGeom prst="rect">
              <a:avLst/>
            </a:prstGeom>
            <a:solidFill>
              <a:srgbClr val="80BD41">
                <a:alpha val="100000"/>
              </a:srgbClr>
            </a:solidFill>
          </p:spPr>
          <p:txBody>
            <a:bodyPr/>
            <a:lstStyle/>
            <a:p/>
          </p:txBody>
        </p:sp>
        <p:sp>
          <p:nvSpPr>
            <p:cNvPr id="140" name="rc140"/>
            <p:cNvSpPr/>
            <p:nvPr/>
          </p:nvSpPr>
          <p:spPr>
            <a:xfrm>
              <a:off x="1499790" y="1123603"/>
              <a:ext cx="121626" cy="2556612"/>
            </a:xfrm>
            <a:prstGeom prst="rect">
              <a:avLst/>
            </a:prstGeom>
            <a:solidFill>
              <a:srgbClr val="80BD41">
                <a:alpha val="100000"/>
              </a:srgbClr>
            </a:solidFill>
          </p:spPr>
          <p:txBody>
            <a:bodyPr/>
            <a:lstStyle/>
            <a:p/>
          </p:txBody>
        </p:sp>
        <p:sp>
          <p:nvSpPr>
            <p:cNvPr id="141" name="rc141"/>
            <p:cNvSpPr/>
            <p:nvPr/>
          </p:nvSpPr>
          <p:spPr>
            <a:xfrm>
              <a:off x="1634930" y="1094551"/>
              <a:ext cx="121626" cy="2585664"/>
            </a:xfrm>
            <a:prstGeom prst="rect">
              <a:avLst/>
            </a:prstGeom>
            <a:solidFill>
              <a:srgbClr val="80BD41">
                <a:alpha val="100000"/>
              </a:srgbClr>
            </a:solidFill>
          </p:spPr>
          <p:txBody>
            <a:bodyPr/>
            <a:lstStyle/>
            <a:p/>
          </p:txBody>
        </p:sp>
        <p:sp>
          <p:nvSpPr>
            <p:cNvPr id="142" name="rc142"/>
            <p:cNvSpPr/>
            <p:nvPr/>
          </p:nvSpPr>
          <p:spPr>
            <a:xfrm>
              <a:off x="1770071" y="1094551"/>
              <a:ext cx="121626" cy="2585664"/>
            </a:xfrm>
            <a:prstGeom prst="rect">
              <a:avLst/>
            </a:prstGeom>
            <a:solidFill>
              <a:srgbClr val="80BD41">
                <a:alpha val="100000"/>
              </a:srgbClr>
            </a:solidFill>
          </p:spPr>
          <p:txBody>
            <a:bodyPr/>
            <a:lstStyle/>
            <a:p/>
          </p:txBody>
        </p:sp>
        <p:sp>
          <p:nvSpPr>
            <p:cNvPr id="143" name="rc143"/>
            <p:cNvSpPr/>
            <p:nvPr/>
          </p:nvSpPr>
          <p:spPr>
            <a:xfrm>
              <a:off x="2040351" y="1065499"/>
              <a:ext cx="121626" cy="2614717"/>
            </a:xfrm>
            <a:prstGeom prst="rect">
              <a:avLst/>
            </a:prstGeom>
            <a:solidFill>
              <a:srgbClr val="80BD41">
                <a:alpha val="100000"/>
              </a:srgbClr>
            </a:solidFill>
          </p:spPr>
          <p:txBody>
            <a:bodyPr/>
            <a:lstStyle/>
            <a:p/>
          </p:txBody>
        </p:sp>
        <p:sp>
          <p:nvSpPr>
            <p:cNvPr id="144" name="rc144"/>
            <p:cNvSpPr/>
            <p:nvPr/>
          </p:nvSpPr>
          <p:spPr>
            <a:xfrm>
              <a:off x="1905211" y="1065499"/>
              <a:ext cx="121626" cy="2614717"/>
            </a:xfrm>
            <a:prstGeom prst="rect">
              <a:avLst/>
            </a:prstGeom>
            <a:solidFill>
              <a:srgbClr val="80BD41">
                <a:alpha val="100000"/>
              </a:srgbClr>
            </a:solidFill>
          </p:spPr>
          <p:txBody>
            <a:bodyPr/>
            <a:lstStyle/>
            <a:p/>
          </p:txBody>
        </p:sp>
        <p:sp>
          <p:nvSpPr>
            <p:cNvPr id="145" name="rc145"/>
            <p:cNvSpPr/>
            <p:nvPr/>
          </p:nvSpPr>
          <p:spPr>
            <a:xfrm>
              <a:off x="2310632" y="1036446"/>
              <a:ext cx="121626" cy="2643769"/>
            </a:xfrm>
            <a:prstGeom prst="rect">
              <a:avLst/>
            </a:prstGeom>
            <a:solidFill>
              <a:srgbClr val="80BD41">
                <a:alpha val="100000"/>
              </a:srgbClr>
            </a:solidFill>
          </p:spPr>
          <p:txBody>
            <a:bodyPr/>
            <a:lstStyle/>
            <a:p/>
          </p:txBody>
        </p:sp>
        <p:sp>
          <p:nvSpPr>
            <p:cNvPr id="146" name="rc146"/>
            <p:cNvSpPr/>
            <p:nvPr/>
          </p:nvSpPr>
          <p:spPr>
            <a:xfrm>
              <a:off x="2175492" y="1036446"/>
              <a:ext cx="121626" cy="2643769"/>
            </a:xfrm>
            <a:prstGeom prst="rect">
              <a:avLst/>
            </a:prstGeom>
            <a:solidFill>
              <a:srgbClr val="80BD41">
                <a:alpha val="100000"/>
              </a:srgbClr>
            </a:solidFill>
          </p:spPr>
          <p:txBody>
            <a:bodyPr/>
            <a:lstStyle/>
            <a:p/>
          </p:txBody>
        </p:sp>
        <p:sp>
          <p:nvSpPr>
            <p:cNvPr id="147" name="rc147"/>
            <p:cNvSpPr/>
            <p:nvPr/>
          </p:nvSpPr>
          <p:spPr>
            <a:xfrm>
              <a:off x="2445773" y="1036446"/>
              <a:ext cx="121626" cy="2643769"/>
            </a:xfrm>
            <a:prstGeom prst="rect">
              <a:avLst/>
            </a:prstGeom>
            <a:solidFill>
              <a:srgbClr val="80BD41">
                <a:alpha val="100000"/>
              </a:srgbClr>
            </a:solidFill>
          </p:spPr>
          <p:txBody>
            <a:bodyPr/>
            <a:lstStyle/>
            <a:p/>
          </p:txBody>
        </p:sp>
        <p:sp>
          <p:nvSpPr>
            <p:cNvPr id="148" name="rc148"/>
            <p:cNvSpPr/>
            <p:nvPr/>
          </p:nvSpPr>
          <p:spPr>
            <a:xfrm>
              <a:off x="3121475" y="1007394"/>
              <a:ext cx="121626" cy="2672822"/>
            </a:xfrm>
            <a:prstGeom prst="rect">
              <a:avLst/>
            </a:prstGeom>
            <a:solidFill>
              <a:srgbClr val="80BD41">
                <a:alpha val="100000"/>
              </a:srgbClr>
            </a:solidFill>
          </p:spPr>
          <p:txBody>
            <a:bodyPr/>
            <a:lstStyle/>
            <a:p/>
          </p:txBody>
        </p:sp>
        <p:sp>
          <p:nvSpPr>
            <p:cNvPr id="149" name="rc149"/>
            <p:cNvSpPr/>
            <p:nvPr/>
          </p:nvSpPr>
          <p:spPr>
            <a:xfrm>
              <a:off x="2716054" y="1007394"/>
              <a:ext cx="121626" cy="2672822"/>
            </a:xfrm>
            <a:prstGeom prst="rect">
              <a:avLst/>
            </a:prstGeom>
            <a:solidFill>
              <a:srgbClr val="80BD41">
                <a:alpha val="100000"/>
              </a:srgbClr>
            </a:solidFill>
          </p:spPr>
          <p:txBody>
            <a:bodyPr/>
            <a:lstStyle/>
            <a:p/>
          </p:txBody>
        </p:sp>
        <p:sp>
          <p:nvSpPr>
            <p:cNvPr id="150" name="rc150"/>
            <p:cNvSpPr/>
            <p:nvPr/>
          </p:nvSpPr>
          <p:spPr>
            <a:xfrm>
              <a:off x="2986334" y="1007394"/>
              <a:ext cx="121626" cy="2672822"/>
            </a:xfrm>
            <a:prstGeom prst="rect">
              <a:avLst/>
            </a:prstGeom>
            <a:solidFill>
              <a:srgbClr val="80BD41">
                <a:alpha val="100000"/>
              </a:srgbClr>
            </a:solidFill>
          </p:spPr>
          <p:txBody>
            <a:bodyPr/>
            <a:lstStyle/>
            <a:p/>
          </p:txBody>
        </p:sp>
        <p:sp>
          <p:nvSpPr>
            <p:cNvPr id="151" name="rc151"/>
            <p:cNvSpPr/>
            <p:nvPr/>
          </p:nvSpPr>
          <p:spPr>
            <a:xfrm>
              <a:off x="2580913" y="1007394"/>
              <a:ext cx="121626" cy="2672822"/>
            </a:xfrm>
            <a:prstGeom prst="rect">
              <a:avLst/>
            </a:prstGeom>
            <a:solidFill>
              <a:srgbClr val="80BD41">
                <a:alpha val="100000"/>
              </a:srgbClr>
            </a:solidFill>
          </p:spPr>
          <p:txBody>
            <a:bodyPr/>
            <a:lstStyle/>
            <a:p/>
          </p:txBody>
        </p:sp>
        <p:sp>
          <p:nvSpPr>
            <p:cNvPr id="152" name="rc152"/>
            <p:cNvSpPr/>
            <p:nvPr/>
          </p:nvSpPr>
          <p:spPr>
            <a:xfrm>
              <a:off x="2851194" y="1007394"/>
              <a:ext cx="121626" cy="2672822"/>
            </a:xfrm>
            <a:prstGeom prst="rect">
              <a:avLst/>
            </a:prstGeom>
            <a:solidFill>
              <a:srgbClr val="80BD41">
                <a:alpha val="100000"/>
              </a:srgbClr>
            </a:solidFill>
          </p:spPr>
          <p:txBody>
            <a:bodyPr/>
            <a:lstStyle/>
            <a:p/>
          </p:txBody>
        </p:sp>
        <p:sp>
          <p:nvSpPr>
            <p:cNvPr id="153" name="rc153"/>
            <p:cNvSpPr/>
            <p:nvPr/>
          </p:nvSpPr>
          <p:spPr>
            <a:xfrm>
              <a:off x="3391756" y="978341"/>
              <a:ext cx="121626" cy="2701874"/>
            </a:xfrm>
            <a:prstGeom prst="rect">
              <a:avLst/>
            </a:prstGeom>
            <a:solidFill>
              <a:srgbClr val="80BD41">
                <a:alpha val="100000"/>
              </a:srgbClr>
            </a:solidFill>
          </p:spPr>
          <p:txBody>
            <a:bodyPr/>
            <a:lstStyle/>
            <a:p/>
          </p:txBody>
        </p:sp>
        <p:sp>
          <p:nvSpPr>
            <p:cNvPr id="154" name="rc154"/>
            <p:cNvSpPr/>
            <p:nvPr/>
          </p:nvSpPr>
          <p:spPr>
            <a:xfrm>
              <a:off x="3256615" y="978341"/>
              <a:ext cx="121626" cy="2701874"/>
            </a:xfrm>
            <a:prstGeom prst="rect">
              <a:avLst/>
            </a:prstGeom>
            <a:solidFill>
              <a:srgbClr val="80BD41">
                <a:alpha val="100000"/>
              </a:srgbClr>
            </a:solidFill>
          </p:spPr>
          <p:txBody>
            <a:bodyPr/>
            <a:lstStyle/>
            <a:p/>
          </p:txBody>
        </p:sp>
        <p:sp>
          <p:nvSpPr>
            <p:cNvPr id="155" name="rc155"/>
            <p:cNvSpPr/>
            <p:nvPr/>
          </p:nvSpPr>
          <p:spPr>
            <a:xfrm>
              <a:off x="4067458" y="949289"/>
              <a:ext cx="121626" cy="2730926"/>
            </a:xfrm>
            <a:prstGeom prst="rect">
              <a:avLst/>
            </a:prstGeom>
            <a:solidFill>
              <a:srgbClr val="80BD41">
                <a:alpha val="100000"/>
              </a:srgbClr>
            </a:solidFill>
          </p:spPr>
          <p:txBody>
            <a:bodyPr/>
            <a:lstStyle/>
            <a:p/>
          </p:txBody>
        </p:sp>
        <p:sp>
          <p:nvSpPr>
            <p:cNvPr id="156" name="rc156"/>
            <p:cNvSpPr/>
            <p:nvPr/>
          </p:nvSpPr>
          <p:spPr>
            <a:xfrm>
              <a:off x="3797177" y="949289"/>
              <a:ext cx="121626" cy="2730926"/>
            </a:xfrm>
            <a:prstGeom prst="rect">
              <a:avLst/>
            </a:prstGeom>
            <a:solidFill>
              <a:srgbClr val="80BD41">
                <a:alpha val="100000"/>
              </a:srgbClr>
            </a:solidFill>
          </p:spPr>
          <p:txBody>
            <a:bodyPr/>
            <a:lstStyle/>
            <a:p/>
          </p:txBody>
        </p:sp>
        <p:sp>
          <p:nvSpPr>
            <p:cNvPr id="157" name="rc157"/>
            <p:cNvSpPr/>
            <p:nvPr/>
          </p:nvSpPr>
          <p:spPr>
            <a:xfrm>
              <a:off x="3526896" y="949289"/>
              <a:ext cx="121626" cy="2730926"/>
            </a:xfrm>
            <a:prstGeom prst="rect">
              <a:avLst/>
            </a:prstGeom>
            <a:solidFill>
              <a:srgbClr val="80BD41">
                <a:alpha val="100000"/>
              </a:srgbClr>
            </a:solidFill>
          </p:spPr>
          <p:txBody>
            <a:bodyPr/>
            <a:lstStyle/>
            <a:p/>
          </p:txBody>
        </p:sp>
        <p:sp>
          <p:nvSpPr>
            <p:cNvPr id="158" name="rc158"/>
            <p:cNvSpPr/>
            <p:nvPr/>
          </p:nvSpPr>
          <p:spPr>
            <a:xfrm>
              <a:off x="3932317" y="949289"/>
              <a:ext cx="121626" cy="2730926"/>
            </a:xfrm>
            <a:prstGeom prst="rect">
              <a:avLst/>
            </a:prstGeom>
            <a:solidFill>
              <a:srgbClr val="80BD41">
                <a:alpha val="100000"/>
              </a:srgbClr>
            </a:solidFill>
          </p:spPr>
          <p:txBody>
            <a:bodyPr/>
            <a:lstStyle/>
            <a:p/>
          </p:txBody>
        </p:sp>
        <p:sp>
          <p:nvSpPr>
            <p:cNvPr id="159" name="rc159"/>
            <p:cNvSpPr/>
            <p:nvPr/>
          </p:nvSpPr>
          <p:spPr>
            <a:xfrm>
              <a:off x="3662036" y="949289"/>
              <a:ext cx="121626" cy="2730926"/>
            </a:xfrm>
            <a:prstGeom prst="rect">
              <a:avLst/>
            </a:prstGeom>
            <a:solidFill>
              <a:srgbClr val="80BD41">
                <a:alpha val="100000"/>
              </a:srgbClr>
            </a:solidFill>
          </p:spPr>
          <p:txBody>
            <a:bodyPr/>
            <a:lstStyle/>
            <a:p/>
          </p:txBody>
        </p:sp>
        <p:sp>
          <p:nvSpPr>
            <p:cNvPr id="160" name="rc160"/>
            <p:cNvSpPr/>
            <p:nvPr/>
          </p:nvSpPr>
          <p:spPr>
            <a:xfrm>
              <a:off x="4337739" y="920237"/>
              <a:ext cx="121626" cy="2759979"/>
            </a:xfrm>
            <a:prstGeom prst="rect">
              <a:avLst/>
            </a:prstGeom>
            <a:solidFill>
              <a:srgbClr val="80BD41">
                <a:alpha val="100000"/>
              </a:srgbClr>
            </a:solidFill>
          </p:spPr>
          <p:txBody>
            <a:bodyPr/>
            <a:lstStyle/>
            <a:p/>
          </p:txBody>
        </p:sp>
        <p:sp>
          <p:nvSpPr>
            <p:cNvPr id="161" name="rc161"/>
            <p:cNvSpPr/>
            <p:nvPr/>
          </p:nvSpPr>
          <p:spPr>
            <a:xfrm>
              <a:off x="4608019" y="920237"/>
              <a:ext cx="121626" cy="2759979"/>
            </a:xfrm>
            <a:prstGeom prst="rect">
              <a:avLst/>
            </a:prstGeom>
            <a:solidFill>
              <a:srgbClr val="80BD41">
                <a:alpha val="100000"/>
              </a:srgbClr>
            </a:solidFill>
          </p:spPr>
          <p:txBody>
            <a:bodyPr/>
            <a:lstStyle/>
            <a:p/>
          </p:txBody>
        </p:sp>
        <p:sp>
          <p:nvSpPr>
            <p:cNvPr id="162" name="rc162"/>
            <p:cNvSpPr/>
            <p:nvPr/>
          </p:nvSpPr>
          <p:spPr>
            <a:xfrm>
              <a:off x="4743160" y="920237"/>
              <a:ext cx="121626" cy="2759979"/>
            </a:xfrm>
            <a:prstGeom prst="rect">
              <a:avLst/>
            </a:prstGeom>
            <a:solidFill>
              <a:srgbClr val="80BD41">
                <a:alpha val="100000"/>
              </a:srgbClr>
            </a:solidFill>
          </p:spPr>
          <p:txBody>
            <a:bodyPr/>
            <a:lstStyle/>
            <a:p/>
          </p:txBody>
        </p:sp>
        <p:sp>
          <p:nvSpPr>
            <p:cNvPr id="163" name="rc163"/>
            <p:cNvSpPr/>
            <p:nvPr/>
          </p:nvSpPr>
          <p:spPr>
            <a:xfrm>
              <a:off x="4472879" y="920237"/>
              <a:ext cx="121626" cy="2759979"/>
            </a:xfrm>
            <a:prstGeom prst="rect">
              <a:avLst/>
            </a:prstGeom>
            <a:solidFill>
              <a:srgbClr val="80BD41">
                <a:alpha val="100000"/>
              </a:srgbClr>
            </a:solidFill>
          </p:spPr>
          <p:txBody>
            <a:bodyPr/>
            <a:lstStyle/>
            <a:p/>
          </p:txBody>
        </p:sp>
        <p:sp>
          <p:nvSpPr>
            <p:cNvPr id="164" name="rc164"/>
            <p:cNvSpPr/>
            <p:nvPr/>
          </p:nvSpPr>
          <p:spPr>
            <a:xfrm>
              <a:off x="4202598" y="920237"/>
              <a:ext cx="121626" cy="2759979"/>
            </a:xfrm>
            <a:prstGeom prst="rect">
              <a:avLst/>
            </a:prstGeom>
            <a:solidFill>
              <a:srgbClr val="80BD41">
                <a:alpha val="100000"/>
              </a:srgbClr>
            </a:solidFill>
          </p:spPr>
          <p:txBody>
            <a:bodyPr/>
            <a:lstStyle/>
            <a:p/>
          </p:txBody>
        </p:sp>
        <p:sp>
          <p:nvSpPr>
            <p:cNvPr id="165" name="rc165"/>
            <p:cNvSpPr/>
            <p:nvPr/>
          </p:nvSpPr>
          <p:spPr>
            <a:xfrm>
              <a:off x="5013441" y="891184"/>
              <a:ext cx="121626" cy="2789031"/>
            </a:xfrm>
            <a:prstGeom prst="rect">
              <a:avLst/>
            </a:prstGeom>
            <a:solidFill>
              <a:srgbClr val="80BD41">
                <a:alpha val="100000"/>
              </a:srgbClr>
            </a:solidFill>
          </p:spPr>
          <p:txBody>
            <a:bodyPr/>
            <a:lstStyle/>
            <a:p/>
          </p:txBody>
        </p:sp>
        <p:sp>
          <p:nvSpPr>
            <p:cNvPr id="166" name="rc166"/>
            <p:cNvSpPr/>
            <p:nvPr/>
          </p:nvSpPr>
          <p:spPr>
            <a:xfrm>
              <a:off x="4878300" y="891184"/>
              <a:ext cx="121626" cy="2789031"/>
            </a:xfrm>
            <a:prstGeom prst="rect">
              <a:avLst/>
            </a:prstGeom>
            <a:solidFill>
              <a:srgbClr val="80BD41">
                <a:alpha val="100000"/>
              </a:srgbClr>
            </a:solidFill>
          </p:spPr>
          <p:txBody>
            <a:bodyPr/>
            <a:lstStyle/>
            <a:p/>
          </p:txBody>
        </p:sp>
        <p:sp>
          <p:nvSpPr>
            <p:cNvPr id="167" name="rc167"/>
            <p:cNvSpPr/>
            <p:nvPr/>
          </p:nvSpPr>
          <p:spPr>
            <a:xfrm>
              <a:off x="5689143" y="891184"/>
              <a:ext cx="121626" cy="2789031"/>
            </a:xfrm>
            <a:prstGeom prst="rect">
              <a:avLst/>
            </a:prstGeom>
            <a:solidFill>
              <a:srgbClr val="80BD41">
                <a:alpha val="100000"/>
              </a:srgbClr>
            </a:solidFill>
          </p:spPr>
          <p:txBody>
            <a:bodyPr/>
            <a:lstStyle/>
            <a:p/>
          </p:txBody>
        </p:sp>
        <p:sp>
          <p:nvSpPr>
            <p:cNvPr id="168" name="rc168"/>
            <p:cNvSpPr/>
            <p:nvPr/>
          </p:nvSpPr>
          <p:spPr>
            <a:xfrm>
              <a:off x="5418862" y="891184"/>
              <a:ext cx="121626" cy="2789031"/>
            </a:xfrm>
            <a:prstGeom prst="rect">
              <a:avLst/>
            </a:prstGeom>
            <a:solidFill>
              <a:srgbClr val="80BD41">
                <a:alpha val="100000"/>
              </a:srgbClr>
            </a:solidFill>
          </p:spPr>
          <p:txBody>
            <a:bodyPr/>
            <a:lstStyle/>
            <a:p/>
          </p:txBody>
        </p:sp>
        <p:sp>
          <p:nvSpPr>
            <p:cNvPr id="169" name="rc169"/>
            <p:cNvSpPr/>
            <p:nvPr/>
          </p:nvSpPr>
          <p:spPr>
            <a:xfrm>
              <a:off x="5148581" y="891184"/>
              <a:ext cx="121626" cy="2789031"/>
            </a:xfrm>
            <a:prstGeom prst="rect">
              <a:avLst/>
            </a:prstGeom>
            <a:solidFill>
              <a:srgbClr val="80BD41">
                <a:alpha val="100000"/>
              </a:srgbClr>
            </a:solidFill>
          </p:spPr>
          <p:txBody>
            <a:bodyPr/>
            <a:lstStyle/>
            <a:p/>
          </p:txBody>
        </p:sp>
        <p:sp>
          <p:nvSpPr>
            <p:cNvPr id="170" name="rc170"/>
            <p:cNvSpPr/>
            <p:nvPr/>
          </p:nvSpPr>
          <p:spPr>
            <a:xfrm>
              <a:off x="5554002" y="891184"/>
              <a:ext cx="121626" cy="2789031"/>
            </a:xfrm>
            <a:prstGeom prst="rect">
              <a:avLst/>
            </a:prstGeom>
            <a:solidFill>
              <a:srgbClr val="80BD41">
                <a:alpha val="100000"/>
              </a:srgbClr>
            </a:solidFill>
          </p:spPr>
          <p:txBody>
            <a:bodyPr/>
            <a:lstStyle/>
            <a:p/>
          </p:txBody>
        </p:sp>
        <p:sp>
          <p:nvSpPr>
            <p:cNvPr id="171" name="rc171"/>
            <p:cNvSpPr/>
            <p:nvPr/>
          </p:nvSpPr>
          <p:spPr>
            <a:xfrm>
              <a:off x="5283722" y="891184"/>
              <a:ext cx="121626" cy="2789031"/>
            </a:xfrm>
            <a:prstGeom prst="rect">
              <a:avLst/>
            </a:prstGeom>
            <a:solidFill>
              <a:srgbClr val="80BD41">
                <a:alpha val="100000"/>
              </a:srgbClr>
            </a:solidFill>
          </p:spPr>
          <p:txBody>
            <a:bodyPr/>
            <a:lstStyle/>
            <a:p/>
          </p:txBody>
        </p:sp>
        <p:sp>
          <p:nvSpPr>
            <p:cNvPr id="172" name="rc172"/>
            <p:cNvSpPr/>
            <p:nvPr/>
          </p:nvSpPr>
          <p:spPr>
            <a:xfrm>
              <a:off x="6229705" y="862132"/>
              <a:ext cx="121626" cy="2818084"/>
            </a:xfrm>
            <a:prstGeom prst="rect">
              <a:avLst/>
            </a:prstGeom>
            <a:solidFill>
              <a:srgbClr val="80BD41">
                <a:alpha val="100000"/>
              </a:srgbClr>
            </a:solidFill>
          </p:spPr>
          <p:txBody>
            <a:bodyPr/>
            <a:lstStyle/>
            <a:p/>
          </p:txBody>
        </p:sp>
        <p:sp>
          <p:nvSpPr>
            <p:cNvPr id="173" name="rc173"/>
            <p:cNvSpPr/>
            <p:nvPr/>
          </p:nvSpPr>
          <p:spPr>
            <a:xfrm>
              <a:off x="6364845" y="862132"/>
              <a:ext cx="121626" cy="2818084"/>
            </a:xfrm>
            <a:prstGeom prst="rect">
              <a:avLst/>
            </a:prstGeom>
            <a:solidFill>
              <a:srgbClr val="80BD41">
                <a:alpha val="100000"/>
              </a:srgbClr>
            </a:solidFill>
          </p:spPr>
          <p:txBody>
            <a:bodyPr/>
            <a:lstStyle/>
            <a:p/>
          </p:txBody>
        </p:sp>
        <p:sp>
          <p:nvSpPr>
            <p:cNvPr id="174" name="rc174"/>
            <p:cNvSpPr/>
            <p:nvPr/>
          </p:nvSpPr>
          <p:spPr>
            <a:xfrm>
              <a:off x="5959424" y="862132"/>
              <a:ext cx="121626" cy="2818084"/>
            </a:xfrm>
            <a:prstGeom prst="rect">
              <a:avLst/>
            </a:prstGeom>
            <a:solidFill>
              <a:srgbClr val="80BD41">
                <a:alpha val="100000"/>
              </a:srgbClr>
            </a:solidFill>
          </p:spPr>
          <p:txBody>
            <a:bodyPr/>
            <a:lstStyle/>
            <a:p/>
          </p:txBody>
        </p:sp>
        <p:sp>
          <p:nvSpPr>
            <p:cNvPr id="175" name="rc175"/>
            <p:cNvSpPr/>
            <p:nvPr/>
          </p:nvSpPr>
          <p:spPr>
            <a:xfrm>
              <a:off x="6499985" y="862132"/>
              <a:ext cx="121626" cy="2818084"/>
            </a:xfrm>
            <a:prstGeom prst="rect">
              <a:avLst/>
            </a:prstGeom>
            <a:solidFill>
              <a:srgbClr val="80BD41">
                <a:alpha val="100000"/>
              </a:srgbClr>
            </a:solidFill>
          </p:spPr>
          <p:txBody>
            <a:bodyPr/>
            <a:lstStyle/>
            <a:p/>
          </p:txBody>
        </p:sp>
        <p:sp>
          <p:nvSpPr>
            <p:cNvPr id="176" name="rc176"/>
            <p:cNvSpPr/>
            <p:nvPr/>
          </p:nvSpPr>
          <p:spPr>
            <a:xfrm>
              <a:off x="5824283" y="862132"/>
              <a:ext cx="121626" cy="2818084"/>
            </a:xfrm>
            <a:prstGeom prst="rect">
              <a:avLst/>
            </a:prstGeom>
            <a:solidFill>
              <a:srgbClr val="80BD41">
                <a:alpha val="100000"/>
              </a:srgbClr>
            </a:solidFill>
          </p:spPr>
          <p:txBody>
            <a:bodyPr/>
            <a:lstStyle/>
            <a:p/>
          </p:txBody>
        </p:sp>
        <p:sp>
          <p:nvSpPr>
            <p:cNvPr id="177" name="rc177"/>
            <p:cNvSpPr/>
            <p:nvPr/>
          </p:nvSpPr>
          <p:spPr>
            <a:xfrm>
              <a:off x="6094564" y="862132"/>
              <a:ext cx="121626" cy="2818084"/>
            </a:xfrm>
            <a:prstGeom prst="rect">
              <a:avLst/>
            </a:prstGeom>
            <a:solidFill>
              <a:srgbClr val="80BD41">
                <a:alpha val="100000"/>
              </a:srgbClr>
            </a:solidFill>
          </p:spPr>
          <p:txBody>
            <a:bodyPr/>
            <a:lstStyle/>
            <a:p/>
          </p:txBody>
        </p:sp>
        <p:sp>
          <p:nvSpPr>
            <p:cNvPr id="178" name="rc178"/>
            <p:cNvSpPr/>
            <p:nvPr/>
          </p:nvSpPr>
          <p:spPr>
            <a:xfrm>
              <a:off x="7040547" y="833079"/>
              <a:ext cx="121626" cy="2847136"/>
            </a:xfrm>
            <a:prstGeom prst="rect">
              <a:avLst/>
            </a:prstGeom>
            <a:solidFill>
              <a:srgbClr val="80BD41">
                <a:alpha val="100000"/>
              </a:srgbClr>
            </a:solidFill>
          </p:spPr>
          <p:txBody>
            <a:bodyPr/>
            <a:lstStyle/>
            <a:p/>
          </p:txBody>
        </p:sp>
        <p:sp>
          <p:nvSpPr>
            <p:cNvPr id="179" name="rc179"/>
            <p:cNvSpPr/>
            <p:nvPr/>
          </p:nvSpPr>
          <p:spPr>
            <a:xfrm>
              <a:off x="7445968" y="833079"/>
              <a:ext cx="121626" cy="2847136"/>
            </a:xfrm>
            <a:prstGeom prst="rect">
              <a:avLst/>
            </a:prstGeom>
            <a:solidFill>
              <a:srgbClr val="80BD41">
                <a:alpha val="100000"/>
              </a:srgbClr>
            </a:solidFill>
          </p:spPr>
          <p:txBody>
            <a:bodyPr/>
            <a:lstStyle/>
            <a:p/>
          </p:txBody>
        </p:sp>
        <p:sp>
          <p:nvSpPr>
            <p:cNvPr id="180" name="rc180"/>
            <p:cNvSpPr/>
            <p:nvPr/>
          </p:nvSpPr>
          <p:spPr>
            <a:xfrm>
              <a:off x="6905407" y="833079"/>
              <a:ext cx="121626" cy="2847136"/>
            </a:xfrm>
            <a:prstGeom prst="rect">
              <a:avLst/>
            </a:prstGeom>
            <a:solidFill>
              <a:srgbClr val="80BD41">
                <a:alpha val="100000"/>
              </a:srgbClr>
            </a:solidFill>
          </p:spPr>
          <p:txBody>
            <a:bodyPr/>
            <a:lstStyle/>
            <a:p/>
          </p:txBody>
        </p:sp>
        <p:sp>
          <p:nvSpPr>
            <p:cNvPr id="181" name="rc181"/>
            <p:cNvSpPr/>
            <p:nvPr/>
          </p:nvSpPr>
          <p:spPr>
            <a:xfrm>
              <a:off x="6770266" y="833079"/>
              <a:ext cx="121626" cy="2847136"/>
            </a:xfrm>
            <a:prstGeom prst="rect">
              <a:avLst/>
            </a:prstGeom>
            <a:solidFill>
              <a:srgbClr val="80BD41">
                <a:alpha val="100000"/>
              </a:srgbClr>
            </a:solidFill>
          </p:spPr>
          <p:txBody>
            <a:bodyPr/>
            <a:lstStyle/>
            <a:p/>
          </p:txBody>
        </p:sp>
        <p:sp>
          <p:nvSpPr>
            <p:cNvPr id="182" name="rc182"/>
            <p:cNvSpPr/>
            <p:nvPr/>
          </p:nvSpPr>
          <p:spPr>
            <a:xfrm>
              <a:off x="7581109" y="833079"/>
              <a:ext cx="121626" cy="2847136"/>
            </a:xfrm>
            <a:prstGeom prst="rect">
              <a:avLst/>
            </a:prstGeom>
            <a:solidFill>
              <a:srgbClr val="80BD41">
                <a:alpha val="100000"/>
              </a:srgbClr>
            </a:solidFill>
          </p:spPr>
          <p:txBody>
            <a:bodyPr/>
            <a:lstStyle/>
            <a:p/>
          </p:txBody>
        </p:sp>
        <p:sp>
          <p:nvSpPr>
            <p:cNvPr id="183" name="rc183"/>
            <p:cNvSpPr/>
            <p:nvPr/>
          </p:nvSpPr>
          <p:spPr>
            <a:xfrm>
              <a:off x="7175687" y="833079"/>
              <a:ext cx="121626" cy="2847136"/>
            </a:xfrm>
            <a:prstGeom prst="rect">
              <a:avLst/>
            </a:prstGeom>
            <a:solidFill>
              <a:srgbClr val="80BD41">
                <a:alpha val="100000"/>
              </a:srgbClr>
            </a:solidFill>
          </p:spPr>
          <p:txBody>
            <a:bodyPr/>
            <a:lstStyle/>
            <a:p/>
          </p:txBody>
        </p:sp>
        <p:sp>
          <p:nvSpPr>
            <p:cNvPr id="184" name="rc184"/>
            <p:cNvSpPr/>
            <p:nvPr/>
          </p:nvSpPr>
          <p:spPr>
            <a:xfrm>
              <a:off x="7310828" y="833079"/>
              <a:ext cx="121626" cy="2847136"/>
            </a:xfrm>
            <a:prstGeom prst="rect">
              <a:avLst/>
            </a:prstGeom>
            <a:solidFill>
              <a:srgbClr val="80BD41">
                <a:alpha val="100000"/>
              </a:srgbClr>
            </a:solidFill>
          </p:spPr>
          <p:txBody>
            <a:bodyPr/>
            <a:lstStyle/>
            <a:p/>
          </p:txBody>
        </p:sp>
        <p:sp>
          <p:nvSpPr>
            <p:cNvPr id="185" name="rc185"/>
            <p:cNvSpPr/>
            <p:nvPr/>
          </p:nvSpPr>
          <p:spPr>
            <a:xfrm>
              <a:off x="6635126" y="833079"/>
              <a:ext cx="121626" cy="2847136"/>
            </a:xfrm>
            <a:prstGeom prst="rect">
              <a:avLst/>
            </a:prstGeom>
            <a:solidFill>
              <a:srgbClr val="80BD41">
                <a:alpha val="100000"/>
              </a:srgbClr>
            </a:solidFill>
          </p:spPr>
          <p:txBody>
            <a:bodyPr/>
            <a:lstStyle/>
            <a:p/>
          </p:txBody>
        </p:sp>
        <p:sp>
          <p:nvSpPr>
            <p:cNvPr id="186" name="rc186"/>
            <p:cNvSpPr/>
            <p:nvPr/>
          </p:nvSpPr>
          <p:spPr>
            <a:xfrm>
              <a:off x="8932513" y="804027"/>
              <a:ext cx="121626" cy="2876188"/>
            </a:xfrm>
            <a:prstGeom prst="rect">
              <a:avLst/>
            </a:prstGeom>
            <a:solidFill>
              <a:srgbClr val="80BD41">
                <a:alpha val="100000"/>
              </a:srgbClr>
            </a:solidFill>
          </p:spPr>
          <p:txBody>
            <a:bodyPr/>
            <a:lstStyle/>
            <a:p/>
          </p:txBody>
        </p:sp>
        <p:sp>
          <p:nvSpPr>
            <p:cNvPr id="187" name="rc187"/>
            <p:cNvSpPr/>
            <p:nvPr/>
          </p:nvSpPr>
          <p:spPr>
            <a:xfrm>
              <a:off x="8121670" y="804027"/>
              <a:ext cx="121626" cy="2876188"/>
            </a:xfrm>
            <a:prstGeom prst="rect">
              <a:avLst/>
            </a:prstGeom>
            <a:solidFill>
              <a:srgbClr val="80BD41">
                <a:alpha val="100000"/>
              </a:srgbClr>
            </a:solidFill>
          </p:spPr>
          <p:txBody>
            <a:bodyPr/>
            <a:lstStyle/>
            <a:p/>
          </p:txBody>
        </p:sp>
        <p:sp>
          <p:nvSpPr>
            <p:cNvPr id="188" name="rc188"/>
            <p:cNvSpPr/>
            <p:nvPr/>
          </p:nvSpPr>
          <p:spPr>
            <a:xfrm>
              <a:off x="8797373" y="804027"/>
              <a:ext cx="121626" cy="2876188"/>
            </a:xfrm>
            <a:prstGeom prst="rect">
              <a:avLst/>
            </a:prstGeom>
            <a:solidFill>
              <a:srgbClr val="80BD41">
                <a:alpha val="100000"/>
              </a:srgbClr>
            </a:solidFill>
          </p:spPr>
          <p:txBody>
            <a:bodyPr/>
            <a:lstStyle/>
            <a:p/>
          </p:txBody>
        </p:sp>
        <p:sp>
          <p:nvSpPr>
            <p:cNvPr id="189" name="rc189"/>
            <p:cNvSpPr/>
            <p:nvPr/>
          </p:nvSpPr>
          <p:spPr>
            <a:xfrm>
              <a:off x="7986530" y="804027"/>
              <a:ext cx="121626" cy="2876188"/>
            </a:xfrm>
            <a:prstGeom prst="rect">
              <a:avLst/>
            </a:prstGeom>
            <a:solidFill>
              <a:srgbClr val="80BD41">
                <a:alpha val="100000"/>
              </a:srgbClr>
            </a:solidFill>
          </p:spPr>
          <p:txBody>
            <a:bodyPr/>
            <a:lstStyle/>
            <a:p/>
          </p:txBody>
        </p:sp>
        <p:sp>
          <p:nvSpPr>
            <p:cNvPr id="190" name="rc190"/>
            <p:cNvSpPr/>
            <p:nvPr/>
          </p:nvSpPr>
          <p:spPr>
            <a:xfrm>
              <a:off x="8256811" y="804027"/>
              <a:ext cx="121626" cy="2876188"/>
            </a:xfrm>
            <a:prstGeom prst="rect">
              <a:avLst/>
            </a:prstGeom>
            <a:solidFill>
              <a:srgbClr val="80BD41">
                <a:alpha val="100000"/>
              </a:srgbClr>
            </a:solidFill>
          </p:spPr>
          <p:txBody>
            <a:bodyPr/>
            <a:lstStyle/>
            <a:p/>
          </p:txBody>
        </p:sp>
        <p:sp>
          <p:nvSpPr>
            <p:cNvPr id="191" name="rc191"/>
            <p:cNvSpPr/>
            <p:nvPr/>
          </p:nvSpPr>
          <p:spPr>
            <a:xfrm>
              <a:off x="7716249" y="804027"/>
              <a:ext cx="121626" cy="2876188"/>
            </a:xfrm>
            <a:prstGeom prst="rect">
              <a:avLst/>
            </a:prstGeom>
            <a:solidFill>
              <a:srgbClr val="80BD41">
                <a:alpha val="100000"/>
              </a:srgbClr>
            </a:solidFill>
          </p:spPr>
          <p:txBody>
            <a:bodyPr/>
            <a:lstStyle/>
            <a:p/>
          </p:txBody>
        </p:sp>
        <p:sp>
          <p:nvSpPr>
            <p:cNvPr id="192" name="rc192"/>
            <p:cNvSpPr/>
            <p:nvPr/>
          </p:nvSpPr>
          <p:spPr>
            <a:xfrm>
              <a:off x="8391951" y="804027"/>
              <a:ext cx="121626" cy="2876188"/>
            </a:xfrm>
            <a:prstGeom prst="rect">
              <a:avLst/>
            </a:prstGeom>
            <a:solidFill>
              <a:srgbClr val="80BD41">
                <a:alpha val="100000"/>
              </a:srgbClr>
            </a:solidFill>
          </p:spPr>
          <p:txBody>
            <a:bodyPr/>
            <a:lstStyle/>
            <a:p/>
          </p:txBody>
        </p:sp>
        <p:sp>
          <p:nvSpPr>
            <p:cNvPr id="193" name="rc193"/>
            <p:cNvSpPr/>
            <p:nvPr/>
          </p:nvSpPr>
          <p:spPr>
            <a:xfrm>
              <a:off x="7851390" y="804027"/>
              <a:ext cx="121626" cy="2876188"/>
            </a:xfrm>
            <a:prstGeom prst="rect">
              <a:avLst/>
            </a:prstGeom>
            <a:solidFill>
              <a:srgbClr val="80BD41">
                <a:alpha val="100000"/>
              </a:srgbClr>
            </a:solidFill>
          </p:spPr>
          <p:txBody>
            <a:bodyPr/>
            <a:lstStyle/>
            <a:p/>
          </p:txBody>
        </p:sp>
        <p:sp>
          <p:nvSpPr>
            <p:cNvPr id="194" name="rc194"/>
            <p:cNvSpPr/>
            <p:nvPr/>
          </p:nvSpPr>
          <p:spPr>
            <a:xfrm>
              <a:off x="8527092" y="804027"/>
              <a:ext cx="121626" cy="2876188"/>
            </a:xfrm>
            <a:prstGeom prst="rect">
              <a:avLst/>
            </a:prstGeom>
            <a:solidFill>
              <a:srgbClr val="80BD41">
                <a:alpha val="100000"/>
              </a:srgbClr>
            </a:solidFill>
          </p:spPr>
          <p:txBody>
            <a:bodyPr/>
            <a:lstStyle/>
            <a:p/>
          </p:txBody>
        </p:sp>
        <p:sp>
          <p:nvSpPr>
            <p:cNvPr id="195" name="rc195"/>
            <p:cNvSpPr/>
            <p:nvPr/>
          </p:nvSpPr>
          <p:spPr>
            <a:xfrm>
              <a:off x="8662232" y="804027"/>
              <a:ext cx="121626" cy="2876188"/>
            </a:xfrm>
            <a:prstGeom prst="rect">
              <a:avLst/>
            </a:prstGeom>
            <a:solidFill>
              <a:srgbClr val="80BD41">
                <a:alpha val="100000"/>
              </a:srgbClr>
            </a:solidFill>
          </p:spPr>
          <p:txBody>
            <a:bodyPr/>
            <a:lstStyle/>
            <a:p/>
          </p:txBody>
        </p:sp>
        <p:sp>
          <p:nvSpPr>
            <p:cNvPr id="196" name="pg196"/>
            <p:cNvSpPr/>
            <p:nvPr/>
          </p:nvSpPr>
          <p:spPr>
            <a:xfrm>
              <a:off x="901451" y="3635953"/>
              <a:ext cx="44263" cy="44263"/>
            </a:xfrm>
            <a:custGeom>
              <a:avLst/>
              <a:pathLst>
                <a:path w="44263" h="44263">
                  <a:moveTo>
                    <a:pt x="44263" y="0"/>
                  </a:moveTo>
                  <a:lnTo>
                    <a:pt x="44263" y="8948"/>
                  </a:lnTo>
                  <a:lnTo>
                    <a:pt x="8948" y="44263"/>
                  </a:lnTo>
                  <a:lnTo>
                    <a:pt x="0" y="4426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7" name="pg197"/>
            <p:cNvSpPr/>
            <p:nvPr/>
          </p:nvSpPr>
          <p:spPr>
            <a:xfrm>
              <a:off x="824088" y="354646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8" name="pg198"/>
            <p:cNvSpPr/>
            <p:nvPr/>
          </p:nvSpPr>
          <p:spPr>
            <a:xfrm>
              <a:off x="824088" y="345698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9" name="pg199"/>
            <p:cNvSpPr/>
            <p:nvPr/>
          </p:nvSpPr>
          <p:spPr>
            <a:xfrm>
              <a:off x="824088" y="336749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0" name="pg200"/>
            <p:cNvSpPr/>
            <p:nvPr/>
          </p:nvSpPr>
          <p:spPr>
            <a:xfrm>
              <a:off x="824088" y="327800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1" name="pg201"/>
            <p:cNvSpPr/>
            <p:nvPr/>
          </p:nvSpPr>
          <p:spPr>
            <a:xfrm>
              <a:off x="824088" y="318852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2" name="pg202"/>
            <p:cNvSpPr/>
            <p:nvPr/>
          </p:nvSpPr>
          <p:spPr>
            <a:xfrm>
              <a:off x="824088" y="309903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3" name="pg203"/>
            <p:cNvSpPr/>
            <p:nvPr/>
          </p:nvSpPr>
          <p:spPr>
            <a:xfrm>
              <a:off x="824088" y="300955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4" name="pg204"/>
            <p:cNvSpPr/>
            <p:nvPr/>
          </p:nvSpPr>
          <p:spPr>
            <a:xfrm>
              <a:off x="824088" y="292006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5" name="pg205"/>
            <p:cNvSpPr/>
            <p:nvPr/>
          </p:nvSpPr>
          <p:spPr>
            <a:xfrm>
              <a:off x="824088" y="283057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6" name="pg206"/>
            <p:cNvSpPr/>
            <p:nvPr/>
          </p:nvSpPr>
          <p:spPr>
            <a:xfrm>
              <a:off x="824088" y="274109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7" name="pg207"/>
            <p:cNvSpPr/>
            <p:nvPr/>
          </p:nvSpPr>
          <p:spPr>
            <a:xfrm>
              <a:off x="824088" y="265160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8" name="pg208"/>
            <p:cNvSpPr/>
            <p:nvPr/>
          </p:nvSpPr>
          <p:spPr>
            <a:xfrm>
              <a:off x="824088" y="256212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9" name="pg209"/>
            <p:cNvSpPr/>
            <p:nvPr/>
          </p:nvSpPr>
          <p:spPr>
            <a:xfrm>
              <a:off x="824088" y="247263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0" name="pg210"/>
            <p:cNvSpPr/>
            <p:nvPr/>
          </p:nvSpPr>
          <p:spPr>
            <a:xfrm>
              <a:off x="824088" y="238314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1" name="pg211"/>
            <p:cNvSpPr/>
            <p:nvPr/>
          </p:nvSpPr>
          <p:spPr>
            <a:xfrm>
              <a:off x="824088" y="229366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2" name="pg212"/>
            <p:cNvSpPr/>
            <p:nvPr/>
          </p:nvSpPr>
          <p:spPr>
            <a:xfrm>
              <a:off x="824088" y="220417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3" name="pg213"/>
            <p:cNvSpPr/>
            <p:nvPr/>
          </p:nvSpPr>
          <p:spPr>
            <a:xfrm>
              <a:off x="824088" y="211469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4" name="pg214"/>
            <p:cNvSpPr/>
            <p:nvPr/>
          </p:nvSpPr>
          <p:spPr>
            <a:xfrm>
              <a:off x="824088" y="202520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5" name="pg215"/>
            <p:cNvSpPr/>
            <p:nvPr/>
          </p:nvSpPr>
          <p:spPr>
            <a:xfrm>
              <a:off x="824088" y="193571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6" name="pg216"/>
            <p:cNvSpPr/>
            <p:nvPr/>
          </p:nvSpPr>
          <p:spPr>
            <a:xfrm>
              <a:off x="824088" y="184623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7" name="pg217"/>
            <p:cNvSpPr/>
            <p:nvPr/>
          </p:nvSpPr>
          <p:spPr>
            <a:xfrm>
              <a:off x="824088" y="1762756"/>
              <a:ext cx="121626" cy="124565"/>
            </a:xfrm>
            <a:custGeom>
              <a:avLst/>
              <a:pathLst>
                <a:path w="121626" h="124565">
                  <a:moveTo>
                    <a:pt x="115616" y="0"/>
                  </a:moveTo>
                  <a:lnTo>
                    <a:pt x="121626" y="0"/>
                  </a:lnTo>
                  <a:lnTo>
                    <a:pt x="121626" y="2938"/>
                  </a:lnTo>
                  <a:lnTo>
                    <a:pt x="0" y="124565"/>
                  </a:lnTo>
                  <a:lnTo>
                    <a:pt x="0" y="11561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8" name="pg218"/>
            <p:cNvSpPr/>
            <p:nvPr/>
          </p:nvSpPr>
          <p:spPr>
            <a:xfrm>
              <a:off x="824088" y="1762756"/>
              <a:ext cx="35079" cy="35079"/>
            </a:xfrm>
            <a:custGeom>
              <a:avLst/>
              <a:pathLst>
                <a:path w="35079" h="35079">
                  <a:moveTo>
                    <a:pt x="26130" y="0"/>
                  </a:moveTo>
                  <a:lnTo>
                    <a:pt x="35079" y="0"/>
                  </a:lnTo>
                  <a:lnTo>
                    <a:pt x="0" y="35079"/>
                  </a:lnTo>
                  <a:lnTo>
                    <a:pt x="0" y="2613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9" name="pg219"/>
            <p:cNvSpPr/>
            <p:nvPr/>
          </p:nvSpPr>
          <p:spPr>
            <a:xfrm>
              <a:off x="1080423" y="3679784"/>
              <a:ext cx="431" cy="431"/>
            </a:xfrm>
            <a:custGeom>
              <a:avLst/>
              <a:pathLst>
                <a:path w="431" h="431">
                  <a:moveTo>
                    <a:pt x="431" y="0"/>
                  </a:moveTo>
                  <a:lnTo>
                    <a:pt x="431" y="431"/>
                  </a:lnTo>
                  <a:lnTo>
                    <a:pt x="0" y="43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0" name="pg220"/>
            <p:cNvSpPr/>
            <p:nvPr/>
          </p:nvSpPr>
          <p:spPr>
            <a:xfrm>
              <a:off x="990937" y="3590298"/>
              <a:ext cx="89917" cy="89917"/>
            </a:xfrm>
            <a:custGeom>
              <a:avLst/>
              <a:pathLst>
                <a:path w="89917" h="89917">
                  <a:moveTo>
                    <a:pt x="89917" y="0"/>
                  </a:moveTo>
                  <a:lnTo>
                    <a:pt x="89917" y="8948"/>
                  </a:lnTo>
                  <a:lnTo>
                    <a:pt x="8948" y="89917"/>
                  </a:lnTo>
                  <a:lnTo>
                    <a:pt x="0" y="8991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1" name="pg221"/>
            <p:cNvSpPr/>
            <p:nvPr/>
          </p:nvSpPr>
          <p:spPr>
            <a:xfrm>
              <a:off x="959228" y="350081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2" name="pg222"/>
            <p:cNvSpPr/>
            <p:nvPr/>
          </p:nvSpPr>
          <p:spPr>
            <a:xfrm>
              <a:off x="959228" y="341132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3" name="pg223"/>
            <p:cNvSpPr/>
            <p:nvPr/>
          </p:nvSpPr>
          <p:spPr>
            <a:xfrm>
              <a:off x="959228" y="332184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4" name="pg224"/>
            <p:cNvSpPr/>
            <p:nvPr/>
          </p:nvSpPr>
          <p:spPr>
            <a:xfrm>
              <a:off x="959228" y="323235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5" name="pg225"/>
            <p:cNvSpPr/>
            <p:nvPr/>
          </p:nvSpPr>
          <p:spPr>
            <a:xfrm>
              <a:off x="959228" y="314286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6" name="pg226"/>
            <p:cNvSpPr/>
            <p:nvPr/>
          </p:nvSpPr>
          <p:spPr>
            <a:xfrm>
              <a:off x="959228" y="305338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7" name="pg227"/>
            <p:cNvSpPr/>
            <p:nvPr/>
          </p:nvSpPr>
          <p:spPr>
            <a:xfrm>
              <a:off x="959228" y="296389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8" name="pg228"/>
            <p:cNvSpPr/>
            <p:nvPr/>
          </p:nvSpPr>
          <p:spPr>
            <a:xfrm>
              <a:off x="959228" y="287441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9" name="pg229"/>
            <p:cNvSpPr/>
            <p:nvPr/>
          </p:nvSpPr>
          <p:spPr>
            <a:xfrm>
              <a:off x="959228" y="278492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0" name="pg230"/>
            <p:cNvSpPr/>
            <p:nvPr/>
          </p:nvSpPr>
          <p:spPr>
            <a:xfrm>
              <a:off x="959228" y="269543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1" name="pg231"/>
            <p:cNvSpPr/>
            <p:nvPr/>
          </p:nvSpPr>
          <p:spPr>
            <a:xfrm>
              <a:off x="959228" y="260595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2" name="pg232"/>
            <p:cNvSpPr/>
            <p:nvPr/>
          </p:nvSpPr>
          <p:spPr>
            <a:xfrm>
              <a:off x="959228" y="251646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3" name="pg233"/>
            <p:cNvSpPr/>
            <p:nvPr/>
          </p:nvSpPr>
          <p:spPr>
            <a:xfrm>
              <a:off x="959228" y="242698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4" name="pg234"/>
            <p:cNvSpPr/>
            <p:nvPr/>
          </p:nvSpPr>
          <p:spPr>
            <a:xfrm>
              <a:off x="959228" y="233749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5" name="pg235"/>
            <p:cNvSpPr/>
            <p:nvPr/>
          </p:nvSpPr>
          <p:spPr>
            <a:xfrm>
              <a:off x="959228" y="224800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6" name="pg236"/>
            <p:cNvSpPr/>
            <p:nvPr/>
          </p:nvSpPr>
          <p:spPr>
            <a:xfrm>
              <a:off x="959228" y="215852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7" name="pg237"/>
            <p:cNvSpPr/>
            <p:nvPr/>
          </p:nvSpPr>
          <p:spPr>
            <a:xfrm>
              <a:off x="959228" y="206903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8" name="pg238"/>
            <p:cNvSpPr/>
            <p:nvPr/>
          </p:nvSpPr>
          <p:spPr>
            <a:xfrm>
              <a:off x="959228" y="197955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9" name="pg239"/>
            <p:cNvSpPr/>
            <p:nvPr/>
          </p:nvSpPr>
          <p:spPr>
            <a:xfrm>
              <a:off x="959228" y="189006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0" name="pg240"/>
            <p:cNvSpPr/>
            <p:nvPr/>
          </p:nvSpPr>
          <p:spPr>
            <a:xfrm>
              <a:off x="959228" y="180057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1" name="pg241"/>
            <p:cNvSpPr/>
            <p:nvPr/>
          </p:nvSpPr>
          <p:spPr>
            <a:xfrm>
              <a:off x="959228" y="171109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2" name="pg242"/>
            <p:cNvSpPr/>
            <p:nvPr/>
          </p:nvSpPr>
          <p:spPr>
            <a:xfrm>
              <a:off x="959228" y="162160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3" name="pg243"/>
            <p:cNvSpPr/>
            <p:nvPr/>
          </p:nvSpPr>
          <p:spPr>
            <a:xfrm>
              <a:off x="959228" y="153212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4" name="pg244"/>
            <p:cNvSpPr/>
            <p:nvPr/>
          </p:nvSpPr>
          <p:spPr>
            <a:xfrm>
              <a:off x="959228" y="144263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5" name="pg245"/>
            <p:cNvSpPr/>
            <p:nvPr/>
          </p:nvSpPr>
          <p:spPr>
            <a:xfrm>
              <a:off x="959228" y="1414128"/>
              <a:ext cx="69595" cy="69595"/>
            </a:xfrm>
            <a:custGeom>
              <a:avLst/>
              <a:pathLst>
                <a:path w="69595" h="69595">
                  <a:moveTo>
                    <a:pt x="60647" y="0"/>
                  </a:moveTo>
                  <a:lnTo>
                    <a:pt x="69595" y="0"/>
                  </a:lnTo>
                  <a:lnTo>
                    <a:pt x="0" y="69595"/>
                  </a:lnTo>
                  <a:lnTo>
                    <a:pt x="0" y="6064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6" name="pg246"/>
            <p:cNvSpPr/>
            <p:nvPr/>
          </p:nvSpPr>
          <p:spPr>
            <a:xfrm>
              <a:off x="2422713" y="3670670"/>
              <a:ext cx="9545" cy="9545"/>
            </a:xfrm>
            <a:custGeom>
              <a:avLst/>
              <a:pathLst>
                <a:path w="9545" h="9545">
                  <a:moveTo>
                    <a:pt x="9545" y="0"/>
                  </a:moveTo>
                  <a:lnTo>
                    <a:pt x="9545" y="8948"/>
                  </a:lnTo>
                  <a:lnTo>
                    <a:pt x="8948" y="9545"/>
                  </a:lnTo>
                  <a:lnTo>
                    <a:pt x="0" y="954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7" name="pg247"/>
            <p:cNvSpPr/>
            <p:nvPr/>
          </p:nvSpPr>
          <p:spPr>
            <a:xfrm>
              <a:off x="2333227" y="3581184"/>
              <a:ext cx="99031" cy="99031"/>
            </a:xfrm>
            <a:custGeom>
              <a:avLst/>
              <a:pathLst>
                <a:path w="99031" h="99031">
                  <a:moveTo>
                    <a:pt x="99031" y="0"/>
                  </a:moveTo>
                  <a:lnTo>
                    <a:pt x="99031" y="8948"/>
                  </a:lnTo>
                  <a:lnTo>
                    <a:pt x="8948" y="99031"/>
                  </a:lnTo>
                  <a:lnTo>
                    <a:pt x="0" y="9903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8" name="pg248"/>
            <p:cNvSpPr/>
            <p:nvPr/>
          </p:nvSpPr>
          <p:spPr>
            <a:xfrm>
              <a:off x="2310632" y="349169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9" name="pg249"/>
            <p:cNvSpPr/>
            <p:nvPr/>
          </p:nvSpPr>
          <p:spPr>
            <a:xfrm>
              <a:off x="2310632" y="340221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0" name="pg250"/>
            <p:cNvSpPr/>
            <p:nvPr/>
          </p:nvSpPr>
          <p:spPr>
            <a:xfrm>
              <a:off x="2310632" y="331272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1" name="pg251"/>
            <p:cNvSpPr/>
            <p:nvPr/>
          </p:nvSpPr>
          <p:spPr>
            <a:xfrm>
              <a:off x="2310632" y="322324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2" name="pg252"/>
            <p:cNvSpPr/>
            <p:nvPr/>
          </p:nvSpPr>
          <p:spPr>
            <a:xfrm>
              <a:off x="2310632" y="313375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3" name="pg253"/>
            <p:cNvSpPr/>
            <p:nvPr/>
          </p:nvSpPr>
          <p:spPr>
            <a:xfrm>
              <a:off x="2310632" y="304426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4" name="pg254"/>
            <p:cNvSpPr/>
            <p:nvPr/>
          </p:nvSpPr>
          <p:spPr>
            <a:xfrm>
              <a:off x="2310632" y="295478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5" name="pg255"/>
            <p:cNvSpPr/>
            <p:nvPr/>
          </p:nvSpPr>
          <p:spPr>
            <a:xfrm>
              <a:off x="2310632" y="286529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6" name="pg256"/>
            <p:cNvSpPr/>
            <p:nvPr/>
          </p:nvSpPr>
          <p:spPr>
            <a:xfrm>
              <a:off x="2310632" y="277581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7" name="pg257"/>
            <p:cNvSpPr/>
            <p:nvPr/>
          </p:nvSpPr>
          <p:spPr>
            <a:xfrm>
              <a:off x="2310632" y="268632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8" name="pg258"/>
            <p:cNvSpPr/>
            <p:nvPr/>
          </p:nvSpPr>
          <p:spPr>
            <a:xfrm>
              <a:off x="2310632" y="259683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9" name="pg259"/>
            <p:cNvSpPr/>
            <p:nvPr/>
          </p:nvSpPr>
          <p:spPr>
            <a:xfrm>
              <a:off x="2310632" y="250735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0" name="pg260"/>
            <p:cNvSpPr/>
            <p:nvPr/>
          </p:nvSpPr>
          <p:spPr>
            <a:xfrm>
              <a:off x="2310632" y="241786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1" name="pg261"/>
            <p:cNvSpPr/>
            <p:nvPr/>
          </p:nvSpPr>
          <p:spPr>
            <a:xfrm>
              <a:off x="2310632" y="232838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2" name="pg262"/>
            <p:cNvSpPr/>
            <p:nvPr/>
          </p:nvSpPr>
          <p:spPr>
            <a:xfrm>
              <a:off x="2310632" y="223889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3" name="pg263"/>
            <p:cNvSpPr/>
            <p:nvPr/>
          </p:nvSpPr>
          <p:spPr>
            <a:xfrm>
              <a:off x="2310632" y="214940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4" name="pg264"/>
            <p:cNvSpPr/>
            <p:nvPr/>
          </p:nvSpPr>
          <p:spPr>
            <a:xfrm>
              <a:off x="2310632" y="205992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5" name="pg265"/>
            <p:cNvSpPr/>
            <p:nvPr/>
          </p:nvSpPr>
          <p:spPr>
            <a:xfrm>
              <a:off x="2310632" y="197043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6" name="pg266"/>
            <p:cNvSpPr/>
            <p:nvPr/>
          </p:nvSpPr>
          <p:spPr>
            <a:xfrm>
              <a:off x="2310632" y="188095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7" name="pg267"/>
            <p:cNvSpPr/>
            <p:nvPr/>
          </p:nvSpPr>
          <p:spPr>
            <a:xfrm>
              <a:off x="2310632" y="179146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8" name="pg268"/>
            <p:cNvSpPr/>
            <p:nvPr/>
          </p:nvSpPr>
          <p:spPr>
            <a:xfrm>
              <a:off x="2310632" y="170197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9" name="pg269"/>
            <p:cNvSpPr/>
            <p:nvPr/>
          </p:nvSpPr>
          <p:spPr>
            <a:xfrm>
              <a:off x="2310632" y="161249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0" name="pg270"/>
            <p:cNvSpPr/>
            <p:nvPr/>
          </p:nvSpPr>
          <p:spPr>
            <a:xfrm>
              <a:off x="2310632" y="152300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1" name="pg271"/>
            <p:cNvSpPr/>
            <p:nvPr/>
          </p:nvSpPr>
          <p:spPr>
            <a:xfrm>
              <a:off x="2310632" y="143352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2" name="pg272"/>
            <p:cNvSpPr/>
            <p:nvPr/>
          </p:nvSpPr>
          <p:spPr>
            <a:xfrm>
              <a:off x="2310632" y="134403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3" name="pg273"/>
            <p:cNvSpPr/>
            <p:nvPr/>
          </p:nvSpPr>
          <p:spPr>
            <a:xfrm>
              <a:off x="2310632" y="125454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4" name="pg274"/>
            <p:cNvSpPr/>
            <p:nvPr/>
          </p:nvSpPr>
          <p:spPr>
            <a:xfrm>
              <a:off x="2310632" y="116506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5" name="pg275"/>
            <p:cNvSpPr/>
            <p:nvPr/>
          </p:nvSpPr>
          <p:spPr>
            <a:xfrm>
              <a:off x="2310632" y="107557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6" name="pg276"/>
            <p:cNvSpPr/>
            <p:nvPr/>
          </p:nvSpPr>
          <p:spPr>
            <a:xfrm>
              <a:off x="2310632" y="1036446"/>
              <a:ext cx="80218" cy="80218"/>
            </a:xfrm>
            <a:custGeom>
              <a:avLst/>
              <a:pathLst>
                <a:path w="80218" h="80218">
                  <a:moveTo>
                    <a:pt x="71270" y="0"/>
                  </a:moveTo>
                  <a:lnTo>
                    <a:pt x="80218" y="0"/>
                  </a:lnTo>
                  <a:lnTo>
                    <a:pt x="0" y="80218"/>
                  </a:lnTo>
                  <a:lnTo>
                    <a:pt x="0" y="712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7" name="pg277"/>
            <p:cNvSpPr/>
            <p:nvPr/>
          </p:nvSpPr>
          <p:spPr>
            <a:xfrm>
              <a:off x="3228087" y="3665201"/>
              <a:ext cx="15014" cy="15014"/>
            </a:xfrm>
            <a:custGeom>
              <a:avLst/>
              <a:pathLst>
                <a:path w="15014" h="15014">
                  <a:moveTo>
                    <a:pt x="15014" y="0"/>
                  </a:moveTo>
                  <a:lnTo>
                    <a:pt x="15014" y="8948"/>
                  </a:lnTo>
                  <a:lnTo>
                    <a:pt x="8948" y="15014"/>
                  </a:lnTo>
                  <a:lnTo>
                    <a:pt x="0" y="1501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8" name="pg278"/>
            <p:cNvSpPr/>
            <p:nvPr/>
          </p:nvSpPr>
          <p:spPr>
            <a:xfrm>
              <a:off x="3138601" y="3575715"/>
              <a:ext cx="104500" cy="104500"/>
            </a:xfrm>
            <a:custGeom>
              <a:avLst/>
              <a:pathLst>
                <a:path w="104500" h="104500">
                  <a:moveTo>
                    <a:pt x="104500" y="0"/>
                  </a:moveTo>
                  <a:lnTo>
                    <a:pt x="104500" y="8948"/>
                  </a:lnTo>
                  <a:lnTo>
                    <a:pt x="8948" y="104500"/>
                  </a:lnTo>
                  <a:lnTo>
                    <a:pt x="0" y="10450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9" name="pg279"/>
            <p:cNvSpPr/>
            <p:nvPr/>
          </p:nvSpPr>
          <p:spPr>
            <a:xfrm>
              <a:off x="3121475" y="348622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0" name="pg280"/>
            <p:cNvSpPr/>
            <p:nvPr/>
          </p:nvSpPr>
          <p:spPr>
            <a:xfrm>
              <a:off x="3121475" y="339674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1" name="pg281"/>
            <p:cNvSpPr/>
            <p:nvPr/>
          </p:nvSpPr>
          <p:spPr>
            <a:xfrm>
              <a:off x="3121475" y="330725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2" name="pg282"/>
            <p:cNvSpPr/>
            <p:nvPr/>
          </p:nvSpPr>
          <p:spPr>
            <a:xfrm>
              <a:off x="3121475" y="321777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3" name="pg283"/>
            <p:cNvSpPr/>
            <p:nvPr/>
          </p:nvSpPr>
          <p:spPr>
            <a:xfrm>
              <a:off x="3121475" y="312828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4" name="pg284"/>
            <p:cNvSpPr/>
            <p:nvPr/>
          </p:nvSpPr>
          <p:spPr>
            <a:xfrm>
              <a:off x="3121475" y="303879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5" name="pg285"/>
            <p:cNvSpPr/>
            <p:nvPr/>
          </p:nvSpPr>
          <p:spPr>
            <a:xfrm>
              <a:off x="3121475" y="294931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6" name="pg286"/>
            <p:cNvSpPr/>
            <p:nvPr/>
          </p:nvSpPr>
          <p:spPr>
            <a:xfrm>
              <a:off x="3121475" y="285982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7" name="pg287"/>
            <p:cNvSpPr/>
            <p:nvPr/>
          </p:nvSpPr>
          <p:spPr>
            <a:xfrm>
              <a:off x="3121475" y="277034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8" name="pg288"/>
            <p:cNvSpPr/>
            <p:nvPr/>
          </p:nvSpPr>
          <p:spPr>
            <a:xfrm>
              <a:off x="3121475" y="268085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9" name="pg289"/>
            <p:cNvSpPr/>
            <p:nvPr/>
          </p:nvSpPr>
          <p:spPr>
            <a:xfrm>
              <a:off x="3121475" y="259136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0" name="pg290"/>
            <p:cNvSpPr/>
            <p:nvPr/>
          </p:nvSpPr>
          <p:spPr>
            <a:xfrm>
              <a:off x="3121475" y="250188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1" name="pg291"/>
            <p:cNvSpPr/>
            <p:nvPr/>
          </p:nvSpPr>
          <p:spPr>
            <a:xfrm>
              <a:off x="3121475" y="241239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2" name="pg292"/>
            <p:cNvSpPr/>
            <p:nvPr/>
          </p:nvSpPr>
          <p:spPr>
            <a:xfrm>
              <a:off x="3121475" y="232291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3" name="pg293"/>
            <p:cNvSpPr/>
            <p:nvPr/>
          </p:nvSpPr>
          <p:spPr>
            <a:xfrm>
              <a:off x="3121475" y="223342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4" name="pg294"/>
            <p:cNvSpPr/>
            <p:nvPr/>
          </p:nvSpPr>
          <p:spPr>
            <a:xfrm>
              <a:off x="3121475" y="214393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5" name="pg295"/>
            <p:cNvSpPr/>
            <p:nvPr/>
          </p:nvSpPr>
          <p:spPr>
            <a:xfrm>
              <a:off x="3121475" y="205445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6" name="pg296"/>
            <p:cNvSpPr/>
            <p:nvPr/>
          </p:nvSpPr>
          <p:spPr>
            <a:xfrm>
              <a:off x="3121475" y="196496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7" name="pg297"/>
            <p:cNvSpPr/>
            <p:nvPr/>
          </p:nvSpPr>
          <p:spPr>
            <a:xfrm>
              <a:off x="3121475" y="187548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8" name="pg298"/>
            <p:cNvSpPr/>
            <p:nvPr/>
          </p:nvSpPr>
          <p:spPr>
            <a:xfrm>
              <a:off x="3121475" y="178599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9" name="pg299"/>
            <p:cNvSpPr/>
            <p:nvPr/>
          </p:nvSpPr>
          <p:spPr>
            <a:xfrm>
              <a:off x="3121475" y="169650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0" name="pg300"/>
            <p:cNvSpPr/>
            <p:nvPr/>
          </p:nvSpPr>
          <p:spPr>
            <a:xfrm>
              <a:off x="3121475" y="160702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1" name="pg301"/>
            <p:cNvSpPr/>
            <p:nvPr/>
          </p:nvSpPr>
          <p:spPr>
            <a:xfrm>
              <a:off x="3121475" y="151753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2" name="pg302"/>
            <p:cNvSpPr/>
            <p:nvPr/>
          </p:nvSpPr>
          <p:spPr>
            <a:xfrm>
              <a:off x="3121475" y="142805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3" name="pg303"/>
            <p:cNvSpPr/>
            <p:nvPr/>
          </p:nvSpPr>
          <p:spPr>
            <a:xfrm>
              <a:off x="3121475" y="133856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4" name="pg304"/>
            <p:cNvSpPr/>
            <p:nvPr/>
          </p:nvSpPr>
          <p:spPr>
            <a:xfrm>
              <a:off x="3121475" y="124907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5" name="pg305"/>
            <p:cNvSpPr/>
            <p:nvPr/>
          </p:nvSpPr>
          <p:spPr>
            <a:xfrm>
              <a:off x="3121475" y="115959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6" name="pg306"/>
            <p:cNvSpPr/>
            <p:nvPr/>
          </p:nvSpPr>
          <p:spPr>
            <a:xfrm>
              <a:off x="3121475" y="107010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7" name="pg307"/>
            <p:cNvSpPr/>
            <p:nvPr/>
          </p:nvSpPr>
          <p:spPr>
            <a:xfrm>
              <a:off x="3121475" y="1007394"/>
              <a:ext cx="103802" cy="103802"/>
            </a:xfrm>
            <a:custGeom>
              <a:avLst/>
              <a:pathLst>
                <a:path w="103802" h="103802">
                  <a:moveTo>
                    <a:pt x="94854" y="0"/>
                  </a:moveTo>
                  <a:lnTo>
                    <a:pt x="103802" y="0"/>
                  </a:lnTo>
                  <a:lnTo>
                    <a:pt x="0" y="103802"/>
                  </a:lnTo>
                  <a:lnTo>
                    <a:pt x="0" y="9485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8" name="pg308"/>
            <p:cNvSpPr/>
            <p:nvPr/>
          </p:nvSpPr>
          <p:spPr>
            <a:xfrm>
              <a:off x="3121475" y="1007394"/>
              <a:ext cx="14316" cy="14316"/>
            </a:xfrm>
            <a:custGeom>
              <a:avLst/>
              <a:pathLst>
                <a:path w="14316" h="14316">
                  <a:moveTo>
                    <a:pt x="5368" y="0"/>
                  </a:moveTo>
                  <a:lnTo>
                    <a:pt x="14316" y="0"/>
                  </a:lnTo>
                  <a:lnTo>
                    <a:pt x="0" y="14316"/>
                  </a:lnTo>
                  <a:lnTo>
                    <a:pt x="0" y="536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9" name="pg309"/>
            <p:cNvSpPr/>
            <p:nvPr/>
          </p:nvSpPr>
          <p:spPr>
            <a:xfrm>
              <a:off x="2780657" y="3623193"/>
              <a:ext cx="57023" cy="57023"/>
            </a:xfrm>
            <a:custGeom>
              <a:avLst/>
              <a:pathLst>
                <a:path w="57023" h="57023">
                  <a:moveTo>
                    <a:pt x="57023" y="0"/>
                  </a:moveTo>
                  <a:lnTo>
                    <a:pt x="57023" y="8948"/>
                  </a:lnTo>
                  <a:lnTo>
                    <a:pt x="8948" y="57023"/>
                  </a:lnTo>
                  <a:lnTo>
                    <a:pt x="0" y="5702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0" name="pg310"/>
            <p:cNvSpPr/>
            <p:nvPr/>
          </p:nvSpPr>
          <p:spPr>
            <a:xfrm>
              <a:off x="2716054" y="353370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1" name="pg311"/>
            <p:cNvSpPr/>
            <p:nvPr/>
          </p:nvSpPr>
          <p:spPr>
            <a:xfrm>
              <a:off x="2716054" y="344422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2" name="pg312"/>
            <p:cNvSpPr/>
            <p:nvPr/>
          </p:nvSpPr>
          <p:spPr>
            <a:xfrm>
              <a:off x="2716054" y="335473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3" name="pg313"/>
            <p:cNvSpPr/>
            <p:nvPr/>
          </p:nvSpPr>
          <p:spPr>
            <a:xfrm>
              <a:off x="2716054" y="326524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4" name="pg314"/>
            <p:cNvSpPr/>
            <p:nvPr/>
          </p:nvSpPr>
          <p:spPr>
            <a:xfrm>
              <a:off x="2716054" y="317576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5" name="pg315"/>
            <p:cNvSpPr/>
            <p:nvPr/>
          </p:nvSpPr>
          <p:spPr>
            <a:xfrm>
              <a:off x="2716054" y="308627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6" name="pg316"/>
            <p:cNvSpPr/>
            <p:nvPr/>
          </p:nvSpPr>
          <p:spPr>
            <a:xfrm>
              <a:off x="2716054" y="299679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7" name="pg317"/>
            <p:cNvSpPr/>
            <p:nvPr/>
          </p:nvSpPr>
          <p:spPr>
            <a:xfrm>
              <a:off x="2716054" y="290730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8" name="pg318"/>
            <p:cNvSpPr/>
            <p:nvPr/>
          </p:nvSpPr>
          <p:spPr>
            <a:xfrm>
              <a:off x="2716054" y="281781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9" name="pg319"/>
            <p:cNvSpPr/>
            <p:nvPr/>
          </p:nvSpPr>
          <p:spPr>
            <a:xfrm>
              <a:off x="2716054" y="272833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0" name="pg320"/>
            <p:cNvSpPr/>
            <p:nvPr/>
          </p:nvSpPr>
          <p:spPr>
            <a:xfrm>
              <a:off x="2716054" y="263884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1" name="pg321"/>
            <p:cNvSpPr/>
            <p:nvPr/>
          </p:nvSpPr>
          <p:spPr>
            <a:xfrm>
              <a:off x="2716054" y="254936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2" name="pg322"/>
            <p:cNvSpPr/>
            <p:nvPr/>
          </p:nvSpPr>
          <p:spPr>
            <a:xfrm>
              <a:off x="2716054" y="245987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3" name="pg323"/>
            <p:cNvSpPr/>
            <p:nvPr/>
          </p:nvSpPr>
          <p:spPr>
            <a:xfrm>
              <a:off x="2716054" y="237038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4" name="pg324"/>
            <p:cNvSpPr/>
            <p:nvPr/>
          </p:nvSpPr>
          <p:spPr>
            <a:xfrm>
              <a:off x="2716054" y="228090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5" name="pg325"/>
            <p:cNvSpPr/>
            <p:nvPr/>
          </p:nvSpPr>
          <p:spPr>
            <a:xfrm>
              <a:off x="2716054" y="219141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6" name="pg326"/>
            <p:cNvSpPr/>
            <p:nvPr/>
          </p:nvSpPr>
          <p:spPr>
            <a:xfrm>
              <a:off x="2716054" y="210193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7" name="pg327"/>
            <p:cNvSpPr/>
            <p:nvPr/>
          </p:nvSpPr>
          <p:spPr>
            <a:xfrm>
              <a:off x="2716054" y="201244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8" name="pg328"/>
            <p:cNvSpPr/>
            <p:nvPr/>
          </p:nvSpPr>
          <p:spPr>
            <a:xfrm>
              <a:off x="2716054" y="192295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9" name="pg329"/>
            <p:cNvSpPr/>
            <p:nvPr/>
          </p:nvSpPr>
          <p:spPr>
            <a:xfrm>
              <a:off x="2716054" y="183347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0" name="pg330"/>
            <p:cNvSpPr/>
            <p:nvPr/>
          </p:nvSpPr>
          <p:spPr>
            <a:xfrm>
              <a:off x="2716054" y="174398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1" name="pg331"/>
            <p:cNvSpPr/>
            <p:nvPr/>
          </p:nvSpPr>
          <p:spPr>
            <a:xfrm>
              <a:off x="2716054" y="165450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2" name="pg332"/>
            <p:cNvSpPr/>
            <p:nvPr/>
          </p:nvSpPr>
          <p:spPr>
            <a:xfrm>
              <a:off x="2716054" y="156501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3" name="pg333"/>
            <p:cNvSpPr/>
            <p:nvPr/>
          </p:nvSpPr>
          <p:spPr>
            <a:xfrm>
              <a:off x="2716054" y="147552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4" name="pg334"/>
            <p:cNvSpPr/>
            <p:nvPr/>
          </p:nvSpPr>
          <p:spPr>
            <a:xfrm>
              <a:off x="2716054" y="138604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5" name="pg335"/>
            <p:cNvSpPr/>
            <p:nvPr/>
          </p:nvSpPr>
          <p:spPr>
            <a:xfrm>
              <a:off x="2716054" y="129655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6" name="pg336"/>
            <p:cNvSpPr/>
            <p:nvPr/>
          </p:nvSpPr>
          <p:spPr>
            <a:xfrm>
              <a:off x="2716054" y="120707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7" name="pg337"/>
            <p:cNvSpPr/>
            <p:nvPr/>
          </p:nvSpPr>
          <p:spPr>
            <a:xfrm>
              <a:off x="2716054" y="111758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8" name="pg338"/>
            <p:cNvSpPr/>
            <p:nvPr/>
          </p:nvSpPr>
          <p:spPr>
            <a:xfrm>
              <a:off x="2716054" y="102809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9" name="pg339"/>
            <p:cNvSpPr/>
            <p:nvPr/>
          </p:nvSpPr>
          <p:spPr>
            <a:xfrm>
              <a:off x="2716054" y="1007394"/>
              <a:ext cx="61793" cy="61793"/>
            </a:xfrm>
            <a:custGeom>
              <a:avLst/>
              <a:pathLst>
                <a:path w="61793" h="61793">
                  <a:moveTo>
                    <a:pt x="52845" y="0"/>
                  </a:moveTo>
                  <a:lnTo>
                    <a:pt x="61793" y="0"/>
                  </a:lnTo>
                  <a:lnTo>
                    <a:pt x="0" y="61793"/>
                  </a:lnTo>
                  <a:lnTo>
                    <a:pt x="0" y="5284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0" name="pg340"/>
            <p:cNvSpPr/>
            <p:nvPr/>
          </p:nvSpPr>
          <p:spPr>
            <a:xfrm>
              <a:off x="3496545" y="3663378"/>
              <a:ext cx="16837" cy="16837"/>
            </a:xfrm>
            <a:custGeom>
              <a:avLst/>
              <a:pathLst>
                <a:path w="16837" h="16837">
                  <a:moveTo>
                    <a:pt x="16837" y="0"/>
                  </a:moveTo>
                  <a:lnTo>
                    <a:pt x="16837" y="8948"/>
                  </a:lnTo>
                  <a:lnTo>
                    <a:pt x="8948" y="16837"/>
                  </a:lnTo>
                  <a:lnTo>
                    <a:pt x="0" y="1683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1" name="pg341"/>
            <p:cNvSpPr/>
            <p:nvPr/>
          </p:nvSpPr>
          <p:spPr>
            <a:xfrm>
              <a:off x="3407059" y="3573892"/>
              <a:ext cx="106323" cy="106323"/>
            </a:xfrm>
            <a:custGeom>
              <a:avLst/>
              <a:pathLst>
                <a:path w="106323" h="106323">
                  <a:moveTo>
                    <a:pt x="106323" y="0"/>
                  </a:moveTo>
                  <a:lnTo>
                    <a:pt x="106323" y="8948"/>
                  </a:lnTo>
                  <a:lnTo>
                    <a:pt x="8948" y="106323"/>
                  </a:lnTo>
                  <a:lnTo>
                    <a:pt x="0" y="10632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2" name="pg342"/>
            <p:cNvSpPr/>
            <p:nvPr/>
          </p:nvSpPr>
          <p:spPr>
            <a:xfrm>
              <a:off x="3391756" y="348440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3" name="pg343"/>
            <p:cNvSpPr/>
            <p:nvPr/>
          </p:nvSpPr>
          <p:spPr>
            <a:xfrm>
              <a:off x="3391756" y="339492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4" name="pg344"/>
            <p:cNvSpPr/>
            <p:nvPr/>
          </p:nvSpPr>
          <p:spPr>
            <a:xfrm>
              <a:off x="3391756" y="330543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5" name="pg345"/>
            <p:cNvSpPr/>
            <p:nvPr/>
          </p:nvSpPr>
          <p:spPr>
            <a:xfrm>
              <a:off x="3391756" y="321594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6" name="pg346"/>
            <p:cNvSpPr/>
            <p:nvPr/>
          </p:nvSpPr>
          <p:spPr>
            <a:xfrm>
              <a:off x="3391756" y="312646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7" name="pg347"/>
            <p:cNvSpPr/>
            <p:nvPr/>
          </p:nvSpPr>
          <p:spPr>
            <a:xfrm>
              <a:off x="3391756" y="303697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8" name="pg348"/>
            <p:cNvSpPr/>
            <p:nvPr/>
          </p:nvSpPr>
          <p:spPr>
            <a:xfrm>
              <a:off x="3391756" y="294749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9" name="pg349"/>
            <p:cNvSpPr/>
            <p:nvPr/>
          </p:nvSpPr>
          <p:spPr>
            <a:xfrm>
              <a:off x="3391756" y="285800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0" name="pg350"/>
            <p:cNvSpPr/>
            <p:nvPr/>
          </p:nvSpPr>
          <p:spPr>
            <a:xfrm>
              <a:off x="3391756" y="276851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1" name="pg351"/>
            <p:cNvSpPr/>
            <p:nvPr/>
          </p:nvSpPr>
          <p:spPr>
            <a:xfrm>
              <a:off x="3391756" y="267903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2" name="pg352"/>
            <p:cNvSpPr/>
            <p:nvPr/>
          </p:nvSpPr>
          <p:spPr>
            <a:xfrm>
              <a:off x="3391756" y="258954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3" name="pg353"/>
            <p:cNvSpPr/>
            <p:nvPr/>
          </p:nvSpPr>
          <p:spPr>
            <a:xfrm>
              <a:off x="3391756" y="250006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4" name="pg354"/>
            <p:cNvSpPr/>
            <p:nvPr/>
          </p:nvSpPr>
          <p:spPr>
            <a:xfrm>
              <a:off x="3391756" y="241057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5" name="pg355"/>
            <p:cNvSpPr/>
            <p:nvPr/>
          </p:nvSpPr>
          <p:spPr>
            <a:xfrm>
              <a:off x="3391756" y="232108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6" name="pg356"/>
            <p:cNvSpPr/>
            <p:nvPr/>
          </p:nvSpPr>
          <p:spPr>
            <a:xfrm>
              <a:off x="3391756" y="223160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7" name="pg357"/>
            <p:cNvSpPr/>
            <p:nvPr/>
          </p:nvSpPr>
          <p:spPr>
            <a:xfrm>
              <a:off x="3391756" y="214211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8" name="pg358"/>
            <p:cNvSpPr/>
            <p:nvPr/>
          </p:nvSpPr>
          <p:spPr>
            <a:xfrm>
              <a:off x="3391756" y="205263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9" name="pg359"/>
            <p:cNvSpPr/>
            <p:nvPr/>
          </p:nvSpPr>
          <p:spPr>
            <a:xfrm>
              <a:off x="3391756" y="196314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0" name="pg360"/>
            <p:cNvSpPr/>
            <p:nvPr/>
          </p:nvSpPr>
          <p:spPr>
            <a:xfrm>
              <a:off x="3391756" y="187365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1" name="pg361"/>
            <p:cNvSpPr/>
            <p:nvPr/>
          </p:nvSpPr>
          <p:spPr>
            <a:xfrm>
              <a:off x="3391756" y="178417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2" name="pg362"/>
            <p:cNvSpPr/>
            <p:nvPr/>
          </p:nvSpPr>
          <p:spPr>
            <a:xfrm>
              <a:off x="3391756" y="169468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3" name="pg363"/>
            <p:cNvSpPr/>
            <p:nvPr/>
          </p:nvSpPr>
          <p:spPr>
            <a:xfrm>
              <a:off x="3391756" y="160520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4" name="pg364"/>
            <p:cNvSpPr/>
            <p:nvPr/>
          </p:nvSpPr>
          <p:spPr>
            <a:xfrm>
              <a:off x="3391756" y="151571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5" name="pg365"/>
            <p:cNvSpPr/>
            <p:nvPr/>
          </p:nvSpPr>
          <p:spPr>
            <a:xfrm>
              <a:off x="3391756" y="142622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6" name="pg366"/>
            <p:cNvSpPr/>
            <p:nvPr/>
          </p:nvSpPr>
          <p:spPr>
            <a:xfrm>
              <a:off x="3391756" y="133674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7" name="pg367"/>
            <p:cNvSpPr/>
            <p:nvPr/>
          </p:nvSpPr>
          <p:spPr>
            <a:xfrm>
              <a:off x="3391756" y="124725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8" name="pg368"/>
            <p:cNvSpPr/>
            <p:nvPr/>
          </p:nvSpPr>
          <p:spPr>
            <a:xfrm>
              <a:off x="3391756" y="115777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9" name="pg369"/>
            <p:cNvSpPr/>
            <p:nvPr/>
          </p:nvSpPr>
          <p:spPr>
            <a:xfrm>
              <a:off x="3391756" y="106828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0" name="pg370"/>
            <p:cNvSpPr/>
            <p:nvPr/>
          </p:nvSpPr>
          <p:spPr>
            <a:xfrm>
              <a:off x="3391756" y="97879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1" name="pg371"/>
            <p:cNvSpPr/>
            <p:nvPr/>
          </p:nvSpPr>
          <p:spPr>
            <a:xfrm>
              <a:off x="3391756" y="978341"/>
              <a:ext cx="41546" cy="41546"/>
            </a:xfrm>
            <a:custGeom>
              <a:avLst/>
              <a:pathLst>
                <a:path w="41546" h="41546">
                  <a:moveTo>
                    <a:pt x="32597" y="0"/>
                  </a:moveTo>
                  <a:lnTo>
                    <a:pt x="41546" y="0"/>
                  </a:lnTo>
                  <a:lnTo>
                    <a:pt x="0" y="41546"/>
                  </a:lnTo>
                  <a:lnTo>
                    <a:pt x="0" y="3259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2" name="pg372"/>
            <p:cNvSpPr/>
            <p:nvPr/>
          </p:nvSpPr>
          <p:spPr>
            <a:xfrm>
              <a:off x="4122947" y="3614078"/>
              <a:ext cx="66137" cy="66137"/>
            </a:xfrm>
            <a:custGeom>
              <a:avLst/>
              <a:pathLst>
                <a:path w="66137" h="66137">
                  <a:moveTo>
                    <a:pt x="66137" y="0"/>
                  </a:moveTo>
                  <a:lnTo>
                    <a:pt x="66137" y="8948"/>
                  </a:lnTo>
                  <a:lnTo>
                    <a:pt x="8948" y="66137"/>
                  </a:lnTo>
                  <a:lnTo>
                    <a:pt x="0" y="6613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3" name="pg373"/>
            <p:cNvSpPr/>
            <p:nvPr/>
          </p:nvSpPr>
          <p:spPr>
            <a:xfrm>
              <a:off x="4067458" y="352459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4" name="pg374"/>
            <p:cNvSpPr/>
            <p:nvPr/>
          </p:nvSpPr>
          <p:spPr>
            <a:xfrm>
              <a:off x="4067458" y="343510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5" name="pg375"/>
            <p:cNvSpPr/>
            <p:nvPr/>
          </p:nvSpPr>
          <p:spPr>
            <a:xfrm>
              <a:off x="4067458" y="334562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6" name="pg376"/>
            <p:cNvSpPr/>
            <p:nvPr/>
          </p:nvSpPr>
          <p:spPr>
            <a:xfrm>
              <a:off x="4067458" y="325613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7" name="pg377"/>
            <p:cNvSpPr/>
            <p:nvPr/>
          </p:nvSpPr>
          <p:spPr>
            <a:xfrm>
              <a:off x="4067458" y="316664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8" name="pg378"/>
            <p:cNvSpPr/>
            <p:nvPr/>
          </p:nvSpPr>
          <p:spPr>
            <a:xfrm>
              <a:off x="4067458" y="307716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9" name="pg379"/>
            <p:cNvSpPr/>
            <p:nvPr/>
          </p:nvSpPr>
          <p:spPr>
            <a:xfrm>
              <a:off x="4067458" y="298767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0" name="pg380"/>
            <p:cNvSpPr/>
            <p:nvPr/>
          </p:nvSpPr>
          <p:spPr>
            <a:xfrm>
              <a:off x="4067458" y="289819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1" name="pg381"/>
            <p:cNvSpPr/>
            <p:nvPr/>
          </p:nvSpPr>
          <p:spPr>
            <a:xfrm>
              <a:off x="4067458" y="280870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2" name="pg382"/>
            <p:cNvSpPr/>
            <p:nvPr/>
          </p:nvSpPr>
          <p:spPr>
            <a:xfrm>
              <a:off x="4067458" y="271921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3" name="pg383"/>
            <p:cNvSpPr/>
            <p:nvPr/>
          </p:nvSpPr>
          <p:spPr>
            <a:xfrm>
              <a:off x="4067458" y="262973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4" name="pg384"/>
            <p:cNvSpPr/>
            <p:nvPr/>
          </p:nvSpPr>
          <p:spPr>
            <a:xfrm>
              <a:off x="4067458" y="254024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5" name="pg385"/>
            <p:cNvSpPr/>
            <p:nvPr/>
          </p:nvSpPr>
          <p:spPr>
            <a:xfrm>
              <a:off x="4067458" y="245076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6" name="pg386"/>
            <p:cNvSpPr/>
            <p:nvPr/>
          </p:nvSpPr>
          <p:spPr>
            <a:xfrm>
              <a:off x="4067458" y="236127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7" name="pg387"/>
            <p:cNvSpPr/>
            <p:nvPr/>
          </p:nvSpPr>
          <p:spPr>
            <a:xfrm>
              <a:off x="4067458" y="227178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8" name="pg388"/>
            <p:cNvSpPr/>
            <p:nvPr/>
          </p:nvSpPr>
          <p:spPr>
            <a:xfrm>
              <a:off x="4067458" y="218230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9" name="pg389"/>
            <p:cNvSpPr/>
            <p:nvPr/>
          </p:nvSpPr>
          <p:spPr>
            <a:xfrm>
              <a:off x="4067458" y="209281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0" name="pg390"/>
            <p:cNvSpPr/>
            <p:nvPr/>
          </p:nvSpPr>
          <p:spPr>
            <a:xfrm>
              <a:off x="4067458" y="200333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1" name="pg391"/>
            <p:cNvSpPr/>
            <p:nvPr/>
          </p:nvSpPr>
          <p:spPr>
            <a:xfrm>
              <a:off x="4067458" y="191384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2" name="pg392"/>
            <p:cNvSpPr/>
            <p:nvPr/>
          </p:nvSpPr>
          <p:spPr>
            <a:xfrm>
              <a:off x="4067458" y="182435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3" name="pg393"/>
            <p:cNvSpPr/>
            <p:nvPr/>
          </p:nvSpPr>
          <p:spPr>
            <a:xfrm>
              <a:off x="4067458" y="173487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4" name="pg394"/>
            <p:cNvSpPr/>
            <p:nvPr/>
          </p:nvSpPr>
          <p:spPr>
            <a:xfrm>
              <a:off x="4067458" y="164538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5" name="pg395"/>
            <p:cNvSpPr/>
            <p:nvPr/>
          </p:nvSpPr>
          <p:spPr>
            <a:xfrm>
              <a:off x="4067458" y="155590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6" name="pg396"/>
            <p:cNvSpPr/>
            <p:nvPr/>
          </p:nvSpPr>
          <p:spPr>
            <a:xfrm>
              <a:off x="4067458" y="146641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7" name="pg397"/>
            <p:cNvSpPr/>
            <p:nvPr/>
          </p:nvSpPr>
          <p:spPr>
            <a:xfrm>
              <a:off x="4067458" y="137692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8" name="pg398"/>
            <p:cNvSpPr/>
            <p:nvPr/>
          </p:nvSpPr>
          <p:spPr>
            <a:xfrm>
              <a:off x="4067458" y="128744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9" name="pg399"/>
            <p:cNvSpPr/>
            <p:nvPr/>
          </p:nvSpPr>
          <p:spPr>
            <a:xfrm>
              <a:off x="4067458" y="119795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0" name="pg400"/>
            <p:cNvSpPr/>
            <p:nvPr/>
          </p:nvSpPr>
          <p:spPr>
            <a:xfrm>
              <a:off x="4067458" y="110847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1" name="pg401"/>
            <p:cNvSpPr/>
            <p:nvPr/>
          </p:nvSpPr>
          <p:spPr>
            <a:xfrm>
              <a:off x="4067458" y="101898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2" name="pg402"/>
            <p:cNvSpPr/>
            <p:nvPr/>
          </p:nvSpPr>
          <p:spPr>
            <a:xfrm>
              <a:off x="4067458" y="949289"/>
              <a:ext cx="110784" cy="110784"/>
            </a:xfrm>
            <a:custGeom>
              <a:avLst/>
              <a:pathLst>
                <a:path w="110784" h="110784">
                  <a:moveTo>
                    <a:pt x="101835" y="0"/>
                  </a:moveTo>
                  <a:lnTo>
                    <a:pt x="110784" y="0"/>
                  </a:lnTo>
                  <a:lnTo>
                    <a:pt x="0" y="110784"/>
                  </a:lnTo>
                  <a:lnTo>
                    <a:pt x="0" y="10183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3" name="pg403"/>
            <p:cNvSpPr/>
            <p:nvPr/>
          </p:nvSpPr>
          <p:spPr>
            <a:xfrm>
              <a:off x="4067458" y="949289"/>
              <a:ext cx="21298" cy="21298"/>
            </a:xfrm>
            <a:custGeom>
              <a:avLst/>
              <a:pathLst>
                <a:path w="21298" h="21298">
                  <a:moveTo>
                    <a:pt x="12349" y="0"/>
                  </a:moveTo>
                  <a:lnTo>
                    <a:pt x="21298" y="0"/>
                  </a:lnTo>
                  <a:lnTo>
                    <a:pt x="0" y="21298"/>
                  </a:lnTo>
                  <a:lnTo>
                    <a:pt x="0" y="1234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4" name="pg404"/>
            <p:cNvSpPr/>
            <p:nvPr/>
          </p:nvSpPr>
          <p:spPr>
            <a:xfrm>
              <a:off x="4391405" y="3612255"/>
              <a:ext cx="67960" cy="67960"/>
            </a:xfrm>
            <a:custGeom>
              <a:avLst/>
              <a:pathLst>
                <a:path w="67960" h="67960">
                  <a:moveTo>
                    <a:pt x="67960" y="0"/>
                  </a:moveTo>
                  <a:lnTo>
                    <a:pt x="67960" y="8948"/>
                  </a:lnTo>
                  <a:lnTo>
                    <a:pt x="8948" y="67960"/>
                  </a:lnTo>
                  <a:lnTo>
                    <a:pt x="0" y="6796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5" name="pg405"/>
            <p:cNvSpPr/>
            <p:nvPr/>
          </p:nvSpPr>
          <p:spPr>
            <a:xfrm>
              <a:off x="4337739" y="352276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6" name="pg406"/>
            <p:cNvSpPr/>
            <p:nvPr/>
          </p:nvSpPr>
          <p:spPr>
            <a:xfrm>
              <a:off x="4337739" y="343328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7" name="pg407"/>
            <p:cNvSpPr/>
            <p:nvPr/>
          </p:nvSpPr>
          <p:spPr>
            <a:xfrm>
              <a:off x="4337739" y="334379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8" name="pg408"/>
            <p:cNvSpPr/>
            <p:nvPr/>
          </p:nvSpPr>
          <p:spPr>
            <a:xfrm>
              <a:off x="4337739" y="325431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9" name="pg409"/>
            <p:cNvSpPr/>
            <p:nvPr/>
          </p:nvSpPr>
          <p:spPr>
            <a:xfrm>
              <a:off x="4337739" y="316482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0" name="pg410"/>
            <p:cNvSpPr/>
            <p:nvPr/>
          </p:nvSpPr>
          <p:spPr>
            <a:xfrm>
              <a:off x="4337739" y="307534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1" name="pg411"/>
            <p:cNvSpPr/>
            <p:nvPr/>
          </p:nvSpPr>
          <p:spPr>
            <a:xfrm>
              <a:off x="4337739" y="298585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2" name="pg412"/>
            <p:cNvSpPr/>
            <p:nvPr/>
          </p:nvSpPr>
          <p:spPr>
            <a:xfrm>
              <a:off x="4337739" y="289636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3" name="pg413"/>
            <p:cNvSpPr/>
            <p:nvPr/>
          </p:nvSpPr>
          <p:spPr>
            <a:xfrm>
              <a:off x="4337739" y="280688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4" name="pg414"/>
            <p:cNvSpPr/>
            <p:nvPr/>
          </p:nvSpPr>
          <p:spPr>
            <a:xfrm>
              <a:off x="4337739" y="271739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5" name="pg415"/>
            <p:cNvSpPr/>
            <p:nvPr/>
          </p:nvSpPr>
          <p:spPr>
            <a:xfrm>
              <a:off x="4337739" y="262791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6" name="pg416"/>
            <p:cNvSpPr/>
            <p:nvPr/>
          </p:nvSpPr>
          <p:spPr>
            <a:xfrm>
              <a:off x="4337739" y="253842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7" name="pg417"/>
            <p:cNvSpPr/>
            <p:nvPr/>
          </p:nvSpPr>
          <p:spPr>
            <a:xfrm>
              <a:off x="4337739" y="244893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8" name="pg418"/>
            <p:cNvSpPr/>
            <p:nvPr/>
          </p:nvSpPr>
          <p:spPr>
            <a:xfrm>
              <a:off x="4337739" y="235945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9" name="pg419"/>
            <p:cNvSpPr/>
            <p:nvPr/>
          </p:nvSpPr>
          <p:spPr>
            <a:xfrm>
              <a:off x="4337739" y="226996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0" name="pg420"/>
            <p:cNvSpPr/>
            <p:nvPr/>
          </p:nvSpPr>
          <p:spPr>
            <a:xfrm>
              <a:off x="4337739" y="218048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1" name="pg421"/>
            <p:cNvSpPr/>
            <p:nvPr/>
          </p:nvSpPr>
          <p:spPr>
            <a:xfrm>
              <a:off x="4337739" y="209099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2" name="pg422"/>
            <p:cNvSpPr/>
            <p:nvPr/>
          </p:nvSpPr>
          <p:spPr>
            <a:xfrm>
              <a:off x="4337739" y="200150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3" name="pg423"/>
            <p:cNvSpPr/>
            <p:nvPr/>
          </p:nvSpPr>
          <p:spPr>
            <a:xfrm>
              <a:off x="4337739" y="191202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4" name="pg424"/>
            <p:cNvSpPr/>
            <p:nvPr/>
          </p:nvSpPr>
          <p:spPr>
            <a:xfrm>
              <a:off x="4337739" y="182253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5" name="pg425"/>
            <p:cNvSpPr/>
            <p:nvPr/>
          </p:nvSpPr>
          <p:spPr>
            <a:xfrm>
              <a:off x="4337739" y="173305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6" name="pg426"/>
            <p:cNvSpPr/>
            <p:nvPr/>
          </p:nvSpPr>
          <p:spPr>
            <a:xfrm>
              <a:off x="4337739" y="164356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7" name="pg427"/>
            <p:cNvSpPr/>
            <p:nvPr/>
          </p:nvSpPr>
          <p:spPr>
            <a:xfrm>
              <a:off x="4337739" y="155407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8" name="pg428"/>
            <p:cNvSpPr/>
            <p:nvPr/>
          </p:nvSpPr>
          <p:spPr>
            <a:xfrm>
              <a:off x="4337739" y="146459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9" name="pg429"/>
            <p:cNvSpPr/>
            <p:nvPr/>
          </p:nvSpPr>
          <p:spPr>
            <a:xfrm>
              <a:off x="4337739" y="137510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0" name="pg430"/>
            <p:cNvSpPr/>
            <p:nvPr/>
          </p:nvSpPr>
          <p:spPr>
            <a:xfrm>
              <a:off x="4337739" y="128562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1" name="pg431"/>
            <p:cNvSpPr/>
            <p:nvPr/>
          </p:nvSpPr>
          <p:spPr>
            <a:xfrm>
              <a:off x="4337739" y="119613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2" name="pg432"/>
            <p:cNvSpPr/>
            <p:nvPr/>
          </p:nvSpPr>
          <p:spPr>
            <a:xfrm>
              <a:off x="4337739" y="110664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3" name="pg433"/>
            <p:cNvSpPr/>
            <p:nvPr/>
          </p:nvSpPr>
          <p:spPr>
            <a:xfrm>
              <a:off x="4337739" y="101716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4" name="pg434"/>
            <p:cNvSpPr/>
            <p:nvPr/>
          </p:nvSpPr>
          <p:spPr>
            <a:xfrm>
              <a:off x="4337739" y="92767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5" name="pg435"/>
            <p:cNvSpPr/>
            <p:nvPr/>
          </p:nvSpPr>
          <p:spPr>
            <a:xfrm>
              <a:off x="4337739" y="920237"/>
              <a:ext cx="48528" cy="48528"/>
            </a:xfrm>
            <a:custGeom>
              <a:avLst/>
              <a:pathLst>
                <a:path w="48528" h="48528">
                  <a:moveTo>
                    <a:pt x="39579" y="0"/>
                  </a:moveTo>
                  <a:lnTo>
                    <a:pt x="48528" y="0"/>
                  </a:lnTo>
                  <a:lnTo>
                    <a:pt x="0" y="48528"/>
                  </a:lnTo>
                  <a:lnTo>
                    <a:pt x="0" y="39579"/>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6" name="pg436"/>
            <p:cNvSpPr/>
            <p:nvPr/>
          </p:nvSpPr>
          <p:spPr>
            <a:xfrm>
              <a:off x="5107293" y="3652441"/>
              <a:ext cx="27774" cy="27774"/>
            </a:xfrm>
            <a:custGeom>
              <a:avLst/>
              <a:pathLst>
                <a:path w="27774" h="27774">
                  <a:moveTo>
                    <a:pt x="27774" y="0"/>
                  </a:moveTo>
                  <a:lnTo>
                    <a:pt x="27774" y="8948"/>
                  </a:lnTo>
                  <a:lnTo>
                    <a:pt x="8948" y="27774"/>
                  </a:lnTo>
                  <a:lnTo>
                    <a:pt x="0" y="2777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7" name="pg437"/>
            <p:cNvSpPr/>
            <p:nvPr/>
          </p:nvSpPr>
          <p:spPr>
            <a:xfrm>
              <a:off x="5017807" y="3562955"/>
              <a:ext cx="117260" cy="117260"/>
            </a:xfrm>
            <a:custGeom>
              <a:avLst/>
              <a:pathLst>
                <a:path w="117260" h="117260">
                  <a:moveTo>
                    <a:pt x="117260" y="0"/>
                  </a:moveTo>
                  <a:lnTo>
                    <a:pt x="117260" y="8948"/>
                  </a:lnTo>
                  <a:lnTo>
                    <a:pt x="8948" y="117260"/>
                  </a:lnTo>
                  <a:lnTo>
                    <a:pt x="0" y="11726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8" name="pg438"/>
            <p:cNvSpPr/>
            <p:nvPr/>
          </p:nvSpPr>
          <p:spPr>
            <a:xfrm>
              <a:off x="5013441" y="347346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9" name="pg439"/>
            <p:cNvSpPr/>
            <p:nvPr/>
          </p:nvSpPr>
          <p:spPr>
            <a:xfrm>
              <a:off x="5013441" y="338398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0" name="pg440"/>
            <p:cNvSpPr/>
            <p:nvPr/>
          </p:nvSpPr>
          <p:spPr>
            <a:xfrm>
              <a:off x="5013441" y="329449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1" name="pg441"/>
            <p:cNvSpPr/>
            <p:nvPr/>
          </p:nvSpPr>
          <p:spPr>
            <a:xfrm>
              <a:off x="5013441" y="320501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2" name="pg442"/>
            <p:cNvSpPr/>
            <p:nvPr/>
          </p:nvSpPr>
          <p:spPr>
            <a:xfrm>
              <a:off x="5013441" y="311552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3" name="pg443"/>
            <p:cNvSpPr/>
            <p:nvPr/>
          </p:nvSpPr>
          <p:spPr>
            <a:xfrm>
              <a:off x="5013441" y="302603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4" name="pg444"/>
            <p:cNvSpPr/>
            <p:nvPr/>
          </p:nvSpPr>
          <p:spPr>
            <a:xfrm>
              <a:off x="5013441" y="293655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5" name="pg445"/>
            <p:cNvSpPr/>
            <p:nvPr/>
          </p:nvSpPr>
          <p:spPr>
            <a:xfrm>
              <a:off x="5013441" y="284706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6" name="pg446"/>
            <p:cNvSpPr/>
            <p:nvPr/>
          </p:nvSpPr>
          <p:spPr>
            <a:xfrm>
              <a:off x="5013441" y="275758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7" name="pg447"/>
            <p:cNvSpPr/>
            <p:nvPr/>
          </p:nvSpPr>
          <p:spPr>
            <a:xfrm>
              <a:off x="5013441" y="266809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8" name="pg448"/>
            <p:cNvSpPr/>
            <p:nvPr/>
          </p:nvSpPr>
          <p:spPr>
            <a:xfrm>
              <a:off x="5013441" y="257860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9" name="pg449"/>
            <p:cNvSpPr/>
            <p:nvPr/>
          </p:nvSpPr>
          <p:spPr>
            <a:xfrm>
              <a:off x="5013441" y="248912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0" name="pg450"/>
            <p:cNvSpPr/>
            <p:nvPr/>
          </p:nvSpPr>
          <p:spPr>
            <a:xfrm>
              <a:off x="5013441" y="239963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1" name="pg451"/>
            <p:cNvSpPr/>
            <p:nvPr/>
          </p:nvSpPr>
          <p:spPr>
            <a:xfrm>
              <a:off x="5013441" y="231015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2" name="pg452"/>
            <p:cNvSpPr/>
            <p:nvPr/>
          </p:nvSpPr>
          <p:spPr>
            <a:xfrm>
              <a:off x="5013441" y="222066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3" name="pg453"/>
            <p:cNvSpPr/>
            <p:nvPr/>
          </p:nvSpPr>
          <p:spPr>
            <a:xfrm>
              <a:off x="5013441" y="213117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4" name="pg454"/>
            <p:cNvSpPr/>
            <p:nvPr/>
          </p:nvSpPr>
          <p:spPr>
            <a:xfrm>
              <a:off x="5013441" y="204169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5" name="pg455"/>
            <p:cNvSpPr/>
            <p:nvPr/>
          </p:nvSpPr>
          <p:spPr>
            <a:xfrm>
              <a:off x="5013441" y="195220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6" name="pg456"/>
            <p:cNvSpPr/>
            <p:nvPr/>
          </p:nvSpPr>
          <p:spPr>
            <a:xfrm>
              <a:off x="5013441" y="186272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7" name="pg457"/>
            <p:cNvSpPr/>
            <p:nvPr/>
          </p:nvSpPr>
          <p:spPr>
            <a:xfrm>
              <a:off x="5013441" y="177323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8" name="pg458"/>
            <p:cNvSpPr/>
            <p:nvPr/>
          </p:nvSpPr>
          <p:spPr>
            <a:xfrm>
              <a:off x="5013441" y="168374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9" name="pg459"/>
            <p:cNvSpPr/>
            <p:nvPr/>
          </p:nvSpPr>
          <p:spPr>
            <a:xfrm>
              <a:off x="5013441" y="159426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0" name="pg460"/>
            <p:cNvSpPr/>
            <p:nvPr/>
          </p:nvSpPr>
          <p:spPr>
            <a:xfrm>
              <a:off x="5013441" y="150477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1" name="pg461"/>
            <p:cNvSpPr/>
            <p:nvPr/>
          </p:nvSpPr>
          <p:spPr>
            <a:xfrm>
              <a:off x="5013441" y="141529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2" name="pg462"/>
            <p:cNvSpPr/>
            <p:nvPr/>
          </p:nvSpPr>
          <p:spPr>
            <a:xfrm>
              <a:off x="5013441" y="132580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3" name="pg463"/>
            <p:cNvSpPr/>
            <p:nvPr/>
          </p:nvSpPr>
          <p:spPr>
            <a:xfrm>
              <a:off x="5013441" y="123631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4" name="pg464"/>
            <p:cNvSpPr/>
            <p:nvPr/>
          </p:nvSpPr>
          <p:spPr>
            <a:xfrm>
              <a:off x="5013441" y="114683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5" name="pg465"/>
            <p:cNvSpPr/>
            <p:nvPr/>
          </p:nvSpPr>
          <p:spPr>
            <a:xfrm>
              <a:off x="5013441" y="105734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6" name="pg466"/>
            <p:cNvSpPr/>
            <p:nvPr/>
          </p:nvSpPr>
          <p:spPr>
            <a:xfrm>
              <a:off x="5013441" y="96786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7" name="pg467"/>
            <p:cNvSpPr/>
            <p:nvPr/>
          </p:nvSpPr>
          <p:spPr>
            <a:xfrm>
              <a:off x="5013441" y="891184"/>
              <a:ext cx="117766" cy="117766"/>
            </a:xfrm>
            <a:custGeom>
              <a:avLst/>
              <a:pathLst>
                <a:path w="117766" h="117766">
                  <a:moveTo>
                    <a:pt x="108817" y="0"/>
                  </a:moveTo>
                  <a:lnTo>
                    <a:pt x="117766" y="0"/>
                  </a:lnTo>
                  <a:lnTo>
                    <a:pt x="0" y="117766"/>
                  </a:lnTo>
                  <a:lnTo>
                    <a:pt x="0" y="10881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8" name="pg468"/>
            <p:cNvSpPr/>
            <p:nvPr/>
          </p:nvSpPr>
          <p:spPr>
            <a:xfrm>
              <a:off x="5013441" y="891184"/>
              <a:ext cx="28280" cy="28280"/>
            </a:xfrm>
            <a:custGeom>
              <a:avLst/>
              <a:pathLst>
                <a:path w="28280" h="28280">
                  <a:moveTo>
                    <a:pt x="19331" y="0"/>
                  </a:moveTo>
                  <a:lnTo>
                    <a:pt x="28280" y="0"/>
                  </a:lnTo>
                  <a:lnTo>
                    <a:pt x="0" y="28280"/>
                  </a:lnTo>
                  <a:lnTo>
                    <a:pt x="0" y="1933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9" name="pg469"/>
            <p:cNvSpPr/>
            <p:nvPr/>
          </p:nvSpPr>
          <p:spPr>
            <a:xfrm>
              <a:off x="6270611" y="3599496"/>
              <a:ext cx="80720" cy="80720"/>
            </a:xfrm>
            <a:custGeom>
              <a:avLst/>
              <a:pathLst>
                <a:path w="80720" h="80720">
                  <a:moveTo>
                    <a:pt x="80720" y="0"/>
                  </a:moveTo>
                  <a:lnTo>
                    <a:pt x="80720" y="8948"/>
                  </a:lnTo>
                  <a:lnTo>
                    <a:pt x="8948" y="80720"/>
                  </a:lnTo>
                  <a:lnTo>
                    <a:pt x="0" y="8072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0" name="pg470"/>
            <p:cNvSpPr/>
            <p:nvPr/>
          </p:nvSpPr>
          <p:spPr>
            <a:xfrm>
              <a:off x="6229705" y="351001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1" name="pg471"/>
            <p:cNvSpPr/>
            <p:nvPr/>
          </p:nvSpPr>
          <p:spPr>
            <a:xfrm>
              <a:off x="6229705" y="342052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2" name="pg472"/>
            <p:cNvSpPr/>
            <p:nvPr/>
          </p:nvSpPr>
          <p:spPr>
            <a:xfrm>
              <a:off x="6229705" y="333103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3" name="pg473"/>
            <p:cNvSpPr/>
            <p:nvPr/>
          </p:nvSpPr>
          <p:spPr>
            <a:xfrm>
              <a:off x="6229705" y="324155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4" name="pg474"/>
            <p:cNvSpPr/>
            <p:nvPr/>
          </p:nvSpPr>
          <p:spPr>
            <a:xfrm>
              <a:off x="6229705" y="315206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5" name="pg475"/>
            <p:cNvSpPr/>
            <p:nvPr/>
          </p:nvSpPr>
          <p:spPr>
            <a:xfrm>
              <a:off x="6229705" y="306258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6" name="pg476"/>
            <p:cNvSpPr/>
            <p:nvPr/>
          </p:nvSpPr>
          <p:spPr>
            <a:xfrm>
              <a:off x="6229705" y="297309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7" name="pg477"/>
            <p:cNvSpPr/>
            <p:nvPr/>
          </p:nvSpPr>
          <p:spPr>
            <a:xfrm>
              <a:off x="6229705" y="288360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8" name="pg478"/>
            <p:cNvSpPr/>
            <p:nvPr/>
          </p:nvSpPr>
          <p:spPr>
            <a:xfrm>
              <a:off x="6229705" y="279412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9" name="pg479"/>
            <p:cNvSpPr/>
            <p:nvPr/>
          </p:nvSpPr>
          <p:spPr>
            <a:xfrm>
              <a:off x="6229705" y="270463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0" name="pg480"/>
            <p:cNvSpPr/>
            <p:nvPr/>
          </p:nvSpPr>
          <p:spPr>
            <a:xfrm>
              <a:off x="6229705" y="261515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1" name="pg481"/>
            <p:cNvSpPr/>
            <p:nvPr/>
          </p:nvSpPr>
          <p:spPr>
            <a:xfrm>
              <a:off x="6229705" y="252566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2" name="pg482"/>
            <p:cNvSpPr/>
            <p:nvPr/>
          </p:nvSpPr>
          <p:spPr>
            <a:xfrm>
              <a:off x="6229705" y="243617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3" name="pg483"/>
            <p:cNvSpPr/>
            <p:nvPr/>
          </p:nvSpPr>
          <p:spPr>
            <a:xfrm>
              <a:off x="6229705" y="234669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4" name="pg484"/>
            <p:cNvSpPr/>
            <p:nvPr/>
          </p:nvSpPr>
          <p:spPr>
            <a:xfrm>
              <a:off x="6229705" y="225720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5" name="pg485"/>
            <p:cNvSpPr/>
            <p:nvPr/>
          </p:nvSpPr>
          <p:spPr>
            <a:xfrm>
              <a:off x="6229705" y="216772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6" name="pg486"/>
            <p:cNvSpPr/>
            <p:nvPr/>
          </p:nvSpPr>
          <p:spPr>
            <a:xfrm>
              <a:off x="6229705" y="207823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7" name="pg487"/>
            <p:cNvSpPr/>
            <p:nvPr/>
          </p:nvSpPr>
          <p:spPr>
            <a:xfrm>
              <a:off x="6229705" y="198874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8" name="pg488"/>
            <p:cNvSpPr/>
            <p:nvPr/>
          </p:nvSpPr>
          <p:spPr>
            <a:xfrm>
              <a:off x="6229705" y="189926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9" name="pg489"/>
            <p:cNvSpPr/>
            <p:nvPr/>
          </p:nvSpPr>
          <p:spPr>
            <a:xfrm>
              <a:off x="6229705" y="180977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0" name="pg490"/>
            <p:cNvSpPr/>
            <p:nvPr/>
          </p:nvSpPr>
          <p:spPr>
            <a:xfrm>
              <a:off x="6229705" y="172029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1" name="pg491"/>
            <p:cNvSpPr/>
            <p:nvPr/>
          </p:nvSpPr>
          <p:spPr>
            <a:xfrm>
              <a:off x="6229705" y="163080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2" name="pg492"/>
            <p:cNvSpPr/>
            <p:nvPr/>
          </p:nvSpPr>
          <p:spPr>
            <a:xfrm>
              <a:off x="6229705" y="154131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3" name="pg493"/>
            <p:cNvSpPr/>
            <p:nvPr/>
          </p:nvSpPr>
          <p:spPr>
            <a:xfrm>
              <a:off x="6229705" y="145183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4" name="pg494"/>
            <p:cNvSpPr/>
            <p:nvPr/>
          </p:nvSpPr>
          <p:spPr>
            <a:xfrm>
              <a:off x="6229705" y="136234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5" name="pg495"/>
            <p:cNvSpPr/>
            <p:nvPr/>
          </p:nvSpPr>
          <p:spPr>
            <a:xfrm>
              <a:off x="6229705" y="127286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6" name="pg496"/>
            <p:cNvSpPr/>
            <p:nvPr/>
          </p:nvSpPr>
          <p:spPr>
            <a:xfrm>
              <a:off x="6229705" y="118337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7" name="pg497"/>
            <p:cNvSpPr/>
            <p:nvPr/>
          </p:nvSpPr>
          <p:spPr>
            <a:xfrm>
              <a:off x="6229705" y="109388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8" name="pg498"/>
            <p:cNvSpPr/>
            <p:nvPr/>
          </p:nvSpPr>
          <p:spPr>
            <a:xfrm>
              <a:off x="6229705" y="100440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9" name="pg499"/>
            <p:cNvSpPr/>
            <p:nvPr/>
          </p:nvSpPr>
          <p:spPr>
            <a:xfrm>
              <a:off x="6229705" y="91491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0" name="pg500"/>
            <p:cNvSpPr/>
            <p:nvPr/>
          </p:nvSpPr>
          <p:spPr>
            <a:xfrm>
              <a:off x="6229705" y="862132"/>
              <a:ext cx="93872" cy="93872"/>
            </a:xfrm>
            <a:custGeom>
              <a:avLst/>
              <a:pathLst>
                <a:path w="93872" h="93872">
                  <a:moveTo>
                    <a:pt x="84924" y="0"/>
                  </a:moveTo>
                  <a:lnTo>
                    <a:pt x="93872" y="0"/>
                  </a:lnTo>
                  <a:lnTo>
                    <a:pt x="0" y="93872"/>
                  </a:lnTo>
                  <a:lnTo>
                    <a:pt x="0" y="8492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1" name="pg501"/>
            <p:cNvSpPr/>
            <p:nvPr/>
          </p:nvSpPr>
          <p:spPr>
            <a:xfrm>
              <a:off x="6229705" y="862132"/>
              <a:ext cx="4386" cy="4386"/>
            </a:xfrm>
            <a:custGeom>
              <a:avLst/>
              <a:pathLst>
                <a:path w="4386" h="4386">
                  <a:moveTo>
                    <a:pt x="0" y="4386"/>
                  </a:moveTo>
                  <a:lnTo>
                    <a:pt x="0" y="0"/>
                  </a:lnTo>
                  <a:lnTo>
                    <a:pt x="4386" y="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2" name="rc502"/>
            <p:cNvSpPr/>
            <p:nvPr/>
          </p:nvSpPr>
          <p:spPr>
            <a:xfrm>
              <a:off x="824088" y="1762756"/>
              <a:ext cx="121626" cy="1917459"/>
            </a:xfrm>
            <a:prstGeom prst="rect">
              <a:avLst/>
            </a:prstGeom>
            <a:ln w="1355" cap="sq">
              <a:solidFill>
                <a:srgbClr val="000000">
                  <a:alpha val="100000"/>
                </a:srgbClr>
              </a:solidFill>
              <a:prstDash val="solid"/>
              <a:miter/>
            </a:ln>
          </p:spPr>
          <p:txBody>
            <a:bodyPr/>
            <a:lstStyle/>
            <a:p/>
          </p:txBody>
        </p:sp>
        <p:sp>
          <p:nvSpPr>
            <p:cNvPr id="503" name="rc503"/>
            <p:cNvSpPr/>
            <p:nvPr/>
          </p:nvSpPr>
          <p:spPr>
            <a:xfrm>
              <a:off x="959228" y="1414128"/>
              <a:ext cx="121626" cy="2266088"/>
            </a:xfrm>
            <a:prstGeom prst="rect">
              <a:avLst/>
            </a:prstGeom>
            <a:ln w="1355" cap="sq">
              <a:solidFill>
                <a:srgbClr val="000000">
                  <a:alpha val="100000"/>
                </a:srgbClr>
              </a:solidFill>
              <a:prstDash val="solid"/>
              <a:miter/>
            </a:ln>
          </p:spPr>
          <p:txBody>
            <a:bodyPr/>
            <a:lstStyle/>
            <a:p/>
          </p:txBody>
        </p:sp>
        <p:sp>
          <p:nvSpPr>
            <p:cNvPr id="504" name="rc504"/>
            <p:cNvSpPr/>
            <p:nvPr/>
          </p:nvSpPr>
          <p:spPr>
            <a:xfrm>
              <a:off x="1094368" y="1239813"/>
              <a:ext cx="121626" cy="2440402"/>
            </a:xfrm>
            <a:prstGeom prst="rect">
              <a:avLst/>
            </a:prstGeom>
            <a:ln w="1355" cap="sq">
              <a:solidFill>
                <a:srgbClr val="000000">
                  <a:alpha val="100000"/>
                </a:srgbClr>
              </a:solidFill>
              <a:prstDash val="solid"/>
              <a:miter/>
            </a:ln>
          </p:spPr>
          <p:txBody>
            <a:bodyPr/>
            <a:lstStyle/>
            <a:p/>
          </p:txBody>
        </p:sp>
        <p:sp>
          <p:nvSpPr>
            <p:cNvPr id="505" name="rc505"/>
            <p:cNvSpPr/>
            <p:nvPr/>
          </p:nvSpPr>
          <p:spPr>
            <a:xfrm>
              <a:off x="1229509" y="1210761"/>
              <a:ext cx="121626" cy="2469455"/>
            </a:xfrm>
            <a:prstGeom prst="rect">
              <a:avLst/>
            </a:prstGeom>
            <a:ln w="1355" cap="sq">
              <a:solidFill>
                <a:srgbClr val="000000">
                  <a:alpha val="100000"/>
                </a:srgbClr>
              </a:solidFill>
              <a:prstDash val="solid"/>
              <a:miter/>
            </a:ln>
          </p:spPr>
          <p:txBody>
            <a:bodyPr/>
            <a:lstStyle/>
            <a:p/>
          </p:txBody>
        </p:sp>
        <p:sp>
          <p:nvSpPr>
            <p:cNvPr id="506" name="rc506"/>
            <p:cNvSpPr/>
            <p:nvPr/>
          </p:nvSpPr>
          <p:spPr>
            <a:xfrm>
              <a:off x="1364649" y="1152656"/>
              <a:ext cx="121626" cy="2527559"/>
            </a:xfrm>
            <a:prstGeom prst="rect">
              <a:avLst/>
            </a:prstGeom>
            <a:ln w="1355" cap="sq">
              <a:solidFill>
                <a:srgbClr val="000000">
                  <a:alpha val="100000"/>
                </a:srgbClr>
              </a:solidFill>
              <a:prstDash val="solid"/>
              <a:miter/>
            </a:ln>
          </p:spPr>
          <p:txBody>
            <a:bodyPr/>
            <a:lstStyle/>
            <a:p/>
          </p:txBody>
        </p:sp>
        <p:sp>
          <p:nvSpPr>
            <p:cNvPr id="507" name="rc507"/>
            <p:cNvSpPr/>
            <p:nvPr/>
          </p:nvSpPr>
          <p:spPr>
            <a:xfrm>
              <a:off x="1499790" y="1123603"/>
              <a:ext cx="121626" cy="2556612"/>
            </a:xfrm>
            <a:prstGeom prst="rect">
              <a:avLst/>
            </a:prstGeom>
            <a:ln w="1355" cap="sq">
              <a:solidFill>
                <a:srgbClr val="000000">
                  <a:alpha val="100000"/>
                </a:srgbClr>
              </a:solidFill>
              <a:prstDash val="solid"/>
              <a:miter/>
            </a:ln>
          </p:spPr>
          <p:txBody>
            <a:bodyPr/>
            <a:lstStyle/>
            <a:p/>
          </p:txBody>
        </p:sp>
        <p:sp>
          <p:nvSpPr>
            <p:cNvPr id="508" name="rc508"/>
            <p:cNvSpPr/>
            <p:nvPr/>
          </p:nvSpPr>
          <p:spPr>
            <a:xfrm>
              <a:off x="1634930" y="1094551"/>
              <a:ext cx="121626" cy="2585664"/>
            </a:xfrm>
            <a:prstGeom prst="rect">
              <a:avLst/>
            </a:prstGeom>
            <a:ln w="1355" cap="sq">
              <a:solidFill>
                <a:srgbClr val="000000">
                  <a:alpha val="100000"/>
                </a:srgbClr>
              </a:solidFill>
              <a:prstDash val="solid"/>
              <a:miter/>
            </a:ln>
          </p:spPr>
          <p:txBody>
            <a:bodyPr/>
            <a:lstStyle/>
            <a:p/>
          </p:txBody>
        </p:sp>
        <p:sp>
          <p:nvSpPr>
            <p:cNvPr id="509" name="rc509"/>
            <p:cNvSpPr/>
            <p:nvPr/>
          </p:nvSpPr>
          <p:spPr>
            <a:xfrm>
              <a:off x="1770071" y="1094551"/>
              <a:ext cx="121626" cy="2585664"/>
            </a:xfrm>
            <a:prstGeom prst="rect">
              <a:avLst/>
            </a:prstGeom>
            <a:ln w="1355" cap="sq">
              <a:solidFill>
                <a:srgbClr val="000000">
                  <a:alpha val="100000"/>
                </a:srgbClr>
              </a:solidFill>
              <a:prstDash val="solid"/>
              <a:miter/>
            </a:ln>
          </p:spPr>
          <p:txBody>
            <a:bodyPr/>
            <a:lstStyle/>
            <a:p/>
          </p:txBody>
        </p:sp>
        <p:sp>
          <p:nvSpPr>
            <p:cNvPr id="510" name="rc510"/>
            <p:cNvSpPr/>
            <p:nvPr/>
          </p:nvSpPr>
          <p:spPr>
            <a:xfrm>
              <a:off x="2040351" y="1065499"/>
              <a:ext cx="121626" cy="2614717"/>
            </a:xfrm>
            <a:prstGeom prst="rect">
              <a:avLst/>
            </a:prstGeom>
            <a:ln w="1355" cap="sq">
              <a:solidFill>
                <a:srgbClr val="000000">
                  <a:alpha val="100000"/>
                </a:srgbClr>
              </a:solidFill>
              <a:prstDash val="solid"/>
              <a:miter/>
            </a:ln>
          </p:spPr>
          <p:txBody>
            <a:bodyPr/>
            <a:lstStyle/>
            <a:p/>
          </p:txBody>
        </p:sp>
        <p:sp>
          <p:nvSpPr>
            <p:cNvPr id="511" name="rc511"/>
            <p:cNvSpPr/>
            <p:nvPr/>
          </p:nvSpPr>
          <p:spPr>
            <a:xfrm>
              <a:off x="1905211" y="1065499"/>
              <a:ext cx="121626" cy="2614717"/>
            </a:xfrm>
            <a:prstGeom prst="rect">
              <a:avLst/>
            </a:prstGeom>
            <a:ln w="1355" cap="sq">
              <a:solidFill>
                <a:srgbClr val="000000">
                  <a:alpha val="100000"/>
                </a:srgbClr>
              </a:solidFill>
              <a:prstDash val="solid"/>
              <a:miter/>
            </a:ln>
          </p:spPr>
          <p:txBody>
            <a:bodyPr/>
            <a:lstStyle/>
            <a:p/>
          </p:txBody>
        </p:sp>
        <p:sp>
          <p:nvSpPr>
            <p:cNvPr id="512" name="rc512"/>
            <p:cNvSpPr/>
            <p:nvPr/>
          </p:nvSpPr>
          <p:spPr>
            <a:xfrm>
              <a:off x="2310632" y="1036446"/>
              <a:ext cx="121626" cy="2643769"/>
            </a:xfrm>
            <a:prstGeom prst="rect">
              <a:avLst/>
            </a:prstGeom>
            <a:ln w="1355" cap="sq">
              <a:solidFill>
                <a:srgbClr val="000000">
                  <a:alpha val="100000"/>
                </a:srgbClr>
              </a:solidFill>
              <a:prstDash val="solid"/>
              <a:miter/>
            </a:ln>
          </p:spPr>
          <p:txBody>
            <a:bodyPr/>
            <a:lstStyle/>
            <a:p/>
          </p:txBody>
        </p:sp>
        <p:sp>
          <p:nvSpPr>
            <p:cNvPr id="513" name="rc513"/>
            <p:cNvSpPr/>
            <p:nvPr/>
          </p:nvSpPr>
          <p:spPr>
            <a:xfrm>
              <a:off x="2175492" y="1036446"/>
              <a:ext cx="121626" cy="2643769"/>
            </a:xfrm>
            <a:prstGeom prst="rect">
              <a:avLst/>
            </a:prstGeom>
            <a:ln w="1355" cap="sq">
              <a:solidFill>
                <a:srgbClr val="000000">
                  <a:alpha val="100000"/>
                </a:srgbClr>
              </a:solidFill>
              <a:prstDash val="solid"/>
              <a:miter/>
            </a:ln>
          </p:spPr>
          <p:txBody>
            <a:bodyPr/>
            <a:lstStyle/>
            <a:p/>
          </p:txBody>
        </p:sp>
        <p:sp>
          <p:nvSpPr>
            <p:cNvPr id="514" name="rc514"/>
            <p:cNvSpPr/>
            <p:nvPr/>
          </p:nvSpPr>
          <p:spPr>
            <a:xfrm>
              <a:off x="2445773" y="1036446"/>
              <a:ext cx="121626" cy="2643769"/>
            </a:xfrm>
            <a:prstGeom prst="rect">
              <a:avLst/>
            </a:prstGeom>
            <a:ln w="1355" cap="sq">
              <a:solidFill>
                <a:srgbClr val="000000">
                  <a:alpha val="100000"/>
                </a:srgbClr>
              </a:solidFill>
              <a:prstDash val="solid"/>
              <a:miter/>
            </a:ln>
          </p:spPr>
          <p:txBody>
            <a:bodyPr/>
            <a:lstStyle/>
            <a:p/>
          </p:txBody>
        </p:sp>
        <p:sp>
          <p:nvSpPr>
            <p:cNvPr id="515" name="rc515"/>
            <p:cNvSpPr/>
            <p:nvPr/>
          </p:nvSpPr>
          <p:spPr>
            <a:xfrm>
              <a:off x="3121475" y="1007394"/>
              <a:ext cx="121626" cy="2672822"/>
            </a:xfrm>
            <a:prstGeom prst="rect">
              <a:avLst/>
            </a:prstGeom>
            <a:ln w="1355" cap="sq">
              <a:solidFill>
                <a:srgbClr val="000000">
                  <a:alpha val="100000"/>
                </a:srgbClr>
              </a:solidFill>
              <a:prstDash val="solid"/>
              <a:miter/>
            </a:ln>
          </p:spPr>
          <p:txBody>
            <a:bodyPr/>
            <a:lstStyle/>
            <a:p/>
          </p:txBody>
        </p:sp>
        <p:sp>
          <p:nvSpPr>
            <p:cNvPr id="516" name="rc516"/>
            <p:cNvSpPr/>
            <p:nvPr/>
          </p:nvSpPr>
          <p:spPr>
            <a:xfrm>
              <a:off x="2716054" y="1007394"/>
              <a:ext cx="121626" cy="2672822"/>
            </a:xfrm>
            <a:prstGeom prst="rect">
              <a:avLst/>
            </a:prstGeom>
            <a:ln w="1355" cap="sq">
              <a:solidFill>
                <a:srgbClr val="000000">
                  <a:alpha val="100000"/>
                </a:srgbClr>
              </a:solidFill>
              <a:prstDash val="solid"/>
              <a:miter/>
            </a:ln>
          </p:spPr>
          <p:txBody>
            <a:bodyPr/>
            <a:lstStyle/>
            <a:p/>
          </p:txBody>
        </p:sp>
        <p:sp>
          <p:nvSpPr>
            <p:cNvPr id="517" name="rc517"/>
            <p:cNvSpPr/>
            <p:nvPr/>
          </p:nvSpPr>
          <p:spPr>
            <a:xfrm>
              <a:off x="2986334" y="1007394"/>
              <a:ext cx="121626" cy="2672822"/>
            </a:xfrm>
            <a:prstGeom prst="rect">
              <a:avLst/>
            </a:prstGeom>
            <a:ln w="1355" cap="sq">
              <a:solidFill>
                <a:srgbClr val="000000">
                  <a:alpha val="100000"/>
                </a:srgbClr>
              </a:solidFill>
              <a:prstDash val="solid"/>
              <a:miter/>
            </a:ln>
          </p:spPr>
          <p:txBody>
            <a:bodyPr/>
            <a:lstStyle/>
            <a:p/>
          </p:txBody>
        </p:sp>
        <p:sp>
          <p:nvSpPr>
            <p:cNvPr id="518" name="rc518"/>
            <p:cNvSpPr/>
            <p:nvPr/>
          </p:nvSpPr>
          <p:spPr>
            <a:xfrm>
              <a:off x="2580913" y="1007394"/>
              <a:ext cx="121626" cy="2672822"/>
            </a:xfrm>
            <a:prstGeom prst="rect">
              <a:avLst/>
            </a:prstGeom>
            <a:ln w="1355" cap="sq">
              <a:solidFill>
                <a:srgbClr val="000000">
                  <a:alpha val="100000"/>
                </a:srgbClr>
              </a:solidFill>
              <a:prstDash val="solid"/>
              <a:miter/>
            </a:ln>
          </p:spPr>
          <p:txBody>
            <a:bodyPr/>
            <a:lstStyle/>
            <a:p/>
          </p:txBody>
        </p:sp>
        <p:sp>
          <p:nvSpPr>
            <p:cNvPr id="519" name="rc519"/>
            <p:cNvSpPr/>
            <p:nvPr/>
          </p:nvSpPr>
          <p:spPr>
            <a:xfrm>
              <a:off x="2851194" y="1007394"/>
              <a:ext cx="121626" cy="2672822"/>
            </a:xfrm>
            <a:prstGeom prst="rect">
              <a:avLst/>
            </a:prstGeom>
            <a:ln w="1355" cap="sq">
              <a:solidFill>
                <a:srgbClr val="000000">
                  <a:alpha val="100000"/>
                </a:srgbClr>
              </a:solidFill>
              <a:prstDash val="solid"/>
              <a:miter/>
            </a:ln>
          </p:spPr>
          <p:txBody>
            <a:bodyPr/>
            <a:lstStyle/>
            <a:p/>
          </p:txBody>
        </p:sp>
        <p:sp>
          <p:nvSpPr>
            <p:cNvPr id="520" name="rc520"/>
            <p:cNvSpPr/>
            <p:nvPr/>
          </p:nvSpPr>
          <p:spPr>
            <a:xfrm>
              <a:off x="3391756" y="978341"/>
              <a:ext cx="121626" cy="2701874"/>
            </a:xfrm>
            <a:prstGeom prst="rect">
              <a:avLst/>
            </a:prstGeom>
            <a:ln w="1355" cap="sq">
              <a:solidFill>
                <a:srgbClr val="000000">
                  <a:alpha val="100000"/>
                </a:srgbClr>
              </a:solidFill>
              <a:prstDash val="solid"/>
              <a:miter/>
            </a:ln>
          </p:spPr>
          <p:txBody>
            <a:bodyPr/>
            <a:lstStyle/>
            <a:p/>
          </p:txBody>
        </p:sp>
        <p:sp>
          <p:nvSpPr>
            <p:cNvPr id="521" name="rc521"/>
            <p:cNvSpPr/>
            <p:nvPr/>
          </p:nvSpPr>
          <p:spPr>
            <a:xfrm>
              <a:off x="3256615" y="978341"/>
              <a:ext cx="121626" cy="2701874"/>
            </a:xfrm>
            <a:prstGeom prst="rect">
              <a:avLst/>
            </a:prstGeom>
            <a:ln w="1355" cap="sq">
              <a:solidFill>
                <a:srgbClr val="000000">
                  <a:alpha val="100000"/>
                </a:srgbClr>
              </a:solidFill>
              <a:prstDash val="solid"/>
              <a:miter/>
            </a:ln>
          </p:spPr>
          <p:txBody>
            <a:bodyPr/>
            <a:lstStyle/>
            <a:p/>
          </p:txBody>
        </p:sp>
        <p:sp>
          <p:nvSpPr>
            <p:cNvPr id="522" name="rc522"/>
            <p:cNvSpPr/>
            <p:nvPr/>
          </p:nvSpPr>
          <p:spPr>
            <a:xfrm>
              <a:off x="4067458" y="949289"/>
              <a:ext cx="121626" cy="2730926"/>
            </a:xfrm>
            <a:prstGeom prst="rect">
              <a:avLst/>
            </a:prstGeom>
            <a:ln w="1355" cap="sq">
              <a:solidFill>
                <a:srgbClr val="000000">
                  <a:alpha val="100000"/>
                </a:srgbClr>
              </a:solidFill>
              <a:prstDash val="solid"/>
              <a:miter/>
            </a:ln>
          </p:spPr>
          <p:txBody>
            <a:bodyPr/>
            <a:lstStyle/>
            <a:p/>
          </p:txBody>
        </p:sp>
        <p:sp>
          <p:nvSpPr>
            <p:cNvPr id="523" name="rc523"/>
            <p:cNvSpPr/>
            <p:nvPr/>
          </p:nvSpPr>
          <p:spPr>
            <a:xfrm>
              <a:off x="3797177" y="949289"/>
              <a:ext cx="121626" cy="2730926"/>
            </a:xfrm>
            <a:prstGeom prst="rect">
              <a:avLst/>
            </a:prstGeom>
            <a:ln w="1355" cap="sq">
              <a:solidFill>
                <a:srgbClr val="000000">
                  <a:alpha val="100000"/>
                </a:srgbClr>
              </a:solidFill>
              <a:prstDash val="solid"/>
              <a:miter/>
            </a:ln>
          </p:spPr>
          <p:txBody>
            <a:bodyPr/>
            <a:lstStyle/>
            <a:p/>
          </p:txBody>
        </p:sp>
        <p:sp>
          <p:nvSpPr>
            <p:cNvPr id="524" name="rc524"/>
            <p:cNvSpPr/>
            <p:nvPr/>
          </p:nvSpPr>
          <p:spPr>
            <a:xfrm>
              <a:off x="3526896" y="949289"/>
              <a:ext cx="121626" cy="2730926"/>
            </a:xfrm>
            <a:prstGeom prst="rect">
              <a:avLst/>
            </a:prstGeom>
            <a:ln w="1355" cap="sq">
              <a:solidFill>
                <a:srgbClr val="000000">
                  <a:alpha val="100000"/>
                </a:srgbClr>
              </a:solidFill>
              <a:prstDash val="solid"/>
              <a:miter/>
            </a:ln>
          </p:spPr>
          <p:txBody>
            <a:bodyPr/>
            <a:lstStyle/>
            <a:p/>
          </p:txBody>
        </p:sp>
        <p:sp>
          <p:nvSpPr>
            <p:cNvPr id="525" name="rc525"/>
            <p:cNvSpPr/>
            <p:nvPr/>
          </p:nvSpPr>
          <p:spPr>
            <a:xfrm>
              <a:off x="3932317" y="949289"/>
              <a:ext cx="121626" cy="2730926"/>
            </a:xfrm>
            <a:prstGeom prst="rect">
              <a:avLst/>
            </a:prstGeom>
            <a:ln w="1355" cap="sq">
              <a:solidFill>
                <a:srgbClr val="000000">
                  <a:alpha val="100000"/>
                </a:srgbClr>
              </a:solidFill>
              <a:prstDash val="solid"/>
              <a:miter/>
            </a:ln>
          </p:spPr>
          <p:txBody>
            <a:bodyPr/>
            <a:lstStyle/>
            <a:p/>
          </p:txBody>
        </p:sp>
        <p:sp>
          <p:nvSpPr>
            <p:cNvPr id="526" name="rc526"/>
            <p:cNvSpPr/>
            <p:nvPr/>
          </p:nvSpPr>
          <p:spPr>
            <a:xfrm>
              <a:off x="3662036" y="949289"/>
              <a:ext cx="121626" cy="2730926"/>
            </a:xfrm>
            <a:prstGeom prst="rect">
              <a:avLst/>
            </a:prstGeom>
            <a:ln w="1355" cap="sq">
              <a:solidFill>
                <a:srgbClr val="000000">
                  <a:alpha val="100000"/>
                </a:srgbClr>
              </a:solidFill>
              <a:prstDash val="solid"/>
              <a:miter/>
            </a:ln>
          </p:spPr>
          <p:txBody>
            <a:bodyPr/>
            <a:lstStyle/>
            <a:p/>
          </p:txBody>
        </p:sp>
        <p:sp>
          <p:nvSpPr>
            <p:cNvPr id="527" name="rc527"/>
            <p:cNvSpPr/>
            <p:nvPr/>
          </p:nvSpPr>
          <p:spPr>
            <a:xfrm>
              <a:off x="4337739" y="920237"/>
              <a:ext cx="121626" cy="2759979"/>
            </a:xfrm>
            <a:prstGeom prst="rect">
              <a:avLst/>
            </a:prstGeom>
            <a:ln w="1355" cap="sq">
              <a:solidFill>
                <a:srgbClr val="000000">
                  <a:alpha val="100000"/>
                </a:srgbClr>
              </a:solidFill>
              <a:prstDash val="solid"/>
              <a:miter/>
            </a:ln>
          </p:spPr>
          <p:txBody>
            <a:bodyPr/>
            <a:lstStyle/>
            <a:p/>
          </p:txBody>
        </p:sp>
        <p:sp>
          <p:nvSpPr>
            <p:cNvPr id="528" name="rc528"/>
            <p:cNvSpPr/>
            <p:nvPr/>
          </p:nvSpPr>
          <p:spPr>
            <a:xfrm>
              <a:off x="4608019" y="920237"/>
              <a:ext cx="121626" cy="2759979"/>
            </a:xfrm>
            <a:prstGeom prst="rect">
              <a:avLst/>
            </a:prstGeom>
            <a:ln w="1355" cap="sq">
              <a:solidFill>
                <a:srgbClr val="000000">
                  <a:alpha val="100000"/>
                </a:srgbClr>
              </a:solidFill>
              <a:prstDash val="solid"/>
              <a:miter/>
            </a:ln>
          </p:spPr>
          <p:txBody>
            <a:bodyPr/>
            <a:lstStyle/>
            <a:p/>
          </p:txBody>
        </p:sp>
        <p:sp>
          <p:nvSpPr>
            <p:cNvPr id="529" name="rc529"/>
            <p:cNvSpPr/>
            <p:nvPr/>
          </p:nvSpPr>
          <p:spPr>
            <a:xfrm>
              <a:off x="4743160" y="920237"/>
              <a:ext cx="121626" cy="2759979"/>
            </a:xfrm>
            <a:prstGeom prst="rect">
              <a:avLst/>
            </a:prstGeom>
            <a:ln w="1355" cap="sq">
              <a:solidFill>
                <a:srgbClr val="000000">
                  <a:alpha val="100000"/>
                </a:srgbClr>
              </a:solidFill>
              <a:prstDash val="solid"/>
              <a:miter/>
            </a:ln>
          </p:spPr>
          <p:txBody>
            <a:bodyPr/>
            <a:lstStyle/>
            <a:p/>
          </p:txBody>
        </p:sp>
        <p:sp>
          <p:nvSpPr>
            <p:cNvPr id="530" name="rc530"/>
            <p:cNvSpPr/>
            <p:nvPr/>
          </p:nvSpPr>
          <p:spPr>
            <a:xfrm>
              <a:off x="4472879" y="920237"/>
              <a:ext cx="121626" cy="2759979"/>
            </a:xfrm>
            <a:prstGeom prst="rect">
              <a:avLst/>
            </a:prstGeom>
            <a:ln w="1355" cap="sq">
              <a:solidFill>
                <a:srgbClr val="000000">
                  <a:alpha val="100000"/>
                </a:srgbClr>
              </a:solidFill>
              <a:prstDash val="solid"/>
              <a:miter/>
            </a:ln>
          </p:spPr>
          <p:txBody>
            <a:bodyPr/>
            <a:lstStyle/>
            <a:p/>
          </p:txBody>
        </p:sp>
        <p:sp>
          <p:nvSpPr>
            <p:cNvPr id="531" name="rc531"/>
            <p:cNvSpPr/>
            <p:nvPr/>
          </p:nvSpPr>
          <p:spPr>
            <a:xfrm>
              <a:off x="4202598" y="920237"/>
              <a:ext cx="121626" cy="2759979"/>
            </a:xfrm>
            <a:prstGeom prst="rect">
              <a:avLst/>
            </a:prstGeom>
            <a:ln w="1355" cap="sq">
              <a:solidFill>
                <a:srgbClr val="000000">
                  <a:alpha val="100000"/>
                </a:srgbClr>
              </a:solidFill>
              <a:prstDash val="solid"/>
              <a:miter/>
            </a:ln>
          </p:spPr>
          <p:txBody>
            <a:bodyPr/>
            <a:lstStyle/>
            <a:p/>
          </p:txBody>
        </p:sp>
        <p:sp>
          <p:nvSpPr>
            <p:cNvPr id="532" name="rc532"/>
            <p:cNvSpPr/>
            <p:nvPr/>
          </p:nvSpPr>
          <p:spPr>
            <a:xfrm>
              <a:off x="5013441" y="891184"/>
              <a:ext cx="121626" cy="2789031"/>
            </a:xfrm>
            <a:prstGeom prst="rect">
              <a:avLst/>
            </a:prstGeom>
            <a:ln w="1355" cap="sq">
              <a:solidFill>
                <a:srgbClr val="000000">
                  <a:alpha val="100000"/>
                </a:srgbClr>
              </a:solidFill>
              <a:prstDash val="solid"/>
              <a:miter/>
            </a:ln>
          </p:spPr>
          <p:txBody>
            <a:bodyPr/>
            <a:lstStyle/>
            <a:p/>
          </p:txBody>
        </p:sp>
        <p:sp>
          <p:nvSpPr>
            <p:cNvPr id="533" name="rc533"/>
            <p:cNvSpPr/>
            <p:nvPr/>
          </p:nvSpPr>
          <p:spPr>
            <a:xfrm>
              <a:off x="4878300" y="891184"/>
              <a:ext cx="121626" cy="2789031"/>
            </a:xfrm>
            <a:prstGeom prst="rect">
              <a:avLst/>
            </a:prstGeom>
            <a:ln w="1355" cap="sq">
              <a:solidFill>
                <a:srgbClr val="000000">
                  <a:alpha val="100000"/>
                </a:srgbClr>
              </a:solidFill>
              <a:prstDash val="solid"/>
              <a:miter/>
            </a:ln>
          </p:spPr>
          <p:txBody>
            <a:bodyPr/>
            <a:lstStyle/>
            <a:p/>
          </p:txBody>
        </p:sp>
        <p:sp>
          <p:nvSpPr>
            <p:cNvPr id="534" name="rc534"/>
            <p:cNvSpPr/>
            <p:nvPr/>
          </p:nvSpPr>
          <p:spPr>
            <a:xfrm>
              <a:off x="5689143" y="891184"/>
              <a:ext cx="121626" cy="2789031"/>
            </a:xfrm>
            <a:prstGeom prst="rect">
              <a:avLst/>
            </a:prstGeom>
            <a:ln w="1355" cap="sq">
              <a:solidFill>
                <a:srgbClr val="000000">
                  <a:alpha val="100000"/>
                </a:srgbClr>
              </a:solidFill>
              <a:prstDash val="solid"/>
              <a:miter/>
            </a:ln>
          </p:spPr>
          <p:txBody>
            <a:bodyPr/>
            <a:lstStyle/>
            <a:p/>
          </p:txBody>
        </p:sp>
        <p:sp>
          <p:nvSpPr>
            <p:cNvPr id="535" name="rc535"/>
            <p:cNvSpPr/>
            <p:nvPr/>
          </p:nvSpPr>
          <p:spPr>
            <a:xfrm>
              <a:off x="5418862" y="891184"/>
              <a:ext cx="121626" cy="2789031"/>
            </a:xfrm>
            <a:prstGeom prst="rect">
              <a:avLst/>
            </a:prstGeom>
            <a:ln w="1355" cap="sq">
              <a:solidFill>
                <a:srgbClr val="000000">
                  <a:alpha val="100000"/>
                </a:srgbClr>
              </a:solidFill>
              <a:prstDash val="solid"/>
              <a:miter/>
            </a:ln>
          </p:spPr>
          <p:txBody>
            <a:bodyPr/>
            <a:lstStyle/>
            <a:p/>
          </p:txBody>
        </p:sp>
        <p:sp>
          <p:nvSpPr>
            <p:cNvPr id="536" name="rc536"/>
            <p:cNvSpPr/>
            <p:nvPr/>
          </p:nvSpPr>
          <p:spPr>
            <a:xfrm>
              <a:off x="5148581" y="891184"/>
              <a:ext cx="121626" cy="2789031"/>
            </a:xfrm>
            <a:prstGeom prst="rect">
              <a:avLst/>
            </a:prstGeom>
            <a:ln w="1355" cap="sq">
              <a:solidFill>
                <a:srgbClr val="000000">
                  <a:alpha val="100000"/>
                </a:srgbClr>
              </a:solidFill>
              <a:prstDash val="solid"/>
              <a:miter/>
            </a:ln>
          </p:spPr>
          <p:txBody>
            <a:bodyPr/>
            <a:lstStyle/>
            <a:p/>
          </p:txBody>
        </p:sp>
        <p:sp>
          <p:nvSpPr>
            <p:cNvPr id="537" name="rc537"/>
            <p:cNvSpPr/>
            <p:nvPr/>
          </p:nvSpPr>
          <p:spPr>
            <a:xfrm>
              <a:off x="5554002" y="891184"/>
              <a:ext cx="121626" cy="2789031"/>
            </a:xfrm>
            <a:prstGeom prst="rect">
              <a:avLst/>
            </a:prstGeom>
            <a:ln w="1355" cap="sq">
              <a:solidFill>
                <a:srgbClr val="000000">
                  <a:alpha val="100000"/>
                </a:srgbClr>
              </a:solidFill>
              <a:prstDash val="solid"/>
              <a:miter/>
            </a:ln>
          </p:spPr>
          <p:txBody>
            <a:bodyPr/>
            <a:lstStyle/>
            <a:p/>
          </p:txBody>
        </p:sp>
        <p:sp>
          <p:nvSpPr>
            <p:cNvPr id="538" name="rc538"/>
            <p:cNvSpPr/>
            <p:nvPr/>
          </p:nvSpPr>
          <p:spPr>
            <a:xfrm>
              <a:off x="5283722" y="891184"/>
              <a:ext cx="121626" cy="2789031"/>
            </a:xfrm>
            <a:prstGeom prst="rect">
              <a:avLst/>
            </a:prstGeom>
            <a:ln w="1355" cap="sq">
              <a:solidFill>
                <a:srgbClr val="000000">
                  <a:alpha val="100000"/>
                </a:srgbClr>
              </a:solidFill>
              <a:prstDash val="solid"/>
              <a:miter/>
            </a:ln>
          </p:spPr>
          <p:txBody>
            <a:bodyPr/>
            <a:lstStyle/>
            <a:p/>
          </p:txBody>
        </p:sp>
        <p:sp>
          <p:nvSpPr>
            <p:cNvPr id="539" name="rc539"/>
            <p:cNvSpPr/>
            <p:nvPr/>
          </p:nvSpPr>
          <p:spPr>
            <a:xfrm>
              <a:off x="6229705" y="862132"/>
              <a:ext cx="121626" cy="2818084"/>
            </a:xfrm>
            <a:prstGeom prst="rect">
              <a:avLst/>
            </a:prstGeom>
            <a:ln w="1355" cap="sq">
              <a:solidFill>
                <a:srgbClr val="000000">
                  <a:alpha val="100000"/>
                </a:srgbClr>
              </a:solidFill>
              <a:prstDash val="solid"/>
              <a:miter/>
            </a:ln>
          </p:spPr>
          <p:txBody>
            <a:bodyPr/>
            <a:lstStyle/>
            <a:p/>
          </p:txBody>
        </p:sp>
        <p:sp>
          <p:nvSpPr>
            <p:cNvPr id="540" name="rc540"/>
            <p:cNvSpPr/>
            <p:nvPr/>
          </p:nvSpPr>
          <p:spPr>
            <a:xfrm>
              <a:off x="6364845" y="862132"/>
              <a:ext cx="121626" cy="2818084"/>
            </a:xfrm>
            <a:prstGeom prst="rect">
              <a:avLst/>
            </a:prstGeom>
            <a:ln w="1355" cap="sq">
              <a:solidFill>
                <a:srgbClr val="000000">
                  <a:alpha val="100000"/>
                </a:srgbClr>
              </a:solidFill>
              <a:prstDash val="solid"/>
              <a:miter/>
            </a:ln>
          </p:spPr>
          <p:txBody>
            <a:bodyPr/>
            <a:lstStyle/>
            <a:p/>
          </p:txBody>
        </p:sp>
        <p:sp>
          <p:nvSpPr>
            <p:cNvPr id="541" name="rc541"/>
            <p:cNvSpPr/>
            <p:nvPr/>
          </p:nvSpPr>
          <p:spPr>
            <a:xfrm>
              <a:off x="5959424" y="862132"/>
              <a:ext cx="121626" cy="2818084"/>
            </a:xfrm>
            <a:prstGeom prst="rect">
              <a:avLst/>
            </a:prstGeom>
            <a:ln w="1355" cap="sq">
              <a:solidFill>
                <a:srgbClr val="000000">
                  <a:alpha val="100000"/>
                </a:srgbClr>
              </a:solidFill>
              <a:prstDash val="solid"/>
              <a:miter/>
            </a:ln>
          </p:spPr>
          <p:txBody>
            <a:bodyPr/>
            <a:lstStyle/>
            <a:p/>
          </p:txBody>
        </p:sp>
        <p:sp>
          <p:nvSpPr>
            <p:cNvPr id="542" name="rc542"/>
            <p:cNvSpPr/>
            <p:nvPr/>
          </p:nvSpPr>
          <p:spPr>
            <a:xfrm>
              <a:off x="6499985" y="862132"/>
              <a:ext cx="121626" cy="2818084"/>
            </a:xfrm>
            <a:prstGeom prst="rect">
              <a:avLst/>
            </a:prstGeom>
            <a:ln w="1355" cap="sq">
              <a:solidFill>
                <a:srgbClr val="000000">
                  <a:alpha val="100000"/>
                </a:srgbClr>
              </a:solidFill>
              <a:prstDash val="solid"/>
              <a:miter/>
            </a:ln>
          </p:spPr>
          <p:txBody>
            <a:bodyPr/>
            <a:lstStyle/>
            <a:p/>
          </p:txBody>
        </p:sp>
        <p:sp>
          <p:nvSpPr>
            <p:cNvPr id="543" name="rc543"/>
            <p:cNvSpPr/>
            <p:nvPr/>
          </p:nvSpPr>
          <p:spPr>
            <a:xfrm>
              <a:off x="5824283" y="862132"/>
              <a:ext cx="121626" cy="2818084"/>
            </a:xfrm>
            <a:prstGeom prst="rect">
              <a:avLst/>
            </a:prstGeom>
            <a:ln w="1355" cap="sq">
              <a:solidFill>
                <a:srgbClr val="000000">
                  <a:alpha val="100000"/>
                </a:srgbClr>
              </a:solidFill>
              <a:prstDash val="solid"/>
              <a:miter/>
            </a:ln>
          </p:spPr>
          <p:txBody>
            <a:bodyPr/>
            <a:lstStyle/>
            <a:p/>
          </p:txBody>
        </p:sp>
        <p:sp>
          <p:nvSpPr>
            <p:cNvPr id="544" name="rc544"/>
            <p:cNvSpPr/>
            <p:nvPr/>
          </p:nvSpPr>
          <p:spPr>
            <a:xfrm>
              <a:off x="6094564" y="862132"/>
              <a:ext cx="121626" cy="2818084"/>
            </a:xfrm>
            <a:prstGeom prst="rect">
              <a:avLst/>
            </a:prstGeom>
            <a:ln w="1355" cap="sq">
              <a:solidFill>
                <a:srgbClr val="000000">
                  <a:alpha val="100000"/>
                </a:srgbClr>
              </a:solidFill>
              <a:prstDash val="solid"/>
              <a:miter/>
            </a:ln>
          </p:spPr>
          <p:txBody>
            <a:bodyPr/>
            <a:lstStyle/>
            <a:p/>
          </p:txBody>
        </p:sp>
        <p:sp>
          <p:nvSpPr>
            <p:cNvPr id="545" name="rc545"/>
            <p:cNvSpPr/>
            <p:nvPr/>
          </p:nvSpPr>
          <p:spPr>
            <a:xfrm>
              <a:off x="7040547" y="833079"/>
              <a:ext cx="121626" cy="2847136"/>
            </a:xfrm>
            <a:prstGeom prst="rect">
              <a:avLst/>
            </a:prstGeom>
            <a:ln w="1355" cap="sq">
              <a:solidFill>
                <a:srgbClr val="000000">
                  <a:alpha val="100000"/>
                </a:srgbClr>
              </a:solidFill>
              <a:prstDash val="solid"/>
              <a:miter/>
            </a:ln>
          </p:spPr>
          <p:txBody>
            <a:bodyPr/>
            <a:lstStyle/>
            <a:p/>
          </p:txBody>
        </p:sp>
        <p:sp>
          <p:nvSpPr>
            <p:cNvPr id="546" name="rc546"/>
            <p:cNvSpPr/>
            <p:nvPr/>
          </p:nvSpPr>
          <p:spPr>
            <a:xfrm>
              <a:off x="7445968" y="833079"/>
              <a:ext cx="121626" cy="2847136"/>
            </a:xfrm>
            <a:prstGeom prst="rect">
              <a:avLst/>
            </a:prstGeom>
            <a:ln w="1355" cap="sq">
              <a:solidFill>
                <a:srgbClr val="000000">
                  <a:alpha val="100000"/>
                </a:srgbClr>
              </a:solidFill>
              <a:prstDash val="solid"/>
              <a:miter/>
            </a:ln>
          </p:spPr>
          <p:txBody>
            <a:bodyPr/>
            <a:lstStyle/>
            <a:p/>
          </p:txBody>
        </p:sp>
        <p:sp>
          <p:nvSpPr>
            <p:cNvPr id="547" name="rc547"/>
            <p:cNvSpPr/>
            <p:nvPr/>
          </p:nvSpPr>
          <p:spPr>
            <a:xfrm>
              <a:off x="6905407" y="833079"/>
              <a:ext cx="121626" cy="2847136"/>
            </a:xfrm>
            <a:prstGeom prst="rect">
              <a:avLst/>
            </a:prstGeom>
            <a:ln w="1355" cap="sq">
              <a:solidFill>
                <a:srgbClr val="000000">
                  <a:alpha val="100000"/>
                </a:srgbClr>
              </a:solidFill>
              <a:prstDash val="solid"/>
              <a:miter/>
            </a:ln>
          </p:spPr>
          <p:txBody>
            <a:bodyPr/>
            <a:lstStyle/>
            <a:p/>
          </p:txBody>
        </p:sp>
        <p:sp>
          <p:nvSpPr>
            <p:cNvPr id="548" name="rc548"/>
            <p:cNvSpPr/>
            <p:nvPr/>
          </p:nvSpPr>
          <p:spPr>
            <a:xfrm>
              <a:off x="6770266" y="833079"/>
              <a:ext cx="121626" cy="2847136"/>
            </a:xfrm>
            <a:prstGeom prst="rect">
              <a:avLst/>
            </a:prstGeom>
            <a:ln w="1355" cap="sq">
              <a:solidFill>
                <a:srgbClr val="000000">
                  <a:alpha val="100000"/>
                </a:srgbClr>
              </a:solidFill>
              <a:prstDash val="solid"/>
              <a:miter/>
            </a:ln>
          </p:spPr>
          <p:txBody>
            <a:bodyPr/>
            <a:lstStyle/>
            <a:p/>
          </p:txBody>
        </p:sp>
        <p:sp>
          <p:nvSpPr>
            <p:cNvPr id="549" name="rc549"/>
            <p:cNvSpPr/>
            <p:nvPr/>
          </p:nvSpPr>
          <p:spPr>
            <a:xfrm>
              <a:off x="7581109" y="833079"/>
              <a:ext cx="121626" cy="2847136"/>
            </a:xfrm>
            <a:prstGeom prst="rect">
              <a:avLst/>
            </a:prstGeom>
            <a:ln w="1355" cap="sq">
              <a:solidFill>
                <a:srgbClr val="000000">
                  <a:alpha val="100000"/>
                </a:srgbClr>
              </a:solidFill>
              <a:prstDash val="solid"/>
              <a:miter/>
            </a:ln>
          </p:spPr>
          <p:txBody>
            <a:bodyPr/>
            <a:lstStyle/>
            <a:p/>
          </p:txBody>
        </p:sp>
        <p:sp>
          <p:nvSpPr>
            <p:cNvPr id="550" name="rc550"/>
            <p:cNvSpPr/>
            <p:nvPr/>
          </p:nvSpPr>
          <p:spPr>
            <a:xfrm>
              <a:off x="7175687" y="833079"/>
              <a:ext cx="121626" cy="2847136"/>
            </a:xfrm>
            <a:prstGeom prst="rect">
              <a:avLst/>
            </a:prstGeom>
            <a:ln w="1355" cap="sq">
              <a:solidFill>
                <a:srgbClr val="000000">
                  <a:alpha val="100000"/>
                </a:srgbClr>
              </a:solidFill>
              <a:prstDash val="solid"/>
              <a:miter/>
            </a:ln>
          </p:spPr>
          <p:txBody>
            <a:bodyPr/>
            <a:lstStyle/>
            <a:p/>
          </p:txBody>
        </p:sp>
        <p:sp>
          <p:nvSpPr>
            <p:cNvPr id="551" name="rc551"/>
            <p:cNvSpPr/>
            <p:nvPr/>
          </p:nvSpPr>
          <p:spPr>
            <a:xfrm>
              <a:off x="7310828" y="833079"/>
              <a:ext cx="121626" cy="2847136"/>
            </a:xfrm>
            <a:prstGeom prst="rect">
              <a:avLst/>
            </a:prstGeom>
            <a:ln w="1355" cap="sq">
              <a:solidFill>
                <a:srgbClr val="000000">
                  <a:alpha val="100000"/>
                </a:srgbClr>
              </a:solidFill>
              <a:prstDash val="solid"/>
              <a:miter/>
            </a:ln>
          </p:spPr>
          <p:txBody>
            <a:bodyPr/>
            <a:lstStyle/>
            <a:p/>
          </p:txBody>
        </p:sp>
        <p:sp>
          <p:nvSpPr>
            <p:cNvPr id="552" name="rc552"/>
            <p:cNvSpPr/>
            <p:nvPr/>
          </p:nvSpPr>
          <p:spPr>
            <a:xfrm>
              <a:off x="6635126" y="833079"/>
              <a:ext cx="121626" cy="2847136"/>
            </a:xfrm>
            <a:prstGeom prst="rect">
              <a:avLst/>
            </a:prstGeom>
            <a:ln w="1355" cap="sq">
              <a:solidFill>
                <a:srgbClr val="000000">
                  <a:alpha val="100000"/>
                </a:srgbClr>
              </a:solidFill>
              <a:prstDash val="solid"/>
              <a:miter/>
            </a:ln>
          </p:spPr>
          <p:txBody>
            <a:bodyPr/>
            <a:lstStyle/>
            <a:p/>
          </p:txBody>
        </p:sp>
        <p:sp>
          <p:nvSpPr>
            <p:cNvPr id="553" name="rc553"/>
            <p:cNvSpPr/>
            <p:nvPr/>
          </p:nvSpPr>
          <p:spPr>
            <a:xfrm>
              <a:off x="8932513" y="804027"/>
              <a:ext cx="121626" cy="2876188"/>
            </a:xfrm>
            <a:prstGeom prst="rect">
              <a:avLst/>
            </a:prstGeom>
            <a:ln w="1355" cap="sq">
              <a:solidFill>
                <a:srgbClr val="000000">
                  <a:alpha val="100000"/>
                </a:srgbClr>
              </a:solidFill>
              <a:prstDash val="solid"/>
              <a:miter/>
            </a:ln>
          </p:spPr>
          <p:txBody>
            <a:bodyPr/>
            <a:lstStyle/>
            <a:p/>
          </p:txBody>
        </p:sp>
        <p:sp>
          <p:nvSpPr>
            <p:cNvPr id="554" name="rc554"/>
            <p:cNvSpPr/>
            <p:nvPr/>
          </p:nvSpPr>
          <p:spPr>
            <a:xfrm>
              <a:off x="8121670" y="804027"/>
              <a:ext cx="121626" cy="2876188"/>
            </a:xfrm>
            <a:prstGeom prst="rect">
              <a:avLst/>
            </a:prstGeom>
            <a:ln w="1355" cap="sq">
              <a:solidFill>
                <a:srgbClr val="000000">
                  <a:alpha val="100000"/>
                </a:srgbClr>
              </a:solidFill>
              <a:prstDash val="solid"/>
              <a:miter/>
            </a:ln>
          </p:spPr>
          <p:txBody>
            <a:bodyPr/>
            <a:lstStyle/>
            <a:p/>
          </p:txBody>
        </p:sp>
        <p:sp>
          <p:nvSpPr>
            <p:cNvPr id="555" name="rc555"/>
            <p:cNvSpPr/>
            <p:nvPr/>
          </p:nvSpPr>
          <p:spPr>
            <a:xfrm>
              <a:off x="8797373" y="804027"/>
              <a:ext cx="121626" cy="2876188"/>
            </a:xfrm>
            <a:prstGeom prst="rect">
              <a:avLst/>
            </a:prstGeom>
            <a:ln w="1355" cap="sq">
              <a:solidFill>
                <a:srgbClr val="000000">
                  <a:alpha val="100000"/>
                </a:srgbClr>
              </a:solidFill>
              <a:prstDash val="solid"/>
              <a:miter/>
            </a:ln>
          </p:spPr>
          <p:txBody>
            <a:bodyPr/>
            <a:lstStyle/>
            <a:p/>
          </p:txBody>
        </p:sp>
        <p:sp>
          <p:nvSpPr>
            <p:cNvPr id="556" name="rc556"/>
            <p:cNvSpPr/>
            <p:nvPr/>
          </p:nvSpPr>
          <p:spPr>
            <a:xfrm>
              <a:off x="7986530" y="804027"/>
              <a:ext cx="121626" cy="2876188"/>
            </a:xfrm>
            <a:prstGeom prst="rect">
              <a:avLst/>
            </a:prstGeom>
            <a:ln w="1355" cap="sq">
              <a:solidFill>
                <a:srgbClr val="000000">
                  <a:alpha val="100000"/>
                </a:srgbClr>
              </a:solidFill>
              <a:prstDash val="solid"/>
              <a:miter/>
            </a:ln>
          </p:spPr>
          <p:txBody>
            <a:bodyPr/>
            <a:lstStyle/>
            <a:p/>
          </p:txBody>
        </p:sp>
        <p:sp>
          <p:nvSpPr>
            <p:cNvPr id="557" name="rc557"/>
            <p:cNvSpPr/>
            <p:nvPr/>
          </p:nvSpPr>
          <p:spPr>
            <a:xfrm>
              <a:off x="8256811" y="804027"/>
              <a:ext cx="121626" cy="2876188"/>
            </a:xfrm>
            <a:prstGeom prst="rect">
              <a:avLst/>
            </a:prstGeom>
            <a:ln w="1355" cap="sq">
              <a:solidFill>
                <a:srgbClr val="000000">
                  <a:alpha val="100000"/>
                </a:srgbClr>
              </a:solidFill>
              <a:prstDash val="solid"/>
              <a:miter/>
            </a:ln>
          </p:spPr>
          <p:txBody>
            <a:bodyPr/>
            <a:lstStyle/>
            <a:p/>
          </p:txBody>
        </p:sp>
        <p:sp>
          <p:nvSpPr>
            <p:cNvPr id="558" name="rc558"/>
            <p:cNvSpPr/>
            <p:nvPr/>
          </p:nvSpPr>
          <p:spPr>
            <a:xfrm>
              <a:off x="7716249" y="804027"/>
              <a:ext cx="121626" cy="2876188"/>
            </a:xfrm>
            <a:prstGeom prst="rect">
              <a:avLst/>
            </a:prstGeom>
            <a:ln w="1355" cap="sq">
              <a:solidFill>
                <a:srgbClr val="000000">
                  <a:alpha val="100000"/>
                </a:srgbClr>
              </a:solidFill>
              <a:prstDash val="solid"/>
              <a:miter/>
            </a:ln>
          </p:spPr>
          <p:txBody>
            <a:bodyPr/>
            <a:lstStyle/>
            <a:p/>
          </p:txBody>
        </p:sp>
        <p:sp>
          <p:nvSpPr>
            <p:cNvPr id="559" name="rc559"/>
            <p:cNvSpPr/>
            <p:nvPr/>
          </p:nvSpPr>
          <p:spPr>
            <a:xfrm>
              <a:off x="8391951" y="804027"/>
              <a:ext cx="121626" cy="2876188"/>
            </a:xfrm>
            <a:prstGeom prst="rect">
              <a:avLst/>
            </a:prstGeom>
            <a:ln w="1355" cap="sq">
              <a:solidFill>
                <a:srgbClr val="000000">
                  <a:alpha val="100000"/>
                </a:srgbClr>
              </a:solidFill>
              <a:prstDash val="solid"/>
              <a:miter/>
            </a:ln>
          </p:spPr>
          <p:txBody>
            <a:bodyPr/>
            <a:lstStyle/>
            <a:p/>
          </p:txBody>
        </p:sp>
        <p:sp>
          <p:nvSpPr>
            <p:cNvPr id="560" name="rc560"/>
            <p:cNvSpPr/>
            <p:nvPr/>
          </p:nvSpPr>
          <p:spPr>
            <a:xfrm>
              <a:off x="7851390" y="804027"/>
              <a:ext cx="121626" cy="2876188"/>
            </a:xfrm>
            <a:prstGeom prst="rect">
              <a:avLst/>
            </a:prstGeom>
            <a:ln w="1355" cap="sq">
              <a:solidFill>
                <a:srgbClr val="000000">
                  <a:alpha val="100000"/>
                </a:srgbClr>
              </a:solidFill>
              <a:prstDash val="solid"/>
              <a:miter/>
            </a:ln>
          </p:spPr>
          <p:txBody>
            <a:bodyPr/>
            <a:lstStyle/>
            <a:p/>
          </p:txBody>
        </p:sp>
        <p:sp>
          <p:nvSpPr>
            <p:cNvPr id="561" name="rc561"/>
            <p:cNvSpPr/>
            <p:nvPr/>
          </p:nvSpPr>
          <p:spPr>
            <a:xfrm>
              <a:off x="8527092" y="804027"/>
              <a:ext cx="121626" cy="2876188"/>
            </a:xfrm>
            <a:prstGeom prst="rect">
              <a:avLst/>
            </a:prstGeom>
            <a:ln w="1355" cap="sq">
              <a:solidFill>
                <a:srgbClr val="000000">
                  <a:alpha val="100000"/>
                </a:srgbClr>
              </a:solidFill>
              <a:prstDash val="solid"/>
              <a:miter/>
            </a:ln>
          </p:spPr>
          <p:txBody>
            <a:bodyPr/>
            <a:lstStyle/>
            <a:p/>
          </p:txBody>
        </p:sp>
        <p:sp>
          <p:nvSpPr>
            <p:cNvPr id="562" name="rc562"/>
            <p:cNvSpPr/>
            <p:nvPr/>
          </p:nvSpPr>
          <p:spPr>
            <a:xfrm>
              <a:off x="8662232" y="804027"/>
              <a:ext cx="121626" cy="2876188"/>
            </a:xfrm>
            <a:prstGeom prst="rect">
              <a:avLst/>
            </a:prstGeom>
            <a:ln w="1355" cap="sq">
              <a:solidFill>
                <a:srgbClr val="000000">
                  <a:alpha val="100000"/>
                </a:srgbClr>
              </a:solidFill>
              <a:prstDash val="solid"/>
              <a:miter/>
            </a:ln>
          </p:spPr>
          <p:txBody>
            <a:bodyPr/>
            <a:lstStyle/>
            <a:p/>
          </p:txBody>
        </p:sp>
        <p:sp>
          <p:nvSpPr>
            <p:cNvPr id="563" name="tx563"/>
            <p:cNvSpPr/>
            <p:nvPr/>
          </p:nvSpPr>
          <p:spPr>
            <a:xfrm>
              <a:off x="826621" y="164865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66</a:t>
              </a:r>
            </a:p>
          </p:txBody>
        </p:sp>
        <p:sp>
          <p:nvSpPr>
            <p:cNvPr id="564" name="tx564"/>
            <p:cNvSpPr/>
            <p:nvPr/>
          </p:nvSpPr>
          <p:spPr>
            <a:xfrm>
              <a:off x="961761" y="130002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78</a:t>
              </a:r>
            </a:p>
          </p:txBody>
        </p:sp>
        <p:sp>
          <p:nvSpPr>
            <p:cNvPr id="565" name="tx565"/>
            <p:cNvSpPr/>
            <p:nvPr/>
          </p:nvSpPr>
          <p:spPr>
            <a:xfrm>
              <a:off x="1096902" y="112570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84</a:t>
              </a:r>
            </a:p>
          </p:txBody>
        </p:sp>
        <p:sp>
          <p:nvSpPr>
            <p:cNvPr id="566" name="tx566"/>
            <p:cNvSpPr/>
            <p:nvPr/>
          </p:nvSpPr>
          <p:spPr>
            <a:xfrm>
              <a:off x="1232042" y="109665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85</a:t>
              </a:r>
            </a:p>
          </p:txBody>
        </p:sp>
        <p:sp>
          <p:nvSpPr>
            <p:cNvPr id="567" name="tx567"/>
            <p:cNvSpPr/>
            <p:nvPr/>
          </p:nvSpPr>
          <p:spPr>
            <a:xfrm>
              <a:off x="1367182" y="103855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87</a:t>
              </a:r>
            </a:p>
          </p:txBody>
        </p:sp>
        <p:sp>
          <p:nvSpPr>
            <p:cNvPr id="568" name="tx568"/>
            <p:cNvSpPr/>
            <p:nvPr/>
          </p:nvSpPr>
          <p:spPr>
            <a:xfrm>
              <a:off x="1502323" y="100949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88</a:t>
              </a:r>
            </a:p>
          </p:txBody>
        </p:sp>
        <p:sp>
          <p:nvSpPr>
            <p:cNvPr id="569" name="tx569"/>
            <p:cNvSpPr/>
            <p:nvPr/>
          </p:nvSpPr>
          <p:spPr>
            <a:xfrm>
              <a:off x="1637463" y="9804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70" name="tx570"/>
            <p:cNvSpPr/>
            <p:nvPr/>
          </p:nvSpPr>
          <p:spPr>
            <a:xfrm>
              <a:off x="1772604" y="9804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71" name="tx571"/>
            <p:cNvSpPr/>
            <p:nvPr/>
          </p:nvSpPr>
          <p:spPr>
            <a:xfrm>
              <a:off x="2042885" y="95139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72" name="tx572"/>
            <p:cNvSpPr/>
            <p:nvPr/>
          </p:nvSpPr>
          <p:spPr>
            <a:xfrm>
              <a:off x="1907744" y="95139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73" name="tx573"/>
            <p:cNvSpPr/>
            <p:nvPr/>
          </p:nvSpPr>
          <p:spPr>
            <a:xfrm>
              <a:off x="2313165" y="92234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74" name="tx574"/>
            <p:cNvSpPr/>
            <p:nvPr/>
          </p:nvSpPr>
          <p:spPr>
            <a:xfrm>
              <a:off x="2178025" y="92234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75" name="tx575"/>
            <p:cNvSpPr/>
            <p:nvPr/>
          </p:nvSpPr>
          <p:spPr>
            <a:xfrm>
              <a:off x="2448306" y="92234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76" name="tx576"/>
            <p:cNvSpPr/>
            <p:nvPr/>
          </p:nvSpPr>
          <p:spPr>
            <a:xfrm>
              <a:off x="3124008" y="89329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77" name="tx577"/>
            <p:cNvSpPr/>
            <p:nvPr/>
          </p:nvSpPr>
          <p:spPr>
            <a:xfrm>
              <a:off x="2718587" y="89329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78" name="tx578"/>
            <p:cNvSpPr/>
            <p:nvPr/>
          </p:nvSpPr>
          <p:spPr>
            <a:xfrm>
              <a:off x="2988868" y="89329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79" name="tx579"/>
            <p:cNvSpPr/>
            <p:nvPr/>
          </p:nvSpPr>
          <p:spPr>
            <a:xfrm>
              <a:off x="2583446" y="89329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80" name="tx580"/>
            <p:cNvSpPr/>
            <p:nvPr/>
          </p:nvSpPr>
          <p:spPr>
            <a:xfrm>
              <a:off x="2853727" y="89329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81" name="tx581"/>
            <p:cNvSpPr/>
            <p:nvPr/>
          </p:nvSpPr>
          <p:spPr>
            <a:xfrm>
              <a:off x="3394289" y="864186"/>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82" name="tx582"/>
            <p:cNvSpPr/>
            <p:nvPr/>
          </p:nvSpPr>
          <p:spPr>
            <a:xfrm>
              <a:off x="3259148" y="864186"/>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83" name="tx583"/>
            <p:cNvSpPr/>
            <p:nvPr/>
          </p:nvSpPr>
          <p:spPr>
            <a:xfrm>
              <a:off x="4069991" y="83518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84" name="tx584"/>
            <p:cNvSpPr/>
            <p:nvPr/>
          </p:nvSpPr>
          <p:spPr>
            <a:xfrm>
              <a:off x="3799710" y="83518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85" name="tx585"/>
            <p:cNvSpPr/>
            <p:nvPr/>
          </p:nvSpPr>
          <p:spPr>
            <a:xfrm>
              <a:off x="3529429" y="83518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86" name="tx586"/>
            <p:cNvSpPr/>
            <p:nvPr/>
          </p:nvSpPr>
          <p:spPr>
            <a:xfrm>
              <a:off x="3934850" y="83518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87" name="tx587"/>
            <p:cNvSpPr/>
            <p:nvPr/>
          </p:nvSpPr>
          <p:spPr>
            <a:xfrm>
              <a:off x="3664570" y="83518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88" name="tx588"/>
            <p:cNvSpPr/>
            <p:nvPr/>
          </p:nvSpPr>
          <p:spPr>
            <a:xfrm>
              <a:off x="4340272"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89" name="tx589"/>
            <p:cNvSpPr/>
            <p:nvPr/>
          </p:nvSpPr>
          <p:spPr>
            <a:xfrm>
              <a:off x="4610553"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90" name="tx590"/>
            <p:cNvSpPr/>
            <p:nvPr/>
          </p:nvSpPr>
          <p:spPr>
            <a:xfrm>
              <a:off x="4745693"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91" name="tx591"/>
            <p:cNvSpPr/>
            <p:nvPr/>
          </p:nvSpPr>
          <p:spPr>
            <a:xfrm>
              <a:off x="4475412"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92" name="tx592"/>
            <p:cNvSpPr/>
            <p:nvPr/>
          </p:nvSpPr>
          <p:spPr>
            <a:xfrm>
              <a:off x="4205131"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593" name="tx593"/>
            <p:cNvSpPr/>
            <p:nvPr/>
          </p:nvSpPr>
          <p:spPr>
            <a:xfrm>
              <a:off x="5015974"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94" name="tx594"/>
            <p:cNvSpPr/>
            <p:nvPr/>
          </p:nvSpPr>
          <p:spPr>
            <a:xfrm>
              <a:off x="4880833"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95" name="tx595"/>
            <p:cNvSpPr/>
            <p:nvPr/>
          </p:nvSpPr>
          <p:spPr>
            <a:xfrm>
              <a:off x="5691676"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96" name="tx596"/>
            <p:cNvSpPr/>
            <p:nvPr/>
          </p:nvSpPr>
          <p:spPr>
            <a:xfrm>
              <a:off x="5421395"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97" name="tx597"/>
            <p:cNvSpPr/>
            <p:nvPr/>
          </p:nvSpPr>
          <p:spPr>
            <a:xfrm>
              <a:off x="5151114"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98" name="tx598"/>
            <p:cNvSpPr/>
            <p:nvPr/>
          </p:nvSpPr>
          <p:spPr>
            <a:xfrm>
              <a:off x="5556536"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599" name="tx599"/>
            <p:cNvSpPr/>
            <p:nvPr/>
          </p:nvSpPr>
          <p:spPr>
            <a:xfrm>
              <a:off x="5286255"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600" name="tx600"/>
            <p:cNvSpPr/>
            <p:nvPr/>
          </p:nvSpPr>
          <p:spPr>
            <a:xfrm>
              <a:off x="6232238"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01" name="tx601"/>
            <p:cNvSpPr/>
            <p:nvPr/>
          </p:nvSpPr>
          <p:spPr>
            <a:xfrm>
              <a:off x="6367378"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02" name="tx602"/>
            <p:cNvSpPr/>
            <p:nvPr/>
          </p:nvSpPr>
          <p:spPr>
            <a:xfrm>
              <a:off x="5961957"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03" name="tx603"/>
            <p:cNvSpPr/>
            <p:nvPr/>
          </p:nvSpPr>
          <p:spPr>
            <a:xfrm>
              <a:off x="6502519"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04" name="tx604"/>
            <p:cNvSpPr/>
            <p:nvPr/>
          </p:nvSpPr>
          <p:spPr>
            <a:xfrm>
              <a:off x="5826816"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05" name="tx605"/>
            <p:cNvSpPr/>
            <p:nvPr/>
          </p:nvSpPr>
          <p:spPr>
            <a:xfrm>
              <a:off x="6097097"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06" name="tx606"/>
            <p:cNvSpPr/>
            <p:nvPr/>
          </p:nvSpPr>
          <p:spPr>
            <a:xfrm>
              <a:off x="7043080"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07" name="tx607"/>
            <p:cNvSpPr/>
            <p:nvPr/>
          </p:nvSpPr>
          <p:spPr>
            <a:xfrm>
              <a:off x="7448502"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08" name="tx608"/>
            <p:cNvSpPr/>
            <p:nvPr/>
          </p:nvSpPr>
          <p:spPr>
            <a:xfrm>
              <a:off x="6907940"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09" name="tx609"/>
            <p:cNvSpPr/>
            <p:nvPr/>
          </p:nvSpPr>
          <p:spPr>
            <a:xfrm>
              <a:off x="6772799"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0" name="tx610"/>
            <p:cNvSpPr/>
            <p:nvPr/>
          </p:nvSpPr>
          <p:spPr>
            <a:xfrm>
              <a:off x="7583642"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1" name="tx611"/>
            <p:cNvSpPr/>
            <p:nvPr/>
          </p:nvSpPr>
          <p:spPr>
            <a:xfrm>
              <a:off x="7178221"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2" name="tx612"/>
            <p:cNvSpPr/>
            <p:nvPr/>
          </p:nvSpPr>
          <p:spPr>
            <a:xfrm>
              <a:off x="7313361"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3" name="tx613"/>
            <p:cNvSpPr/>
            <p:nvPr/>
          </p:nvSpPr>
          <p:spPr>
            <a:xfrm>
              <a:off x="6637659"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14" name="tx614"/>
            <p:cNvSpPr/>
            <p:nvPr/>
          </p:nvSpPr>
          <p:spPr>
            <a:xfrm>
              <a:off x="8935046"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15" name="tx615"/>
            <p:cNvSpPr/>
            <p:nvPr/>
          </p:nvSpPr>
          <p:spPr>
            <a:xfrm>
              <a:off x="8124204"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16" name="tx616"/>
            <p:cNvSpPr/>
            <p:nvPr/>
          </p:nvSpPr>
          <p:spPr>
            <a:xfrm>
              <a:off x="8799906"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17" name="tx617"/>
            <p:cNvSpPr/>
            <p:nvPr/>
          </p:nvSpPr>
          <p:spPr>
            <a:xfrm>
              <a:off x="7989063"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18" name="tx618"/>
            <p:cNvSpPr/>
            <p:nvPr/>
          </p:nvSpPr>
          <p:spPr>
            <a:xfrm>
              <a:off x="8259344"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19" name="tx619"/>
            <p:cNvSpPr/>
            <p:nvPr/>
          </p:nvSpPr>
          <p:spPr>
            <a:xfrm>
              <a:off x="7718782"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0" name="tx620"/>
            <p:cNvSpPr/>
            <p:nvPr/>
          </p:nvSpPr>
          <p:spPr>
            <a:xfrm>
              <a:off x="8394484"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1" name="tx621"/>
            <p:cNvSpPr/>
            <p:nvPr/>
          </p:nvSpPr>
          <p:spPr>
            <a:xfrm>
              <a:off x="7853923"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2" name="tx622"/>
            <p:cNvSpPr/>
            <p:nvPr/>
          </p:nvSpPr>
          <p:spPr>
            <a:xfrm>
              <a:off x="8529625"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3" name="tx623"/>
            <p:cNvSpPr/>
            <p:nvPr/>
          </p:nvSpPr>
          <p:spPr>
            <a:xfrm>
              <a:off x="8664765"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4" name="pg624"/>
            <p:cNvSpPr/>
            <p:nvPr/>
          </p:nvSpPr>
          <p:spPr>
            <a:xfrm>
              <a:off x="822234" y="262111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25" name="tx625"/>
            <p:cNvSpPr/>
            <p:nvPr/>
          </p:nvSpPr>
          <p:spPr>
            <a:xfrm>
              <a:off x="854756" y="265199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626" name="pg626"/>
            <p:cNvSpPr/>
            <p:nvPr/>
          </p:nvSpPr>
          <p:spPr>
            <a:xfrm>
              <a:off x="957375" y="2446798"/>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27" name="tx627"/>
            <p:cNvSpPr/>
            <p:nvPr/>
          </p:nvSpPr>
          <p:spPr>
            <a:xfrm>
              <a:off x="989896" y="2479320"/>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628" name="pg628"/>
            <p:cNvSpPr/>
            <p:nvPr/>
          </p:nvSpPr>
          <p:spPr>
            <a:xfrm>
              <a:off x="2308779" y="2257958"/>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29" name="tx629"/>
            <p:cNvSpPr/>
            <p:nvPr/>
          </p:nvSpPr>
          <p:spPr>
            <a:xfrm>
              <a:off x="2341301" y="229016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630" name="pg630"/>
            <p:cNvSpPr/>
            <p:nvPr/>
          </p:nvSpPr>
          <p:spPr>
            <a:xfrm>
              <a:off x="3119622" y="2243432"/>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31" name="tx631"/>
            <p:cNvSpPr/>
            <p:nvPr/>
          </p:nvSpPr>
          <p:spPr>
            <a:xfrm>
              <a:off x="3152143" y="227425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632" name="pg632"/>
            <p:cNvSpPr/>
            <p:nvPr/>
          </p:nvSpPr>
          <p:spPr>
            <a:xfrm>
              <a:off x="2714200" y="2243432"/>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33" name="tx633"/>
            <p:cNvSpPr/>
            <p:nvPr/>
          </p:nvSpPr>
          <p:spPr>
            <a:xfrm>
              <a:off x="2746722" y="227431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634" name="pg634"/>
            <p:cNvSpPr/>
            <p:nvPr/>
          </p:nvSpPr>
          <p:spPr>
            <a:xfrm>
              <a:off x="3389902" y="2228905"/>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35" name="tx635"/>
            <p:cNvSpPr/>
            <p:nvPr/>
          </p:nvSpPr>
          <p:spPr>
            <a:xfrm>
              <a:off x="3422424" y="225978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636" name="pg636"/>
            <p:cNvSpPr/>
            <p:nvPr/>
          </p:nvSpPr>
          <p:spPr>
            <a:xfrm>
              <a:off x="4065605" y="2214379"/>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37" name="tx637"/>
            <p:cNvSpPr/>
            <p:nvPr/>
          </p:nvSpPr>
          <p:spPr>
            <a:xfrm>
              <a:off x="4098126" y="224658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638" name="pg638"/>
            <p:cNvSpPr/>
            <p:nvPr/>
          </p:nvSpPr>
          <p:spPr>
            <a:xfrm>
              <a:off x="4305741" y="2199853"/>
              <a:ext cx="185622" cy="142641"/>
            </a:xfrm>
            <a:custGeom>
              <a:avLst/>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39" name="tx639"/>
            <p:cNvSpPr/>
            <p:nvPr/>
          </p:nvSpPr>
          <p:spPr>
            <a:xfrm>
              <a:off x="4338262" y="223073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640" name="pg640"/>
            <p:cNvSpPr/>
            <p:nvPr/>
          </p:nvSpPr>
          <p:spPr>
            <a:xfrm>
              <a:off x="5011588" y="2185327"/>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41" name="tx641"/>
            <p:cNvSpPr/>
            <p:nvPr/>
          </p:nvSpPr>
          <p:spPr>
            <a:xfrm>
              <a:off x="5044109" y="2218854"/>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642" name="pg642"/>
            <p:cNvSpPr/>
            <p:nvPr/>
          </p:nvSpPr>
          <p:spPr>
            <a:xfrm>
              <a:off x="6227851" y="2170801"/>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43" name="tx643"/>
            <p:cNvSpPr/>
            <p:nvPr/>
          </p:nvSpPr>
          <p:spPr>
            <a:xfrm>
              <a:off x="6260373" y="220305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644" name="tx644"/>
            <p:cNvSpPr/>
            <p:nvPr/>
          </p:nvSpPr>
          <p:spPr>
            <a:xfrm>
              <a:off x="663492" y="3628101"/>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645" name="tx645"/>
            <p:cNvSpPr/>
            <p:nvPr/>
          </p:nvSpPr>
          <p:spPr>
            <a:xfrm>
              <a:off x="585797" y="290179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646" name="tx646"/>
            <p:cNvSpPr/>
            <p:nvPr/>
          </p:nvSpPr>
          <p:spPr>
            <a:xfrm>
              <a:off x="585797" y="217548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647" name="tx647"/>
            <p:cNvSpPr/>
            <p:nvPr/>
          </p:nvSpPr>
          <p:spPr>
            <a:xfrm>
              <a:off x="585797" y="1450875"/>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648" name="tx648"/>
            <p:cNvSpPr/>
            <p:nvPr/>
          </p:nvSpPr>
          <p:spPr>
            <a:xfrm>
              <a:off x="508103" y="722860"/>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649" name="tx649"/>
            <p:cNvSpPr/>
            <p:nvPr/>
          </p:nvSpPr>
          <p:spPr>
            <a:xfrm rot="-5400000">
              <a:off x="684404" y="4445555"/>
              <a:ext cx="3784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Panama</a:t>
              </a:r>
            </a:p>
          </p:txBody>
        </p:sp>
        <p:sp>
          <p:nvSpPr>
            <p:cNvPr id="650" name="tx650"/>
            <p:cNvSpPr/>
            <p:nvPr/>
          </p:nvSpPr>
          <p:spPr>
            <a:xfrm rot="-5400000">
              <a:off x="673689"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(24,000)</a:t>
              </a:r>
            </a:p>
          </p:txBody>
        </p:sp>
        <p:sp>
          <p:nvSpPr>
            <p:cNvPr id="651" name="tx651"/>
            <p:cNvSpPr/>
            <p:nvPr/>
          </p:nvSpPr>
          <p:spPr>
            <a:xfrm rot="-5400000">
              <a:off x="805456" y="4459644"/>
              <a:ext cx="40659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Romania</a:t>
              </a:r>
            </a:p>
          </p:txBody>
        </p:sp>
        <p:sp>
          <p:nvSpPr>
            <p:cNvPr id="652" name="tx652"/>
            <p:cNvSpPr/>
            <p:nvPr/>
          </p:nvSpPr>
          <p:spPr>
            <a:xfrm rot="-5400000">
              <a:off x="808829"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(40,000)</a:t>
              </a:r>
            </a:p>
          </p:txBody>
        </p:sp>
        <p:sp>
          <p:nvSpPr>
            <p:cNvPr id="653" name="tx653"/>
            <p:cNvSpPr/>
            <p:nvPr/>
          </p:nvSpPr>
          <p:spPr>
            <a:xfrm rot="-5400000">
              <a:off x="985790" y="4414449"/>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Austria</a:t>
              </a:r>
            </a:p>
          </p:txBody>
        </p:sp>
        <p:sp>
          <p:nvSpPr>
            <p:cNvPr id="654" name="tx654"/>
            <p:cNvSpPr/>
            <p:nvPr/>
          </p:nvSpPr>
          <p:spPr>
            <a:xfrm rot="-5400000">
              <a:off x="943970"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(12,000)</a:t>
              </a:r>
            </a:p>
          </p:txBody>
        </p:sp>
        <p:sp>
          <p:nvSpPr>
            <p:cNvPr id="655" name="tx655"/>
            <p:cNvSpPr/>
            <p:nvPr/>
          </p:nvSpPr>
          <p:spPr>
            <a:xfrm rot="-5400000">
              <a:off x="1061573" y="4391902"/>
              <a:ext cx="4349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Barbados</a:t>
              </a:r>
            </a:p>
          </p:txBody>
        </p:sp>
        <p:sp>
          <p:nvSpPr>
            <p:cNvPr id="656" name="tx656"/>
            <p:cNvSpPr/>
            <p:nvPr/>
          </p:nvSpPr>
          <p:spPr>
            <a:xfrm rot="-5400000">
              <a:off x="1120063"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57" name="tx657"/>
            <p:cNvSpPr/>
            <p:nvPr/>
          </p:nvSpPr>
          <p:spPr>
            <a:xfrm rot="-5400000">
              <a:off x="1199566" y="4473782"/>
              <a:ext cx="4292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Bahamas</a:t>
              </a:r>
            </a:p>
          </p:txBody>
        </p:sp>
        <p:sp>
          <p:nvSpPr>
            <p:cNvPr id="658" name="tx658"/>
            <p:cNvSpPr/>
            <p:nvPr/>
          </p:nvSpPr>
          <p:spPr>
            <a:xfrm rot="-5400000">
              <a:off x="1212837"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59" name="tx659"/>
            <p:cNvSpPr/>
            <p:nvPr/>
          </p:nvSpPr>
          <p:spPr>
            <a:xfrm rot="-5400000">
              <a:off x="1447692" y="4696851"/>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New</a:t>
              </a:r>
            </a:p>
          </p:txBody>
        </p:sp>
        <p:sp>
          <p:nvSpPr>
            <p:cNvPr id="660" name="tx660"/>
            <p:cNvSpPr/>
            <p:nvPr/>
          </p:nvSpPr>
          <p:spPr>
            <a:xfrm rot="-5400000">
              <a:off x="1365737" y="4383419"/>
              <a:ext cx="3671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Zealand</a:t>
              </a:r>
            </a:p>
          </p:txBody>
        </p:sp>
        <p:sp>
          <p:nvSpPr>
            <p:cNvPr id="661" name="tx661"/>
            <p:cNvSpPr/>
            <p:nvPr/>
          </p:nvSpPr>
          <p:spPr>
            <a:xfrm rot="-5400000">
              <a:off x="1377643"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662" name="tx662"/>
            <p:cNvSpPr/>
            <p:nvPr/>
          </p:nvSpPr>
          <p:spPr>
            <a:xfrm rot="-5400000">
              <a:off x="1529130" y="4355166"/>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Ireland</a:t>
              </a:r>
            </a:p>
          </p:txBody>
        </p:sp>
        <p:sp>
          <p:nvSpPr>
            <p:cNvPr id="663" name="tx663"/>
            <p:cNvSpPr/>
            <p:nvPr/>
          </p:nvSpPr>
          <p:spPr>
            <a:xfrm rot="-5400000">
              <a:off x="1512784"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664" name="tx664"/>
            <p:cNvSpPr/>
            <p:nvPr/>
          </p:nvSpPr>
          <p:spPr>
            <a:xfrm rot="-5400000">
              <a:off x="1624087" y="4394060"/>
              <a:ext cx="38973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Slovenia</a:t>
              </a:r>
            </a:p>
          </p:txBody>
        </p:sp>
        <p:sp>
          <p:nvSpPr>
            <p:cNvPr id="665" name="tx665"/>
            <p:cNvSpPr/>
            <p:nvPr/>
          </p:nvSpPr>
          <p:spPr>
            <a:xfrm rot="-5400000">
              <a:off x="1647924"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66" name="tx666"/>
            <p:cNvSpPr/>
            <p:nvPr/>
          </p:nvSpPr>
          <p:spPr>
            <a:xfrm rot="-5400000">
              <a:off x="1785297" y="4369280"/>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Estonia</a:t>
              </a:r>
            </a:p>
          </p:txBody>
        </p:sp>
        <p:sp>
          <p:nvSpPr>
            <p:cNvPr id="667" name="tx667"/>
            <p:cNvSpPr/>
            <p:nvPr/>
          </p:nvSpPr>
          <p:spPr>
            <a:xfrm rot="-5400000">
              <a:off x="1783065"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68" name="tx668"/>
            <p:cNvSpPr/>
            <p:nvPr/>
          </p:nvSpPr>
          <p:spPr>
            <a:xfrm rot="-5400000">
              <a:off x="1883677" y="4406041"/>
              <a:ext cx="41240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Lithuania</a:t>
              </a:r>
            </a:p>
          </p:txBody>
        </p:sp>
        <p:sp>
          <p:nvSpPr>
            <p:cNvPr id="669" name="tx669"/>
            <p:cNvSpPr/>
            <p:nvPr/>
          </p:nvSpPr>
          <p:spPr>
            <a:xfrm rot="-5400000">
              <a:off x="1918205"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70" name="tx670"/>
            <p:cNvSpPr/>
            <p:nvPr/>
          </p:nvSpPr>
          <p:spPr>
            <a:xfrm rot="-5400000">
              <a:off x="2058406" y="4366452"/>
              <a:ext cx="3332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Finland</a:t>
              </a:r>
            </a:p>
          </p:txBody>
        </p:sp>
        <p:sp>
          <p:nvSpPr>
            <p:cNvPr id="671" name="tx671"/>
            <p:cNvSpPr/>
            <p:nvPr/>
          </p:nvSpPr>
          <p:spPr>
            <a:xfrm rot="-5400000">
              <a:off x="2053346"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672" name="tx672"/>
            <p:cNvSpPr/>
            <p:nvPr/>
          </p:nvSpPr>
          <p:spPr>
            <a:xfrm rot="-5400000">
              <a:off x="2140539" y="4454534"/>
              <a:ext cx="41781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Germany</a:t>
              </a:r>
            </a:p>
          </p:txBody>
        </p:sp>
        <p:sp>
          <p:nvSpPr>
            <p:cNvPr id="673" name="tx673"/>
            <p:cNvSpPr/>
            <p:nvPr/>
          </p:nvSpPr>
          <p:spPr>
            <a:xfrm rot="-5400000">
              <a:off x="2160234"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(65,000)</a:t>
              </a:r>
            </a:p>
          </p:txBody>
        </p:sp>
        <p:sp>
          <p:nvSpPr>
            <p:cNvPr id="674" name="tx674"/>
            <p:cNvSpPr/>
            <p:nvPr/>
          </p:nvSpPr>
          <p:spPr>
            <a:xfrm rot="-5400000">
              <a:off x="2404267" y="4602965"/>
              <a:ext cx="1807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San</a:t>
              </a:r>
            </a:p>
          </p:txBody>
        </p:sp>
        <p:sp>
          <p:nvSpPr>
            <p:cNvPr id="675" name="tx675"/>
            <p:cNvSpPr/>
            <p:nvPr/>
          </p:nvSpPr>
          <p:spPr>
            <a:xfrm rot="-5400000">
              <a:off x="2340022" y="4329717"/>
              <a:ext cx="3105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Marino</a:t>
              </a:r>
            </a:p>
          </p:txBody>
        </p:sp>
        <p:sp>
          <p:nvSpPr>
            <p:cNvPr id="676" name="tx676"/>
            <p:cNvSpPr/>
            <p:nvPr/>
          </p:nvSpPr>
          <p:spPr>
            <a:xfrm rot="-5400000">
              <a:off x="2336326"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77" name="tx677"/>
            <p:cNvSpPr/>
            <p:nvPr/>
          </p:nvSpPr>
          <p:spPr>
            <a:xfrm rot="-5400000">
              <a:off x="2433962" y="4376126"/>
              <a:ext cx="37276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Bulgaria</a:t>
              </a:r>
            </a:p>
          </p:txBody>
        </p:sp>
        <p:sp>
          <p:nvSpPr>
            <p:cNvPr id="678" name="tx678"/>
            <p:cNvSpPr/>
            <p:nvPr/>
          </p:nvSpPr>
          <p:spPr>
            <a:xfrm rot="-5400000">
              <a:off x="2458767"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679" name="tx679"/>
            <p:cNvSpPr/>
            <p:nvPr/>
          </p:nvSpPr>
          <p:spPr>
            <a:xfrm rot="-5400000">
              <a:off x="2586987" y="4433648"/>
              <a:ext cx="35589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Canada</a:t>
              </a:r>
            </a:p>
          </p:txBody>
        </p:sp>
        <p:sp>
          <p:nvSpPr>
            <p:cNvPr id="680" name="tx680"/>
            <p:cNvSpPr/>
            <p:nvPr/>
          </p:nvSpPr>
          <p:spPr>
            <a:xfrm rot="-5400000">
              <a:off x="2565655"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(28,000)</a:t>
              </a:r>
            </a:p>
          </p:txBody>
        </p:sp>
        <p:sp>
          <p:nvSpPr>
            <p:cNvPr id="681" name="tx681"/>
            <p:cNvSpPr/>
            <p:nvPr/>
          </p:nvSpPr>
          <p:spPr>
            <a:xfrm rot="-5400000">
              <a:off x="2736911" y="4338249"/>
              <a:ext cx="3276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Iceland</a:t>
              </a:r>
            </a:p>
          </p:txBody>
        </p:sp>
        <p:sp>
          <p:nvSpPr>
            <p:cNvPr id="682" name="tx682"/>
            <p:cNvSpPr/>
            <p:nvPr/>
          </p:nvSpPr>
          <p:spPr>
            <a:xfrm rot="-5400000">
              <a:off x="2741748"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83" name="tx683"/>
            <p:cNvSpPr/>
            <p:nvPr/>
          </p:nvSpPr>
          <p:spPr>
            <a:xfrm rot="-5400000">
              <a:off x="2761943" y="5309576"/>
              <a:ext cx="5478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Netherlands</a:t>
              </a:r>
            </a:p>
          </p:txBody>
        </p:sp>
        <p:sp>
          <p:nvSpPr>
            <p:cNvPr id="684" name="tx684"/>
            <p:cNvSpPr/>
            <p:nvPr/>
          </p:nvSpPr>
          <p:spPr>
            <a:xfrm rot="-5400000">
              <a:off x="2807733" y="4779302"/>
              <a:ext cx="43482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(Kingdom</a:t>
              </a:r>
            </a:p>
          </p:txBody>
        </p:sp>
        <p:sp>
          <p:nvSpPr>
            <p:cNvPr id="685" name="tx685"/>
            <p:cNvSpPr/>
            <p:nvPr/>
          </p:nvSpPr>
          <p:spPr>
            <a:xfrm rot="-5400000">
              <a:off x="2992875" y="4501390"/>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of</a:t>
              </a:r>
            </a:p>
          </p:txBody>
        </p:sp>
        <p:sp>
          <p:nvSpPr>
            <p:cNvPr id="686" name="tx686"/>
            <p:cNvSpPr/>
            <p:nvPr/>
          </p:nvSpPr>
          <p:spPr>
            <a:xfrm rot="-5400000">
              <a:off x="2937610" y="4333165"/>
              <a:ext cx="17507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the)</a:t>
              </a:r>
            </a:p>
          </p:txBody>
        </p:sp>
        <p:sp>
          <p:nvSpPr>
            <p:cNvPr id="687" name="tx687"/>
            <p:cNvSpPr/>
            <p:nvPr/>
          </p:nvSpPr>
          <p:spPr>
            <a:xfrm rot="-5400000">
              <a:off x="2835936"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(13,000)</a:t>
              </a:r>
            </a:p>
          </p:txBody>
        </p:sp>
        <p:sp>
          <p:nvSpPr>
            <p:cNvPr id="688" name="tx688"/>
            <p:cNvSpPr/>
            <p:nvPr/>
          </p:nvSpPr>
          <p:spPr>
            <a:xfrm rot="-5400000">
              <a:off x="3024133" y="4832384"/>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United</a:t>
              </a:r>
            </a:p>
          </p:txBody>
        </p:sp>
        <p:sp>
          <p:nvSpPr>
            <p:cNvPr id="689" name="tx689"/>
            <p:cNvSpPr/>
            <p:nvPr/>
          </p:nvSpPr>
          <p:spPr>
            <a:xfrm rot="-5400000">
              <a:off x="2960410" y="4446745"/>
              <a:ext cx="40099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Kingdom</a:t>
              </a:r>
            </a:p>
          </p:txBody>
        </p:sp>
        <p:sp>
          <p:nvSpPr>
            <p:cNvPr id="690" name="tx690"/>
            <p:cNvSpPr/>
            <p:nvPr/>
          </p:nvSpPr>
          <p:spPr>
            <a:xfrm rot="-5400000">
              <a:off x="2971076"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(55,000)</a:t>
              </a:r>
            </a:p>
          </p:txBody>
        </p:sp>
        <p:sp>
          <p:nvSpPr>
            <p:cNvPr id="691" name="tx691"/>
            <p:cNvSpPr/>
            <p:nvPr/>
          </p:nvSpPr>
          <p:spPr>
            <a:xfrm rot="-5400000">
              <a:off x="3141737" y="4362955"/>
              <a:ext cx="32752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Croatia</a:t>
              </a:r>
            </a:p>
          </p:txBody>
        </p:sp>
        <p:sp>
          <p:nvSpPr>
            <p:cNvPr id="692" name="tx692"/>
            <p:cNvSpPr/>
            <p:nvPr/>
          </p:nvSpPr>
          <p:spPr>
            <a:xfrm rot="-5400000">
              <a:off x="3134469"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93" name="tx693"/>
            <p:cNvSpPr/>
            <p:nvPr/>
          </p:nvSpPr>
          <p:spPr>
            <a:xfrm rot="-5400000">
              <a:off x="3301235" y="4376151"/>
              <a:ext cx="259853" cy="94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Spain</a:t>
              </a:r>
            </a:p>
          </p:txBody>
        </p:sp>
        <p:sp>
          <p:nvSpPr>
            <p:cNvPr id="694" name="tx694"/>
            <p:cNvSpPr/>
            <p:nvPr/>
          </p:nvSpPr>
          <p:spPr>
            <a:xfrm rot="-5400000">
              <a:off x="3241357"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(24,000)</a:t>
              </a:r>
            </a:p>
          </p:txBody>
        </p:sp>
        <p:sp>
          <p:nvSpPr>
            <p:cNvPr id="695" name="tx695"/>
            <p:cNvSpPr/>
            <p:nvPr/>
          </p:nvSpPr>
          <p:spPr>
            <a:xfrm rot="-5400000">
              <a:off x="3378779" y="4453988"/>
              <a:ext cx="3952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Australia</a:t>
              </a:r>
            </a:p>
          </p:txBody>
        </p:sp>
        <p:sp>
          <p:nvSpPr>
            <p:cNvPr id="696" name="tx696"/>
            <p:cNvSpPr/>
            <p:nvPr/>
          </p:nvSpPr>
          <p:spPr>
            <a:xfrm rot="-5400000">
              <a:off x="3376497"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(18,000)</a:t>
              </a:r>
            </a:p>
          </p:txBody>
        </p:sp>
        <p:sp>
          <p:nvSpPr>
            <p:cNvPr id="697" name="tx697"/>
            <p:cNvSpPr/>
            <p:nvPr/>
          </p:nvSpPr>
          <p:spPr>
            <a:xfrm rot="-5400000">
              <a:off x="3527389" y="4382724"/>
              <a:ext cx="3670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Czechia</a:t>
              </a:r>
            </a:p>
          </p:txBody>
        </p:sp>
        <p:sp>
          <p:nvSpPr>
            <p:cNvPr id="698" name="tx698"/>
            <p:cNvSpPr/>
            <p:nvPr/>
          </p:nvSpPr>
          <p:spPr>
            <a:xfrm rot="-5400000">
              <a:off x="3539890"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699" name="tx699"/>
            <p:cNvSpPr/>
            <p:nvPr/>
          </p:nvSpPr>
          <p:spPr>
            <a:xfrm rot="-5400000">
              <a:off x="3688524" y="4414524"/>
              <a:ext cx="3163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Poland</a:t>
              </a:r>
            </a:p>
          </p:txBody>
        </p:sp>
        <p:sp>
          <p:nvSpPr>
            <p:cNvPr id="700" name="tx700"/>
            <p:cNvSpPr/>
            <p:nvPr/>
          </p:nvSpPr>
          <p:spPr>
            <a:xfrm rot="-5400000">
              <a:off x="3646778"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(19,000)</a:t>
              </a:r>
            </a:p>
          </p:txBody>
        </p:sp>
        <p:sp>
          <p:nvSpPr>
            <p:cNvPr id="701" name="tx701"/>
            <p:cNvSpPr/>
            <p:nvPr/>
          </p:nvSpPr>
          <p:spPr>
            <a:xfrm rot="-5400000">
              <a:off x="3797620" y="4382774"/>
              <a:ext cx="36715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Sweden</a:t>
              </a:r>
            </a:p>
          </p:txBody>
        </p:sp>
        <p:sp>
          <p:nvSpPr>
            <p:cNvPr id="702" name="tx702"/>
            <p:cNvSpPr/>
            <p:nvPr/>
          </p:nvSpPr>
          <p:spPr>
            <a:xfrm rot="-5400000">
              <a:off x="3810171"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703" name="tx703"/>
            <p:cNvSpPr/>
            <p:nvPr/>
          </p:nvSpPr>
          <p:spPr>
            <a:xfrm rot="-5400000">
              <a:off x="3970116" y="4775928"/>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United</a:t>
              </a:r>
            </a:p>
          </p:txBody>
        </p:sp>
        <p:sp>
          <p:nvSpPr>
            <p:cNvPr id="704" name="tx704"/>
            <p:cNvSpPr/>
            <p:nvPr/>
          </p:nvSpPr>
          <p:spPr>
            <a:xfrm rot="-5400000">
              <a:off x="3972324" y="4456221"/>
              <a:ext cx="28803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States</a:t>
              </a:r>
            </a:p>
          </p:txBody>
        </p:sp>
        <p:sp>
          <p:nvSpPr>
            <p:cNvPr id="705" name="tx705"/>
            <p:cNvSpPr/>
            <p:nvPr/>
          </p:nvSpPr>
          <p:spPr>
            <a:xfrm rot="-5400000">
              <a:off x="3888806" y="4056443"/>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(218,000)</a:t>
              </a:r>
            </a:p>
          </p:txBody>
        </p:sp>
        <p:sp>
          <p:nvSpPr>
            <p:cNvPr id="706" name="tx706"/>
            <p:cNvSpPr/>
            <p:nvPr/>
          </p:nvSpPr>
          <p:spPr>
            <a:xfrm rot="-5400000">
              <a:off x="4080502" y="4409365"/>
              <a:ext cx="32181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Cyprus</a:t>
              </a:r>
            </a:p>
          </p:txBody>
        </p:sp>
        <p:sp>
          <p:nvSpPr>
            <p:cNvPr id="707" name="tx707"/>
            <p:cNvSpPr/>
            <p:nvPr/>
          </p:nvSpPr>
          <p:spPr>
            <a:xfrm rot="-5400000">
              <a:off x="4050786"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08" name="tx708"/>
            <p:cNvSpPr/>
            <p:nvPr/>
          </p:nvSpPr>
          <p:spPr>
            <a:xfrm rot="-5400000">
              <a:off x="4284004" y="4339415"/>
              <a:ext cx="18633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Italy</a:t>
              </a:r>
            </a:p>
          </p:txBody>
        </p:sp>
        <p:sp>
          <p:nvSpPr>
            <p:cNvPr id="709" name="tx709"/>
            <p:cNvSpPr/>
            <p:nvPr/>
          </p:nvSpPr>
          <p:spPr>
            <a:xfrm rot="-5400000">
              <a:off x="4187340"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(19,000)</a:t>
              </a:r>
            </a:p>
          </p:txBody>
        </p:sp>
        <p:sp>
          <p:nvSpPr>
            <p:cNvPr id="710" name="tx710"/>
            <p:cNvSpPr/>
            <p:nvPr/>
          </p:nvSpPr>
          <p:spPr>
            <a:xfrm rot="-5400000">
              <a:off x="4392479" y="4324012"/>
              <a:ext cx="254099" cy="79672"/>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Qatar</a:t>
              </a:r>
            </a:p>
          </p:txBody>
        </p:sp>
        <p:sp>
          <p:nvSpPr>
            <p:cNvPr id="711" name="tx711"/>
            <p:cNvSpPr/>
            <p:nvPr/>
          </p:nvSpPr>
          <p:spPr>
            <a:xfrm rot="-5400000">
              <a:off x="4350733"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712" name="tx712"/>
            <p:cNvSpPr/>
            <p:nvPr/>
          </p:nvSpPr>
          <p:spPr>
            <a:xfrm rot="-5400000">
              <a:off x="4394319" y="4461777"/>
              <a:ext cx="5251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Switzerland</a:t>
              </a:r>
            </a:p>
          </p:txBody>
        </p:sp>
        <p:sp>
          <p:nvSpPr>
            <p:cNvPr id="713" name="tx713"/>
            <p:cNvSpPr/>
            <p:nvPr/>
          </p:nvSpPr>
          <p:spPr>
            <a:xfrm rot="-5400000">
              <a:off x="4485873"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714" name="tx714"/>
            <p:cNvSpPr/>
            <p:nvPr/>
          </p:nvSpPr>
          <p:spPr>
            <a:xfrm rot="-5400000">
              <a:off x="4590578" y="4381757"/>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Uruguay</a:t>
              </a:r>
            </a:p>
          </p:txBody>
        </p:sp>
        <p:sp>
          <p:nvSpPr>
            <p:cNvPr id="715" name="tx715"/>
            <p:cNvSpPr/>
            <p:nvPr/>
          </p:nvSpPr>
          <p:spPr>
            <a:xfrm rot="-5400000">
              <a:off x="4621014"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16" name="tx716"/>
            <p:cNvSpPr/>
            <p:nvPr/>
          </p:nvSpPr>
          <p:spPr>
            <a:xfrm rot="-5400000">
              <a:off x="4811419" y="4314958"/>
              <a:ext cx="2315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Chile</a:t>
              </a:r>
            </a:p>
          </p:txBody>
        </p:sp>
        <p:sp>
          <p:nvSpPr>
            <p:cNvPr id="717" name="tx717"/>
            <p:cNvSpPr/>
            <p:nvPr/>
          </p:nvSpPr>
          <p:spPr>
            <a:xfrm rot="-5400000">
              <a:off x="4756154"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718" name="tx718"/>
            <p:cNvSpPr/>
            <p:nvPr/>
          </p:nvSpPr>
          <p:spPr>
            <a:xfrm rot="-5400000">
              <a:off x="4904863" y="4414449"/>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France</a:t>
              </a:r>
            </a:p>
          </p:txBody>
        </p:sp>
        <p:sp>
          <p:nvSpPr>
            <p:cNvPr id="719" name="tx719"/>
            <p:cNvSpPr/>
            <p:nvPr/>
          </p:nvSpPr>
          <p:spPr>
            <a:xfrm rot="-5400000">
              <a:off x="4863042"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(25,000)</a:t>
              </a:r>
            </a:p>
          </p:txBody>
        </p:sp>
        <p:sp>
          <p:nvSpPr>
            <p:cNvPr id="720" name="tx720"/>
            <p:cNvSpPr/>
            <p:nvPr/>
          </p:nvSpPr>
          <p:spPr>
            <a:xfrm rot="-5400000">
              <a:off x="5015819" y="4361938"/>
              <a:ext cx="34438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Norway</a:t>
              </a:r>
            </a:p>
          </p:txBody>
        </p:sp>
        <p:sp>
          <p:nvSpPr>
            <p:cNvPr id="721" name="tx721"/>
            <p:cNvSpPr/>
            <p:nvPr/>
          </p:nvSpPr>
          <p:spPr>
            <a:xfrm rot="-5400000">
              <a:off x="5026435"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22" name="tx722"/>
            <p:cNvSpPr/>
            <p:nvPr/>
          </p:nvSpPr>
          <p:spPr>
            <a:xfrm rot="-5400000">
              <a:off x="5216815" y="4995425"/>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Saint</a:t>
              </a:r>
            </a:p>
          </p:txBody>
        </p:sp>
        <p:sp>
          <p:nvSpPr>
            <p:cNvPr id="723" name="tx723"/>
            <p:cNvSpPr/>
            <p:nvPr/>
          </p:nvSpPr>
          <p:spPr>
            <a:xfrm rot="-5400000">
              <a:off x="5234452" y="4753257"/>
              <a:ext cx="19759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Kitts</a:t>
              </a:r>
            </a:p>
          </p:txBody>
        </p:sp>
        <p:sp>
          <p:nvSpPr>
            <p:cNvPr id="724" name="tx724"/>
            <p:cNvSpPr/>
            <p:nvPr/>
          </p:nvSpPr>
          <p:spPr>
            <a:xfrm rot="-5400000">
              <a:off x="5248491" y="4541474"/>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725" name="tx725"/>
            <p:cNvSpPr/>
            <p:nvPr/>
          </p:nvSpPr>
          <p:spPr>
            <a:xfrm rot="-5400000">
              <a:off x="5206224" y="4301464"/>
              <a:ext cx="2540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Nevis</a:t>
              </a:r>
            </a:p>
          </p:txBody>
        </p:sp>
        <p:sp>
          <p:nvSpPr>
            <p:cNvPr id="726" name="tx726"/>
            <p:cNvSpPr/>
            <p:nvPr/>
          </p:nvSpPr>
          <p:spPr>
            <a:xfrm rot="-5400000">
              <a:off x="5174275"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27" name="tx727"/>
            <p:cNvSpPr/>
            <p:nvPr/>
          </p:nvSpPr>
          <p:spPr>
            <a:xfrm rot="-5400000">
              <a:off x="5275731" y="4391207"/>
              <a:ext cx="3840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Slovakia</a:t>
              </a:r>
            </a:p>
          </p:txBody>
        </p:sp>
        <p:sp>
          <p:nvSpPr>
            <p:cNvPr id="728" name="tx728"/>
            <p:cNvSpPr/>
            <p:nvPr/>
          </p:nvSpPr>
          <p:spPr>
            <a:xfrm rot="-5400000">
              <a:off x="5296716"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29" name="tx729"/>
            <p:cNvSpPr/>
            <p:nvPr/>
          </p:nvSpPr>
          <p:spPr>
            <a:xfrm rot="-5400000">
              <a:off x="5420000" y="5013259"/>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Trinidad</a:t>
              </a:r>
            </a:p>
          </p:txBody>
        </p:sp>
        <p:sp>
          <p:nvSpPr>
            <p:cNvPr id="730" name="tx730"/>
            <p:cNvSpPr/>
            <p:nvPr/>
          </p:nvSpPr>
          <p:spPr>
            <a:xfrm rot="-5400000">
              <a:off x="5518772" y="4716744"/>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731" name="tx731"/>
            <p:cNvSpPr/>
            <p:nvPr/>
          </p:nvSpPr>
          <p:spPr>
            <a:xfrm rot="-5400000">
              <a:off x="5421141" y="4421370"/>
              <a:ext cx="34458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Tobago</a:t>
              </a:r>
            </a:p>
          </p:txBody>
        </p:sp>
        <p:sp>
          <p:nvSpPr>
            <p:cNvPr id="732" name="tx732"/>
            <p:cNvSpPr/>
            <p:nvPr/>
          </p:nvSpPr>
          <p:spPr>
            <a:xfrm rot="-5400000">
              <a:off x="5402190"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33" name="tx733"/>
            <p:cNvSpPr/>
            <p:nvPr/>
          </p:nvSpPr>
          <p:spPr>
            <a:xfrm rot="-5400000">
              <a:off x="5591801" y="5018568"/>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United</a:t>
              </a:r>
            </a:p>
          </p:txBody>
        </p:sp>
        <p:sp>
          <p:nvSpPr>
            <p:cNvPr id="734" name="tx734"/>
            <p:cNvSpPr/>
            <p:nvPr/>
          </p:nvSpPr>
          <p:spPr>
            <a:xfrm rot="-5400000">
              <a:off x="5631365" y="4736216"/>
              <a:ext cx="2146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Arab</a:t>
              </a:r>
            </a:p>
          </p:txBody>
        </p:sp>
        <p:sp>
          <p:nvSpPr>
            <p:cNvPr id="735" name="tx735"/>
            <p:cNvSpPr/>
            <p:nvPr/>
          </p:nvSpPr>
          <p:spPr>
            <a:xfrm rot="-5400000">
              <a:off x="5538248" y="4400261"/>
              <a:ext cx="4008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Emirates</a:t>
              </a:r>
            </a:p>
          </p:txBody>
        </p:sp>
        <p:sp>
          <p:nvSpPr>
            <p:cNvPr id="736" name="tx736"/>
            <p:cNvSpPr/>
            <p:nvPr/>
          </p:nvSpPr>
          <p:spPr>
            <a:xfrm rot="-5400000">
              <a:off x="5566997"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737" name="tx737"/>
            <p:cNvSpPr/>
            <p:nvPr/>
          </p:nvSpPr>
          <p:spPr>
            <a:xfrm rot="-5400000">
              <a:off x="5691421" y="4946733"/>
              <a:ext cx="34458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Antigua</a:t>
              </a:r>
            </a:p>
          </p:txBody>
        </p:sp>
        <p:sp>
          <p:nvSpPr>
            <p:cNvPr id="738" name="tx738"/>
            <p:cNvSpPr/>
            <p:nvPr/>
          </p:nvSpPr>
          <p:spPr>
            <a:xfrm rot="-5400000">
              <a:off x="5789053" y="4671550"/>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739" name="tx739"/>
            <p:cNvSpPr/>
            <p:nvPr/>
          </p:nvSpPr>
          <p:spPr>
            <a:xfrm rot="-5400000">
              <a:off x="5681748" y="4366502"/>
              <a:ext cx="3841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Barbuda</a:t>
              </a:r>
            </a:p>
          </p:txBody>
        </p:sp>
        <p:sp>
          <p:nvSpPr>
            <p:cNvPr id="740" name="tx740"/>
            <p:cNvSpPr/>
            <p:nvPr/>
          </p:nvSpPr>
          <p:spPr>
            <a:xfrm rot="-5400000">
              <a:off x="5714837"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41" name="tx741"/>
            <p:cNvSpPr/>
            <p:nvPr/>
          </p:nvSpPr>
          <p:spPr>
            <a:xfrm rot="-5400000">
              <a:off x="5802873" y="4405917"/>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Denmark</a:t>
              </a:r>
            </a:p>
          </p:txBody>
        </p:sp>
        <p:sp>
          <p:nvSpPr>
            <p:cNvPr id="742" name="tx742"/>
            <p:cNvSpPr/>
            <p:nvPr/>
          </p:nvSpPr>
          <p:spPr>
            <a:xfrm rot="-5400000">
              <a:off x="5837277"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43" name="tx743"/>
            <p:cNvSpPr/>
            <p:nvPr/>
          </p:nvSpPr>
          <p:spPr>
            <a:xfrm rot="-5400000">
              <a:off x="6014164" y="4304366"/>
              <a:ext cx="2598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Palau</a:t>
              </a:r>
            </a:p>
          </p:txBody>
        </p:sp>
        <p:sp>
          <p:nvSpPr>
            <p:cNvPr id="744" name="tx744"/>
            <p:cNvSpPr/>
            <p:nvPr/>
          </p:nvSpPr>
          <p:spPr>
            <a:xfrm rot="-5400000">
              <a:off x="5985118"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45" name="tx745"/>
            <p:cNvSpPr/>
            <p:nvPr/>
          </p:nvSpPr>
          <p:spPr>
            <a:xfrm rot="-5400000">
              <a:off x="6095702" y="4953827"/>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Russian</a:t>
              </a:r>
            </a:p>
          </p:txBody>
        </p:sp>
        <p:sp>
          <p:nvSpPr>
            <p:cNvPr id="746" name="tx746"/>
            <p:cNvSpPr/>
            <p:nvPr/>
          </p:nvSpPr>
          <p:spPr>
            <a:xfrm rot="-5400000">
              <a:off x="6036369" y="4499207"/>
              <a:ext cx="4857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Federation</a:t>
              </a:r>
            </a:p>
          </p:txBody>
        </p:sp>
        <p:sp>
          <p:nvSpPr>
            <p:cNvPr id="747" name="tx747"/>
            <p:cNvSpPr/>
            <p:nvPr/>
          </p:nvSpPr>
          <p:spPr>
            <a:xfrm rot="-5400000">
              <a:off x="6079306"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(39,000)</a:t>
              </a:r>
            </a:p>
          </p:txBody>
        </p:sp>
        <p:sp>
          <p:nvSpPr>
            <p:cNvPr id="748" name="tx748"/>
            <p:cNvSpPr/>
            <p:nvPr/>
          </p:nvSpPr>
          <p:spPr>
            <a:xfrm rot="-5400000">
              <a:off x="6283800" y="4707542"/>
              <a:ext cx="259853"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Saudi</a:t>
              </a:r>
            </a:p>
          </p:txBody>
        </p:sp>
        <p:sp>
          <p:nvSpPr>
            <p:cNvPr id="749" name="tx749"/>
            <p:cNvSpPr/>
            <p:nvPr/>
          </p:nvSpPr>
          <p:spPr>
            <a:xfrm rot="-5400000">
              <a:off x="6267528" y="4403188"/>
              <a:ext cx="2936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Arabia</a:t>
              </a:r>
            </a:p>
          </p:txBody>
        </p:sp>
        <p:sp>
          <p:nvSpPr>
            <p:cNvPr id="750" name="tx750"/>
            <p:cNvSpPr/>
            <p:nvPr/>
          </p:nvSpPr>
          <p:spPr>
            <a:xfrm rot="-5400000">
              <a:off x="6214446"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(16,000)</a:t>
              </a:r>
            </a:p>
          </p:txBody>
        </p:sp>
        <p:sp>
          <p:nvSpPr>
            <p:cNvPr id="751" name="tx751"/>
            <p:cNvSpPr/>
            <p:nvPr/>
          </p:nvSpPr>
          <p:spPr>
            <a:xfrm rot="-5400000">
              <a:off x="6293131" y="4409389"/>
              <a:ext cx="49133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Seychelles</a:t>
              </a:r>
            </a:p>
          </p:txBody>
        </p:sp>
        <p:sp>
          <p:nvSpPr>
            <p:cNvPr id="752" name="tx752"/>
            <p:cNvSpPr/>
            <p:nvPr/>
          </p:nvSpPr>
          <p:spPr>
            <a:xfrm rot="-5400000">
              <a:off x="6390539"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53" name="tx753"/>
            <p:cNvSpPr/>
            <p:nvPr/>
          </p:nvSpPr>
          <p:spPr>
            <a:xfrm rot="-5400000">
              <a:off x="6503926" y="4355166"/>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Andorra</a:t>
              </a:r>
            </a:p>
          </p:txBody>
        </p:sp>
        <p:sp>
          <p:nvSpPr>
            <p:cNvPr id="754" name="tx754"/>
            <p:cNvSpPr/>
            <p:nvPr/>
          </p:nvSpPr>
          <p:spPr>
            <a:xfrm rot="-5400000">
              <a:off x="6525680"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55" name="tx755"/>
            <p:cNvSpPr/>
            <p:nvPr/>
          </p:nvSpPr>
          <p:spPr>
            <a:xfrm rot="-5400000">
              <a:off x="6626168" y="4373274"/>
              <a:ext cx="3670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Belgium</a:t>
              </a:r>
            </a:p>
          </p:txBody>
        </p:sp>
        <p:sp>
          <p:nvSpPr>
            <p:cNvPr id="756" name="tx756"/>
            <p:cNvSpPr/>
            <p:nvPr/>
          </p:nvSpPr>
          <p:spPr>
            <a:xfrm rot="-5400000">
              <a:off x="6648120"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57" name="tx757"/>
            <p:cNvSpPr/>
            <p:nvPr/>
          </p:nvSpPr>
          <p:spPr>
            <a:xfrm rot="-5400000">
              <a:off x="6830712" y="4324061"/>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Israel</a:t>
              </a:r>
            </a:p>
          </p:txBody>
        </p:sp>
        <p:sp>
          <p:nvSpPr>
            <p:cNvPr id="758" name="tx758"/>
            <p:cNvSpPr/>
            <p:nvPr/>
          </p:nvSpPr>
          <p:spPr>
            <a:xfrm rot="-5400000">
              <a:off x="6783260"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759" name="tx759"/>
            <p:cNvSpPr/>
            <p:nvPr/>
          </p:nvSpPr>
          <p:spPr>
            <a:xfrm rot="-5400000">
              <a:off x="6942164" y="4385254"/>
              <a:ext cx="276820"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Japan</a:t>
              </a:r>
            </a:p>
          </p:txBody>
        </p:sp>
        <p:sp>
          <p:nvSpPr>
            <p:cNvPr id="760" name="tx760"/>
            <p:cNvSpPr/>
            <p:nvPr/>
          </p:nvSpPr>
          <p:spPr>
            <a:xfrm rot="-5400000">
              <a:off x="6890148"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(15,000)</a:t>
              </a:r>
            </a:p>
          </p:txBody>
        </p:sp>
        <p:sp>
          <p:nvSpPr>
            <p:cNvPr id="761" name="tx761"/>
            <p:cNvSpPr/>
            <p:nvPr/>
          </p:nvSpPr>
          <p:spPr>
            <a:xfrm rot="-5400000">
              <a:off x="7089657" y="4309997"/>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Latvia</a:t>
              </a:r>
            </a:p>
          </p:txBody>
        </p:sp>
        <p:sp>
          <p:nvSpPr>
            <p:cNvPr id="762" name="tx762"/>
            <p:cNvSpPr/>
            <p:nvPr/>
          </p:nvSpPr>
          <p:spPr>
            <a:xfrm rot="-5400000">
              <a:off x="7066241"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763" name="tx763"/>
            <p:cNvSpPr/>
            <p:nvPr/>
          </p:nvSpPr>
          <p:spPr>
            <a:xfrm rot="-5400000">
              <a:off x="7236133" y="4298661"/>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Malta</a:t>
              </a:r>
            </a:p>
          </p:txBody>
        </p:sp>
        <p:sp>
          <p:nvSpPr>
            <p:cNvPr id="764" name="tx764"/>
            <p:cNvSpPr/>
            <p:nvPr/>
          </p:nvSpPr>
          <p:spPr>
            <a:xfrm rot="-5400000">
              <a:off x="7201382"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65" name="tx765"/>
            <p:cNvSpPr/>
            <p:nvPr/>
          </p:nvSpPr>
          <p:spPr>
            <a:xfrm rot="-5400000">
              <a:off x="7288327" y="4800311"/>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Republic</a:t>
              </a:r>
            </a:p>
          </p:txBody>
        </p:sp>
        <p:sp>
          <p:nvSpPr>
            <p:cNvPr id="766" name="tx766"/>
            <p:cNvSpPr/>
            <p:nvPr/>
          </p:nvSpPr>
          <p:spPr>
            <a:xfrm rot="-5400000">
              <a:off x="7452509" y="4540929"/>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of</a:t>
              </a:r>
            </a:p>
          </p:txBody>
        </p:sp>
        <p:sp>
          <p:nvSpPr>
            <p:cNvPr id="767" name="tx767"/>
            <p:cNvSpPr/>
            <p:nvPr/>
          </p:nvSpPr>
          <p:spPr>
            <a:xfrm rot="-5400000">
              <a:off x="7359938" y="4335397"/>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Korea</a:t>
              </a:r>
            </a:p>
          </p:txBody>
        </p:sp>
        <p:sp>
          <p:nvSpPr>
            <p:cNvPr id="768" name="tx768"/>
            <p:cNvSpPr/>
            <p:nvPr/>
          </p:nvSpPr>
          <p:spPr>
            <a:xfrm rot="-5400000">
              <a:off x="7323822"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769" name="tx769"/>
            <p:cNvSpPr/>
            <p:nvPr/>
          </p:nvSpPr>
          <p:spPr>
            <a:xfrm rot="-5400000">
              <a:off x="7388319" y="4480058"/>
              <a:ext cx="463202"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Singapore</a:t>
              </a:r>
            </a:p>
          </p:txBody>
        </p:sp>
        <p:sp>
          <p:nvSpPr>
            <p:cNvPr id="770" name="tx770"/>
            <p:cNvSpPr/>
            <p:nvPr/>
          </p:nvSpPr>
          <p:spPr>
            <a:xfrm rot="-5400000">
              <a:off x="7429296"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71" name="tx771"/>
            <p:cNvSpPr/>
            <p:nvPr/>
          </p:nvSpPr>
          <p:spPr>
            <a:xfrm rot="-5400000">
              <a:off x="7590680" y="4349536"/>
              <a:ext cx="35019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Bahrain</a:t>
              </a:r>
            </a:p>
          </p:txBody>
        </p:sp>
        <p:sp>
          <p:nvSpPr>
            <p:cNvPr id="772" name="tx772"/>
            <p:cNvSpPr/>
            <p:nvPr/>
          </p:nvSpPr>
          <p:spPr>
            <a:xfrm rot="-5400000">
              <a:off x="7606803"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(&lt;200)</a:t>
              </a:r>
            </a:p>
          </p:txBody>
        </p:sp>
        <p:sp>
          <p:nvSpPr>
            <p:cNvPr id="773" name="tx773"/>
            <p:cNvSpPr/>
            <p:nvPr/>
          </p:nvSpPr>
          <p:spPr>
            <a:xfrm rot="-5400000">
              <a:off x="7754073" y="4891543"/>
              <a:ext cx="2936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Brunei</a:t>
              </a:r>
            </a:p>
          </p:txBody>
        </p:sp>
        <p:sp>
          <p:nvSpPr>
            <p:cNvPr id="774" name="tx774"/>
            <p:cNvSpPr/>
            <p:nvPr/>
          </p:nvSpPr>
          <p:spPr>
            <a:xfrm rot="-5400000">
              <a:off x="7629901" y="4445455"/>
              <a:ext cx="54203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Darussalam</a:t>
              </a:r>
            </a:p>
          </p:txBody>
        </p:sp>
        <p:sp>
          <p:nvSpPr>
            <p:cNvPr id="775" name="tx775"/>
            <p:cNvSpPr/>
            <p:nvPr/>
          </p:nvSpPr>
          <p:spPr>
            <a:xfrm rot="-5400000">
              <a:off x="7741943"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76" name="tx776"/>
            <p:cNvSpPr/>
            <p:nvPr/>
          </p:nvSpPr>
          <p:spPr>
            <a:xfrm rot="-5400000">
              <a:off x="7868824" y="4425116"/>
              <a:ext cx="3331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Greece</a:t>
              </a:r>
            </a:p>
          </p:txBody>
        </p:sp>
        <p:sp>
          <p:nvSpPr>
            <p:cNvPr id="777" name="tx777"/>
            <p:cNvSpPr/>
            <p:nvPr/>
          </p:nvSpPr>
          <p:spPr>
            <a:xfrm rot="-5400000">
              <a:off x="7834717"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78" name="tx778"/>
            <p:cNvSpPr/>
            <p:nvPr/>
          </p:nvSpPr>
          <p:spPr>
            <a:xfrm rot="-5400000">
              <a:off x="7969089" y="4441090"/>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Hungary</a:t>
              </a:r>
            </a:p>
          </p:txBody>
        </p:sp>
        <p:sp>
          <p:nvSpPr>
            <p:cNvPr id="779" name="tx779"/>
            <p:cNvSpPr/>
            <p:nvPr/>
          </p:nvSpPr>
          <p:spPr>
            <a:xfrm rot="-5400000">
              <a:off x="7969858"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80" name="tx780"/>
            <p:cNvSpPr/>
            <p:nvPr/>
          </p:nvSpPr>
          <p:spPr>
            <a:xfrm rot="-5400000">
              <a:off x="8153864" y="4326914"/>
              <a:ext cx="30494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Kuwait</a:t>
              </a:r>
            </a:p>
          </p:txBody>
        </p:sp>
        <p:sp>
          <p:nvSpPr>
            <p:cNvPr id="781" name="tx781"/>
            <p:cNvSpPr/>
            <p:nvPr/>
          </p:nvSpPr>
          <p:spPr>
            <a:xfrm rot="-5400000">
              <a:off x="8147365"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782" name="tx782"/>
            <p:cNvSpPr/>
            <p:nvPr/>
          </p:nvSpPr>
          <p:spPr>
            <a:xfrm rot="-5400000">
              <a:off x="8148981" y="4446745"/>
              <a:ext cx="56480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Luxembourg</a:t>
              </a:r>
            </a:p>
          </p:txBody>
        </p:sp>
        <p:sp>
          <p:nvSpPr>
            <p:cNvPr id="783" name="tx783"/>
            <p:cNvSpPr/>
            <p:nvPr/>
          </p:nvSpPr>
          <p:spPr>
            <a:xfrm rot="-5400000">
              <a:off x="8282505"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84" name="tx784"/>
            <p:cNvSpPr/>
            <p:nvPr/>
          </p:nvSpPr>
          <p:spPr>
            <a:xfrm rot="-5400000">
              <a:off x="8395892" y="4355166"/>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Monaco</a:t>
              </a:r>
            </a:p>
          </p:txBody>
        </p:sp>
        <p:sp>
          <p:nvSpPr>
            <p:cNvPr id="785" name="tx785"/>
            <p:cNvSpPr/>
            <p:nvPr/>
          </p:nvSpPr>
          <p:spPr>
            <a:xfrm rot="-5400000">
              <a:off x="8417646"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86" name="tx786"/>
            <p:cNvSpPr/>
            <p:nvPr/>
          </p:nvSpPr>
          <p:spPr>
            <a:xfrm rot="-5400000">
              <a:off x="8573399" y="4312800"/>
              <a:ext cx="2767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Nauru</a:t>
              </a:r>
            </a:p>
          </p:txBody>
        </p:sp>
        <p:sp>
          <p:nvSpPr>
            <p:cNvPr id="787" name="tx787"/>
            <p:cNvSpPr/>
            <p:nvPr/>
          </p:nvSpPr>
          <p:spPr>
            <a:xfrm rot="-5400000">
              <a:off x="8552786"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88" name="tx788"/>
            <p:cNvSpPr/>
            <p:nvPr/>
          </p:nvSpPr>
          <p:spPr>
            <a:xfrm rot="-5400000">
              <a:off x="8707894" y="4396838"/>
              <a:ext cx="276671" cy="7525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Oman</a:t>
              </a:r>
            </a:p>
          </p:txBody>
        </p:sp>
        <p:sp>
          <p:nvSpPr>
            <p:cNvPr id="789" name="tx789"/>
            <p:cNvSpPr/>
            <p:nvPr/>
          </p:nvSpPr>
          <p:spPr>
            <a:xfrm rot="-5400000">
              <a:off x="8645560"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90" name="tx790"/>
            <p:cNvSpPr/>
            <p:nvPr/>
          </p:nvSpPr>
          <p:spPr>
            <a:xfrm rot="-5400000">
              <a:off x="8782734" y="4438287"/>
              <a:ext cx="37842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Portugal</a:t>
              </a:r>
            </a:p>
          </p:txBody>
        </p:sp>
        <p:sp>
          <p:nvSpPr>
            <p:cNvPr id="791" name="tx791"/>
            <p:cNvSpPr/>
            <p:nvPr/>
          </p:nvSpPr>
          <p:spPr>
            <a:xfrm rot="-5400000">
              <a:off x="8780700"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92" name="tx792"/>
            <p:cNvSpPr/>
            <p:nvPr/>
          </p:nvSpPr>
          <p:spPr>
            <a:xfrm rot="-5400000">
              <a:off x="-52544" y="2176569"/>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793" name="rc793"/>
            <p:cNvSpPr/>
            <p:nvPr/>
          </p:nvSpPr>
          <p:spPr>
            <a:xfrm>
              <a:off x="2130142" y="5993415"/>
              <a:ext cx="219456" cy="219455"/>
            </a:xfrm>
            <a:prstGeom prst="rect">
              <a:avLst/>
            </a:prstGeom>
            <a:solidFill>
              <a:srgbClr val="FFFFFF">
                <a:alpha val="100000"/>
              </a:srgbClr>
            </a:solidFill>
          </p:spPr>
          <p:txBody>
            <a:bodyPr/>
            <a:lstStyle/>
            <a:p/>
          </p:txBody>
        </p:sp>
        <p:sp>
          <p:nvSpPr>
            <p:cNvPr id="794" name="pg794"/>
            <p:cNvSpPr/>
            <p:nvPr/>
          </p:nvSpPr>
          <p:spPr>
            <a:xfrm>
              <a:off x="2314693" y="6177966"/>
              <a:ext cx="34843" cy="34843"/>
            </a:xfrm>
            <a:custGeom>
              <a:avLst/>
              <a:pathLst>
                <a:path w="34843" h="34843">
                  <a:moveTo>
                    <a:pt x="34843" y="0"/>
                  </a:moveTo>
                  <a:lnTo>
                    <a:pt x="34843" y="9460"/>
                  </a:lnTo>
                  <a:lnTo>
                    <a:pt x="9460" y="34843"/>
                  </a:lnTo>
                  <a:lnTo>
                    <a:pt x="0" y="3484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95" name="pg795"/>
            <p:cNvSpPr/>
            <p:nvPr/>
          </p:nvSpPr>
          <p:spPr>
            <a:xfrm>
              <a:off x="2220083" y="6083356"/>
              <a:ext cx="129453" cy="129453"/>
            </a:xfrm>
            <a:custGeom>
              <a:avLst/>
              <a:pathLst>
                <a:path w="129453" h="129453">
                  <a:moveTo>
                    <a:pt x="129453" y="0"/>
                  </a:moveTo>
                  <a:lnTo>
                    <a:pt x="129453" y="9460"/>
                  </a:lnTo>
                  <a:lnTo>
                    <a:pt x="9460" y="129453"/>
                  </a:lnTo>
                  <a:lnTo>
                    <a:pt x="0" y="12945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96" name="pg796"/>
            <p:cNvSpPr/>
            <p:nvPr/>
          </p:nvSpPr>
          <p:spPr>
            <a:xfrm>
              <a:off x="2130204" y="5993477"/>
              <a:ext cx="219332" cy="219332"/>
            </a:xfrm>
            <a:custGeom>
              <a:avLst/>
              <a:pathLst>
                <a:path w="219332" h="219332">
                  <a:moveTo>
                    <a:pt x="214602" y="0"/>
                  </a:moveTo>
                  <a:lnTo>
                    <a:pt x="219332" y="0"/>
                  </a:lnTo>
                  <a:lnTo>
                    <a:pt x="219332" y="4730"/>
                  </a:lnTo>
                  <a:lnTo>
                    <a:pt x="4730" y="219332"/>
                  </a:lnTo>
                  <a:lnTo>
                    <a:pt x="0" y="219332"/>
                  </a:lnTo>
                  <a:lnTo>
                    <a:pt x="0" y="2146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97" name="pg797"/>
            <p:cNvSpPr/>
            <p:nvPr/>
          </p:nvSpPr>
          <p:spPr>
            <a:xfrm>
              <a:off x="2130204" y="5993477"/>
              <a:ext cx="129453" cy="129453"/>
            </a:xfrm>
            <a:custGeom>
              <a:avLst/>
              <a:pathLst>
                <a:path w="129453" h="129453">
                  <a:moveTo>
                    <a:pt x="119992" y="0"/>
                  </a:moveTo>
                  <a:lnTo>
                    <a:pt x="129453" y="0"/>
                  </a:lnTo>
                  <a:lnTo>
                    <a:pt x="0" y="129453"/>
                  </a:lnTo>
                  <a:lnTo>
                    <a:pt x="0" y="11999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98" name="pg798"/>
            <p:cNvSpPr/>
            <p:nvPr/>
          </p:nvSpPr>
          <p:spPr>
            <a:xfrm>
              <a:off x="2130204" y="5993477"/>
              <a:ext cx="34843" cy="34843"/>
            </a:xfrm>
            <a:custGeom>
              <a:avLst/>
              <a:pathLst>
                <a:path w="34843" h="34843">
                  <a:moveTo>
                    <a:pt x="25382" y="0"/>
                  </a:moveTo>
                  <a:lnTo>
                    <a:pt x="34843" y="0"/>
                  </a:lnTo>
                  <a:lnTo>
                    <a:pt x="0" y="34843"/>
                  </a:lnTo>
                  <a:lnTo>
                    <a:pt x="0" y="2538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799" name="rc799"/>
            <p:cNvSpPr/>
            <p:nvPr/>
          </p:nvSpPr>
          <p:spPr>
            <a:xfrm>
              <a:off x="2130142" y="5993415"/>
              <a:ext cx="219456" cy="219455"/>
            </a:xfrm>
            <a:prstGeom prst="rect">
              <a:avLst/>
            </a:prstGeom>
            <a:ln w="476" cap="sq">
              <a:solidFill>
                <a:srgbClr val="000000">
                  <a:alpha val="100000"/>
                </a:srgbClr>
              </a:solidFill>
              <a:prstDash val="solid"/>
              <a:miter/>
            </a:ln>
          </p:spPr>
          <p:txBody>
            <a:bodyPr/>
            <a:lstStyle/>
            <a:p/>
          </p:txBody>
        </p:sp>
        <p:sp>
          <p:nvSpPr>
            <p:cNvPr id="800" name="rc800"/>
            <p:cNvSpPr/>
            <p:nvPr/>
          </p:nvSpPr>
          <p:spPr>
            <a:xfrm>
              <a:off x="4500306" y="5993415"/>
              <a:ext cx="219455" cy="219455"/>
            </a:xfrm>
            <a:prstGeom prst="rect">
              <a:avLst/>
            </a:prstGeom>
            <a:solidFill>
              <a:srgbClr val="FFFFFF">
                <a:alpha val="100000"/>
              </a:srgbClr>
            </a:solidFill>
          </p:spPr>
          <p:txBody>
            <a:bodyPr/>
            <a:lstStyle/>
            <a:p/>
          </p:txBody>
        </p:sp>
        <p:sp>
          <p:nvSpPr>
            <p:cNvPr id="801" name="rc801"/>
            <p:cNvSpPr/>
            <p:nvPr/>
          </p:nvSpPr>
          <p:spPr>
            <a:xfrm>
              <a:off x="4500306" y="5993415"/>
              <a:ext cx="219455" cy="219455"/>
            </a:xfrm>
            <a:prstGeom prst="rect">
              <a:avLst/>
            </a:prstGeom>
            <a:ln w="476" cap="sq">
              <a:solidFill>
                <a:srgbClr val="000000">
                  <a:alpha val="100000"/>
                </a:srgbClr>
              </a:solidFill>
              <a:prstDash val="solid"/>
              <a:miter/>
            </a:ln>
          </p:spPr>
          <p:txBody>
            <a:bodyPr/>
            <a:lstStyle/>
            <a:p/>
          </p:txBody>
        </p:sp>
        <p:sp>
          <p:nvSpPr>
            <p:cNvPr id="802" name="tx802"/>
            <p:cNvSpPr/>
            <p:nvPr/>
          </p:nvSpPr>
          <p:spPr>
            <a:xfrm>
              <a:off x="2419187" y="6024971"/>
              <a:ext cx="2011529" cy="12817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Top 10 un- and undervaccinated</a:t>
              </a:r>
            </a:p>
          </p:txBody>
        </p:sp>
        <p:sp>
          <p:nvSpPr>
            <p:cNvPr id="803" name="tx803"/>
            <p:cNvSpPr/>
            <p:nvPr/>
          </p:nvSpPr>
          <p:spPr>
            <a:xfrm>
              <a:off x="4789351" y="6022038"/>
              <a:ext cx="2958734"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Not top 10 un- and undervaccinated (no stripes)</a:t>
              </a:r>
            </a:p>
          </p:txBody>
        </p:sp>
        <p:sp>
          <p:nvSpPr>
            <p:cNvPr id="804" name="tx804"/>
            <p:cNvSpPr/>
            <p:nvPr/>
          </p:nvSpPr>
          <p:spPr>
            <a:xfrm>
              <a:off x="803816" y="398022"/>
              <a:ext cx="2963004"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DTP3 coverage, by country, HICs, 2023</a:t>
              </a:r>
            </a:p>
          </p:txBody>
        </p:sp>
        <p:sp>
          <p:nvSpPr>
            <p:cNvPr id="805" name="tx805"/>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806" name="tx806"/>
            <p:cNvSpPr/>
            <p:nvPr/>
          </p:nvSpPr>
          <p:spPr>
            <a:xfrm>
              <a:off x="6769579" y="6449230"/>
              <a:ext cx="230483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Bars are ranked by ascending coverage.</a:t>
              </a:r>
            </a:p>
          </p:txBody>
        </p:sp>
        <p:sp>
          <p:nvSpPr>
            <p:cNvPr id="807" name="tx807"/>
            <p:cNvSpPr/>
            <p:nvPr/>
          </p:nvSpPr>
          <p:spPr>
            <a:xfrm>
              <a:off x="159259" y="6568567"/>
              <a:ext cx="891515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Numbers in bubbles display top 10 rank based on absolute number of un- and undervaccinated children.Number in parentheses shows number of un- and undervaccinated children.</a:t>
              </a:r>
            </a:p>
          </p:txBody>
        </p:sp>
      </p:grpSp>
      <p:sp>
        <p:nvSpPr>
          <p:cNvPr id="80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DTP3 coverage in countries in HICs from lowest to highest coverage, and the rank of the top 10 countries with the most un- and undervaccinated children, based on absolute numbers.
In 2023, DTP3 coverage ranged from 66% in Panama to 99% in Portugal, Hungary, Oman, Greece, Kuwait, Bahrain, Luxembourg, Brunei Darussalam, Monaco, and Nauru.
53 out of 61 (87%) countries had coverage of at least 90%.
United States had DTP3 coverage of 94% and the highest absolute number of un- and undervaccinated children in the group, followed by Germany.
Large cohort countries may have high numbers of un- and undervaccinated children despite high vaccine coverage. It is advantageous to look at both coverage and absolute numbers of unvaccinated children to ensure vulnerable countries with small birth cohorts are not missed.</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HICs, 1 out of 61 (2%) countries had DTP3 coverage below 70% in 2023. This was Panama, which accounts for approximately 71,000 (1%) of the total annual cohort of surviving infants in the group.
There were 53 (87%) countries that achieved DTP3 of 90% or higher, accounting for 12,102,000 (96%) of the total cohort.</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137749" y="1920245"/>
              <a:ext cx="1490720" cy="1999367"/>
            </a:xfrm>
            <a:custGeom>
              <a:avLst/>
              <a:pathLst>
                <a:path w="1490720" h="1999367">
                  <a:moveTo>
                    <a:pt x="0" y="1490743"/>
                  </a:moveTo>
                  <a:lnTo>
                    <a:pt x="48320" y="1508282"/>
                  </a:lnTo>
                  <a:lnTo>
                    <a:pt x="96640" y="1525821"/>
                  </a:lnTo>
                  <a:lnTo>
                    <a:pt x="144961" y="1543359"/>
                  </a:lnTo>
                  <a:lnTo>
                    <a:pt x="193281" y="1560898"/>
                  </a:lnTo>
                  <a:lnTo>
                    <a:pt x="241601" y="1578437"/>
                  </a:lnTo>
                  <a:lnTo>
                    <a:pt x="289922" y="1595976"/>
                  </a:lnTo>
                  <a:lnTo>
                    <a:pt x="338242" y="1613514"/>
                  </a:lnTo>
                  <a:lnTo>
                    <a:pt x="386563" y="1631053"/>
                  </a:lnTo>
                  <a:lnTo>
                    <a:pt x="434883" y="1648592"/>
                  </a:lnTo>
                  <a:lnTo>
                    <a:pt x="483203" y="1666131"/>
                  </a:lnTo>
                  <a:lnTo>
                    <a:pt x="531524" y="1683669"/>
                  </a:lnTo>
                  <a:lnTo>
                    <a:pt x="579844" y="1701208"/>
                  </a:lnTo>
                  <a:lnTo>
                    <a:pt x="628165" y="1718747"/>
                  </a:lnTo>
                  <a:lnTo>
                    <a:pt x="676485" y="1736286"/>
                  </a:lnTo>
                  <a:lnTo>
                    <a:pt x="724805" y="1753825"/>
                  </a:lnTo>
                  <a:lnTo>
                    <a:pt x="773126" y="1771363"/>
                  </a:lnTo>
                  <a:lnTo>
                    <a:pt x="821446" y="1788902"/>
                  </a:lnTo>
                  <a:lnTo>
                    <a:pt x="869767" y="1806441"/>
                  </a:lnTo>
                  <a:lnTo>
                    <a:pt x="918087" y="1823980"/>
                  </a:lnTo>
                  <a:lnTo>
                    <a:pt x="966407" y="1841518"/>
                  </a:lnTo>
                  <a:lnTo>
                    <a:pt x="1014728" y="1859057"/>
                  </a:lnTo>
                  <a:lnTo>
                    <a:pt x="1063048" y="1876596"/>
                  </a:lnTo>
                  <a:lnTo>
                    <a:pt x="1111369" y="1894135"/>
                  </a:lnTo>
                  <a:lnTo>
                    <a:pt x="1159689" y="1911673"/>
                  </a:lnTo>
                  <a:lnTo>
                    <a:pt x="1208009" y="1929212"/>
                  </a:lnTo>
                  <a:lnTo>
                    <a:pt x="1256330" y="1946751"/>
                  </a:lnTo>
                  <a:lnTo>
                    <a:pt x="1304650" y="1964290"/>
                  </a:lnTo>
                  <a:lnTo>
                    <a:pt x="1352970" y="1981829"/>
                  </a:lnTo>
                  <a:lnTo>
                    <a:pt x="1401291" y="1999367"/>
                  </a:lnTo>
                  <a:lnTo>
                    <a:pt x="1417894" y="1951059"/>
                  </a:lnTo>
                  <a:lnTo>
                    <a:pt x="1432832" y="1902211"/>
                  </a:lnTo>
                  <a:lnTo>
                    <a:pt x="1446088" y="1852880"/>
                  </a:lnTo>
                  <a:lnTo>
                    <a:pt x="1457647" y="1803123"/>
                  </a:lnTo>
                  <a:lnTo>
                    <a:pt x="1467493" y="1752999"/>
                  </a:lnTo>
                  <a:lnTo>
                    <a:pt x="1475617" y="1702568"/>
                  </a:lnTo>
                  <a:lnTo>
                    <a:pt x="1482008" y="1651888"/>
                  </a:lnTo>
                  <a:lnTo>
                    <a:pt x="1486659" y="1601019"/>
                  </a:lnTo>
                  <a:lnTo>
                    <a:pt x="1489564" y="1550020"/>
                  </a:lnTo>
                  <a:lnTo>
                    <a:pt x="1490720" y="1498951"/>
                  </a:lnTo>
                  <a:lnTo>
                    <a:pt x="1490126" y="1447873"/>
                  </a:lnTo>
                  <a:lnTo>
                    <a:pt x="1487783" y="1396846"/>
                  </a:lnTo>
                  <a:lnTo>
                    <a:pt x="1483692" y="1345928"/>
                  </a:lnTo>
                  <a:lnTo>
                    <a:pt x="1477860" y="1295181"/>
                  </a:lnTo>
                  <a:lnTo>
                    <a:pt x="1470292" y="1244663"/>
                  </a:lnTo>
                  <a:lnTo>
                    <a:pt x="1460998" y="1194434"/>
                  </a:lnTo>
                  <a:lnTo>
                    <a:pt x="1449989" y="1144553"/>
                  </a:lnTo>
                  <a:lnTo>
                    <a:pt x="1437277" y="1095079"/>
                  </a:lnTo>
                  <a:lnTo>
                    <a:pt x="1422877" y="1046069"/>
                  </a:lnTo>
                  <a:lnTo>
                    <a:pt x="1406807" y="997581"/>
                  </a:lnTo>
                  <a:lnTo>
                    <a:pt x="1389085" y="949672"/>
                  </a:lnTo>
                  <a:lnTo>
                    <a:pt x="1369732" y="902399"/>
                  </a:lnTo>
                  <a:lnTo>
                    <a:pt x="1348771" y="855816"/>
                  </a:lnTo>
                  <a:lnTo>
                    <a:pt x="1326226" y="809979"/>
                  </a:lnTo>
                  <a:lnTo>
                    <a:pt x="1302124" y="764941"/>
                  </a:lnTo>
                  <a:lnTo>
                    <a:pt x="1276493" y="720756"/>
                  </a:lnTo>
                  <a:lnTo>
                    <a:pt x="1249363" y="677474"/>
                  </a:lnTo>
                  <a:lnTo>
                    <a:pt x="1220767" y="635147"/>
                  </a:lnTo>
                  <a:lnTo>
                    <a:pt x="1190737" y="593825"/>
                  </a:lnTo>
                  <a:lnTo>
                    <a:pt x="1159308" y="553556"/>
                  </a:lnTo>
                  <a:lnTo>
                    <a:pt x="1126519" y="514388"/>
                  </a:lnTo>
                  <a:lnTo>
                    <a:pt x="1092407" y="476365"/>
                  </a:lnTo>
                  <a:lnTo>
                    <a:pt x="1057012" y="439534"/>
                  </a:lnTo>
                  <a:lnTo>
                    <a:pt x="1020377" y="403937"/>
                  </a:lnTo>
                  <a:lnTo>
                    <a:pt x="982543" y="369617"/>
                  </a:lnTo>
                  <a:lnTo>
                    <a:pt x="943556" y="336612"/>
                  </a:lnTo>
                  <a:lnTo>
                    <a:pt x="903460" y="304963"/>
                  </a:lnTo>
                  <a:lnTo>
                    <a:pt x="862304" y="274706"/>
                  </a:lnTo>
                  <a:lnTo>
                    <a:pt x="820135" y="245876"/>
                  </a:lnTo>
                  <a:lnTo>
                    <a:pt x="777004" y="218509"/>
                  </a:lnTo>
                  <a:lnTo>
                    <a:pt x="732960" y="192635"/>
                  </a:lnTo>
                  <a:lnTo>
                    <a:pt x="688056" y="168285"/>
                  </a:lnTo>
                  <a:lnTo>
                    <a:pt x="642343" y="145488"/>
                  </a:lnTo>
                  <a:lnTo>
                    <a:pt x="595877" y="124271"/>
                  </a:lnTo>
                  <a:lnTo>
                    <a:pt x="548711" y="104658"/>
                  </a:lnTo>
                  <a:lnTo>
                    <a:pt x="500900" y="86672"/>
                  </a:lnTo>
                  <a:lnTo>
                    <a:pt x="452502" y="70335"/>
                  </a:lnTo>
                  <a:lnTo>
                    <a:pt x="403572" y="55666"/>
                  </a:lnTo>
                  <a:lnTo>
                    <a:pt x="354168" y="42682"/>
                  </a:lnTo>
                  <a:lnTo>
                    <a:pt x="304348" y="31398"/>
                  </a:lnTo>
                  <a:lnTo>
                    <a:pt x="254172" y="21827"/>
                  </a:lnTo>
                  <a:lnTo>
                    <a:pt x="203696" y="13982"/>
                  </a:lnTo>
                  <a:lnTo>
                    <a:pt x="152982" y="7870"/>
                  </a:lnTo>
                  <a:lnTo>
                    <a:pt x="102087" y="3499"/>
                  </a:lnTo>
                  <a:lnTo>
                    <a:pt x="51073" y="875"/>
                  </a:lnTo>
                  <a:lnTo>
                    <a:pt x="0" y="0"/>
                  </a:lnTo>
                  <a:lnTo>
                    <a:pt x="0" y="51404"/>
                  </a:lnTo>
                  <a:lnTo>
                    <a:pt x="0" y="102809"/>
                  </a:lnTo>
                  <a:lnTo>
                    <a:pt x="0" y="154214"/>
                  </a:lnTo>
                  <a:lnTo>
                    <a:pt x="0" y="205619"/>
                  </a:lnTo>
                  <a:lnTo>
                    <a:pt x="0" y="257024"/>
                  </a:lnTo>
                  <a:lnTo>
                    <a:pt x="0" y="308429"/>
                  </a:lnTo>
                  <a:lnTo>
                    <a:pt x="0" y="359834"/>
                  </a:lnTo>
                  <a:lnTo>
                    <a:pt x="0" y="411239"/>
                  </a:lnTo>
                  <a:lnTo>
                    <a:pt x="0" y="462644"/>
                  </a:lnTo>
                  <a:lnTo>
                    <a:pt x="0" y="514049"/>
                  </a:lnTo>
                  <a:lnTo>
                    <a:pt x="0" y="565454"/>
                  </a:lnTo>
                  <a:lnTo>
                    <a:pt x="0" y="616859"/>
                  </a:lnTo>
                  <a:lnTo>
                    <a:pt x="0" y="668264"/>
                  </a:lnTo>
                  <a:lnTo>
                    <a:pt x="0" y="719669"/>
                  </a:lnTo>
                  <a:lnTo>
                    <a:pt x="0" y="771074"/>
                  </a:lnTo>
                  <a:lnTo>
                    <a:pt x="0" y="822479"/>
                  </a:lnTo>
                  <a:lnTo>
                    <a:pt x="0" y="873884"/>
                  </a:lnTo>
                  <a:lnTo>
                    <a:pt x="0" y="925289"/>
                  </a:lnTo>
                  <a:lnTo>
                    <a:pt x="0" y="976694"/>
                  </a:lnTo>
                  <a:lnTo>
                    <a:pt x="0" y="1028098"/>
                  </a:lnTo>
                  <a:lnTo>
                    <a:pt x="0" y="1079503"/>
                  </a:lnTo>
                  <a:lnTo>
                    <a:pt x="0" y="1130908"/>
                  </a:lnTo>
                  <a:lnTo>
                    <a:pt x="0" y="1182313"/>
                  </a:lnTo>
                  <a:lnTo>
                    <a:pt x="0" y="1233718"/>
                  </a:lnTo>
                  <a:lnTo>
                    <a:pt x="0" y="1285123"/>
                  </a:lnTo>
                  <a:lnTo>
                    <a:pt x="0" y="1336528"/>
                  </a:lnTo>
                  <a:lnTo>
                    <a:pt x="0" y="1387933"/>
                  </a:lnTo>
                  <a:lnTo>
                    <a:pt x="0" y="1439338"/>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137749" y="3410988"/>
              <a:ext cx="1401291" cy="1181852"/>
            </a:xfrm>
            <a:custGeom>
              <a:avLst/>
              <a:pathLst>
                <a:path w="1401291" h="1181852">
                  <a:moveTo>
                    <a:pt x="0" y="0"/>
                  </a:moveTo>
                  <a:lnTo>
                    <a:pt x="31330" y="40753"/>
                  </a:lnTo>
                  <a:lnTo>
                    <a:pt x="62661" y="81507"/>
                  </a:lnTo>
                  <a:lnTo>
                    <a:pt x="93992" y="122260"/>
                  </a:lnTo>
                  <a:lnTo>
                    <a:pt x="125323" y="163014"/>
                  </a:lnTo>
                  <a:lnTo>
                    <a:pt x="156653" y="203767"/>
                  </a:lnTo>
                  <a:lnTo>
                    <a:pt x="187984" y="244521"/>
                  </a:lnTo>
                  <a:lnTo>
                    <a:pt x="219315" y="285274"/>
                  </a:lnTo>
                  <a:lnTo>
                    <a:pt x="250646" y="326028"/>
                  </a:lnTo>
                  <a:lnTo>
                    <a:pt x="281977" y="366781"/>
                  </a:lnTo>
                  <a:lnTo>
                    <a:pt x="313307" y="407535"/>
                  </a:lnTo>
                  <a:lnTo>
                    <a:pt x="344638" y="448288"/>
                  </a:lnTo>
                  <a:lnTo>
                    <a:pt x="375969" y="489042"/>
                  </a:lnTo>
                  <a:lnTo>
                    <a:pt x="407300" y="529795"/>
                  </a:lnTo>
                  <a:lnTo>
                    <a:pt x="438631" y="570549"/>
                  </a:lnTo>
                  <a:lnTo>
                    <a:pt x="469961" y="611302"/>
                  </a:lnTo>
                  <a:lnTo>
                    <a:pt x="501292" y="652056"/>
                  </a:lnTo>
                  <a:lnTo>
                    <a:pt x="532623" y="692809"/>
                  </a:lnTo>
                  <a:lnTo>
                    <a:pt x="563954" y="733563"/>
                  </a:lnTo>
                  <a:lnTo>
                    <a:pt x="595285" y="774317"/>
                  </a:lnTo>
                  <a:lnTo>
                    <a:pt x="626615" y="815070"/>
                  </a:lnTo>
                  <a:lnTo>
                    <a:pt x="657946" y="855824"/>
                  </a:lnTo>
                  <a:lnTo>
                    <a:pt x="689277" y="896577"/>
                  </a:lnTo>
                  <a:lnTo>
                    <a:pt x="720608" y="937331"/>
                  </a:lnTo>
                  <a:lnTo>
                    <a:pt x="751939" y="978084"/>
                  </a:lnTo>
                  <a:lnTo>
                    <a:pt x="783269" y="1018838"/>
                  </a:lnTo>
                  <a:lnTo>
                    <a:pt x="814600" y="1059591"/>
                  </a:lnTo>
                  <a:lnTo>
                    <a:pt x="845931" y="1100345"/>
                  </a:lnTo>
                  <a:lnTo>
                    <a:pt x="877262" y="1141098"/>
                  </a:lnTo>
                  <a:lnTo>
                    <a:pt x="908593" y="1181852"/>
                  </a:lnTo>
                  <a:lnTo>
                    <a:pt x="949910" y="1148906"/>
                  </a:lnTo>
                  <a:lnTo>
                    <a:pt x="990033" y="1114517"/>
                  </a:lnTo>
                  <a:lnTo>
                    <a:pt x="1028912" y="1078728"/>
                  </a:lnTo>
                  <a:lnTo>
                    <a:pt x="1066498" y="1041583"/>
                  </a:lnTo>
                  <a:lnTo>
                    <a:pt x="1102745" y="1003129"/>
                  </a:lnTo>
                  <a:lnTo>
                    <a:pt x="1137605" y="963415"/>
                  </a:lnTo>
                  <a:lnTo>
                    <a:pt x="1171036" y="922490"/>
                  </a:lnTo>
                  <a:lnTo>
                    <a:pt x="1202996" y="880406"/>
                  </a:lnTo>
                  <a:lnTo>
                    <a:pt x="1233444" y="837216"/>
                  </a:lnTo>
                  <a:lnTo>
                    <a:pt x="1262342" y="792973"/>
                  </a:lnTo>
                  <a:lnTo>
                    <a:pt x="1289654" y="747735"/>
                  </a:lnTo>
                  <a:lnTo>
                    <a:pt x="1315345" y="701556"/>
                  </a:lnTo>
                  <a:lnTo>
                    <a:pt x="1339384" y="654496"/>
                  </a:lnTo>
                  <a:lnTo>
                    <a:pt x="1361739" y="606614"/>
                  </a:lnTo>
                  <a:lnTo>
                    <a:pt x="1382384" y="557969"/>
                  </a:lnTo>
                  <a:lnTo>
                    <a:pt x="1401291" y="508624"/>
                  </a:lnTo>
                  <a:lnTo>
                    <a:pt x="1352970" y="491085"/>
                  </a:lnTo>
                  <a:lnTo>
                    <a:pt x="1304650" y="473546"/>
                  </a:lnTo>
                  <a:lnTo>
                    <a:pt x="1256330" y="456008"/>
                  </a:lnTo>
                  <a:lnTo>
                    <a:pt x="1208009" y="438469"/>
                  </a:lnTo>
                  <a:lnTo>
                    <a:pt x="1159689" y="420930"/>
                  </a:lnTo>
                  <a:lnTo>
                    <a:pt x="1111369" y="403391"/>
                  </a:lnTo>
                  <a:lnTo>
                    <a:pt x="1063048" y="385852"/>
                  </a:lnTo>
                  <a:lnTo>
                    <a:pt x="1014728" y="368314"/>
                  </a:lnTo>
                  <a:lnTo>
                    <a:pt x="966407" y="350775"/>
                  </a:lnTo>
                  <a:lnTo>
                    <a:pt x="918087" y="333236"/>
                  </a:lnTo>
                  <a:lnTo>
                    <a:pt x="869767" y="315697"/>
                  </a:lnTo>
                  <a:lnTo>
                    <a:pt x="821446" y="298159"/>
                  </a:lnTo>
                  <a:lnTo>
                    <a:pt x="773126" y="280620"/>
                  </a:lnTo>
                  <a:lnTo>
                    <a:pt x="724805" y="263081"/>
                  </a:lnTo>
                  <a:lnTo>
                    <a:pt x="676485" y="245542"/>
                  </a:lnTo>
                  <a:lnTo>
                    <a:pt x="628165" y="228004"/>
                  </a:lnTo>
                  <a:lnTo>
                    <a:pt x="579844" y="210465"/>
                  </a:lnTo>
                  <a:lnTo>
                    <a:pt x="531524" y="192926"/>
                  </a:lnTo>
                  <a:lnTo>
                    <a:pt x="483203" y="175387"/>
                  </a:lnTo>
                  <a:lnTo>
                    <a:pt x="434883" y="157848"/>
                  </a:lnTo>
                  <a:lnTo>
                    <a:pt x="386563" y="140310"/>
                  </a:lnTo>
                  <a:lnTo>
                    <a:pt x="338242" y="122771"/>
                  </a:lnTo>
                  <a:lnTo>
                    <a:pt x="289922" y="105232"/>
                  </a:lnTo>
                  <a:lnTo>
                    <a:pt x="241601" y="87693"/>
                  </a:lnTo>
                  <a:lnTo>
                    <a:pt x="193281" y="70155"/>
                  </a:lnTo>
                  <a:lnTo>
                    <a:pt x="144961" y="52616"/>
                  </a:lnTo>
                  <a:lnTo>
                    <a:pt x="96640" y="35077"/>
                  </a:lnTo>
                  <a:lnTo>
                    <a:pt x="48320" y="17538"/>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137749" y="3410988"/>
              <a:ext cx="908593" cy="1468444"/>
            </a:xfrm>
            <a:custGeom>
              <a:avLst/>
              <a:pathLst>
                <a:path w="908593" h="1468444">
                  <a:moveTo>
                    <a:pt x="0" y="0"/>
                  </a:moveTo>
                  <a:lnTo>
                    <a:pt x="8857" y="50636"/>
                  </a:lnTo>
                  <a:lnTo>
                    <a:pt x="17715" y="101272"/>
                  </a:lnTo>
                  <a:lnTo>
                    <a:pt x="26573" y="151908"/>
                  </a:lnTo>
                  <a:lnTo>
                    <a:pt x="35431" y="202544"/>
                  </a:lnTo>
                  <a:lnTo>
                    <a:pt x="44289" y="253180"/>
                  </a:lnTo>
                  <a:lnTo>
                    <a:pt x="53147" y="303816"/>
                  </a:lnTo>
                  <a:lnTo>
                    <a:pt x="62005" y="354452"/>
                  </a:lnTo>
                  <a:lnTo>
                    <a:pt x="70863" y="405088"/>
                  </a:lnTo>
                  <a:lnTo>
                    <a:pt x="79721" y="455724"/>
                  </a:lnTo>
                  <a:lnTo>
                    <a:pt x="88579" y="506360"/>
                  </a:lnTo>
                  <a:lnTo>
                    <a:pt x="97437" y="556996"/>
                  </a:lnTo>
                  <a:lnTo>
                    <a:pt x="106295" y="607632"/>
                  </a:lnTo>
                  <a:lnTo>
                    <a:pt x="115153" y="658268"/>
                  </a:lnTo>
                  <a:lnTo>
                    <a:pt x="124011" y="708904"/>
                  </a:lnTo>
                  <a:lnTo>
                    <a:pt x="132869" y="759540"/>
                  </a:lnTo>
                  <a:lnTo>
                    <a:pt x="141727" y="810176"/>
                  </a:lnTo>
                  <a:lnTo>
                    <a:pt x="150585" y="860812"/>
                  </a:lnTo>
                  <a:lnTo>
                    <a:pt x="159443" y="911448"/>
                  </a:lnTo>
                  <a:lnTo>
                    <a:pt x="168301" y="962084"/>
                  </a:lnTo>
                  <a:lnTo>
                    <a:pt x="177159" y="1012720"/>
                  </a:lnTo>
                  <a:lnTo>
                    <a:pt x="186017" y="1063356"/>
                  </a:lnTo>
                  <a:lnTo>
                    <a:pt x="194875" y="1113992"/>
                  </a:lnTo>
                  <a:lnTo>
                    <a:pt x="203733" y="1164628"/>
                  </a:lnTo>
                  <a:lnTo>
                    <a:pt x="212591" y="1215264"/>
                  </a:lnTo>
                  <a:lnTo>
                    <a:pt x="221449" y="1265900"/>
                  </a:lnTo>
                  <a:lnTo>
                    <a:pt x="230307" y="1316536"/>
                  </a:lnTo>
                  <a:lnTo>
                    <a:pt x="239165" y="1367172"/>
                  </a:lnTo>
                  <a:lnTo>
                    <a:pt x="248023" y="1417808"/>
                  </a:lnTo>
                  <a:lnTo>
                    <a:pt x="256881" y="1468444"/>
                  </a:lnTo>
                  <a:lnTo>
                    <a:pt x="307300" y="1458726"/>
                  </a:lnTo>
                  <a:lnTo>
                    <a:pt x="357354" y="1447278"/>
                  </a:lnTo>
                  <a:lnTo>
                    <a:pt x="406984" y="1434112"/>
                  </a:lnTo>
                  <a:lnTo>
                    <a:pt x="456132" y="1419246"/>
                  </a:lnTo>
                  <a:lnTo>
                    <a:pt x="504738" y="1402695"/>
                  </a:lnTo>
                  <a:lnTo>
                    <a:pt x="552745" y="1384481"/>
                  </a:lnTo>
                  <a:lnTo>
                    <a:pt x="600097" y="1364624"/>
                  </a:lnTo>
                  <a:lnTo>
                    <a:pt x="646736" y="1343148"/>
                  </a:lnTo>
                  <a:lnTo>
                    <a:pt x="692609" y="1320078"/>
                  </a:lnTo>
                  <a:lnTo>
                    <a:pt x="737660" y="1295443"/>
                  </a:lnTo>
                  <a:lnTo>
                    <a:pt x="781835" y="1269271"/>
                  </a:lnTo>
                  <a:lnTo>
                    <a:pt x="825083" y="1241592"/>
                  </a:lnTo>
                  <a:lnTo>
                    <a:pt x="867352" y="1212441"/>
                  </a:lnTo>
                  <a:lnTo>
                    <a:pt x="908593" y="1181852"/>
                  </a:lnTo>
                  <a:lnTo>
                    <a:pt x="877262" y="1141098"/>
                  </a:lnTo>
                  <a:lnTo>
                    <a:pt x="845931" y="1100345"/>
                  </a:lnTo>
                  <a:lnTo>
                    <a:pt x="814600" y="1059591"/>
                  </a:lnTo>
                  <a:lnTo>
                    <a:pt x="783269" y="1018838"/>
                  </a:lnTo>
                  <a:lnTo>
                    <a:pt x="751939" y="978084"/>
                  </a:lnTo>
                  <a:lnTo>
                    <a:pt x="720608" y="937331"/>
                  </a:lnTo>
                  <a:lnTo>
                    <a:pt x="689277" y="896577"/>
                  </a:lnTo>
                  <a:lnTo>
                    <a:pt x="657946" y="855824"/>
                  </a:lnTo>
                  <a:lnTo>
                    <a:pt x="626615" y="815070"/>
                  </a:lnTo>
                  <a:lnTo>
                    <a:pt x="595285" y="774317"/>
                  </a:lnTo>
                  <a:lnTo>
                    <a:pt x="563954" y="733563"/>
                  </a:lnTo>
                  <a:lnTo>
                    <a:pt x="532623" y="692809"/>
                  </a:lnTo>
                  <a:lnTo>
                    <a:pt x="501292" y="652056"/>
                  </a:lnTo>
                  <a:lnTo>
                    <a:pt x="469961" y="611302"/>
                  </a:lnTo>
                  <a:lnTo>
                    <a:pt x="438631" y="570549"/>
                  </a:lnTo>
                  <a:lnTo>
                    <a:pt x="407300" y="529795"/>
                  </a:lnTo>
                  <a:lnTo>
                    <a:pt x="375969" y="489042"/>
                  </a:lnTo>
                  <a:lnTo>
                    <a:pt x="344638" y="448288"/>
                  </a:lnTo>
                  <a:lnTo>
                    <a:pt x="313307" y="407535"/>
                  </a:lnTo>
                  <a:lnTo>
                    <a:pt x="281977" y="366781"/>
                  </a:lnTo>
                  <a:lnTo>
                    <a:pt x="250646" y="326028"/>
                  </a:lnTo>
                  <a:lnTo>
                    <a:pt x="219315" y="285274"/>
                  </a:lnTo>
                  <a:lnTo>
                    <a:pt x="187984" y="244521"/>
                  </a:lnTo>
                  <a:lnTo>
                    <a:pt x="156653" y="203767"/>
                  </a:lnTo>
                  <a:lnTo>
                    <a:pt x="125323" y="163014"/>
                  </a:lnTo>
                  <a:lnTo>
                    <a:pt x="93992" y="122260"/>
                  </a:lnTo>
                  <a:lnTo>
                    <a:pt x="62661" y="81507"/>
                  </a:lnTo>
                  <a:lnTo>
                    <a:pt x="31330" y="40753"/>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870554" y="3410988"/>
              <a:ext cx="524076" cy="1490734"/>
            </a:xfrm>
            <a:custGeom>
              <a:avLst/>
              <a:pathLst>
                <a:path w="524076" h="1490734">
                  <a:moveTo>
                    <a:pt x="267195" y="0"/>
                  </a:moveTo>
                  <a:lnTo>
                    <a:pt x="257981" y="50572"/>
                  </a:lnTo>
                  <a:lnTo>
                    <a:pt x="248767" y="101145"/>
                  </a:lnTo>
                  <a:lnTo>
                    <a:pt x="239554" y="151717"/>
                  </a:lnTo>
                  <a:lnTo>
                    <a:pt x="230340" y="202290"/>
                  </a:lnTo>
                  <a:lnTo>
                    <a:pt x="221126" y="252862"/>
                  </a:lnTo>
                  <a:lnTo>
                    <a:pt x="211913" y="303435"/>
                  </a:lnTo>
                  <a:lnTo>
                    <a:pt x="202699" y="354007"/>
                  </a:lnTo>
                  <a:lnTo>
                    <a:pt x="193486" y="404580"/>
                  </a:lnTo>
                  <a:lnTo>
                    <a:pt x="184272" y="455152"/>
                  </a:lnTo>
                  <a:lnTo>
                    <a:pt x="175058" y="505725"/>
                  </a:lnTo>
                  <a:lnTo>
                    <a:pt x="165845" y="556297"/>
                  </a:lnTo>
                  <a:lnTo>
                    <a:pt x="156631" y="606870"/>
                  </a:lnTo>
                  <a:lnTo>
                    <a:pt x="147417" y="657442"/>
                  </a:lnTo>
                  <a:lnTo>
                    <a:pt x="138204" y="708015"/>
                  </a:lnTo>
                  <a:lnTo>
                    <a:pt x="128990" y="758587"/>
                  </a:lnTo>
                  <a:lnTo>
                    <a:pt x="119777" y="809160"/>
                  </a:lnTo>
                  <a:lnTo>
                    <a:pt x="110563" y="859732"/>
                  </a:lnTo>
                  <a:lnTo>
                    <a:pt x="101349" y="910305"/>
                  </a:lnTo>
                  <a:lnTo>
                    <a:pt x="92136" y="960877"/>
                  </a:lnTo>
                  <a:lnTo>
                    <a:pt x="82922" y="1011450"/>
                  </a:lnTo>
                  <a:lnTo>
                    <a:pt x="73708" y="1062022"/>
                  </a:lnTo>
                  <a:lnTo>
                    <a:pt x="64495" y="1112595"/>
                  </a:lnTo>
                  <a:lnTo>
                    <a:pt x="55281" y="1163167"/>
                  </a:lnTo>
                  <a:lnTo>
                    <a:pt x="46068" y="1213740"/>
                  </a:lnTo>
                  <a:lnTo>
                    <a:pt x="36854" y="1264312"/>
                  </a:lnTo>
                  <a:lnTo>
                    <a:pt x="27640" y="1314885"/>
                  </a:lnTo>
                  <a:lnTo>
                    <a:pt x="18427" y="1365457"/>
                  </a:lnTo>
                  <a:lnTo>
                    <a:pt x="9213" y="1416030"/>
                  </a:lnTo>
                  <a:lnTo>
                    <a:pt x="0" y="1466602"/>
                  </a:lnTo>
                  <a:lnTo>
                    <a:pt x="51984" y="1475127"/>
                  </a:lnTo>
                  <a:lnTo>
                    <a:pt x="104238" y="1481810"/>
                  </a:lnTo>
                  <a:lnTo>
                    <a:pt x="156694" y="1486642"/>
                  </a:lnTo>
                  <a:lnTo>
                    <a:pt x="209289" y="1489618"/>
                  </a:lnTo>
                  <a:lnTo>
                    <a:pt x="261956" y="1490734"/>
                  </a:lnTo>
                  <a:lnTo>
                    <a:pt x="314630" y="1489988"/>
                  </a:lnTo>
                  <a:lnTo>
                    <a:pt x="367245" y="1487382"/>
                  </a:lnTo>
                  <a:lnTo>
                    <a:pt x="419734" y="1482918"/>
                  </a:lnTo>
                  <a:lnTo>
                    <a:pt x="472033" y="1476603"/>
                  </a:lnTo>
                  <a:lnTo>
                    <a:pt x="524076" y="1468444"/>
                  </a:lnTo>
                  <a:lnTo>
                    <a:pt x="515218" y="1417808"/>
                  </a:lnTo>
                  <a:lnTo>
                    <a:pt x="506360" y="1367172"/>
                  </a:lnTo>
                  <a:lnTo>
                    <a:pt x="497502" y="1316536"/>
                  </a:lnTo>
                  <a:lnTo>
                    <a:pt x="488644" y="1265900"/>
                  </a:lnTo>
                  <a:lnTo>
                    <a:pt x="479786" y="1215264"/>
                  </a:lnTo>
                  <a:lnTo>
                    <a:pt x="470928" y="1164628"/>
                  </a:lnTo>
                  <a:lnTo>
                    <a:pt x="462070" y="1113992"/>
                  </a:lnTo>
                  <a:lnTo>
                    <a:pt x="453212" y="1063356"/>
                  </a:lnTo>
                  <a:lnTo>
                    <a:pt x="444354" y="1012720"/>
                  </a:lnTo>
                  <a:lnTo>
                    <a:pt x="435496" y="962084"/>
                  </a:lnTo>
                  <a:lnTo>
                    <a:pt x="426638" y="911448"/>
                  </a:lnTo>
                  <a:lnTo>
                    <a:pt x="417780" y="860812"/>
                  </a:lnTo>
                  <a:lnTo>
                    <a:pt x="408922" y="810176"/>
                  </a:lnTo>
                  <a:lnTo>
                    <a:pt x="400064" y="759540"/>
                  </a:lnTo>
                  <a:lnTo>
                    <a:pt x="391206" y="708904"/>
                  </a:lnTo>
                  <a:lnTo>
                    <a:pt x="382348" y="658268"/>
                  </a:lnTo>
                  <a:lnTo>
                    <a:pt x="373490" y="607632"/>
                  </a:lnTo>
                  <a:lnTo>
                    <a:pt x="364632" y="556996"/>
                  </a:lnTo>
                  <a:lnTo>
                    <a:pt x="355774" y="506360"/>
                  </a:lnTo>
                  <a:lnTo>
                    <a:pt x="346916" y="455724"/>
                  </a:lnTo>
                  <a:lnTo>
                    <a:pt x="338058" y="405088"/>
                  </a:lnTo>
                  <a:lnTo>
                    <a:pt x="329201" y="354452"/>
                  </a:lnTo>
                  <a:lnTo>
                    <a:pt x="320343" y="303816"/>
                  </a:lnTo>
                  <a:lnTo>
                    <a:pt x="311485" y="253180"/>
                  </a:lnTo>
                  <a:lnTo>
                    <a:pt x="302627" y="202544"/>
                  </a:lnTo>
                  <a:lnTo>
                    <a:pt x="293769" y="151908"/>
                  </a:lnTo>
                  <a:lnTo>
                    <a:pt x="284911" y="101272"/>
                  </a:lnTo>
                  <a:lnTo>
                    <a:pt x="276053" y="50636"/>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1395694" y="3410988"/>
              <a:ext cx="742054" cy="1466602"/>
            </a:xfrm>
            <a:custGeom>
              <a:avLst/>
              <a:pathLst>
                <a:path w="742054" h="1466602">
                  <a:moveTo>
                    <a:pt x="742054" y="0"/>
                  </a:moveTo>
                  <a:lnTo>
                    <a:pt x="716466" y="44583"/>
                  </a:lnTo>
                  <a:lnTo>
                    <a:pt x="690878" y="89167"/>
                  </a:lnTo>
                  <a:lnTo>
                    <a:pt x="665290" y="133751"/>
                  </a:lnTo>
                  <a:lnTo>
                    <a:pt x="639702" y="178335"/>
                  </a:lnTo>
                  <a:lnTo>
                    <a:pt x="614114" y="222919"/>
                  </a:lnTo>
                  <a:lnTo>
                    <a:pt x="588526" y="267502"/>
                  </a:lnTo>
                  <a:lnTo>
                    <a:pt x="562938" y="312086"/>
                  </a:lnTo>
                  <a:lnTo>
                    <a:pt x="537350" y="356670"/>
                  </a:lnTo>
                  <a:lnTo>
                    <a:pt x="511761" y="401254"/>
                  </a:lnTo>
                  <a:lnTo>
                    <a:pt x="486173" y="445838"/>
                  </a:lnTo>
                  <a:lnTo>
                    <a:pt x="460585" y="490422"/>
                  </a:lnTo>
                  <a:lnTo>
                    <a:pt x="434997" y="535005"/>
                  </a:lnTo>
                  <a:lnTo>
                    <a:pt x="409409" y="579589"/>
                  </a:lnTo>
                  <a:lnTo>
                    <a:pt x="383821" y="624173"/>
                  </a:lnTo>
                  <a:lnTo>
                    <a:pt x="358233" y="668757"/>
                  </a:lnTo>
                  <a:lnTo>
                    <a:pt x="332645" y="713341"/>
                  </a:lnTo>
                  <a:lnTo>
                    <a:pt x="307057" y="757925"/>
                  </a:lnTo>
                  <a:lnTo>
                    <a:pt x="281469" y="802508"/>
                  </a:lnTo>
                  <a:lnTo>
                    <a:pt x="255880" y="847092"/>
                  </a:lnTo>
                  <a:lnTo>
                    <a:pt x="230292" y="891676"/>
                  </a:lnTo>
                  <a:lnTo>
                    <a:pt x="204704" y="936260"/>
                  </a:lnTo>
                  <a:lnTo>
                    <a:pt x="179116" y="980844"/>
                  </a:lnTo>
                  <a:lnTo>
                    <a:pt x="153528" y="1025428"/>
                  </a:lnTo>
                  <a:lnTo>
                    <a:pt x="127940" y="1070011"/>
                  </a:lnTo>
                  <a:lnTo>
                    <a:pt x="102352" y="1114595"/>
                  </a:lnTo>
                  <a:lnTo>
                    <a:pt x="76764" y="1159179"/>
                  </a:lnTo>
                  <a:lnTo>
                    <a:pt x="51176" y="1203763"/>
                  </a:lnTo>
                  <a:lnTo>
                    <a:pt x="25588" y="1248347"/>
                  </a:lnTo>
                  <a:lnTo>
                    <a:pt x="0" y="1292931"/>
                  </a:lnTo>
                  <a:lnTo>
                    <a:pt x="44488" y="1317466"/>
                  </a:lnTo>
                  <a:lnTo>
                    <a:pt x="89786" y="1340471"/>
                  </a:lnTo>
                  <a:lnTo>
                    <a:pt x="135842" y="1361918"/>
                  </a:lnTo>
                  <a:lnTo>
                    <a:pt x="182603" y="1381785"/>
                  </a:lnTo>
                  <a:lnTo>
                    <a:pt x="230013" y="1400046"/>
                  </a:lnTo>
                  <a:lnTo>
                    <a:pt x="278017" y="1416681"/>
                  </a:lnTo>
                  <a:lnTo>
                    <a:pt x="326561" y="1431670"/>
                  </a:lnTo>
                  <a:lnTo>
                    <a:pt x="375587" y="1444997"/>
                  </a:lnTo>
                  <a:lnTo>
                    <a:pt x="425039" y="1456646"/>
                  </a:lnTo>
                  <a:lnTo>
                    <a:pt x="474859" y="1466602"/>
                  </a:lnTo>
                  <a:lnTo>
                    <a:pt x="484073" y="1416030"/>
                  </a:lnTo>
                  <a:lnTo>
                    <a:pt x="493287" y="1365457"/>
                  </a:lnTo>
                  <a:lnTo>
                    <a:pt x="502500" y="1314885"/>
                  </a:lnTo>
                  <a:lnTo>
                    <a:pt x="511714" y="1264312"/>
                  </a:lnTo>
                  <a:lnTo>
                    <a:pt x="520927" y="1213740"/>
                  </a:lnTo>
                  <a:lnTo>
                    <a:pt x="530141" y="1163167"/>
                  </a:lnTo>
                  <a:lnTo>
                    <a:pt x="539355" y="1112595"/>
                  </a:lnTo>
                  <a:lnTo>
                    <a:pt x="548568" y="1062022"/>
                  </a:lnTo>
                  <a:lnTo>
                    <a:pt x="557782" y="1011450"/>
                  </a:lnTo>
                  <a:lnTo>
                    <a:pt x="566996" y="960877"/>
                  </a:lnTo>
                  <a:lnTo>
                    <a:pt x="576209" y="910305"/>
                  </a:lnTo>
                  <a:lnTo>
                    <a:pt x="585423" y="859732"/>
                  </a:lnTo>
                  <a:lnTo>
                    <a:pt x="594636" y="809160"/>
                  </a:lnTo>
                  <a:lnTo>
                    <a:pt x="603850" y="758587"/>
                  </a:lnTo>
                  <a:lnTo>
                    <a:pt x="613064" y="708015"/>
                  </a:lnTo>
                  <a:lnTo>
                    <a:pt x="622277" y="657442"/>
                  </a:lnTo>
                  <a:lnTo>
                    <a:pt x="631491" y="606870"/>
                  </a:lnTo>
                  <a:lnTo>
                    <a:pt x="640705" y="556297"/>
                  </a:lnTo>
                  <a:lnTo>
                    <a:pt x="649918" y="505725"/>
                  </a:lnTo>
                  <a:lnTo>
                    <a:pt x="659132" y="455152"/>
                  </a:lnTo>
                  <a:lnTo>
                    <a:pt x="668345" y="404580"/>
                  </a:lnTo>
                  <a:lnTo>
                    <a:pt x="677559" y="354007"/>
                  </a:lnTo>
                  <a:lnTo>
                    <a:pt x="686773" y="303435"/>
                  </a:lnTo>
                  <a:lnTo>
                    <a:pt x="695986" y="252862"/>
                  </a:lnTo>
                  <a:lnTo>
                    <a:pt x="705200" y="202290"/>
                  </a:lnTo>
                  <a:lnTo>
                    <a:pt x="714414" y="151717"/>
                  </a:lnTo>
                  <a:lnTo>
                    <a:pt x="723627" y="101145"/>
                  </a:lnTo>
                  <a:lnTo>
                    <a:pt x="732841" y="50572"/>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1099113" y="3410988"/>
              <a:ext cx="1038635" cy="1292931"/>
            </a:xfrm>
            <a:custGeom>
              <a:avLst/>
              <a:pathLst>
                <a:path w="1038635" h="1292931">
                  <a:moveTo>
                    <a:pt x="1038635" y="0"/>
                  </a:moveTo>
                  <a:lnTo>
                    <a:pt x="1002820" y="36874"/>
                  </a:lnTo>
                  <a:lnTo>
                    <a:pt x="967005" y="73749"/>
                  </a:lnTo>
                  <a:lnTo>
                    <a:pt x="931190" y="110624"/>
                  </a:lnTo>
                  <a:lnTo>
                    <a:pt x="895375" y="147499"/>
                  </a:lnTo>
                  <a:lnTo>
                    <a:pt x="859560" y="184374"/>
                  </a:lnTo>
                  <a:lnTo>
                    <a:pt x="823745" y="221249"/>
                  </a:lnTo>
                  <a:lnTo>
                    <a:pt x="787930" y="258123"/>
                  </a:lnTo>
                  <a:lnTo>
                    <a:pt x="752115" y="294998"/>
                  </a:lnTo>
                  <a:lnTo>
                    <a:pt x="716300" y="331873"/>
                  </a:lnTo>
                  <a:lnTo>
                    <a:pt x="680485" y="368748"/>
                  </a:lnTo>
                  <a:lnTo>
                    <a:pt x="644670" y="405623"/>
                  </a:lnTo>
                  <a:lnTo>
                    <a:pt x="608855" y="442498"/>
                  </a:lnTo>
                  <a:lnTo>
                    <a:pt x="573040" y="479372"/>
                  </a:lnTo>
                  <a:lnTo>
                    <a:pt x="537225" y="516247"/>
                  </a:lnTo>
                  <a:lnTo>
                    <a:pt x="501410" y="553122"/>
                  </a:lnTo>
                  <a:lnTo>
                    <a:pt x="465595" y="589997"/>
                  </a:lnTo>
                  <a:lnTo>
                    <a:pt x="429780" y="626872"/>
                  </a:lnTo>
                  <a:lnTo>
                    <a:pt x="393965" y="663747"/>
                  </a:lnTo>
                  <a:lnTo>
                    <a:pt x="358150" y="700621"/>
                  </a:lnTo>
                  <a:lnTo>
                    <a:pt x="322335" y="737496"/>
                  </a:lnTo>
                  <a:lnTo>
                    <a:pt x="286520" y="774371"/>
                  </a:lnTo>
                  <a:lnTo>
                    <a:pt x="250705" y="811246"/>
                  </a:lnTo>
                  <a:lnTo>
                    <a:pt x="214890" y="848121"/>
                  </a:lnTo>
                  <a:lnTo>
                    <a:pt x="179075" y="884996"/>
                  </a:lnTo>
                  <a:lnTo>
                    <a:pt x="143260" y="921870"/>
                  </a:lnTo>
                  <a:lnTo>
                    <a:pt x="107445" y="958745"/>
                  </a:lnTo>
                  <a:lnTo>
                    <a:pt x="71630" y="995620"/>
                  </a:lnTo>
                  <a:lnTo>
                    <a:pt x="35815" y="1032495"/>
                  </a:lnTo>
                  <a:lnTo>
                    <a:pt x="0" y="1069370"/>
                  </a:lnTo>
                  <a:lnTo>
                    <a:pt x="38812" y="1105744"/>
                  </a:lnTo>
                  <a:lnTo>
                    <a:pt x="78897" y="1140710"/>
                  </a:lnTo>
                  <a:lnTo>
                    <a:pt x="120205" y="1174224"/>
                  </a:lnTo>
                  <a:lnTo>
                    <a:pt x="162682" y="1206242"/>
                  </a:lnTo>
                  <a:lnTo>
                    <a:pt x="206274" y="1236725"/>
                  </a:lnTo>
                  <a:lnTo>
                    <a:pt x="250925" y="1265634"/>
                  </a:lnTo>
                  <a:lnTo>
                    <a:pt x="296580" y="1292931"/>
                  </a:lnTo>
                  <a:lnTo>
                    <a:pt x="322168" y="1248347"/>
                  </a:lnTo>
                  <a:lnTo>
                    <a:pt x="347756" y="1203763"/>
                  </a:lnTo>
                  <a:lnTo>
                    <a:pt x="373344" y="1159179"/>
                  </a:lnTo>
                  <a:lnTo>
                    <a:pt x="398932" y="1114595"/>
                  </a:lnTo>
                  <a:lnTo>
                    <a:pt x="424521" y="1070011"/>
                  </a:lnTo>
                  <a:lnTo>
                    <a:pt x="450109" y="1025428"/>
                  </a:lnTo>
                  <a:lnTo>
                    <a:pt x="475697" y="980844"/>
                  </a:lnTo>
                  <a:lnTo>
                    <a:pt x="501285" y="936260"/>
                  </a:lnTo>
                  <a:lnTo>
                    <a:pt x="526873" y="891676"/>
                  </a:lnTo>
                  <a:lnTo>
                    <a:pt x="552461" y="847092"/>
                  </a:lnTo>
                  <a:lnTo>
                    <a:pt x="578049" y="802508"/>
                  </a:lnTo>
                  <a:lnTo>
                    <a:pt x="603637" y="757925"/>
                  </a:lnTo>
                  <a:lnTo>
                    <a:pt x="629225" y="713341"/>
                  </a:lnTo>
                  <a:lnTo>
                    <a:pt x="654813" y="668757"/>
                  </a:lnTo>
                  <a:lnTo>
                    <a:pt x="680402" y="624173"/>
                  </a:lnTo>
                  <a:lnTo>
                    <a:pt x="705990" y="579589"/>
                  </a:lnTo>
                  <a:lnTo>
                    <a:pt x="731578" y="535005"/>
                  </a:lnTo>
                  <a:lnTo>
                    <a:pt x="757166" y="490422"/>
                  </a:lnTo>
                  <a:lnTo>
                    <a:pt x="782754" y="445838"/>
                  </a:lnTo>
                  <a:lnTo>
                    <a:pt x="808342" y="401254"/>
                  </a:lnTo>
                  <a:lnTo>
                    <a:pt x="833930" y="356670"/>
                  </a:lnTo>
                  <a:lnTo>
                    <a:pt x="859518" y="312086"/>
                  </a:lnTo>
                  <a:lnTo>
                    <a:pt x="885106" y="267502"/>
                  </a:lnTo>
                  <a:lnTo>
                    <a:pt x="910694" y="222919"/>
                  </a:lnTo>
                  <a:lnTo>
                    <a:pt x="936283" y="178335"/>
                  </a:lnTo>
                  <a:lnTo>
                    <a:pt x="961871" y="133751"/>
                  </a:lnTo>
                  <a:lnTo>
                    <a:pt x="987459" y="89167"/>
                  </a:lnTo>
                  <a:lnTo>
                    <a:pt x="1013047" y="44583"/>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887667" y="3410988"/>
              <a:ext cx="1250082" cy="1069370"/>
            </a:xfrm>
            <a:custGeom>
              <a:avLst/>
              <a:pathLst>
                <a:path w="1250082" h="1069370">
                  <a:moveTo>
                    <a:pt x="1250082" y="0"/>
                  </a:moveTo>
                  <a:lnTo>
                    <a:pt x="1206975" y="28005"/>
                  </a:lnTo>
                  <a:lnTo>
                    <a:pt x="1163869" y="56011"/>
                  </a:lnTo>
                  <a:lnTo>
                    <a:pt x="1120763" y="84017"/>
                  </a:lnTo>
                  <a:lnTo>
                    <a:pt x="1077656" y="112022"/>
                  </a:lnTo>
                  <a:lnTo>
                    <a:pt x="1034550" y="140028"/>
                  </a:lnTo>
                  <a:lnTo>
                    <a:pt x="991444" y="168034"/>
                  </a:lnTo>
                  <a:lnTo>
                    <a:pt x="948338" y="196039"/>
                  </a:lnTo>
                  <a:lnTo>
                    <a:pt x="905231" y="224045"/>
                  </a:lnTo>
                  <a:lnTo>
                    <a:pt x="862125" y="252051"/>
                  </a:lnTo>
                  <a:lnTo>
                    <a:pt x="819019" y="280056"/>
                  </a:lnTo>
                  <a:lnTo>
                    <a:pt x="775912" y="308062"/>
                  </a:lnTo>
                  <a:lnTo>
                    <a:pt x="732806" y="336068"/>
                  </a:lnTo>
                  <a:lnTo>
                    <a:pt x="689700" y="364073"/>
                  </a:lnTo>
                  <a:lnTo>
                    <a:pt x="646594" y="392079"/>
                  </a:lnTo>
                  <a:lnTo>
                    <a:pt x="603487" y="420085"/>
                  </a:lnTo>
                  <a:lnTo>
                    <a:pt x="560381" y="448090"/>
                  </a:lnTo>
                  <a:lnTo>
                    <a:pt x="517275" y="476096"/>
                  </a:lnTo>
                  <a:lnTo>
                    <a:pt x="474169" y="504102"/>
                  </a:lnTo>
                  <a:lnTo>
                    <a:pt x="431062" y="532107"/>
                  </a:lnTo>
                  <a:lnTo>
                    <a:pt x="387956" y="560113"/>
                  </a:lnTo>
                  <a:lnTo>
                    <a:pt x="344850" y="588119"/>
                  </a:lnTo>
                  <a:lnTo>
                    <a:pt x="301743" y="616124"/>
                  </a:lnTo>
                  <a:lnTo>
                    <a:pt x="258637" y="644130"/>
                  </a:lnTo>
                  <a:lnTo>
                    <a:pt x="215531" y="672136"/>
                  </a:lnTo>
                  <a:lnTo>
                    <a:pt x="172425" y="700141"/>
                  </a:lnTo>
                  <a:lnTo>
                    <a:pt x="129318" y="728147"/>
                  </a:lnTo>
                  <a:lnTo>
                    <a:pt x="86212" y="756153"/>
                  </a:lnTo>
                  <a:lnTo>
                    <a:pt x="43106" y="784158"/>
                  </a:lnTo>
                  <a:lnTo>
                    <a:pt x="0" y="812164"/>
                  </a:lnTo>
                  <a:lnTo>
                    <a:pt x="31159" y="858221"/>
                  </a:lnTo>
                  <a:lnTo>
                    <a:pt x="64014" y="903083"/>
                  </a:lnTo>
                  <a:lnTo>
                    <a:pt x="98519" y="946689"/>
                  </a:lnTo>
                  <a:lnTo>
                    <a:pt x="134627" y="988977"/>
                  </a:lnTo>
                  <a:lnTo>
                    <a:pt x="172287" y="1029890"/>
                  </a:lnTo>
                  <a:lnTo>
                    <a:pt x="211446" y="1069370"/>
                  </a:lnTo>
                  <a:lnTo>
                    <a:pt x="247261" y="1032495"/>
                  </a:lnTo>
                  <a:lnTo>
                    <a:pt x="283076" y="995620"/>
                  </a:lnTo>
                  <a:lnTo>
                    <a:pt x="318891" y="958745"/>
                  </a:lnTo>
                  <a:lnTo>
                    <a:pt x="354706" y="921870"/>
                  </a:lnTo>
                  <a:lnTo>
                    <a:pt x="390521" y="884996"/>
                  </a:lnTo>
                  <a:lnTo>
                    <a:pt x="426336" y="848121"/>
                  </a:lnTo>
                  <a:lnTo>
                    <a:pt x="462151" y="811246"/>
                  </a:lnTo>
                  <a:lnTo>
                    <a:pt x="497966" y="774371"/>
                  </a:lnTo>
                  <a:lnTo>
                    <a:pt x="533781" y="737496"/>
                  </a:lnTo>
                  <a:lnTo>
                    <a:pt x="569596" y="700621"/>
                  </a:lnTo>
                  <a:lnTo>
                    <a:pt x="605411" y="663747"/>
                  </a:lnTo>
                  <a:lnTo>
                    <a:pt x="641226" y="626872"/>
                  </a:lnTo>
                  <a:lnTo>
                    <a:pt x="677041" y="589997"/>
                  </a:lnTo>
                  <a:lnTo>
                    <a:pt x="712856" y="553122"/>
                  </a:lnTo>
                  <a:lnTo>
                    <a:pt x="748671" y="516247"/>
                  </a:lnTo>
                  <a:lnTo>
                    <a:pt x="784486" y="479372"/>
                  </a:lnTo>
                  <a:lnTo>
                    <a:pt x="820301" y="442498"/>
                  </a:lnTo>
                  <a:lnTo>
                    <a:pt x="856116" y="405623"/>
                  </a:lnTo>
                  <a:lnTo>
                    <a:pt x="891931" y="368748"/>
                  </a:lnTo>
                  <a:lnTo>
                    <a:pt x="927746" y="331873"/>
                  </a:lnTo>
                  <a:lnTo>
                    <a:pt x="963561" y="294998"/>
                  </a:lnTo>
                  <a:lnTo>
                    <a:pt x="999376" y="258123"/>
                  </a:lnTo>
                  <a:lnTo>
                    <a:pt x="1035191" y="221249"/>
                  </a:lnTo>
                  <a:lnTo>
                    <a:pt x="1071006" y="184374"/>
                  </a:lnTo>
                  <a:lnTo>
                    <a:pt x="1106821" y="147499"/>
                  </a:lnTo>
                  <a:lnTo>
                    <a:pt x="1142636" y="110624"/>
                  </a:lnTo>
                  <a:lnTo>
                    <a:pt x="1178451" y="73749"/>
                  </a:lnTo>
                  <a:lnTo>
                    <a:pt x="1214267" y="36874"/>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45235" y="3410988"/>
              <a:ext cx="1392513" cy="812164"/>
            </a:xfrm>
            <a:custGeom>
              <a:avLst/>
              <a:pathLst>
                <a:path w="1392513" h="812164">
                  <a:moveTo>
                    <a:pt x="1392513" y="0"/>
                  </a:moveTo>
                  <a:lnTo>
                    <a:pt x="1344496" y="18351"/>
                  </a:lnTo>
                  <a:lnTo>
                    <a:pt x="1296478" y="36702"/>
                  </a:lnTo>
                  <a:lnTo>
                    <a:pt x="1248460" y="55053"/>
                  </a:lnTo>
                  <a:lnTo>
                    <a:pt x="1200442" y="73404"/>
                  </a:lnTo>
                  <a:lnTo>
                    <a:pt x="1152425" y="91756"/>
                  </a:lnTo>
                  <a:lnTo>
                    <a:pt x="1104407" y="110107"/>
                  </a:lnTo>
                  <a:lnTo>
                    <a:pt x="1056389" y="128458"/>
                  </a:lnTo>
                  <a:lnTo>
                    <a:pt x="1008372" y="146809"/>
                  </a:lnTo>
                  <a:lnTo>
                    <a:pt x="960354" y="165160"/>
                  </a:lnTo>
                  <a:lnTo>
                    <a:pt x="912336" y="183512"/>
                  </a:lnTo>
                  <a:lnTo>
                    <a:pt x="864318" y="201863"/>
                  </a:lnTo>
                  <a:lnTo>
                    <a:pt x="816301" y="220214"/>
                  </a:lnTo>
                  <a:lnTo>
                    <a:pt x="768283" y="238565"/>
                  </a:lnTo>
                  <a:lnTo>
                    <a:pt x="720265" y="256917"/>
                  </a:lnTo>
                  <a:lnTo>
                    <a:pt x="672248" y="275268"/>
                  </a:lnTo>
                  <a:lnTo>
                    <a:pt x="624230" y="293619"/>
                  </a:lnTo>
                  <a:lnTo>
                    <a:pt x="576212" y="311970"/>
                  </a:lnTo>
                  <a:lnTo>
                    <a:pt x="528194" y="330321"/>
                  </a:lnTo>
                  <a:lnTo>
                    <a:pt x="480177" y="348673"/>
                  </a:lnTo>
                  <a:lnTo>
                    <a:pt x="432159" y="367024"/>
                  </a:lnTo>
                  <a:lnTo>
                    <a:pt x="384141" y="385375"/>
                  </a:lnTo>
                  <a:lnTo>
                    <a:pt x="336124" y="403726"/>
                  </a:lnTo>
                  <a:lnTo>
                    <a:pt x="288106" y="422078"/>
                  </a:lnTo>
                  <a:lnTo>
                    <a:pt x="240088" y="440429"/>
                  </a:lnTo>
                  <a:lnTo>
                    <a:pt x="192070" y="458780"/>
                  </a:lnTo>
                  <a:lnTo>
                    <a:pt x="144053" y="477131"/>
                  </a:lnTo>
                  <a:lnTo>
                    <a:pt x="96035" y="495482"/>
                  </a:lnTo>
                  <a:lnTo>
                    <a:pt x="48017" y="513834"/>
                  </a:lnTo>
                  <a:lnTo>
                    <a:pt x="0" y="532185"/>
                  </a:lnTo>
                  <a:lnTo>
                    <a:pt x="19582" y="580841"/>
                  </a:lnTo>
                  <a:lnTo>
                    <a:pt x="40865" y="628778"/>
                  </a:lnTo>
                  <a:lnTo>
                    <a:pt x="63820" y="675937"/>
                  </a:lnTo>
                  <a:lnTo>
                    <a:pt x="88421" y="722258"/>
                  </a:lnTo>
                  <a:lnTo>
                    <a:pt x="114635" y="767686"/>
                  </a:lnTo>
                  <a:lnTo>
                    <a:pt x="142431" y="812164"/>
                  </a:lnTo>
                  <a:lnTo>
                    <a:pt x="185538" y="784158"/>
                  </a:lnTo>
                  <a:lnTo>
                    <a:pt x="228644" y="756153"/>
                  </a:lnTo>
                  <a:lnTo>
                    <a:pt x="271750" y="728147"/>
                  </a:lnTo>
                  <a:lnTo>
                    <a:pt x="314856" y="700141"/>
                  </a:lnTo>
                  <a:lnTo>
                    <a:pt x="357963" y="672136"/>
                  </a:lnTo>
                  <a:lnTo>
                    <a:pt x="401069" y="644130"/>
                  </a:lnTo>
                  <a:lnTo>
                    <a:pt x="444175" y="616124"/>
                  </a:lnTo>
                  <a:lnTo>
                    <a:pt x="487282" y="588119"/>
                  </a:lnTo>
                  <a:lnTo>
                    <a:pt x="530388" y="560113"/>
                  </a:lnTo>
                  <a:lnTo>
                    <a:pt x="573494" y="532107"/>
                  </a:lnTo>
                  <a:lnTo>
                    <a:pt x="616600" y="504102"/>
                  </a:lnTo>
                  <a:lnTo>
                    <a:pt x="659707" y="476096"/>
                  </a:lnTo>
                  <a:lnTo>
                    <a:pt x="702813" y="448090"/>
                  </a:lnTo>
                  <a:lnTo>
                    <a:pt x="745919" y="420085"/>
                  </a:lnTo>
                  <a:lnTo>
                    <a:pt x="789026" y="392079"/>
                  </a:lnTo>
                  <a:lnTo>
                    <a:pt x="832132" y="364073"/>
                  </a:lnTo>
                  <a:lnTo>
                    <a:pt x="875238" y="336068"/>
                  </a:lnTo>
                  <a:lnTo>
                    <a:pt x="918344" y="308062"/>
                  </a:lnTo>
                  <a:lnTo>
                    <a:pt x="961451" y="280056"/>
                  </a:lnTo>
                  <a:lnTo>
                    <a:pt x="1004557" y="252051"/>
                  </a:lnTo>
                  <a:lnTo>
                    <a:pt x="1047663" y="224045"/>
                  </a:lnTo>
                  <a:lnTo>
                    <a:pt x="1090769" y="196039"/>
                  </a:lnTo>
                  <a:lnTo>
                    <a:pt x="1133876" y="168034"/>
                  </a:lnTo>
                  <a:lnTo>
                    <a:pt x="1176982" y="140028"/>
                  </a:lnTo>
                  <a:lnTo>
                    <a:pt x="1220088" y="112022"/>
                  </a:lnTo>
                  <a:lnTo>
                    <a:pt x="1263195" y="84017"/>
                  </a:lnTo>
                  <a:lnTo>
                    <a:pt x="1306301" y="56011"/>
                  </a:lnTo>
                  <a:lnTo>
                    <a:pt x="1349407" y="28005"/>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665658" y="3410988"/>
              <a:ext cx="1472091" cy="532185"/>
            </a:xfrm>
            <a:custGeom>
              <a:avLst/>
              <a:pathLst>
                <a:path w="1472091" h="532185">
                  <a:moveTo>
                    <a:pt x="1472091" y="0"/>
                  </a:moveTo>
                  <a:lnTo>
                    <a:pt x="1421329" y="8106"/>
                  </a:lnTo>
                  <a:lnTo>
                    <a:pt x="1370567" y="16212"/>
                  </a:lnTo>
                  <a:lnTo>
                    <a:pt x="1319805" y="24318"/>
                  </a:lnTo>
                  <a:lnTo>
                    <a:pt x="1269044" y="32425"/>
                  </a:lnTo>
                  <a:lnTo>
                    <a:pt x="1218282" y="40531"/>
                  </a:lnTo>
                  <a:lnTo>
                    <a:pt x="1167520" y="48637"/>
                  </a:lnTo>
                  <a:lnTo>
                    <a:pt x="1116758" y="56744"/>
                  </a:lnTo>
                  <a:lnTo>
                    <a:pt x="1065996" y="64850"/>
                  </a:lnTo>
                  <a:lnTo>
                    <a:pt x="1015235" y="72956"/>
                  </a:lnTo>
                  <a:lnTo>
                    <a:pt x="964473" y="81063"/>
                  </a:lnTo>
                  <a:lnTo>
                    <a:pt x="913711" y="89169"/>
                  </a:lnTo>
                  <a:lnTo>
                    <a:pt x="862949" y="97275"/>
                  </a:lnTo>
                  <a:lnTo>
                    <a:pt x="812188" y="105382"/>
                  </a:lnTo>
                  <a:lnTo>
                    <a:pt x="761426" y="113488"/>
                  </a:lnTo>
                  <a:lnTo>
                    <a:pt x="710664" y="121594"/>
                  </a:lnTo>
                  <a:lnTo>
                    <a:pt x="659902" y="129701"/>
                  </a:lnTo>
                  <a:lnTo>
                    <a:pt x="609141" y="137807"/>
                  </a:lnTo>
                  <a:lnTo>
                    <a:pt x="558379" y="145913"/>
                  </a:lnTo>
                  <a:lnTo>
                    <a:pt x="507617" y="154019"/>
                  </a:lnTo>
                  <a:lnTo>
                    <a:pt x="456855" y="162126"/>
                  </a:lnTo>
                  <a:lnTo>
                    <a:pt x="406094" y="170232"/>
                  </a:lnTo>
                  <a:lnTo>
                    <a:pt x="355332" y="178338"/>
                  </a:lnTo>
                  <a:lnTo>
                    <a:pt x="304570" y="186445"/>
                  </a:lnTo>
                  <a:lnTo>
                    <a:pt x="253808" y="194551"/>
                  </a:lnTo>
                  <a:lnTo>
                    <a:pt x="203047" y="202657"/>
                  </a:lnTo>
                  <a:lnTo>
                    <a:pt x="152285" y="210764"/>
                  </a:lnTo>
                  <a:lnTo>
                    <a:pt x="101523" y="218870"/>
                  </a:lnTo>
                  <a:lnTo>
                    <a:pt x="50761" y="226976"/>
                  </a:lnTo>
                  <a:lnTo>
                    <a:pt x="0" y="235083"/>
                  </a:lnTo>
                  <a:lnTo>
                    <a:pt x="8970" y="285644"/>
                  </a:lnTo>
                  <a:lnTo>
                    <a:pt x="19676" y="335867"/>
                  </a:lnTo>
                  <a:lnTo>
                    <a:pt x="32105" y="385692"/>
                  </a:lnTo>
                  <a:lnTo>
                    <a:pt x="46243" y="435058"/>
                  </a:lnTo>
                  <a:lnTo>
                    <a:pt x="62074" y="483909"/>
                  </a:lnTo>
                  <a:lnTo>
                    <a:pt x="79577" y="532185"/>
                  </a:lnTo>
                  <a:lnTo>
                    <a:pt x="127594" y="513834"/>
                  </a:lnTo>
                  <a:lnTo>
                    <a:pt x="175612" y="495482"/>
                  </a:lnTo>
                  <a:lnTo>
                    <a:pt x="223630" y="477131"/>
                  </a:lnTo>
                  <a:lnTo>
                    <a:pt x="271648" y="458780"/>
                  </a:lnTo>
                  <a:lnTo>
                    <a:pt x="319665" y="440429"/>
                  </a:lnTo>
                  <a:lnTo>
                    <a:pt x="367683" y="422078"/>
                  </a:lnTo>
                  <a:lnTo>
                    <a:pt x="415701" y="403726"/>
                  </a:lnTo>
                  <a:lnTo>
                    <a:pt x="463718" y="385375"/>
                  </a:lnTo>
                  <a:lnTo>
                    <a:pt x="511736" y="367024"/>
                  </a:lnTo>
                  <a:lnTo>
                    <a:pt x="559754" y="348673"/>
                  </a:lnTo>
                  <a:lnTo>
                    <a:pt x="607772" y="330321"/>
                  </a:lnTo>
                  <a:lnTo>
                    <a:pt x="655789" y="311970"/>
                  </a:lnTo>
                  <a:lnTo>
                    <a:pt x="703807" y="293619"/>
                  </a:lnTo>
                  <a:lnTo>
                    <a:pt x="751825" y="275268"/>
                  </a:lnTo>
                  <a:lnTo>
                    <a:pt x="799842" y="256917"/>
                  </a:lnTo>
                  <a:lnTo>
                    <a:pt x="847860" y="238565"/>
                  </a:lnTo>
                  <a:lnTo>
                    <a:pt x="895878" y="220214"/>
                  </a:lnTo>
                  <a:lnTo>
                    <a:pt x="943896" y="201863"/>
                  </a:lnTo>
                  <a:lnTo>
                    <a:pt x="991913" y="183512"/>
                  </a:lnTo>
                  <a:lnTo>
                    <a:pt x="1039931" y="165160"/>
                  </a:lnTo>
                  <a:lnTo>
                    <a:pt x="1087949" y="146809"/>
                  </a:lnTo>
                  <a:lnTo>
                    <a:pt x="1135967" y="128458"/>
                  </a:lnTo>
                  <a:lnTo>
                    <a:pt x="1183984" y="110107"/>
                  </a:lnTo>
                  <a:lnTo>
                    <a:pt x="1232002" y="91756"/>
                  </a:lnTo>
                  <a:lnTo>
                    <a:pt x="1280020" y="73404"/>
                  </a:lnTo>
                  <a:lnTo>
                    <a:pt x="1328037" y="55053"/>
                  </a:lnTo>
                  <a:lnTo>
                    <a:pt x="1376055" y="36702"/>
                  </a:lnTo>
                  <a:lnTo>
                    <a:pt x="1424073" y="18351"/>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647084" y="3395703"/>
              <a:ext cx="1490665" cy="250368"/>
            </a:xfrm>
            <a:custGeom>
              <a:avLst/>
              <a:pathLst>
                <a:path w="1490665" h="250368">
                  <a:moveTo>
                    <a:pt x="1490665" y="15285"/>
                  </a:moveTo>
                  <a:lnTo>
                    <a:pt x="1439262" y="14758"/>
                  </a:lnTo>
                  <a:lnTo>
                    <a:pt x="1387860" y="14231"/>
                  </a:lnTo>
                  <a:lnTo>
                    <a:pt x="1336458" y="13704"/>
                  </a:lnTo>
                  <a:lnTo>
                    <a:pt x="1285056" y="13177"/>
                  </a:lnTo>
                  <a:lnTo>
                    <a:pt x="1233653" y="12649"/>
                  </a:lnTo>
                  <a:lnTo>
                    <a:pt x="1182251" y="12122"/>
                  </a:lnTo>
                  <a:lnTo>
                    <a:pt x="1130849" y="11595"/>
                  </a:lnTo>
                  <a:lnTo>
                    <a:pt x="1079447" y="11068"/>
                  </a:lnTo>
                  <a:lnTo>
                    <a:pt x="1028044" y="10541"/>
                  </a:lnTo>
                  <a:lnTo>
                    <a:pt x="976642" y="10014"/>
                  </a:lnTo>
                  <a:lnTo>
                    <a:pt x="925240" y="9487"/>
                  </a:lnTo>
                  <a:lnTo>
                    <a:pt x="873838" y="8960"/>
                  </a:lnTo>
                  <a:lnTo>
                    <a:pt x="822435" y="8433"/>
                  </a:lnTo>
                  <a:lnTo>
                    <a:pt x="771033" y="7906"/>
                  </a:lnTo>
                  <a:lnTo>
                    <a:pt x="719631" y="7379"/>
                  </a:lnTo>
                  <a:lnTo>
                    <a:pt x="668229" y="6852"/>
                  </a:lnTo>
                  <a:lnTo>
                    <a:pt x="616826" y="6324"/>
                  </a:lnTo>
                  <a:lnTo>
                    <a:pt x="565424" y="5797"/>
                  </a:lnTo>
                  <a:lnTo>
                    <a:pt x="514022" y="5270"/>
                  </a:lnTo>
                  <a:lnTo>
                    <a:pt x="462620" y="4743"/>
                  </a:lnTo>
                  <a:lnTo>
                    <a:pt x="411217" y="4216"/>
                  </a:lnTo>
                  <a:lnTo>
                    <a:pt x="359815" y="3689"/>
                  </a:lnTo>
                  <a:lnTo>
                    <a:pt x="308413" y="3162"/>
                  </a:lnTo>
                  <a:lnTo>
                    <a:pt x="257011" y="2635"/>
                  </a:lnTo>
                  <a:lnTo>
                    <a:pt x="205608" y="2108"/>
                  </a:lnTo>
                  <a:lnTo>
                    <a:pt x="154206" y="1581"/>
                  </a:lnTo>
                  <a:lnTo>
                    <a:pt x="102804" y="1054"/>
                  </a:lnTo>
                  <a:lnTo>
                    <a:pt x="51402" y="527"/>
                  </a:lnTo>
                  <a:lnTo>
                    <a:pt x="0" y="0"/>
                  </a:lnTo>
                  <a:lnTo>
                    <a:pt x="680" y="62830"/>
                  </a:lnTo>
                  <a:lnTo>
                    <a:pt x="4007" y="125575"/>
                  </a:lnTo>
                  <a:lnTo>
                    <a:pt x="9975" y="188125"/>
                  </a:lnTo>
                  <a:lnTo>
                    <a:pt x="18574" y="250368"/>
                  </a:lnTo>
                  <a:lnTo>
                    <a:pt x="69335" y="242262"/>
                  </a:lnTo>
                  <a:lnTo>
                    <a:pt x="120097" y="234155"/>
                  </a:lnTo>
                  <a:lnTo>
                    <a:pt x="170859" y="226049"/>
                  </a:lnTo>
                  <a:lnTo>
                    <a:pt x="221621" y="217943"/>
                  </a:lnTo>
                  <a:lnTo>
                    <a:pt x="272382" y="209836"/>
                  </a:lnTo>
                  <a:lnTo>
                    <a:pt x="323144" y="201730"/>
                  </a:lnTo>
                  <a:lnTo>
                    <a:pt x="373906" y="193624"/>
                  </a:lnTo>
                  <a:lnTo>
                    <a:pt x="424668" y="185518"/>
                  </a:lnTo>
                  <a:lnTo>
                    <a:pt x="475429" y="177411"/>
                  </a:lnTo>
                  <a:lnTo>
                    <a:pt x="526191" y="169305"/>
                  </a:lnTo>
                  <a:lnTo>
                    <a:pt x="576953" y="161199"/>
                  </a:lnTo>
                  <a:lnTo>
                    <a:pt x="627715" y="153092"/>
                  </a:lnTo>
                  <a:lnTo>
                    <a:pt x="678476" y="144986"/>
                  </a:lnTo>
                  <a:lnTo>
                    <a:pt x="729238" y="136880"/>
                  </a:lnTo>
                  <a:lnTo>
                    <a:pt x="780000" y="128773"/>
                  </a:lnTo>
                  <a:lnTo>
                    <a:pt x="830762" y="120667"/>
                  </a:lnTo>
                  <a:lnTo>
                    <a:pt x="881524" y="112561"/>
                  </a:lnTo>
                  <a:lnTo>
                    <a:pt x="932285" y="104454"/>
                  </a:lnTo>
                  <a:lnTo>
                    <a:pt x="983047" y="96348"/>
                  </a:lnTo>
                  <a:lnTo>
                    <a:pt x="1033809" y="88242"/>
                  </a:lnTo>
                  <a:lnTo>
                    <a:pt x="1084571" y="80135"/>
                  </a:lnTo>
                  <a:lnTo>
                    <a:pt x="1135332" y="72029"/>
                  </a:lnTo>
                  <a:lnTo>
                    <a:pt x="1186094" y="63923"/>
                  </a:lnTo>
                  <a:lnTo>
                    <a:pt x="1236856" y="55816"/>
                  </a:lnTo>
                  <a:lnTo>
                    <a:pt x="1287618" y="47710"/>
                  </a:lnTo>
                  <a:lnTo>
                    <a:pt x="1338379" y="39604"/>
                  </a:lnTo>
                  <a:lnTo>
                    <a:pt x="1389141" y="31498"/>
                  </a:lnTo>
                  <a:lnTo>
                    <a:pt x="1439903" y="23391"/>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647084" y="3147972"/>
              <a:ext cx="1490665" cy="263016"/>
            </a:xfrm>
            <a:custGeom>
              <a:avLst/>
              <a:pathLst>
                <a:path w="1490665" h="263016">
                  <a:moveTo>
                    <a:pt x="1490665" y="263016"/>
                  </a:moveTo>
                  <a:lnTo>
                    <a:pt x="1440066" y="253946"/>
                  </a:lnTo>
                  <a:lnTo>
                    <a:pt x="1389468" y="244877"/>
                  </a:lnTo>
                  <a:lnTo>
                    <a:pt x="1338869" y="235807"/>
                  </a:lnTo>
                  <a:lnTo>
                    <a:pt x="1288270" y="226738"/>
                  </a:lnTo>
                  <a:lnTo>
                    <a:pt x="1237672" y="217668"/>
                  </a:lnTo>
                  <a:lnTo>
                    <a:pt x="1187073" y="208599"/>
                  </a:lnTo>
                  <a:lnTo>
                    <a:pt x="1136475" y="199529"/>
                  </a:lnTo>
                  <a:lnTo>
                    <a:pt x="1085876" y="190460"/>
                  </a:lnTo>
                  <a:lnTo>
                    <a:pt x="1035278" y="181390"/>
                  </a:lnTo>
                  <a:lnTo>
                    <a:pt x="984679" y="172321"/>
                  </a:lnTo>
                  <a:lnTo>
                    <a:pt x="934081" y="163251"/>
                  </a:lnTo>
                  <a:lnTo>
                    <a:pt x="883482" y="154182"/>
                  </a:lnTo>
                  <a:lnTo>
                    <a:pt x="832884" y="145112"/>
                  </a:lnTo>
                  <a:lnTo>
                    <a:pt x="782285" y="136043"/>
                  </a:lnTo>
                  <a:lnTo>
                    <a:pt x="731687" y="126973"/>
                  </a:lnTo>
                  <a:lnTo>
                    <a:pt x="681088" y="117903"/>
                  </a:lnTo>
                  <a:lnTo>
                    <a:pt x="630489" y="108834"/>
                  </a:lnTo>
                  <a:lnTo>
                    <a:pt x="579891" y="99764"/>
                  </a:lnTo>
                  <a:lnTo>
                    <a:pt x="529292" y="90695"/>
                  </a:lnTo>
                  <a:lnTo>
                    <a:pt x="478694" y="81625"/>
                  </a:lnTo>
                  <a:lnTo>
                    <a:pt x="428095" y="72556"/>
                  </a:lnTo>
                  <a:lnTo>
                    <a:pt x="377497" y="63486"/>
                  </a:lnTo>
                  <a:lnTo>
                    <a:pt x="326898" y="54417"/>
                  </a:lnTo>
                  <a:lnTo>
                    <a:pt x="276300" y="45347"/>
                  </a:lnTo>
                  <a:lnTo>
                    <a:pt x="225701" y="36278"/>
                  </a:lnTo>
                  <a:lnTo>
                    <a:pt x="175103" y="27208"/>
                  </a:lnTo>
                  <a:lnTo>
                    <a:pt x="124504" y="18139"/>
                  </a:lnTo>
                  <a:lnTo>
                    <a:pt x="73906" y="9069"/>
                  </a:lnTo>
                  <a:lnTo>
                    <a:pt x="23307" y="0"/>
                  </a:lnTo>
                  <a:lnTo>
                    <a:pt x="13602" y="61513"/>
                  </a:lnTo>
                  <a:lnTo>
                    <a:pt x="6476" y="123378"/>
                  </a:lnTo>
                  <a:lnTo>
                    <a:pt x="1939" y="185487"/>
                  </a:lnTo>
                  <a:lnTo>
                    <a:pt x="0" y="247731"/>
                  </a:lnTo>
                  <a:lnTo>
                    <a:pt x="51402" y="248258"/>
                  </a:lnTo>
                  <a:lnTo>
                    <a:pt x="102804" y="248785"/>
                  </a:lnTo>
                  <a:lnTo>
                    <a:pt x="154206" y="249312"/>
                  </a:lnTo>
                  <a:lnTo>
                    <a:pt x="205608" y="249839"/>
                  </a:lnTo>
                  <a:lnTo>
                    <a:pt x="257011" y="250366"/>
                  </a:lnTo>
                  <a:lnTo>
                    <a:pt x="308413" y="250893"/>
                  </a:lnTo>
                  <a:lnTo>
                    <a:pt x="359815" y="251420"/>
                  </a:lnTo>
                  <a:lnTo>
                    <a:pt x="411217" y="251947"/>
                  </a:lnTo>
                  <a:lnTo>
                    <a:pt x="462620" y="252474"/>
                  </a:lnTo>
                  <a:lnTo>
                    <a:pt x="514022" y="253001"/>
                  </a:lnTo>
                  <a:lnTo>
                    <a:pt x="565424" y="253529"/>
                  </a:lnTo>
                  <a:lnTo>
                    <a:pt x="616826" y="254056"/>
                  </a:lnTo>
                  <a:lnTo>
                    <a:pt x="668229" y="254583"/>
                  </a:lnTo>
                  <a:lnTo>
                    <a:pt x="719631" y="255110"/>
                  </a:lnTo>
                  <a:lnTo>
                    <a:pt x="771033" y="255637"/>
                  </a:lnTo>
                  <a:lnTo>
                    <a:pt x="822435" y="256164"/>
                  </a:lnTo>
                  <a:lnTo>
                    <a:pt x="873838" y="256691"/>
                  </a:lnTo>
                  <a:lnTo>
                    <a:pt x="925240" y="257218"/>
                  </a:lnTo>
                  <a:lnTo>
                    <a:pt x="976642" y="257745"/>
                  </a:lnTo>
                  <a:lnTo>
                    <a:pt x="1028044" y="258272"/>
                  </a:lnTo>
                  <a:lnTo>
                    <a:pt x="1079447" y="258799"/>
                  </a:lnTo>
                  <a:lnTo>
                    <a:pt x="1130849" y="259326"/>
                  </a:lnTo>
                  <a:lnTo>
                    <a:pt x="1182251" y="259854"/>
                  </a:lnTo>
                  <a:lnTo>
                    <a:pt x="1233653" y="260381"/>
                  </a:lnTo>
                  <a:lnTo>
                    <a:pt x="1285056" y="260908"/>
                  </a:lnTo>
                  <a:lnTo>
                    <a:pt x="1336458" y="261435"/>
                  </a:lnTo>
                  <a:lnTo>
                    <a:pt x="1387860" y="261962"/>
                  </a:lnTo>
                  <a:lnTo>
                    <a:pt x="1439262" y="262489"/>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670391" y="2917602"/>
              <a:ext cx="1467357" cy="493386"/>
            </a:xfrm>
            <a:custGeom>
              <a:avLst/>
              <a:pathLst>
                <a:path w="1467357" h="493386">
                  <a:moveTo>
                    <a:pt x="1467357" y="493386"/>
                  </a:moveTo>
                  <a:lnTo>
                    <a:pt x="1418849" y="476372"/>
                  </a:lnTo>
                  <a:lnTo>
                    <a:pt x="1370341" y="459359"/>
                  </a:lnTo>
                  <a:lnTo>
                    <a:pt x="1321833" y="442346"/>
                  </a:lnTo>
                  <a:lnTo>
                    <a:pt x="1273326" y="425332"/>
                  </a:lnTo>
                  <a:lnTo>
                    <a:pt x="1224818" y="408319"/>
                  </a:lnTo>
                  <a:lnTo>
                    <a:pt x="1176310" y="391306"/>
                  </a:lnTo>
                  <a:lnTo>
                    <a:pt x="1127802" y="374292"/>
                  </a:lnTo>
                  <a:lnTo>
                    <a:pt x="1079294" y="357279"/>
                  </a:lnTo>
                  <a:lnTo>
                    <a:pt x="1030786" y="340266"/>
                  </a:lnTo>
                  <a:lnTo>
                    <a:pt x="982278" y="323252"/>
                  </a:lnTo>
                  <a:lnTo>
                    <a:pt x="933770" y="306239"/>
                  </a:lnTo>
                  <a:lnTo>
                    <a:pt x="885262" y="289226"/>
                  </a:lnTo>
                  <a:lnTo>
                    <a:pt x="836755" y="272212"/>
                  </a:lnTo>
                  <a:lnTo>
                    <a:pt x="788247" y="255199"/>
                  </a:lnTo>
                  <a:lnTo>
                    <a:pt x="739739" y="238186"/>
                  </a:lnTo>
                  <a:lnTo>
                    <a:pt x="691231" y="221173"/>
                  </a:lnTo>
                  <a:lnTo>
                    <a:pt x="642723" y="204159"/>
                  </a:lnTo>
                  <a:lnTo>
                    <a:pt x="594215" y="187146"/>
                  </a:lnTo>
                  <a:lnTo>
                    <a:pt x="545707" y="170133"/>
                  </a:lnTo>
                  <a:lnTo>
                    <a:pt x="497199" y="153119"/>
                  </a:lnTo>
                  <a:lnTo>
                    <a:pt x="448691" y="136106"/>
                  </a:lnTo>
                  <a:lnTo>
                    <a:pt x="400183" y="119093"/>
                  </a:lnTo>
                  <a:lnTo>
                    <a:pt x="351676" y="102079"/>
                  </a:lnTo>
                  <a:lnTo>
                    <a:pt x="303168" y="85066"/>
                  </a:lnTo>
                  <a:lnTo>
                    <a:pt x="254660" y="68053"/>
                  </a:lnTo>
                  <a:lnTo>
                    <a:pt x="206152" y="51039"/>
                  </a:lnTo>
                  <a:lnTo>
                    <a:pt x="157644" y="34026"/>
                  </a:lnTo>
                  <a:lnTo>
                    <a:pt x="109136" y="17013"/>
                  </a:lnTo>
                  <a:lnTo>
                    <a:pt x="60628" y="0"/>
                  </a:lnTo>
                  <a:lnTo>
                    <a:pt x="42027" y="56636"/>
                  </a:lnTo>
                  <a:lnTo>
                    <a:pt x="25705" y="113971"/>
                  </a:lnTo>
                  <a:lnTo>
                    <a:pt x="11688" y="171913"/>
                  </a:lnTo>
                  <a:lnTo>
                    <a:pt x="0" y="230369"/>
                  </a:lnTo>
                  <a:lnTo>
                    <a:pt x="50598" y="239439"/>
                  </a:lnTo>
                  <a:lnTo>
                    <a:pt x="101197" y="248508"/>
                  </a:lnTo>
                  <a:lnTo>
                    <a:pt x="151795" y="257578"/>
                  </a:lnTo>
                  <a:lnTo>
                    <a:pt x="202394" y="266647"/>
                  </a:lnTo>
                  <a:lnTo>
                    <a:pt x="252992" y="275717"/>
                  </a:lnTo>
                  <a:lnTo>
                    <a:pt x="303591" y="284786"/>
                  </a:lnTo>
                  <a:lnTo>
                    <a:pt x="354189" y="293856"/>
                  </a:lnTo>
                  <a:lnTo>
                    <a:pt x="404788" y="302925"/>
                  </a:lnTo>
                  <a:lnTo>
                    <a:pt x="455386" y="311995"/>
                  </a:lnTo>
                  <a:lnTo>
                    <a:pt x="505985" y="321064"/>
                  </a:lnTo>
                  <a:lnTo>
                    <a:pt x="556583" y="330134"/>
                  </a:lnTo>
                  <a:lnTo>
                    <a:pt x="607182" y="339203"/>
                  </a:lnTo>
                  <a:lnTo>
                    <a:pt x="657781" y="348273"/>
                  </a:lnTo>
                  <a:lnTo>
                    <a:pt x="708379" y="357343"/>
                  </a:lnTo>
                  <a:lnTo>
                    <a:pt x="758978" y="366412"/>
                  </a:lnTo>
                  <a:lnTo>
                    <a:pt x="809576" y="375482"/>
                  </a:lnTo>
                  <a:lnTo>
                    <a:pt x="860175" y="384551"/>
                  </a:lnTo>
                  <a:lnTo>
                    <a:pt x="910773" y="393621"/>
                  </a:lnTo>
                  <a:lnTo>
                    <a:pt x="961372" y="402690"/>
                  </a:lnTo>
                  <a:lnTo>
                    <a:pt x="1011970" y="411760"/>
                  </a:lnTo>
                  <a:lnTo>
                    <a:pt x="1062569" y="420829"/>
                  </a:lnTo>
                  <a:lnTo>
                    <a:pt x="1113167" y="429899"/>
                  </a:lnTo>
                  <a:lnTo>
                    <a:pt x="1163766" y="438968"/>
                  </a:lnTo>
                  <a:lnTo>
                    <a:pt x="1214364" y="448038"/>
                  </a:lnTo>
                  <a:lnTo>
                    <a:pt x="1264963" y="457107"/>
                  </a:lnTo>
                  <a:lnTo>
                    <a:pt x="1315562" y="466177"/>
                  </a:lnTo>
                  <a:lnTo>
                    <a:pt x="1366160" y="475246"/>
                  </a:lnTo>
                  <a:lnTo>
                    <a:pt x="1416759" y="484316"/>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731020" y="2721797"/>
              <a:ext cx="1406728" cy="689191"/>
            </a:xfrm>
            <a:custGeom>
              <a:avLst/>
              <a:pathLst>
                <a:path w="1406728" h="689191">
                  <a:moveTo>
                    <a:pt x="1406728" y="689191"/>
                  </a:moveTo>
                  <a:lnTo>
                    <a:pt x="1361147" y="665426"/>
                  </a:lnTo>
                  <a:lnTo>
                    <a:pt x="1315565" y="641661"/>
                  </a:lnTo>
                  <a:lnTo>
                    <a:pt x="1269984" y="617895"/>
                  </a:lnTo>
                  <a:lnTo>
                    <a:pt x="1224402" y="594130"/>
                  </a:lnTo>
                  <a:lnTo>
                    <a:pt x="1178820" y="570365"/>
                  </a:lnTo>
                  <a:lnTo>
                    <a:pt x="1133239" y="546600"/>
                  </a:lnTo>
                  <a:lnTo>
                    <a:pt x="1087657" y="522834"/>
                  </a:lnTo>
                  <a:lnTo>
                    <a:pt x="1042076" y="499069"/>
                  </a:lnTo>
                  <a:lnTo>
                    <a:pt x="996494" y="475304"/>
                  </a:lnTo>
                  <a:lnTo>
                    <a:pt x="950912" y="451539"/>
                  </a:lnTo>
                  <a:lnTo>
                    <a:pt x="905331" y="427774"/>
                  </a:lnTo>
                  <a:lnTo>
                    <a:pt x="859749" y="404008"/>
                  </a:lnTo>
                  <a:lnTo>
                    <a:pt x="814168" y="380243"/>
                  </a:lnTo>
                  <a:lnTo>
                    <a:pt x="768586" y="356478"/>
                  </a:lnTo>
                  <a:lnTo>
                    <a:pt x="723004" y="332713"/>
                  </a:lnTo>
                  <a:lnTo>
                    <a:pt x="677423" y="308947"/>
                  </a:lnTo>
                  <a:lnTo>
                    <a:pt x="631841" y="285182"/>
                  </a:lnTo>
                  <a:lnTo>
                    <a:pt x="586260" y="261417"/>
                  </a:lnTo>
                  <a:lnTo>
                    <a:pt x="540678" y="237652"/>
                  </a:lnTo>
                  <a:lnTo>
                    <a:pt x="495096" y="213887"/>
                  </a:lnTo>
                  <a:lnTo>
                    <a:pt x="449515" y="190121"/>
                  </a:lnTo>
                  <a:lnTo>
                    <a:pt x="403933" y="166356"/>
                  </a:lnTo>
                  <a:lnTo>
                    <a:pt x="358352" y="142591"/>
                  </a:lnTo>
                  <a:lnTo>
                    <a:pt x="312770" y="118826"/>
                  </a:lnTo>
                  <a:lnTo>
                    <a:pt x="267188" y="95060"/>
                  </a:lnTo>
                  <a:lnTo>
                    <a:pt x="221607" y="71295"/>
                  </a:lnTo>
                  <a:lnTo>
                    <a:pt x="176025" y="47530"/>
                  </a:lnTo>
                  <a:lnTo>
                    <a:pt x="130443" y="23765"/>
                  </a:lnTo>
                  <a:lnTo>
                    <a:pt x="84862" y="0"/>
                  </a:lnTo>
                  <a:lnTo>
                    <a:pt x="61029" y="47779"/>
                  </a:lnTo>
                  <a:lnTo>
                    <a:pt x="38922" y="96382"/>
                  </a:lnTo>
                  <a:lnTo>
                    <a:pt x="18571" y="145745"/>
                  </a:lnTo>
                  <a:lnTo>
                    <a:pt x="0" y="195805"/>
                  </a:lnTo>
                  <a:lnTo>
                    <a:pt x="48507" y="212818"/>
                  </a:lnTo>
                  <a:lnTo>
                    <a:pt x="97015" y="229832"/>
                  </a:lnTo>
                  <a:lnTo>
                    <a:pt x="145523" y="246845"/>
                  </a:lnTo>
                  <a:lnTo>
                    <a:pt x="194031" y="263858"/>
                  </a:lnTo>
                  <a:lnTo>
                    <a:pt x="242539" y="280871"/>
                  </a:lnTo>
                  <a:lnTo>
                    <a:pt x="291047" y="297885"/>
                  </a:lnTo>
                  <a:lnTo>
                    <a:pt x="339555" y="314898"/>
                  </a:lnTo>
                  <a:lnTo>
                    <a:pt x="388063" y="331911"/>
                  </a:lnTo>
                  <a:lnTo>
                    <a:pt x="436571" y="348925"/>
                  </a:lnTo>
                  <a:lnTo>
                    <a:pt x="485078" y="365938"/>
                  </a:lnTo>
                  <a:lnTo>
                    <a:pt x="533586" y="382951"/>
                  </a:lnTo>
                  <a:lnTo>
                    <a:pt x="582094" y="399965"/>
                  </a:lnTo>
                  <a:lnTo>
                    <a:pt x="630602" y="416978"/>
                  </a:lnTo>
                  <a:lnTo>
                    <a:pt x="679110" y="433991"/>
                  </a:lnTo>
                  <a:lnTo>
                    <a:pt x="727618" y="451005"/>
                  </a:lnTo>
                  <a:lnTo>
                    <a:pt x="776126" y="468018"/>
                  </a:lnTo>
                  <a:lnTo>
                    <a:pt x="824634" y="485031"/>
                  </a:lnTo>
                  <a:lnTo>
                    <a:pt x="873142" y="502045"/>
                  </a:lnTo>
                  <a:lnTo>
                    <a:pt x="921650" y="519058"/>
                  </a:lnTo>
                  <a:lnTo>
                    <a:pt x="970157" y="536071"/>
                  </a:lnTo>
                  <a:lnTo>
                    <a:pt x="1018665" y="553084"/>
                  </a:lnTo>
                  <a:lnTo>
                    <a:pt x="1067173" y="570098"/>
                  </a:lnTo>
                  <a:lnTo>
                    <a:pt x="1115681" y="587111"/>
                  </a:lnTo>
                  <a:lnTo>
                    <a:pt x="1164189" y="604124"/>
                  </a:lnTo>
                  <a:lnTo>
                    <a:pt x="1212697" y="621138"/>
                  </a:lnTo>
                  <a:lnTo>
                    <a:pt x="1261205" y="638151"/>
                  </a:lnTo>
                  <a:lnTo>
                    <a:pt x="1309713" y="655164"/>
                  </a:lnTo>
                  <a:lnTo>
                    <a:pt x="1358221" y="672178"/>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815882" y="2554342"/>
              <a:ext cx="1321866" cy="856646"/>
            </a:xfrm>
            <a:custGeom>
              <a:avLst/>
              <a:pathLst>
                <a:path w="1321866" h="856646">
                  <a:moveTo>
                    <a:pt x="1321866" y="856646"/>
                  </a:moveTo>
                  <a:lnTo>
                    <a:pt x="1279796" y="827106"/>
                  </a:lnTo>
                  <a:lnTo>
                    <a:pt x="1237726" y="797567"/>
                  </a:lnTo>
                  <a:lnTo>
                    <a:pt x="1195656" y="768027"/>
                  </a:lnTo>
                  <a:lnTo>
                    <a:pt x="1153586" y="738488"/>
                  </a:lnTo>
                  <a:lnTo>
                    <a:pt x="1111516" y="708948"/>
                  </a:lnTo>
                  <a:lnTo>
                    <a:pt x="1069446" y="679409"/>
                  </a:lnTo>
                  <a:lnTo>
                    <a:pt x="1027376" y="649869"/>
                  </a:lnTo>
                  <a:lnTo>
                    <a:pt x="985306" y="620330"/>
                  </a:lnTo>
                  <a:lnTo>
                    <a:pt x="943236" y="590790"/>
                  </a:lnTo>
                  <a:lnTo>
                    <a:pt x="901166" y="561251"/>
                  </a:lnTo>
                  <a:lnTo>
                    <a:pt x="859096" y="531711"/>
                  </a:lnTo>
                  <a:lnTo>
                    <a:pt x="817026" y="502171"/>
                  </a:lnTo>
                  <a:lnTo>
                    <a:pt x="774956" y="472632"/>
                  </a:lnTo>
                  <a:lnTo>
                    <a:pt x="732886" y="443092"/>
                  </a:lnTo>
                  <a:lnTo>
                    <a:pt x="690816" y="413553"/>
                  </a:lnTo>
                  <a:lnTo>
                    <a:pt x="648746" y="384013"/>
                  </a:lnTo>
                  <a:lnTo>
                    <a:pt x="606676" y="354474"/>
                  </a:lnTo>
                  <a:lnTo>
                    <a:pt x="564606" y="324934"/>
                  </a:lnTo>
                  <a:lnTo>
                    <a:pt x="522536" y="295395"/>
                  </a:lnTo>
                  <a:lnTo>
                    <a:pt x="480466" y="265855"/>
                  </a:lnTo>
                  <a:lnTo>
                    <a:pt x="438396" y="236316"/>
                  </a:lnTo>
                  <a:lnTo>
                    <a:pt x="396326" y="206776"/>
                  </a:lnTo>
                  <a:lnTo>
                    <a:pt x="354256" y="177237"/>
                  </a:lnTo>
                  <a:lnTo>
                    <a:pt x="312186" y="147697"/>
                  </a:lnTo>
                  <a:lnTo>
                    <a:pt x="270116" y="118158"/>
                  </a:lnTo>
                  <a:lnTo>
                    <a:pt x="228046" y="88618"/>
                  </a:lnTo>
                  <a:lnTo>
                    <a:pt x="185976" y="59079"/>
                  </a:lnTo>
                  <a:lnTo>
                    <a:pt x="143906" y="29539"/>
                  </a:lnTo>
                  <a:lnTo>
                    <a:pt x="101836" y="0"/>
                  </a:lnTo>
                  <a:lnTo>
                    <a:pt x="65453" y="54311"/>
                  </a:lnTo>
                  <a:lnTo>
                    <a:pt x="31485" y="110165"/>
                  </a:lnTo>
                  <a:lnTo>
                    <a:pt x="0" y="167454"/>
                  </a:lnTo>
                  <a:lnTo>
                    <a:pt x="45581" y="191220"/>
                  </a:lnTo>
                  <a:lnTo>
                    <a:pt x="91163" y="214985"/>
                  </a:lnTo>
                  <a:lnTo>
                    <a:pt x="136744" y="238750"/>
                  </a:lnTo>
                  <a:lnTo>
                    <a:pt x="182326" y="262515"/>
                  </a:lnTo>
                  <a:lnTo>
                    <a:pt x="227908" y="286280"/>
                  </a:lnTo>
                  <a:lnTo>
                    <a:pt x="273489" y="310046"/>
                  </a:lnTo>
                  <a:lnTo>
                    <a:pt x="319071" y="333811"/>
                  </a:lnTo>
                  <a:lnTo>
                    <a:pt x="364652" y="357576"/>
                  </a:lnTo>
                  <a:lnTo>
                    <a:pt x="410234" y="381341"/>
                  </a:lnTo>
                  <a:lnTo>
                    <a:pt x="455816" y="405107"/>
                  </a:lnTo>
                  <a:lnTo>
                    <a:pt x="501397" y="428872"/>
                  </a:lnTo>
                  <a:lnTo>
                    <a:pt x="546979" y="452637"/>
                  </a:lnTo>
                  <a:lnTo>
                    <a:pt x="592560" y="476402"/>
                  </a:lnTo>
                  <a:lnTo>
                    <a:pt x="638142" y="500167"/>
                  </a:lnTo>
                  <a:lnTo>
                    <a:pt x="683724" y="523933"/>
                  </a:lnTo>
                  <a:lnTo>
                    <a:pt x="729305" y="547698"/>
                  </a:lnTo>
                  <a:lnTo>
                    <a:pt x="774887" y="571463"/>
                  </a:lnTo>
                  <a:lnTo>
                    <a:pt x="820468" y="595228"/>
                  </a:lnTo>
                  <a:lnTo>
                    <a:pt x="866050" y="618994"/>
                  </a:lnTo>
                  <a:lnTo>
                    <a:pt x="911632" y="642759"/>
                  </a:lnTo>
                  <a:lnTo>
                    <a:pt x="957213" y="666524"/>
                  </a:lnTo>
                  <a:lnTo>
                    <a:pt x="1002795" y="690289"/>
                  </a:lnTo>
                  <a:lnTo>
                    <a:pt x="1048376" y="714054"/>
                  </a:lnTo>
                  <a:lnTo>
                    <a:pt x="1093958" y="737820"/>
                  </a:lnTo>
                  <a:lnTo>
                    <a:pt x="1139540" y="761585"/>
                  </a:lnTo>
                  <a:lnTo>
                    <a:pt x="1185121" y="785350"/>
                  </a:lnTo>
                  <a:lnTo>
                    <a:pt x="1230703" y="809115"/>
                  </a:lnTo>
                  <a:lnTo>
                    <a:pt x="1276284" y="832881"/>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917719" y="2417106"/>
              <a:ext cx="1220030" cy="993882"/>
            </a:xfrm>
            <a:custGeom>
              <a:avLst/>
              <a:pathLst>
                <a:path w="1220030" h="993882">
                  <a:moveTo>
                    <a:pt x="1220030" y="993882"/>
                  </a:moveTo>
                  <a:lnTo>
                    <a:pt x="1181716" y="959610"/>
                  </a:lnTo>
                  <a:lnTo>
                    <a:pt x="1143403" y="925338"/>
                  </a:lnTo>
                  <a:lnTo>
                    <a:pt x="1105090" y="891066"/>
                  </a:lnTo>
                  <a:lnTo>
                    <a:pt x="1066776" y="856795"/>
                  </a:lnTo>
                  <a:lnTo>
                    <a:pt x="1028463" y="822523"/>
                  </a:lnTo>
                  <a:lnTo>
                    <a:pt x="990150" y="788251"/>
                  </a:lnTo>
                  <a:lnTo>
                    <a:pt x="951836" y="753979"/>
                  </a:lnTo>
                  <a:lnTo>
                    <a:pt x="913523" y="719707"/>
                  </a:lnTo>
                  <a:lnTo>
                    <a:pt x="875210" y="685436"/>
                  </a:lnTo>
                  <a:lnTo>
                    <a:pt x="836896" y="651164"/>
                  </a:lnTo>
                  <a:lnTo>
                    <a:pt x="798583" y="616892"/>
                  </a:lnTo>
                  <a:lnTo>
                    <a:pt x="760270" y="582620"/>
                  </a:lnTo>
                  <a:lnTo>
                    <a:pt x="721956" y="548348"/>
                  </a:lnTo>
                  <a:lnTo>
                    <a:pt x="683643" y="514077"/>
                  </a:lnTo>
                  <a:lnTo>
                    <a:pt x="645329" y="479805"/>
                  </a:lnTo>
                  <a:lnTo>
                    <a:pt x="607016" y="445533"/>
                  </a:lnTo>
                  <a:lnTo>
                    <a:pt x="568703" y="411261"/>
                  </a:lnTo>
                  <a:lnTo>
                    <a:pt x="530389" y="376989"/>
                  </a:lnTo>
                  <a:lnTo>
                    <a:pt x="492076" y="342718"/>
                  </a:lnTo>
                  <a:lnTo>
                    <a:pt x="453763" y="308446"/>
                  </a:lnTo>
                  <a:lnTo>
                    <a:pt x="415449" y="274174"/>
                  </a:lnTo>
                  <a:lnTo>
                    <a:pt x="377136" y="239902"/>
                  </a:lnTo>
                  <a:lnTo>
                    <a:pt x="338823" y="205630"/>
                  </a:lnTo>
                  <a:lnTo>
                    <a:pt x="300509" y="171359"/>
                  </a:lnTo>
                  <a:lnTo>
                    <a:pt x="262196" y="137087"/>
                  </a:lnTo>
                  <a:lnTo>
                    <a:pt x="223883" y="102815"/>
                  </a:lnTo>
                  <a:lnTo>
                    <a:pt x="185569" y="68543"/>
                  </a:lnTo>
                  <a:lnTo>
                    <a:pt x="147256" y="34271"/>
                  </a:lnTo>
                  <a:lnTo>
                    <a:pt x="108943" y="0"/>
                  </a:lnTo>
                  <a:lnTo>
                    <a:pt x="70844" y="44309"/>
                  </a:lnTo>
                  <a:lnTo>
                    <a:pt x="34511" y="90078"/>
                  </a:lnTo>
                  <a:lnTo>
                    <a:pt x="0" y="137236"/>
                  </a:lnTo>
                  <a:lnTo>
                    <a:pt x="42070" y="166775"/>
                  </a:lnTo>
                  <a:lnTo>
                    <a:pt x="84140" y="196315"/>
                  </a:lnTo>
                  <a:lnTo>
                    <a:pt x="126210" y="225854"/>
                  </a:lnTo>
                  <a:lnTo>
                    <a:pt x="168280" y="255394"/>
                  </a:lnTo>
                  <a:lnTo>
                    <a:pt x="210350" y="284933"/>
                  </a:lnTo>
                  <a:lnTo>
                    <a:pt x="252420" y="314473"/>
                  </a:lnTo>
                  <a:lnTo>
                    <a:pt x="294490" y="344012"/>
                  </a:lnTo>
                  <a:lnTo>
                    <a:pt x="336560" y="373552"/>
                  </a:lnTo>
                  <a:lnTo>
                    <a:pt x="378630" y="403091"/>
                  </a:lnTo>
                  <a:lnTo>
                    <a:pt x="420700" y="432631"/>
                  </a:lnTo>
                  <a:lnTo>
                    <a:pt x="462770" y="462170"/>
                  </a:lnTo>
                  <a:lnTo>
                    <a:pt x="504840" y="491710"/>
                  </a:lnTo>
                  <a:lnTo>
                    <a:pt x="546910" y="521249"/>
                  </a:lnTo>
                  <a:lnTo>
                    <a:pt x="588980" y="550789"/>
                  </a:lnTo>
                  <a:lnTo>
                    <a:pt x="631050" y="580329"/>
                  </a:lnTo>
                  <a:lnTo>
                    <a:pt x="673120" y="609868"/>
                  </a:lnTo>
                  <a:lnTo>
                    <a:pt x="715190" y="639408"/>
                  </a:lnTo>
                  <a:lnTo>
                    <a:pt x="757260" y="668947"/>
                  </a:lnTo>
                  <a:lnTo>
                    <a:pt x="799330" y="698487"/>
                  </a:lnTo>
                  <a:lnTo>
                    <a:pt x="841400" y="728026"/>
                  </a:lnTo>
                  <a:lnTo>
                    <a:pt x="883470" y="757566"/>
                  </a:lnTo>
                  <a:lnTo>
                    <a:pt x="925540" y="787105"/>
                  </a:lnTo>
                  <a:lnTo>
                    <a:pt x="967610" y="816645"/>
                  </a:lnTo>
                  <a:lnTo>
                    <a:pt x="1009680" y="846184"/>
                  </a:lnTo>
                  <a:lnTo>
                    <a:pt x="1051750" y="875724"/>
                  </a:lnTo>
                  <a:lnTo>
                    <a:pt x="1093820" y="905263"/>
                  </a:lnTo>
                  <a:lnTo>
                    <a:pt x="1135890" y="934803"/>
                  </a:lnTo>
                  <a:lnTo>
                    <a:pt x="1177960" y="964342"/>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026662" y="2303083"/>
              <a:ext cx="1111086" cy="1107905"/>
            </a:xfrm>
            <a:custGeom>
              <a:avLst/>
              <a:pathLst>
                <a:path w="1111086" h="1107905">
                  <a:moveTo>
                    <a:pt x="1111086" y="1107905"/>
                  </a:moveTo>
                  <a:lnTo>
                    <a:pt x="1076692" y="1069701"/>
                  </a:lnTo>
                  <a:lnTo>
                    <a:pt x="1042298" y="1031498"/>
                  </a:lnTo>
                  <a:lnTo>
                    <a:pt x="1007904" y="993294"/>
                  </a:lnTo>
                  <a:lnTo>
                    <a:pt x="973510" y="955090"/>
                  </a:lnTo>
                  <a:lnTo>
                    <a:pt x="939116" y="916887"/>
                  </a:lnTo>
                  <a:lnTo>
                    <a:pt x="904722" y="878683"/>
                  </a:lnTo>
                  <a:lnTo>
                    <a:pt x="870328" y="840479"/>
                  </a:lnTo>
                  <a:lnTo>
                    <a:pt x="835934" y="802276"/>
                  </a:lnTo>
                  <a:lnTo>
                    <a:pt x="801540" y="764072"/>
                  </a:lnTo>
                  <a:lnTo>
                    <a:pt x="767146" y="725869"/>
                  </a:lnTo>
                  <a:lnTo>
                    <a:pt x="732752" y="687665"/>
                  </a:lnTo>
                  <a:lnTo>
                    <a:pt x="698358" y="649461"/>
                  </a:lnTo>
                  <a:lnTo>
                    <a:pt x="663964" y="611258"/>
                  </a:lnTo>
                  <a:lnTo>
                    <a:pt x="629570" y="573054"/>
                  </a:lnTo>
                  <a:lnTo>
                    <a:pt x="595175" y="534850"/>
                  </a:lnTo>
                  <a:lnTo>
                    <a:pt x="560781" y="496647"/>
                  </a:lnTo>
                  <a:lnTo>
                    <a:pt x="526387" y="458443"/>
                  </a:lnTo>
                  <a:lnTo>
                    <a:pt x="491993" y="420239"/>
                  </a:lnTo>
                  <a:lnTo>
                    <a:pt x="457599" y="382036"/>
                  </a:lnTo>
                  <a:lnTo>
                    <a:pt x="423205" y="343832"/>
                  </a:lnTo>
                  <a:lnTo>
                    <a:pt x="388811" y="305629"/>
                  </a:lnTo>
                  <a:lnTo>
                    <a:pt x="354417" y="267425"/>
                  </a:lnTo>
                  <a:lnTo>
                    <a:pt x="320023" y="229221"/>
                  </a:lnTo>
                  <a:lnTo>
                    <a:pt x="285629" y="191018"/>
                  </a:lnTo>
                  <a:lnTo>
                    <a:pt x="251235" y="152814"/>
                  </a:lnTo>
                  <a:lnTo>
                    <a:pt x="216841" y="114610"/>
                  </a:lnTo>
                  <a:lnTo>
                    <a:pt x="182447" y="76407"/>
                  </a:lnTo>
                  <a:lnTo>
                    <a:pt x="148053" y="38203"/>
                  </a:lnTo>
                  <a:lnTo>
                    <a:pt x="113659" y="0"/>
                  </a:lnTo>
                  <a:lnTo>
                    <a:pt x="74411" y="36634"/>
                  </a:lnTo>
                  <a:lnTo>
                    <a:pt x="36509" y="74658"/>
                  </a:lnTo>
                  <a:lnTo>
                    <a:pt x="0" y="114022"/>
                  </a:lnTo>
                  <a:lnTo>
                    <a:pt x="38313" y="148294"/>
                  </a:lnTo>
                  <a:lnTo>
                    <a:pt x="76626" y="182566"/>
                  </a:lnTo>
                  <a:lnTo>
                    <a:pt x="114940" y="216838"/>
                  </a:lnTo>
                  <a:lnTo>
                    <a:pt x="153253" y="251110"/>
                  </a:lnTo>
                  <a:lnTo>
                    <a:pt x="191566" y="285381"/>
                  </a:lnTo>
                  <a:lnTo>
                    <a:pt x="229880" y="319653"/>
                  </a:lnTo>
                  <a:lnTo>
                    <a:pt x="268193" y="353925"/>
                  </a:lnTo>
                  <a:lnTo>
                    <a:pt x="306506" y="388197"/>
                  </a:lnTo>
                  <a:lnTo>
                    <a:pt x="344820" y="422469"/>
                  </a:lnTo>
                  <a:lnTo>
                    <a:pt x="383133" y="456741"/>
                  </a:lnTo>
                  <a:lnTo>
                    <a:pt x="421446" y="491012"/>
                  </a:lnTo>
                  <a:lnTo>
                    <a:pt x="459760" y="525284"/>
                  </a:lnTo>
                  <a:lnTo>
                    <a:pt x="498073" y="559556"/>
                  </a:lnTo>
                  <a:lnTo>
                    <a:pt x="536386" y="593828"/>
                  </a:lnTo>
                  <a:lnTo>
                    <a:pt x="574700" y="628100"/>
                  </a:lnTo>
                  <a:lnTo>
                    <a:pt x="613013" y="662371"/>
                  </a:lnTo>
                  <a:lnTo>
                    <a:pt x="651326" y="696643"/>
                  </a:lnTo>
                  <a:lnTo>
                    <a:pt x="689640" y="730915"/>
                  </a:lnTo>
                  <a:lnTo>
                    <a:pt x="727953" y="765187"/>
                  </a:lnTo>
                  <a:lnTo>
                    <a:pt x="766266" y="799459"/>
                  </a:lnTo>
                  <a:lnTo>
                    <a:pt x="804580" y="833730"/>
                  </a:lnTo>
                  <a:lnTo>
                    <a:pt x="842893" y="868002"/>
                  </a:lnTo>
                  <a:lnTo>
                    <a:pt x="881206" y="902274"/>
                  </a:lnTo>
                  <a:lnTo>
                    <a:pt x="919520" y="936546"/>
                  </a:lnTo>
                  <a:lnTo>
                    <a:pt x="957833" y="970818"/>
                  </a:lnTo>
                  <a:lnTo>
                    <a:pt x="996146" y="1005089"/>
                  </a:lnTo>
                  <a:lnTo>
                    <a:pt x="1034460" y="1039361"/>
                  </a:lnTo>
                  <a:lnTo>
                    <a:pt x="1072773" y="1073633"/>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140321" y="2243214"/>
              <a:ext cx="997427" cy="1167773"/>
            </a:xfrm>
            <a:custGeom>
              <a:avLst/>
              <a:pathLst>
                <a:path w="997427" h="1167773">
                  <a:moveTo>
                    <a:pt x="997427" y="1167773"/>
                  </a:moveTo>
                  <a:lnTo>
                    <a:pt x="965475" y="1127505"/>
                  </a:lnTo>
                  <a:lnTo>
                    <a:pt x="933522" y="1087237"/>
                  </a:lnTo>
                  <a:lnTo>
                    <a:pt x="901570" y="1046969"/>
                  </a:lnTo>
                  <a:lnTo>
                    <a:pt x="869618" y="1006701"/>
                  </a:lnTo>
                  <a:lnTo>
                    <a:pt x="837665" y="966433"/>
                  </a:lnTo>
                  <a:lnTo>
                    <a:pt x="805713" y="926165"/>
                  </a:lnTo>
                  <a:lnTo>
                    <a:pt x="773761" y="885897"/>
                  </a:lnTo>
                  <a:lnTo>
                    <a:pt x="741809" y="845629"/>
                  </a:lnTo>
                  <a:lnTo>
                    <a:pt x="709856" y="805361"/>
                  </a:lnTo>
                  <a:lnTo>
                    <a:pt x="677904" y="765093"/>
                  </a:lnTo>
                  <a:lnTo>
                    <a:pt x="645952" y="724825"/>
                  </a:lnTo>
                  <a:lnTo>
                    <a:pt x="613999" y="684557"/>
                  </a:lnTo>
                  <a:lnTo>
                    <a:pt x="582047" y="644289"/>
                  </a:lnTo>
                  <a:lnTo>
                    <a:pt x="550095" y="604021"/>
                  </a:lnTo>
                  <a:lnTo>
                    <a:pt x="518142" y="563752"/>
                  </a:lnTo>
                  <a:lnTo>
                    <a:pt x="486190" y="523484"/>
                  </a:lnTo>
                  <a:lnTo>
                    <a:pt x="454238" y="483216"/>
                  </a:lnTo>
                  <a:lnTo>
                    <a:pt x="422285" y="442948"/>
                  </a:lnTo>
                  <a:lnTo>
                    <a:pt x="390333" y="402680"/>
                  </a:lnTo>
                  <a:lnTo>
                    <a:pt x="358381" y="362412"/>
                  </a:lnTo>
                  <a:lnTo>
                    <a:pt x="326428" y="322144"/>
                  </a:lnTo>
                  <a:lnTo>
                    <a:pt x="294476" y="281876"/>
                  </a:lnTo>
                  <a:lnTo>
                    <a:pt x="262524" y="241608"/>
                  </a:lnTo>
                  <a:lnTo>
                    <a:pt x="230571" y="201340"/>
                  </a:lnTo>
                  <a:lnTo>
                    <a:pt x="198619" y="161072"/>
                  </a:lnTo>
                  <a:lnTo>
                    <a:pt x="166667" y="120804"/>
                  </a:lnTo>
                  <a:lnTo>
                    <a:pt x="134714" y="80536"/>
                  </a:lnTo>
                  <a:lnTo>
                    <a:pt x="102762" y="40268"/>
                  </a:lnTo>
                  <a:lnTo>
                    <a:pt x="70810" y="0"/>
                  </a:lnTo>
                  <a:lnTo>
                    <a:pt x="0" y="59868"/>
                  </a:lnTo>
                  <a:lnTo>
                    <a:pt x="34394" y="98072"/>
                  </a:lnTo>
                  <a:lnTo>
                    <a:pt x="68788" y="136275"/>
                  </a:lnTo>
                  <a:lnTo>
                    <a:pt x="103182" y="174479"/>
                  </a:lnTo>
                  <a:lnTo>
                    <a:pt x="137576" y="212683"/>
                  </a:lnTo>
                  <a:lnTo>
                    <a:pt x="171970" y="250886"/>
                  </a:lnTo>
                  <a:lnTo>
                    <a:pt x="206364" y="289090"/>
                  </a:lnTo>
                  <a:lnTo>
                    <a:pt x="240758" y="327294"/>
                  </a:lnTo>
                  <a:lnTo>
                    <a:pt x="275152" y="365497"/>
                  </a:lnTo>
                  <a:lnTo>
                    <a:pt x="309546" y="403701"/>
                  </a:lnTo>
                  <a:lnTo>
                    <a:pt x="343940" y="441904"/>
                  </a:lnTo>
                  <a:lnTo>
                    <a:pt x="378334" y="480108"/>
                  </a:lnTo>
                  <a:lnTo>
                    <a:pt x="412728" y="518312"/>
                  </a:lnTo>
                  <a:lnTo>
                    <a:pt x="447122" y="556515"/>
                  </a:lnTo>
                  <a:lnTo>
                    <a:pt x="481516" y="594719"/>
                  </a:lnTo>
                  <a:lnTo>
                    <a:pt x="515910" y="632923"/>
                  </a:lnTo>
                  <a:lnTo>
                    <a:pt x="550304" y="671126"/>
                  </a:lnTo>
                  <a:lnTo>
                    <a:pt x="584698" y="709330"/>
                  </a:lnTo>
                  <a:lnTo>
                    <a:pt x="619093" y="747533"/>
                  </a:lnTo>
                  <a:lnTo>
                    <a:pt x="653487" y="785737"/>
                  </a:lnTo>
                  <a:lnTo>
                    <a:pt x="687881" y="823941"/>
                  </a:lnTo>
                  <a:lnTo>
                    <a:pt x="722275" y="862144"/>
                  </a:lnTo>
                  <a:lnTo>
                    <a:pt x="756669" y="900348"/>
                  </a:lnTo>
                  <a:lnTo>
                    <a:pt x="791063" y="938552"/>
                  </a:lnTo>
                  <a:lnTo>
                    <a:pt x="825457" y="976755"/>
                  </a:lnTo>
                  <a:lnTo>
                    <a:pt x="859851" y="1014959"/>
                  </a:lnTo>
                  <a:lnTo>
                    <a:pt x="894245" y="1053163"/>
                  </a:lnTo>
                  <a:lnTo>
                    <a:pt x="928639" y="1091366"/>
                  </a:lnTo>
                  <a:lnTo>
                    <a:pt x="963033" y="1129570"/>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211131" y="2188306"/>
              <a:ext cx="926617" cy="1222682"/>
            </a:xfrm>
            <a:custGeom>
              <a:avLst/>
              <a:pathLst>
                <a:path w="926617" h="1222682">
                  <a:moveTo>
                    <a:pt x="926617" y="1222682"/>
                  </a:moveTo>
                  <a:lnTo>
                    <a:pt x="897208" y="1180521"/>
                  </a:lnTo>
                  <a:lnTo>
                    <a:pt x="867799" y="1138359"/>
                  </a:lnTo>
                  <a:lnTo>
                    <a:pt x="838391" y="1096198"/>
                  </a:lnTo>
                  <a:lnTo>
                    <a:pt x="808982" y="1054036"/>
                  </a:lnTo>
                  <a:lnTo>
                    <a:pt x="779573" y="1011875"/>
                  </a:lnTo>
                  <a:lnTo>
                    <a:pt x="750164" y="969713"/>
                  </a:lnTo>
                  <a:lnTo>
                    <a:pt x="720755" y="927552"/>
                  </a:lnTo>
                  <a:lnTo>
                    <a:pt x="691346" y="885390"/>
                  </a:lnTo>
                  <a:lnTo>
                    <a:pt x="661938" y="843229"/>
                  </a:lnTo>
                  <a:lnTo>
                    <a:pt x="632529" y="801067"/>
                  </a:lnTo>
                  <a:lnTo>
                    <a:pt x="603120" y="758906"/>
                  </a:lnTo>
                  <a:lnTo>
                    <a:pt x="573711" y="716744"/>
                  </a:lnTo>
                  <a:lnTo>
                    <a:pt x="544302" y="674583"/>
                  </a:lnTo>
                  <a:lnTo>
                    <a:pt x="514893" y="632421"/>
                  </a:lnTo>
                  <a:lnTo>
                    <a:pt x="485485" y="590260"/>
                  </a:lnTo>
                  <a:lnTo>
                    <a:pt x="456076" y="548099"/>
                  </a:lnTo>
                  <a:lnTo>
                    <a:pt x="426667" y="505937"/>
                  </a:lnTo>
                  <a:lnTo>
                    <a:pt x="397258" y="463776"/>
                  </a:lnTo>
                  <a:lnTo>
                    <a:pt x="367849" y="421614"/>
                  </a:lnTo>
                  <a:lnTo>
                    <a:pt x="338440" y="379453"/>
                  </a:lnTo>
                  <a:lnTo>
                    <a:pt x="309032" y="337291"/>
                  </a:lnTo>
                  <a:lnTo>
                    <a:pt x="279623" y="295130"/>
                  </a:lnTo>
                  <a:lnTo>
                    <a:pt x="250214" y="252968"/>
                  </a:lnTo>
                  <a:lnTo>
                    <a:pt x="220805" y="210807"/>
                  </a:lnTo>
                  <a:lnTo>
                    <a:pt x="191396" y="168645"/>
                  </a:lnTo>
                  <a:lnTo>
                    <a:pt x="161987" y="126484"/>
                  </a:lnTo>
                  <a:lnTo>
                    <a:pt x="132579" y="84322"/>
                  </a:lnTo>
                  <a:lnTo>
                    <a:pt x="103170" y="42161"/>
                  </a:lnTo>
                  <a:lnTo>
                    <a:pt x="73761" y="0"/>
                  </a:lnTo>
                  <a:lnTo>
                    <a:pt x="0" y="54908"/>
                  </a:lnTo>
                  <a:lnTo>
                    <a:pt x="31952" y="95176"/>
                  </a:lnTo>
                  <a:lnTo>
                    <a:pt x="63904" y="135444"/>
                  </a:lnTo>
                  <a:lnTo>
                    <a:pt x="95856" y="175712"/>
                  </a:lnTo>
                  <a:lnTo>
                    <a:pt x="127809" y="215980"/>
                  </a:lnTo>
                  <a:lnTo>
                    <a:pt x="159761" y="256248"/>
                  </a:lnTo>
                  <a:lnTo>
                    <a:pt x="191713" y="296516"/>
                  </a:lnTo>
                  <a:lnTo>
                    <a:pt x="223666" y="336785"/>
                  </a:lnTo>
                  <a:lnTo>
                    <a:pt x="255618" y="377053"/>
                  </a:lnTo>
                  <a:lnTo>
                    <a:pt x="287570" y="417321"/>
                  </a:lnTo>
                  <a:lnTo>
                    <a:pt x="319523" y="457589"/>
                  </a:lnTo>
                  <a:lnTo>
                    <a:pt x="351475" y="497857"/>
                  </a:lnTo>
                  <a:lnTo>
                    <a:pt x="383427" y="538125"/>
                  </a:lnTo>
                  <a:lnTo>
                    <a:pt x="415380" y="578393"/>
                  </a:lnTo>
                  <a:lnTo>
                    <a:pt x="447332" y="618661"/>
                  </a:lnTo>
                  <a:lnTo>
                    <a:pt x="479284" y="658929"/>
                  </a:lnTo>
                  <a:lnTo>
                    <a:pt x="511237" y="699197"/>
                  </a:lnTo>
                  <a:lnTo>
                    <a:pt x="543189" y="739465"/>
                  </a:lnTo>
                  <a:lnTo>
                    <a:pt x="575141" y="779733"/>
                  </a:lnTo>
                  <a:lnTo>
                    <a:pt x="607094" y="820001"/>
                  </a:lnTo>
                  <a:lnTo>
                    <a:pt x="639046" y="860269"/>
                  </a:lnTo>
                  <a:lnTo>
                    <a:pt x="670998" y="900537"/>
                  </a:lnTo>
                  <a:lnTo>
                    <a:pt x="702951" y="940806"/>
                  </a:lnTo>
                  <a:lnTo>
                    <a:pt x="734903" y="981074"/>
                  </a:lnTo>
                  <a:lnTo>
                    <a:pt x="766855" y="1021342"/>
                  </a:lnTo>
                  <a:lnTo>
                    <a:pt x="798808" y="1061610"/>
                  </a:lnTo>
                  <a:lnTo>
                    <a:pt x="830760" y="1101878"/>
                  </a:lnTo>
                  <a:lnTo>
                    <a:pt x="862712" y="1142146"/>
                  </a:lnTo>
                  <a:lnTo>
                    <a:pt x="894665" y="1182414"/>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284893" y="2146001"/>
              <a:ext cx="852856" cy="1264987"/>
            </a:xfrm>
            <a:custGeom>
              <a:avLst/>
              <a:pathLst>
                <a:path w="852856" h="1264987">
                  <a:moveTo>
                    <a:pt x="852856" y="1264987"/>
                  </a:moveTo>
                  <a:lnTo>
                    <a:pt x="825658" y="1221367"/>
                  </a:lnTo>
                  <a:lnTo>
                    <a:pt x="798459" y="1177747"/>
                  </a:lnTo>
                  <a:lnTo>
                    <a:pt x="771261" y="1134126"/>
                  </a:lnTo>
                  <a:lnTo>
                    <a:pt x="744063" y="1090506"/>
                  </a:lnTo>
                  <a:lnTo>
                    <a:pt x="716865" y="1046886"/>
                  </a:lnTo>
                  <a:lnTo>
                    <a:pt x="689667" y="1003266"/>
                  </a:lnTo>
                  <a:lnTo>
                    <a:pt x="662468" y="959645"/>
                  </a:lnTo>
                  <a:lnTo>
                    <a:pt x="635270" y="916025"/>
                  </a:lnTo>
                  <a:lnTo>
                    <a:pt x="608072" y="872405"/>
                  </a:lnTo>
                  <a:lnTo>
                    <a:pt x="580874" y="828785"/>
                  </a:lnTo>
                  <a:lnTo>
                    <a:pt x="553676" y="785164"/>
                  </a:lnTo>
                  <a:lnTo>
                    <a:pt x="526478" y="741544"/>
                  </a:lnTo>
                  <a:lnTo>
                    <a:pt x="499279" y="697924"/>
                  </a:lnTo>
                  <a:lnTo>
                    <a:pt x="472081" y="654303"/>
                  </a:lnTo>
                  <a:lnTo>
                    <a:pt x="444883" y="610683"/>
                  </a:lnTo>
                  <a:lnTo>
                    <a:pt x="417685" y="567063"/>
                  </a:lnTo>
                  <a:lnTo>
                    <a:pt x="390487" y="523443"/>
                  </a:lnTo>
                  <a:lnTo>
                    <a:pt x="363288" y="479822"/>
                  </a:lnTo>
                  <a:lnTo>
                    <a:pt x="336090" y="436202"/>
                  </a:lnTo>
                  <a:lnTo>
                    <a:pt x="308892" y="392582"/>
                  </a:lnTo>
                  <a:lnTo>
                    <a:pt x="281694" y="348962"/>
                  </a:lnTo>
                  <a:lnTo>
                    <a:pt x="254496" y="305341"/>
                  </a:lnTo>
                  <a:lnTo>
                    <a:pt x="227298" y="261721"/>
                  </a:lnTo>
                  <a:lnTo>
                    <a:pt x="200099" y="218101"/>
                  </a:lnTo>
                  <a:lnTo>
                    <a:pt x="172901" y="174481"/>
                  </a:lnTo>
                  <a:lnTo>
                    <a:pt x="145703" y="130860"/>
                  </a:lnTo>
                  <a:lnTo>
                    <a:pt x="118505" y="87240"/>
                  </a:lnTo>
                  <a:lnTo>
                    <a:pt x="91307" y="43620"/>
                  </a:lnTo>
                  <a:lnTo>
                    <a:pt x="64108" y="0"/>
                  </a:lnTo>
                  <a:lnTo>
                    <a:pt x="0" y="42305"/>
                  </a:lnTo>
                  <a:lnTo>
                    <a:pt x="29408" y="84466"/>
                  </a:lnTo>
                  <a:lnTo>
                    <a:pt x="58817" y="126628"/>
                  </a:lnTo>
                  <a:lnTo>
                    <a:pt x="88226" y="168789"/>
                  </a:lnTo>
                  <a:lnTo>
                    <a:pt x="117635" y="210951"/>
                  </a:lnTo>
                  <a:lnTo>
                    <a:pt x="147044" y="253112"/>
                  </a:lnTo>
                  <a:lnTo>
                    <a:pt x="176453" y="295274"/>
                  </a:lnTo>
                  <a:lnTo>
                    <a:pt x="205861" y="337435"/>
                  </a:lnTo>
                  <a:lnTo>
                    <a:pt x="235270" y="379596"/>
                  </a:lnTo>
                  <a:lnTo>
                    <a:pt x="264679" y="421758"/>
                  </a:lnTo>
                  <a:lnTo>
                    <a:pt x="294088" y="463919"/>
                  </a:lnTo>
                  <a:lnTo>
                    <a:pt x="323497" y="506081"/>
                  </a:lnTo>
                  <a:lnTo>
                    <a:pt x="352906" y="548242"/>
                  </a:lnTo>
                  <a:lnTo>
                    <a:pt x="382314" y="590404"/>
                  </a:lnTo>
                  <a:lnTo>
                    <a:pt x="411723" y="632565"/>
                  </a:lnTo>
                  <a:lnTo>
                    <a:pt x="441132" y="674727"/>
                  </a:lnTo>
                  <a:lnTo>
                    <a:pt x="470541" y="716888"/>
                  </a:lnTo>
                  <a:lnTo>
                    <a:pt x="499950" y="759050"/>
                  </a:lnTo>
                  <a:lnTo>
                    <a:pt x="529359" y="801211"/>
                  </a:lnTo>
                  <a:lnTo>
                    <a:pt x="558767" y="843373"/>
                  </a:lnTo>
                  <a:lnTo>
                    <a:pt x="588176" y="885534"/>
                  </a:lnTo>
                  <a:lnTo>
                    <a:pt x="617585" y="927696"/>
                  </a:lnTo>
                  <a:lnTo>
                    <a:pt x="646994" y="969857"/>
                  </a:lnTo>
                  <a:lnTo>
                    <a:pt x="676403" y="1012018"/>
                  </a:lnTo>
                  <a:lnTo>
                    <a:pt x="705812" y="1054180"/>
                  </a:lnTo>
                  <a:lnTo>
                    <a:pt x="735220" y="1096341"/>
                  </a:lnTo>
                  <a:lnTo>
                    <a:pt x="764629" y="1138503"/>
                  </a:lnTo>
                  <a:lnTo>
                    <a:pt x="794038" y="1180664"/>
                  </a:lnTo>
                  <a:lnTo>
                    <a:pt x="823447" y="1222826"/>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349002" y="2107187"/>
              <a:ext cx="788747" cy="1303801"/>
            </a:xfrm>
            <a:custGeom>
              <a:avLst/>
              <a:pathLst>
                <a:path w="788747" h="1303801">
                  <a:moveTo>
                    <a:pt x="788747" y="1303801"/>
                  </a:moveTo>
                  <a:lnTo>
                    <a:pt x="763823" y="1258842"/>
                  </a:lnTo>
                  <a:lnTo>
                    <a:pt x="738900" y="1213884"/>
                  </a:lnTo>
                  <a:lnTo>
                    <a:pt x="713976" y="1168925"/>
                  </a:lnTo>
                  <a:lnTo>
                    <a:pt x="689052" y="1123966"/>
                  </a:lnTo>
                  <a:lnTo>
                    <a:pt x="664129" y="1079008"/>
                  </a:lnTo>
                  <a:lnTo>
                    <a:pt x="639205" y="1034049"/>
                  </a:lnTo>
                  <a:lnTo>
                    <a:pt x="614281" y="989090"/>
                  </a:lnTo>
                  <a:lnTo>
                    <a:pt x="589358" y="944132"/>
                  </a:lnTo>
                  <a:lnTo>
                    <a:pt x="564434" y="899173"/>
                  </a:lnTo>
                  <a:lnTo>
                    <a:pt x="539511" y="854214"/>
                  </a:lnTo>
                  <a:lnTo>
                    <a:pt x="514587" y="809256"/>
                  </a:lnTo>
                  <a:lnTo>
                    <a:pt x="489663" y="764297"/>
                  </a:lnTo>
                  <a:lnTo>
                    <a:pt x="464740" y="719338"/>
                  </a:lnTo>
                  <a:lnTo>
                    <a:pt x="439816" y="674380"/>
                  </a:lnTo>
                  <a:lnTo>
                    <a:pt x="414893" y="629421"/>
                  </a:lnTo>
                  <a:lnTo>
                    <a:pt x="389969" y="584462"/>
                  </a:lnTo>
                  <a:lnTo>
                    <a:pt x="365045" y="539504"/>
                  </a:lnTo>
                  <a:lnTo>
                    <a:pt x="340122" y="494545"/>
                  </a:lnTo>
                  <a:lnTo>
                    <a:pt x="315198" y="449586"/>
                  </a:lnTo>
                  <a:lnTo>
                    <a:pt x="290274" y="404628"/>
                  </a:lnTo>
                  <a:lnTo>
                    <a:pt x="265351" y="359669"/>
                  </a:lnTo>
                  <a:lnTo>
                    <a:pt x="240427" y="314710"/>
                  </a:lnTo>
                  <a:lnTo>
                    <a:pt x="215504" y="269752"/>
                  </a:lnTo>
                  <a:lnTo>
                    <a:pt x="190580" y="224793"/>
                  </a:lnTo>
                  <a:lnTo>
                    <a:pt x="165656" y="179834"/>
                  </a:lnTo>
                  <a:lnTo>
                    <a:pt x="140733" y="134876"/>
                  </a:lnTo>
                  <a:lnTo>
                    <a:pt x="115809" y="89917"/>
                  </a:lnTo>
                  <a:lnTo>
                    <a:pt x="90885" y="44958"/>
                  </a:lnTo>
                  <a:lnTo>
                    <a:pt x="65962" y="0"/>
                  </a:lnTo>
                  <a:lnTo>
                    <a:pt x="0" y="38813"/>
                  </a:lnTo>
                  <a:lnTo>
                    <a:pt x="27198" y="82433"/>
                  </a:lnTo>
                  <a:lnTo>
                    <a:pt x="54396" y="126054"/>
                  </a:lnTo>
                  <a:lnTo>
                    <a:pt x="81594" y="169674"/>
                  </a:lnTo>
                  <a:lnTo>
                    <a:pt x="108792" y="213294"/>
                  </a:lnTo>
                  <a:lnTo>
                    <a:pt x="135990" y="256915"/>
                  </a:lnTo>
                  <a:lnTo>
                    <a:pt x="163189" y="300535"/>
                  </a:lnTo>
                  <a:lnTo>
                    <a:pt x="190387" y="344155"/>
                  </a:lnTo>
                  <a:lnTo>
                    <a:pt x="217585" y="387775"/>
                  </a:lnTo>
                  <a:lnTo>
                    <a:pt x="244783" y="431396"/>
                  </a:lnTo>
                  <a:lnTo>
                    <a:pt x="271981" y="475016"/>
                  </a:lnTo>
                  <a:lnTo>
                    <a:pt x="299180" y="518636"/>
                  </a:lnTo>
                  <a:lnTo>
                    <a:pt x="326378" y="562256"/>
                  </a:lnTo>
                  <a:lnTo>
                    <a:pt x="353576" y="605877"/>
                  </a:lnTo>
                  <a:lnTo>
                    <a:pt x="380774" y="649497"/>
                  </a:lnTo>
                  <a:lnTo>
                    <a:pt x="407972" y="693117"/>
                  </a:lnTo>
                  <a:lnTo>
                    <a:pt x="435170" y="736737"/>
                  </a:lnTo>
                  <a:lnTo>
                    <a:pt x="462369" y="780358"/>
                  </a:lnTo>
                  <a:lnTo>
                    <a:pt x="489567" y="823978"/>
                  </a:lnTo>
                  <a:lnTo>
                    <a:pt x="516765" y="867598"/>
                  </a:lnTo>
                  <a:lnTo>
                    <a:pt x="543963" y="911219"/>
                  </a:lnTo>
                  <a:lnTo>
                    <a:pt x="571161" y="954839"/>
                  </a:lnTo>
                  <a:lnTo>
                    <a:pt x="598360" y="998459"/>
                  </a:lnTo>
                  <a:lnTo>
                    <a:pt x="625558" y="1042079"/>
                  </a:lnTo>
                  <a:lnTo>
                    <a:pt x="652756" y="1085700"/>
                  </a:lnTo>
                  <a:lnTo>
                    <a:pt x="679954" y="1129320"/>
                  </a:lnTo>
                  <a:lnTo>
                    <a:pt x="707152" y="1172940"/>
                  </a:lnTo>
                  <a:lnTo>
                    <a:pt x="734350" y="1216560"/>
                  </a:lnTo>
                  <a:lnTo>
                    <a:pt x="761549" y="1260181"/>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414964" y="2073801"/>
              <a:ext cx="722784" cy="1337187"/>
            </a:xfrm>
            <a:custGeom>
              <a:avLst/>
              <a:pathLst>
                <a:path w="722784" h="1337187">
                  <a:moveTo>
                    <a:pt x="722784" y="1337187"/>
                  </a:moveTo>
                  <a:lnTo>
                    <a:pt x="700061" y="1291077"/>
                  </a:lnTo>
                  <a:lnTo>
                    <a:pt x="677338" y="1244967"/>
                  </a:lnTo>
                  <a:lnTo>
                    <a:pt x="654615" y="1198857"/>
                  </a:lnTo>
                  <a:lnTo>
                    <a:pt x="631892" y="1152747"/>
                  </a:lnTo>
                  <a:lnTo>
                    <a:pt x="609168" y="1106638"/>
                  </a:lnTo>
                  <a:lnTo>
                    <a:pt x="586445" y="1060528"/>
                  </a:lnTo>
                  <a:lnTo>
                    <a:pt x="563722" y="1014418"/>
                  </a:lnTo>
                  <a:lnTo>
                    <a:pt x="540999" y="968308"/>
                  </a:lnTo>
                  <a:lnTo>
                    <a:pt x="518276" y="922198"/>
                  </a:lnTo>
                  <a:lnTo>
                    <a:pt x="495552" y="876088"/>
                  </a:lnTo>
                  <a:lnTo>
                    <a:pt x="472829" y="829978"/>
                  </a:lnTo>
                  <a:lnTo>
                    <a:pt x="450106" y="783868"/>
                  </a:lnTo>
                  <a:lnTo>
                    <a:pt x="427383" y="737758"/>
                  </a:lnTo>
                  <a:lnTo>
                    <a:pt x="404660" y="691648"/>
                  </a:lnTo>
                  <a:lnTo>
                    <a:pt x="381936" y="645538"/>
                  </a:lnTo>
                  <a:lnTo>
                    <a:pt x="359213" y="599428"/>
                  </a:lnTo>
                  <a:lnTo>
                    <a:pt x="336490" y="553319"/>
                  </a:lnTo>
                  <a:lnTo>
                    <a:pt x="313767" y="507209"/>
                  </a:lnTo>
                  <a:lnTo>
                    <a:pt x="291043" y="461099"/>
                  </a:lnTo>
                  <a:lnTo>
                    <a:pt x="268320" y="414989"/>
                  </a:lnTo>
                  <a:lnTo>
                    <a:pt x="245597" y="368879"/>
                  </a:lnTo>
                  <a:lnTo>
                    <a:pt x="222874" y="322769"/>
                  </a:lnTo>
                  <a:lnTo>
                    <a:pt x="200151" y="276659"/>
                  </a:lnTo>
                  <a:lnTo>
                    <a:pt x="177427" y="230549"/>
                  </a:lnTo>
                  <a:lnTo>
                    <a:pt x="154704" y="184439"/>
                  </a:lnTo>
                  <a:lnTo>
                    <a:pt x="131981" y="138329"/>
                  </a:lnTo>
                  <a:lnTo>
                    <a:pt x="109258" y="92219"/>
                  </a:lnTo>
                  <a:lnTo>
                    <a:pt x="86535" y="46109"/>
                  </a:lnTo>
                  <a:lnTo>
                    <a:pt x="63811" y="0"/>
                  </a:lnTo>
                  <a:lnTo>
                    <a:pt x="0" y="33386"/>
                  </a:lnTo>
                  <a:lnTo>
                    <a:pt x="24923" y="78344"/>
                  </a:lnTo>
                  <a:lnTo>
                    <a:pt x="49847" y="123303"/>
                  </a:lnTo>
                  <a:lnTo>
                    <a:pt x="74770" y="168262"/>
                  </a:lnTo>
                  <a:lnTo>
                    <a:pt x="99694" y="213220"/>
                  </a:lnTo>
                  <a:lnTo>
                    <a:pt x="124618" y="258179"/>
                  </a:lnTo>
                  <a:lnTo>
                    <a:pt x="149541" y="303138"/>
                  </a:lnTo>
                  <a:lnTo>
                    <a:pt x="174465" y="348096"/>
                  </a:lnTo>
                  <a:lnTo>
                    <a:pt x="199388" y="393055"/>
                  </a:lnTo>
                  <a:lnTo>
                    <a:pt x="224312" y="438014"/>
                  </a:lnTo>
                  <a:lnTo>
                    <a:pt x="249236" y="482972"/>
                  </a:lnTo>
                  <a:lnTo>
                    <a:pt x="274159" y="527931"/>
                  </a:lnTo>
                  <a:lnTo>
                    <a:pt x="299083" y="572890"/>
                  </a:lnTo>
                  <a:lnTo>
                    <a:pt x="324007" y="617848"/>
                  </a:lnTo>
                  <a:lnTo>
                    <a:pt x="348930" y="662807"/>
                  </a:lnTo>
                  <a:lnTo>
                    <a:pt x="373854" y="707766"/>
                  </a:lnTo>
                  <a:lnTo>
                    <a:pt x="398777" y="752724"/>
                  </a:lnTo>
                  <a:lnTo>
                    <a:pt x="423701" y="797683"/>
                  </a:lnTo>
                  <a:lnTo>
                    <a:pt x="448625" y="842642"/>
                  </a:lnTo>
                  <a:lnTo>
                    <a:pt x="473548" y="887600"/>
                  </a:lnTo>
                  <a:lnTo>
                    <a:pt x="498472" y="932559"/>
                  </a:lnTo>
                  <a:lnTo>
                    <a:pt x="523395" y="977518"/>
                  </a:lnTo>
                  <a:lnTo>
                    <a:pt x="548319" y="1022476"/>
                  </a:lnTo>
                  <a:lnTo>
                    <a:pt x="573243" y="1067435"/>
                  </a:lnTo>
                  <a:lnTo>
                    <a:pt x="598166" y="1112394"/>
                  </a:lnTo>
                  <a:lnTo>
                    <a:pt x="623090" y="1157352"/>
                  </a:lnTo>
                  <a:lnTo>
                    <a:pt x="648014" y="1202311"/>
                  </a:lnTo>
                  <a:lnTo>
                    <a:pt x="672937" y="1247270"/>
                  </a:lnTo>
                  <a:lnTo>
                    <a:pt x="697861" y="1292228"/>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478776" y="2046203"/>
              <a:ext cx="658973" cy="1364785"/>
            </a:xfrm>
            <a:custGeom>
              <a:avLst/>
              <a:pathLst>
                <a:path w="658973" h="1364785">
                  <a:moveTo>
                    <a:pt x="658973" y="1364785"/>
                  </a:moveTo>
                  <a:lnTo>
                    <a:pt x="638292" y="1317723"/>
                  </a:lnTo>
                  <a:lnTo>
                    <a:pt x="617612" y="1270661"/>
                  </a:lnTo>
                  <a:lnTo>
                    <a:pt x="596931" y="1223600"/>
                  </a:lnTo>
                  <a:lnTo>
                    <a:pt x="576251" y="1176538"/>
                  </a:lnTo>
                  <a:lnTo>
                    <a:pt x="555571" y="1129477"/>
                  </a:lnTo>
                  <a:lnTo>
                    <a:pt x="534890" y="1082415"/>
                  </a:lnTo>
                  <a:lnTo>
                    <a:pt x="514210" y="1035354"/>
                  </a:lnTo>
                  <a:lnTo>
                    <a:pt x="493529" y="988292"/>
                  </a:lnTo>
                  <a:lnTo>
                    <a:pt x="472849" y="941231"/>
                  </a:lnTo>
                  <a:lnTo>
                    <a:pt x="452169" y="894169"/>
                  </a:lnTo>
                  <a:lnTo>
                    <a:pt x="431488" y="847107"/>
                  </a:lnTo>
                  <a:lnTo>
                    <a:pt x="410808" y="800046"/>
                  </a:lnTo>
                  <a:lnTo>
                    <a:pt x="390127" y="752984"/>
                  </a:lnTo>
                  <a:lnTo>
                    <a:pt x="369447" y="705923"/>
                  </a:lnTo>
                  <a:lnTo>
                    <a:pt x="348767" y="658861"/>
                  </a:lnTo>
                  <a:lnTo>
                    <a:pt x="328086" y="611800"/>
                  </a:lnTo>
                  <a:lnTo>
                    <a:pt x="307406" y="564738"/>
                  </a:lnTo>
                  <a:lnTo>
                    <a:pt x="286725" y="517677"/>
                  </a:lnTo>
                  <a:lnTo>
                    <a:pt x="266045" y="470615"/>
                  </a:lnTo>
                  <a:lnTo>
                    <a:pt x="245365" y="423553"/>
                  </a:lnTo>
                  <a:lnTo>
                    <a:pt x="224684" y="376492"/>
                  </a:lnTo>
                  <a:lnTo>
                    <a:pt x="204004" y="329430"/>
                  </a:lnTo>
                  <a:lnTo>
                    <a:pt x="183323" y="282369"/>
                  </a:lnTo>
                  <a:lnTo>
                    <a:pt x="162643" y="235307"/>
                  </a:lnTo>
                  <a:lnTo>
                    <a:pt x="141963" y="188246"/>
                  </a:lnTo>
                  <a:lnTo>
                    <a:pt x="121282" y="141184"/>
                  </a:lnTo>
                  <a:lnTo>
                    <a:pt x="100602" y="94123"/>
                  </a:lnTo>
                  <a:lnTo>
                    <a:pt x="79921" y="47061"/>
                  </a:lnTo>
                  <a:lnTo>
                    <a:pt x="59241" y="0"/>
                  </a:lnTo>
                  <a:lnTo>
                    <a:pt x="0" y="27597"/>
                  </a:lnTo>
                  <a:lnTo>
                    <a:pt x="22723" y="73707"/>
                  </a:lnTo>
                  <a:lnTo>
                    <a:pt x="45446" y="119817"/>
                  </a:lnTo>
                  <a:lnTo>
                    <a:pt x="68169" y="165927"/>
                  </a:lnTo>
                  <a:lnTo>
                    <a:pt x="90892" y="212037"/>
                  </a:lnTo>
                  <a:lnTo>
                    <a:pt x="113616" y="258147"/>
                  </a:lnTo>
                  <a:lnTo>
                    <a:pt x="136339" y="304256"/>
                  </a:lnTo>
                  <a:lnTo>
                    <a:pt x="159062" y="350366"/>
                  </a:lnTo>
                  <a:lnTo>
                    <a:pt x="181785" y="396476"/>
                  </a:lnTo>
                  <a:lnTo>
                    <a:pt x="204508" y="442586"/>
                  </a:lnTo>
                  <a:lnTo>
                    <a:pt x="227232" y="488696"/>
                  </a:lnTo>
                  <a:lnTo>
                    <a:pt x="249955" y="534806"/>
                  </a:lnTo>
                  <a:lnTo>
                    <a:pt x="272678" y="580916"/>
                  </a:lnTo>
                  <a:lnTo>
                    <a:pt x="295401" y="627026"/>
                  </a:lnTo>
                  <a:lnTo>
                    <a:pt x="318124" y="673136"/>
                  </a:lnTo>
                  <a:lnTo>
                    <a:pt x="340848" y="719246"/>
                  </a:lnTo>
                  <a:lnTo>
                    <a:pt x="363571" y="765356"/>
                  </a:lnTo>
                  <a:lnTo>
                    <a:pt x="386294" y="811466"/>
                  </a:lnTo>
                  <a:lnTo>
                    <a:pt x="409017" y="857575"/>
                  </a:lnTo>
                  <a:lnTo>
                    <a:pt x="431740" y="903685"/>
                  </a:lnTo>
                  <a:lnTo>
                    <a:pt x="454464" y="949795"/>
                  </a:lnTo>
                  <a:lnTo>
                    <a:pt x="477187" y="995905"/>
                  </a:lnTo>
                  <a:lnTo>
                    <a:pt x="499910" y="1042015"/>
                  </a:lnTo>
                  <a:lnTo>
                    <a:pt x="522633" y="1088125"/>
                  </a:lnTo>
                  <a:lnTo>
                    <a:pt x="545356" y="1134235"/>
                  </a:lnTo>
                  <a:lnTo>
                    <a:pt x="568080" y="1180345"/>
                  </a:lnTo>
                  <a:lnTo>
                    <a:pt x="590803" y="1226455"/>
                  </a:lnTo>
                  <a:lnTo>
                    <a:pt x="613526" y="1272565"/>
                  </a:lnTo>
                  <a:lnTo>
                    <a:pt x="636249" y="1318675"/>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538017" y="2022521"/>
              <a:ext cx="599731" cy="1388466"/>
            </a:xfrm>
            <a:custGeom>
              <a:avLst/>
              <a:pathLst>
                <a:path w="599731" h="1388466">
                  <a:moveTo>
                    <a:pt x="599731" y="1388466"/>
                  </a:moveTo>
                  <a:lnTo>
                    <a:pt x="581019" y="1340588"/>
                  </a:lnTo>
                  <a:lnTo>
                    <a:pt x="562306" y="1292710"/>
                  </a:lnTo>
                  <a:lnTo>
                    <a:pt x="543594" y="1244832"/>
                  </a:lnTo>
                  <a:lnTo>
                    <a:pt x="524882" y="1196954"/>
                  </a:lnTo>
                  <a:lnTo>
                    <a:pt x="506170" y="1149075"/>
                  </a:lnTo>
                  <a:lnTo>
                    <a:pt x="487457" y="1101197"/>
                  </a:lnTo>
                  <a:lnTo>
                    <a:pt x="468745" y="1053319"/>
                  </a:lnTo>
                  <a:lnTo>
                    <a:pt x="450033" y="1005441"/>
                  </a:lnTo>
                  <a:lnTo>
                    <a:pt x="431320" y="957563"/>
                  </a:lnTo>
                  <a:lnTo>
                    <a:pt x="412608" y="909685"/>
                  </a:lnTo>
                  <a:lnTo>
                    <a:pt x="393896" y="861806"/>
                  </a:lnTo>
                  <a:lnTo>
                    <a:pt x="375184" y="813928"/>
                  </a:lnTo>
                  <a:lnTo>
                    <a:pt x="356471" y="766050"/>
                  </a:lnTo>
                  <a:lnTo>
                    <a:pt x="337759" y="718172"/>
                  </a:lnTo>
                  <a:lnTo>
                    <a:pt x="319047" y="670294"/>
                  </a:lnTo>
                  <a:lnTo>
                    <a:pt x="300334" y="622416"/>
                  </a:lnTo>
                  <a:lnTo>
                    <a:pt x="281622" y="574537"/>
                  </a:lnTo>
                  <a:lnTo>
                    <a:pt x="262910" y="526659"/>
                  </a:lnTo>
                  <a:lnTo>
                    <a:pt x="244197" y="478781"/>
                  </a:lnTo>
                  <a:lnTo>
                    <a:pt x="225485" y="430903"/>
                  </a:lnTo>
                  <a:lnTo>
                    <a:pt x="206773" y="383025"/>
                  </a:lnTo>
                  <a:lnTo>
                    <a:pt x="188061" y="335147"/>
                  </a:lnTo>
                  <a:lnTo>
                    <a:pt x="169348" y="287268"/>
                  </a:lnTo>
                  <a:lnTo>
                    <a:pt x="150636" y="239390"/>
                  </a:lnTo>
                  <a:lnTo>
                    <a:pt x="131924" y="191512"/>
                  </a:lnTo>
                  <a:lnTo>
                    <a:pt x="113211" y="143634"/>
                  </a:lnTo>
                  <a:lnTo>
                    <a:pt x="94499" y="95756"/>
                  </a:lnTo>
                  <a:lnTo>
                    <a:pt x="75787" y="47878"/>
                  </a:lnTo>
                  <a:lnTo>
                    <a:pt x="57074" y="0"/>
                  </a:lnTo>
                  <a:lnTo>
                    <a:pt x="0" y="23681"/>
                  </a:lnTo>
                  <a:lnTo>
                    <a:pt x="20680" y="70743"/>
                  </a:lnTo>
                  <a:lnTo>
                    <a:pt x="41360" y="117804"/>
                  </a:lnTo>
                  <a:lnTo>
                    <a:pt x="62041" y="164866"/>
                  </a:lnTo>
                  <a:lnTo>
                    <a:pt x="82721" y="211927"/>
                  </a:lnTo>
                  <a:lnTo>
                    <a:pt x="103401" y="258989"/>
                  </a:lnTo>
                  <a:lnTo>
                    <a:pt x="124082" y="306051"/>
                  </a:lnTo>
                  <a:lnTo>
                    <a:pt x="144762" y="353112"/>
                  </a:lnTo>
                  <a:lnTo>
                    <a:pt x="165443" y="400174"/>
                  </a:lnTo>
                  <a:lnTo>
                    <a:pt x="186123" y="447235"/>
                  </a:lnTo>
                  <a:lnTo>
                    <a:pt x="206803" y="494297"/>
                  </a:lnTo>
                  <a:lnTo>
                    <a:pt x="227484" y="541358"/>
                  </a:lnTo>
                  <a:lnTo>
                    <a:pt x="248164" y="588420"/>
                  </a:lnTo>
                  <a:lnTo>
                    <a:pt x="268845" y="635481"/>
                  </a:lnTo>
                  <a:lnTo>
                    <a:pt x="289525" y="682543"/>
                  </a:lnTo>
                  <a:lnTo>
                    <a:pt x="310205" y="729605"/>
                  </a:lnTo>
                  <a:lnTo>
                    <a:pt x="330886" y="776666"/>
                  </a:lnTo>
                  <a:lnTo>
                    <a:pt x="351566" y="823728"/>
                  </a:lnTo>
                  <a:lnTo>
                    <a:pt x="372247" y="870789"/>
                  </a:lnTo>
                  <a:lnTo>
                    <a:pt x="392927" y="917851"/>
                  </a:lnTo>
                  <a:lnTo>
                    <a:pt x="413607" y="964912"/>
                  </a:lnTo>
                  <a:lnTo>
                    <a:pt x="434288" y="1011974"/>
                  </a:lnTo>
                  <a:lnTo>
                    <a:pt x="454968" y="1059035"/>
                  </a:lnTo>
                  <a:lnTo>
                    <a:pt x="475649" y="1106097"/>
                  </a:lnTo>
                  <a:lnTo>
                    <a:pt x="496329" y="1153159"/>
                  </a:lnTo>
                  <a:lnTo>
                    <a:pt x="517009" y="1200220"/>
                  </a:lnTo>
                  <a:lnTo>
                    <a:pt x="537690" y="1247282"/>
                  </a:lnTo>
                  <a:lnTo>
                    <a:pt x="558370" y="1294343"/>
                  </a:lnTo>
                  <a:lnTo>
                    <a:pt x="579051" y="1341405"/>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1595092" y="2003562"/>
              <a:ext cx="542656" cy="1407426"/>
            </a:xfrm>
            <a:custGeom>
              <a:avLst/>
              <a:pathLst>
                <a:path w="542656" h="1407426">
                  <a:moveTo>
                    <a:pt x="542656" y="1407426"/>
                  </a:moveTo>
                  <a:lnTo>
                    <a:pt x="525711" y="1358894"/>
                  </a:lnTo>
                  <a:lnTo>
                    <a:pt x="508767" y="1310362"/>
                  </a:lnTo>
                  <a:lnTo>
                    <a:pt x="491822" y="1261830"/>
                  </a:lnTo>
                  <a:lnTo>
                    <a:pt x="474878" y="1213298"/>
                  </a:lnTo>
                  <a:lnTo>
                    <a:pt x="457933" y="1164766"/>
                  </a:lnTo>
                  <a:lnTo>
                    <a:pt x="440989" y="1116234"/>
                  </a:lnTo>
                  <a:lnTo>
                    <a:pt x="424044" y="1067702"/>
                  </a:lnTo>
                  <a:lnTo>
                    <a:pt x="407099" y="1019170"/>
                  </a:lnTo>
                  <a:lnTo>
                    <a:pt x="390155" y="970638"/>
                  </a:lnTo>
                  <a:lnTo>
                    <a:pt x="373210" y="922106"/>
                  </a:lnTo>
                  <a:lnTo>
                    <a:pt x="356266" y="873575"/>
                  </a:lnTo>
                  <a:lnTo>
                    <a:pt x="339321" y="825043"/>
                  </a:lnTo>
                  <a:lnTo>
                    <a:pt x="322376" y="776511"/>
                  </a:lnTo>
                  <a:lnTo>
                    <a:pt x="305432" y="727979"/>
                  </a:lnTo>
                  <a:lnTo>
                    <a:pt x="288487" y="679447"/>
                  </a:lnTo>
                  <a:lnTo>
                    <a:pt x="271543" y="630915"/>
                  </a:lnTo>
                  <a:lnTo>
                    <a:pt x="254598" y="582383"/>
                  </a:lnTo>
                  <a:lnTo>
                    <a:pt x="237654" y="533851"/>
                  </a:lnTo>
                  <a:lnTo>
                    <a:pt x="220709" y="485319"/>
                  </a:lnTo>
                  <a:lnTo>
                    <a:pt x="203764" y="436787"/>
                  </a:lnTo>
                  <a:lnTo>
                    <a:pt x="186820" y="388255"/>
                  </a:lnTo>
                  <a:lnTo>
                    <a:pt x="169875" y="339723"/>
                  </a:lnTo>
                  <a:lnTo>
                    <a:pt x="152931" y="291191"/>
                  </a:lnTo>
                  <a:lnTo>
                    <a:pt x="135986" y="242659"/>
                  </a:lnTo>
                  <a:lnTo>
                    <a:pt x="119041" y="194127"/>
                  </a:lnTo>
                  <a:lnTo>
                    <a:pt x="102097" y="145595"/>
                  </a:lnTo>
                  <a:lnTo>
                    <a:pt x="85152" y="97063"/>
                  </a:lnTo>
                  <a:lnTo>
                    <a:pt x="68208" y="48531"/>
                  </a:lnTo>
                  <a:lnTo>
                    <a:pt x="51263" y="0"/>
                  </a:lnTo>
                  <a:lnTo>
                    <a:pt x="0" y="18959"/>
                  </a:lnTo>
                  <a:lnTo>
                    <a:pt x="18712" y="66837"/>
                  </a:lnTo>
                  <a:lnTo>
                    <a:pt x="37424" y="114715"/>
                  </a:lnTo>
                  <a:lnTo>
                    <a:pt x="56136" y="162594"/>
                  </a:lnTo>
                  <a:lnTo>
                    <a:pt x="74849" y="210472"/>
                  </a:lnTo>
                  <a:lnTo>
                    <a:pt x="93561" y="258350"/>
                  </a:lnTo>
                  <a:lnTo>
                    <a:pt x="112273" y="306228"/>
                  </a:lnTo>
                  <a:lnTo>
                    <a:pt x="130986" y="354106"/>
                  </a:lnTo>
                  <a:lnTo>
                    <a:pt x="149698" y="401984"/>
                  </a:lnTo>
                  <a:lnTo>
                    <a:pt x="168410" y="449863"/>
                  </a:lnTo>
                  <a:lnTo>
                    <a:pt x="187122" y="497741"/>
                  </a:lnTo>
                  <a:lnTo>
                    <a:pt x="205835" y="545619"/>
                  </a:lnTo>
                  <a:lnTo>
                    <a:pt x="224547" y="593497"/>
                  </a:lnTo>
                  <a:lnTo>
                    <a:pt x="243259" y="641375"/>
                  </a:lnTo>
                  <a:lnTo>
                    <a:pt x="261972" y="689253"/>
                  </a:lnTo>
                  <a:lnTo>
                    <a:pt x="280684" y="737132"/>
                  </a:lnTo>
                  <a:lnTo>
                    <a:pt x="299396" y="785010"/>
                  </a:lnTo>
                  <a:lnTo>
                    <a:pt x="318109" y="832888"/>
                  </a:lnTo>
                  <a:lnTo>
                    <a:pt x="336821" y="880766"/>
                  </a:lnTo>
                  <a:lnTo>
                    <a:pt x="355533" y="928644"/>
                  </a:lnTo>
                  <a:lnTo>
                    <a:pt x="374245" y="976522"/>
                  </a:lnTo>
                  <a:lnTo>
                    <a:pt x="392958" y="1024401"/>
                  </a:lnTo>
                  <a:lnTo>
                    <a:pt x="411670" y="1072279"/>
                  </a:lnTo>
                  <a:lnTo>
                    <a:pt x="430382" y="1120157"/>
                  </a:lnTo>
                  <a:lnTo>
                    <a:pt x="449095" y="1168035"/>
                  </a:lnTo>
                  <a:lnTo>
                    <a:pt x="467807" y="1215913"/>
                  </a:lnTo>
                  <a:lnTo>
                    <a:pt x="486519" y="1263791"/>
                  </a:lnTo>
                  <a:lnTo>
                    <a:pt x="505231" y="1311670"/>
                  </a:lnTo>
                  <a:lnTo>
                    <a:pt x="523944" y="1359548"/>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1646356" y="1986614"/>
              <a:ext cx="491392" cy="1424374"/>
            </a:xfrm>
            <a:custGeom>
              <a:avLst/>
              <a:pathLst>
                <a:path w="491392" h="1424374">
                  <a:moveTo>
                    <a:pt x="491392" y="1424374"/>
                  </a:moveTo>
                  <a:lnTo>
                    <a:pt x="476225" y="1375258"/>
                  </a:lnTo>
                  <a:lnTo>
                    <a:pt x="461057" y="1326141"/>
                  </a:lnTo>
                  <a:lnTo>
                    <a:pt x="445890" y="1277025"/>
                  </a:lnTo>
                  <a:lnTo>
                    <a:pt x="430723" y="1227908"/>
                  </a:lnTo>
                  <a:lnTo>
                    <a:pt x="415555" y="1178792"/>
                  </a:lnTo>
                  <a:lnTo>
                    <a:pt x="400388" y="1129676"/>
                  </a:lnTo>
                  <a:lnTo>
                    <a:pt x="385220" y="1080559"/>
                  </a:lnTo>
                  <a:lnTo>
                    <a:pt x="370053" y="1031443"/>
                  </a:lnTo>
                  <a:lnTo>
                    <a:pt x="354885" y="982327"/>
                  </a:lnTo>
                  <a:lnTo>
                    <a:pt x="339718" y="933210"/>
                  </a:lnTo>
                  <a:lnTo>
                    <a:pt x="324550" y="884094"/>
                  </a:lnTo>
                  <a:lnTo>
                    <a:pt x="309383" y="834978"/>
                  </a:lnTo>
                  <a:lnTo>
                    <a:pt x="294215" y="785861"/>
                  </a:lnTo>
                  <a:lnTo>
                    <a:pt x="279048" y="736745"/>
                  </a:lnTo>
                  <a:lnTo>
                    <a:pt x="263880" y="687629"/>
                  </a:lnTo>
                  <a:lnTo>
                    <a:pt x="248713" y="638512"/>
                  </a:lnTo>
                  <a:lnTo>
                    <a:pt x="233545" y="589396"/>
                  </a:lnTo>
                  <a:lnTo>
                    <a:pt x="218378" y="540279"/>
                  </a:lnTo>
                  <a:lnTo>
                    <a:pt x="203211" y="491163"/>
                  </a:lnTo>
                  <a:lnTo>
                    <a:pt x="188043" y="442047"/>
                  </a:lnTo>
                  <a:lnTo>
                    <a:pt x="172876" y="392930"/>
                  </a:lnTo>
                  <a:lnTo>
                    <a:pt x="157708" y="343814"/>
                  </a:lnTo>
                  <a:lnTo>
                    <a:pt x="142541" y="294698"/>
                  </a:lnTo>
                  <a:lnTo>
                    <a:pt x="127373" y="245581"/>
                  </a:lnTo>
                  <a:lnTo>
                    <a:pt x="112206" y="196465"/>
                  </a:lnTo>
                  <a:lnTo>
                    <a:pt x="97038" y="147349"/>
                  </a:lnTo>
                  <a:lnTo>
                    <a:pt x="81871" y="98232"/>
                  </a:lnTo>
                  <a:lnTo>
                    <a:pt x="66703" y="49116"/>
                  </a:lnTo>
                  <a:lnTo>
                    <a:pt x="51536" y="0"/>
                  </a:lnTo>
                  <a:lnTo>
                    <a:pt x="0" y="16947"/>
                  </a:lnTo>
                  <a:lnTo>
                    <a:pt x="16944" y="65479"/>
                  </a:lnTo>
                  <a:lnTo>
                    <a:pt x="33889" y="114011"/>
                  </a:lnTo>
                  <a:lnTo>
                    <a:pt x="50833" y="162543"/>
                  </a:lnTo>
                  <a:lnTo>
                    <a:pt x="67778" y="211075"/>
                  </a:lnTo>
                  <a:lnTo>
                    <a:pt x="84722" y="259607"/>
                  </a:lnTo>
                  <a:lnTo>
                    <a:pt x="101667" y="308139"/>
                  </a:lnTo>
                  <a:lnTo>
                    <a:pt x="118612" y="356671"/>
                  </a:lnTo>
                  <a:lnTo>
                    <a:pt x="135556" y="405203"/>
                  </a:lnTo>
                  <a:lnTo>
                    <a:pt x="152501" y="453735"/>
                  </a:lnTo>
                  <a:lnTo>
                    <a:pt x="169445" y="502267"/>
                  </a:lnTo>
                  <a:lnTo>
                    <a:pt x="186390" y="550799"/>
                  </a:lnTo>
                  <a:lnTo>
                    <a:pt x="203335" y="599331"/>
                  </a:lnTo>
                  <a:lnTo>
                    <a:pt x="220279" y="647863"/>
                  </a:lnTo>
                  <a:lnTo>
                    <a:pt x="237224" y="696395"/>
                  </a:lnTo>
                  <a:lnTo>
                    <a:pt x="254168" y="744927"/>
                  </a:lnTo>
                  <a:lnTo>
                    <a:pt x="271113" y="793459"/>
                  </a:lnTo>
                  <a:lnTo>
                    <a:pt x="288057" y="841991"/>
                  </a:lnTo>
                  <a:lnTo>
                    <a:pt x="305002" y="890522"/>
                  </a:lnTo>
                  <a:lnTo>
                    <a:pt x="321947" y="939054"/>
                  </a:lnTo>
                  <a:lnTo>
                    <a:pt x="338891" y="987586"/>
                  </a:lnTo>
                  <a:lnTo>
                    <a:pt x="355836" y="1036118"/>
                  </a:lnTo>
                  <a:lnTo>
                    <a:pt x="372780" y="1084650"/>
                  </a:lnTo>
                  <a:lnTo>
                    <a:pt x="389725" y="1133182"/>
                  </a:lnTo>
                  <a:lnTo>
                    <a:pt x="406670" y="1181714"/>
                  </a:lnTo>
                  <a:lnTo>
                    <a:pt x="423614" y="1230246"/>
                  </a:lnTo>
                  <a:lnTo>
                    <a:pt x="440559" y="1278778"/>
                  </a:lnTo>
                  <a:lnTo>
                    <a:pt x="457503" y="1327310"/>
                  </a:lnTo>
                  <a:lnTo>
                    <a:pt x="474448" y="1375842"/>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1697892" y="1972335"/>
              <a:ext cx="439856" cy="1438652"/>
            </a:xfrm>
            <a:custGeom>
              <a:avLst/>
              <a:pathLst>
                <a:path w="439856" h="1438652">
                  <a:moveTo>
                    <a:pt x="439856" y="1438652"/>
                  </a:moveTo>
                  <a:lnTo>
                    <a:pt x="426386" y="1389044"/>
                  </a:lnTo>
                  <a:lnTo>
                    <a:pt x="412916" y="1339435"/>
                  </a:lnTo>
                  <a:lnTo>
                    <a:pt x="399446" y="1289826"/>
                  </a:lnTo>
                  <a:lnTo>
                    <a:pt x="385976" y="1240218"/>
                  </a:lnTo>
                  <a:lnTo>
                    <a:pt x="372506" y="1190609"/>
                  </a:lnTo>
                  <a:lnTo>
                    <a:pt x="359036" y="1141000"/>
                  </a:lnTo>
                  <a:lnTo>
                    <a:pt x="345565" y="1091391"/>
                  </a:lnTo>
                  <a:lnTo>
                    <a:pt x="332095" y="1041783"/>
                  </a:lnTo>
                  <a:lnTo>
                    <a:pt x="318625" y="992174"/>
                  </a:lnTo>
                  <a:lnTo>
                    <a:pt x="305155" y="942565"/>
                  </a:lnTo>
                  <a:lnTo>
                    <a:pt x="291685" y="892957"/>
                  </a:lnTo>
                  <a:lnTo>
                    <a:pt x="278215" y="843348"/>
                  </a:lnTo>
                  <a:lnTo>
                    <a:pt x="264745" y="793739"/>
                  </a:lnTo>
                  <a:lnTo>
                    <a:pt x="251275" y="744130"/>
                  </a:lnTo>
                  <a:lnTo>
                    <a:pt x="237805" y="694522"/>
                  </a:lnTo>
                  <a:lnTo>
                    <a:pt x="224335" y="644913"/>
                  </a:lnTo>
                  <a:lnTo>
                    <a:pt x="210865" y="595304"/>
                  </a:lnTo>
                  <a:lnTo>
                    <a:pt x="197394" y="545695"/>
                  </a:lnTo>
                  <a:lnTo>
                    <a:pt x="183924" y="496087"/>
                  </a:lnTo>
                  <a:lnTo>
                    <a:pt x="170454" y="446478"/>
                  </a:lnTo>
                  <a:lnTo>
                    <a:pt x="156984" y="396869"/>
                  </a:lnTo>
                  <a:lnTo>
                    <a:pt x="143514" y="347261"/>
                  </a:lnTo>
                  <a:lnTo>
                    <a:pt x="130044" y="297652"/>
                  </a:lnTo>
                  <a:lnTo>
                    <a:pt x="116574" y="248043"/>
                  </a:lnTo>
                  <a:lnTo>
                    <a:pt x="103104" y="198434"/>
                  </a:lnTo>
                  <a:lnTo>
                    <a:pt x="89634" y="148826"/>
                  </a:lnTo>
                  <a:lnTo>
                    <a:pt x="76164" y="99217"/>
                  </a:lnTo>
                  <a:lnTo>
                    <a:pt x="62694" y="49608"/>
                  </a:lnTo>
                  <a:lnTo>
                    <a:pt x="49223" y="0"/>
                  </a:lnTo>
                  <a:lnTo>
                    <a:pt x="0" y="14278"/>
                  </a:lnTo>
                  <a:lnTo>
                    <a:pt x="15167" y="63394"/>
                  </a:lnTo>
                  <a:lnTo>
                    <a:pt x="30334" y="112511"/>
                  </a:lnTo>
                  <a:lnTo>
                    <a:pt x="45502" y="161627"/>
                  </a:lnTo>
                  <a:lnTo>
                    <a:pt x="60669" y="210744"/>
                  </a:lnTo>
                  <a:lnTo>
                    <a:pt x="75837" y="259860"/>
                  </a:lnTo>
                  <a:lnTo>
                    <a:pt x="91004" y="308976"/>
                  </a:lnTo>
                  <a:lnTo>
                    <a:pt x="106172" y="358093"/>
                  </a:lnTo>
                  <a:lnTo>
                    <a:pt x="121339" y="407209"/>
                  </a:lnTo>
                  <a:lnTo>
                    <a:pt x="136507" y="456325"/>
                  </a:lnTo>
                  <a:lnTo>
                    <a:pt x="151674" y="505442"/>
                  </a:lnTo>
                  <a:lnTo>
                    <a:pt x="166842" y="554558"/>
                  </a:lnTo>
                  <a:lnTo>
                    <a:pt x="182009" y="603674"/>
                  </a:lnTo>
                  <a:lnTo>
                    <a:pt x="197177" y="652791"/>
                  </a:lnTo>
                  <a:lnTo>
                    <a:pt x="212344" y="701907"/>
                  </a:lnTo>
                  <a:lnTo>
                    <a:pt x="227512" y="751023"/>
                  </a:lnTo>
                  <a:lnTo>
                    <a:pt x="242679" y="800140"/>
                  </a:lnTo>
                  <a:lnTo>
                    <a:pt x="257846" y="849256"/>
                  </a:lnTo>
                  <a:lnTo>
                    <a:pt x="273014" y="898373"/>
                  </a:lnTo>
                  <a:lnTo>
                    <a:pt x="288181" y="947489"/>
                  </a:lnTo>
                  <a:lnTo>
                    <a:pt x="303349" y="996605"/>
                  </a:lnTo>
                  <a:lnTo>
                    <a:pt x="318516" y="1045722"/>
                  </a:lnTo>
                  <a:lnTo>
                    <a:pt x="333684" y="1094838"/>
                  </a:lnTo>
                  <a:lnTo>
                    <a:pt x="348851" y="1143954"/>
                  </a:lnTo>
                  <a:lnTo>
                    <a:pt x="364019" y="1193071"/>
                  </a:lnTo>
                  <a:lnTo>
                    <a:pt x="379186" y="1242187"/>
                  </a:lnTo>
                  <a:lnTo>
                    <a:pt x="394354" y="1291303"/>
                  </a:lnTo>
                  <a:lnTo>
                    <a:pt x="409521" y="1340420"/>
                  </a:lnTo>
                  <a:lnTo>
                    <a:pt x="424689" y="1389536"/>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1747116" y="1961196"/>
              <a:ext cx="390632" cy="1449792"/>
            </a:xfrm>
            <a:custGeom>
              <a:avLst/>
              <a:pathLst>
                <a:path w="390632" h="1449792">
                  <a:moveTo>
                    <a:pt x="390632" y="1449792"/>
                  </a:moveTo>
                  <a:lnTo>
                    <a:pt x="378666" y="1399799"/>
                  </a:lnTo>
                  <a:lnTo>
                    <a:pt x="366700" y="1349806"/>
                  </a:lnTo>
                  <a:lnTo>
                    <a:pt x="354734" y="1299814"/>
                  </a:lnTo>
                  <a:lnTo>
                    <a:pt x="342768" y="1249821"/>
                  </a:lnTo>
                  <a:lnTo>
                    <a:pt x="330802" y="1199828"/>
                  </a:lnTo>
                  <a:lnTo>
                    <a:pt x="318837" y="1149835"/>
                  </a:lnTo>
                  <a:lnTo>
                    <a:pt x="306871" y="1099842"/>
                  </a:lnTo>
                  <a:lnTo>
                    <a:pt x="294905" y="1049849"/>
                  </a:lnTo>
                  <a:lnTo>
                    <a:pt x="282939" y="999857"/>
                  </a:lnTo>
                  <a:lnTo>
                    <a:pt x="270973" y="949864"/>
                  </a:lnTo>
                  <a:lnTo>
                    <a:pt x="259007" y="899871"/>
                  </a:lnTo>
                  <a:lnTo>
                    <a:pt x="247041" y="849878"/>
                  </a:lnTo>
                  <a:lnTo>
                    <a:pt x="235075" y="799885"/>
                  </a:lnTo>
                  <a:lnTo>
                    <a:pt x="223109" y="749892"/>
                  </a:lnTo>
                  <a:lnTo>
                    <a:pt x="211143" y="699899"/>
                  </a:lnTo>
                  <a:lnTo>
                    <a:pt x="199177" y="649907"/>
                  </a:lnTo>
                  <a:lnTo>
                    <a:pt x="187211" y="599914"/>
                  </a:lnTo>
                  <a:lnTo>
                    <a:pt x="175245" y="549921"/>
                  </a:lnTo>
                  <a:lnTo>
                    <a:pt x="163279" y="499928"/>
                  </a:lnTo>
                  <a:lnTo>
                    <a:pt x="151313" y="449935"/>
                  </a:lnTo>
                  <a:lnTo>
                    <a:pt x="139347" y="399942"/>
                  </a:lnTo>
                  <a:lnTo>
                    <a:pt x="127382" y="349949"/>
                  </a:lnTo>
                  <a:lnTo>
                    <a:pt x="115416" y="299957"/>
                  </a:lnTo>
                  <a:lnTo>
                    <a:pt x="103450" y="249964"/>
                  </a:lnTo>
                  <a:lnTo>
                    <a:pt x="91484" y="199971"/>
                  </a:lnTo>
                  <a:lnTo>
                    <a:pt x="79518" y="149978"/>
                  </a:lnTo>
                  <a:lnTo>
                    <a:pt x="67552" y="99985"/>
                  </a:lnTo>
                  <a:lnTo>
                    <a:pt x="55586" y="49992"/>
                  </a:lnTo>
                  <a:lnTo>
                    <a:pt x="43620" y="0"/>
                  </a:lnTo>
                  <a:lnTo>
                    <a:pt x="0" y="11139"/>
                  </a:lnTo>
                  <a:lnTo>
                    <a:pt x="13470" y="60748"/>
                  </a:lnTo>
                  <a:lnTo>
                    <a:pt x="26940" y="110357"/>
                  </a:lnTo>
                  <a:lnTo>
                    <a:pt x="40410" y="159965"/>
                  </a:lnTo>
                  <a:lnTo>
                    <a:pt x="53880" y="209574"/>
                  </a:lnTo>
                  <a:lnTo>
                    <a:pt x="67350" y="259183"/>
                  </a:lnTo>
                  <a:lnTo>
                    <a:pt x="80820" y="308792"/>
                  </a:lnTo>
                  <a:lnTo>
                    <a:pt x="94290" y="358400"/>
                  </a:lnTo>
                  <a:lnTo>
                    <a:pt x="107760" y="408009"/>
                  </a:lnTo>
                  <a:lnTo>
                    <a:pt x="121230" y="457618"/>
                  </a:lnTo>
                  <a:lnTo>
                    <a:pt x="134700" y="507226"/>
                  </a:lnTo>
                  <a:lnTo>
                    <a:pt x="148170" y="556835"/>
                  </a:lnTo>
                  <a:lnTo>
                    <a:pt x="161641" y="606444"/>
                  </a:lnTo>
                  <a:lnTo>
                    <a:pt x="175111" y="656053"/>
                  </a:lnTo>
                  <a:lnTo>
                    <a:pt x="188581" y="705661"/>
                  </a:lnTo>
                  <a:lnTo>
                    <a:pt x="202051" y="755270"/>
                  </a:lnTo>
                  <a:lnTo>
                    <a:pt x="215521" y="804879"/>
                  </a:lnTo>
                  <a:lnTo>
                    <a:pt x="228991" y="854488"/>
                  </a:lnTo>
                  <a:lnTo>
                    <a:pt x="242461" y="904096"/>
                  </a:lnTo>
                  <a:lnTo>
                    <a:pt x="255931" y="953705"/>
                  </a:lnTo>
                  <a:lnTo>
                    <a:pt x="269401" y="1003314"/>
                  </a:lnTo>
                  <a:lnTo>
                    <a:pt x="282871" y="1052922"/>
                  </a:lnTo>
                  <a:lnTo>
                    <a:pt x="296341" y="1102531"/>
                  </a:lnTo>
                  <a:lnTo>
                    <a:pt x="309812" y="1152140"/>
                  </a:lnTo>
                  <a:lnTo>
                    <a:pt x="323282" y="1201749"/>
                  </a:lnTo>
                  <a:lnTo>
                    <a:pt x="336752" y="1251357"/>
                  </a:lnTo>
                  <a:lnTo>
                    <a:pt x="350222" y="1300966"/>
                  </a:lnTo>
                  <a:lnTo>
                    <a:pt x="363692" y="1350575"/>
                  </a:lnTo>
                  <a:lnTo>
                    <a:pt x="377162" y="1400183"/>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1790737" y="1954774"/>
              <a:ext cx="347012" cy="1456213"/>
            </a:xfrm>
            <a:custGeom>
              <a:avLst/>
              <a:pathLst>
                <a:path w="347012" h="1456213">
                  <a:moveTo>
                    <a:pt x="347012" y="1456213"/>
                  </a:moveTo>
                  <a:lnTo>
                    <a:pt x="336012" y="1405999"/>
                  </a:lnTo>
                  <a:lnTo>
                    <a:pt x="325012" y="1355785"/>
                  </a:lnTo>
                  <a:lnTo>
                    <a:pt x="314012" y="1305571"/>
                  </a:lnTo>
                  <a:lnTo>
                    <a:pt x="303012" y="1255356"/>
                  </a:lnTo>
                  <a:lnTo>
                    <a:pt x="292013" y="1205142"/>
                  </a:lnTo>
                  <a:lnTo>
                    <a:pt x="281013" y="1154928"/>
                  </a:lnTo>
                  <a:lnTo>
                    <a:pt x="270013" y="1104713"/>
                  </a:lnTo>
                  <a:lnTo>
                    <a:pt x="259013" y="1054499"/>
                  </a:lnTo>
                  <a:lnTo>
                    <a:pt x="248013" y="1004285"/>
                  </a:lnTo>
                  <a:lnTo>
                    <a:pt x="237014" y="954071"/>
                  </a:lnTo>
                  <a:lnTo>
                    <a:pt x="226014" y="903856"/>
                  </a:lnTo>
                  <a:lnTo>
                    <a:pt x="215014" y="853642"/>
                  </a:lnTo>
                  <a:lnTo>
                    <a:pt x="204014" y="803428"/>
                  </a:lnTo>
                  <a:lnTo>
                    <a:pt x="193014" y="753214"/>
                  </a:lnTo>
                  <a:lnTo>
                    <a:pt x="182014" y="702999"/>
                  </a:lnTo>
                  <a:lnTo>
                    <a:pt x="171015" y="652785"/>
                  </a:lnTo>
                  <a:lnTo>
                    <a:pt x="160015" y="602571"/>
                  </a:lnTo>
                  <a:lnTo>
                    <a:pt x="149015" y="552356"/>
                  </a:lnTo>
                  <a:lnTo>
                    <a:pt x="138015" y="502142"/>
                  </a:lnTo>
                  <a:lnTo>
                    <a:pt x="127015" y="451928"/>
                  </a:lnTo>
                  <a:lnTo>
                    <a:pt x="116016" y="401714"/>
                  </a:lnTo>
                  <a:lnTo>
                    <a:pt x="105016" y="351499"/>
                  </a:lnTo>
                  <a:lnTo>
                    <a:pt x="94016" y="301285"/>
                  </a:lnTo>
                  <a:lnTo>
                    <a:pt x="83016" y="251071"/>
                  </a:lnTo>
                  <a:lnTo>
                    <a:pt x="72016" y="200857"/>
                  </a:lnTo>
                  <a:lnTo>
                    <a:pt x="61017" y="150642"/>
                  </a:lnTo>
                  <a:lnTo>
                    <a:pt x="50017" y="100428"/>
                  </a:lnTo>
                  <a:lnTo>
                    <a:pt x="39017" y="50214"/>
                  </a:lnTo>
                  <a:lnTo>
                    <a:pt x="28017" y="0"/>
                  </a:lnTo>
                  <a:lnTo>
                    <a:pt x="0" y="6421"/>
                  </a:lnTo>
                  <a:lnTo>
                    <a:pt x="11965" y="56414"/>
                  </a:lnTo>
                  <a:lnTo>
                    <a:pt x="23931" y="106406"/>
                  </a:lnTo>
                  <a:lnTo>
                    <a:pt x="35897" y="156399"/>
                  </a:lnTo>
                  <a:lnTo>
                    <a:pt x="47863" y="206392"/>
                  </a:lnTo>
                  <a:lnTo>
                    <a:pt x="59829" y="256385"/>
                  </a:lnTo>
                  <a:lnTo>
                    <a:pt x="71795" y="306378"/>
                  </a:lnTo>
                  <a:lnTo>
                    <a:pt x="83761" y="356371"/>
                  </a:lnTo>
                  <a:lnTo>
                    <a:pt x="95727" y="406363"/>
                  </a:lnTo>
                  <a:lnTo>
                    <a:pt x="107693" y="456356"/>
                  </a:lnTo>
                  <a:lnTo>
                    <a:pt x="119659" y="506349"/>
                  </a:lnTo>
                  <a:lnTo>
                    <a:pt x="131625" y="556342"/>
                  </a:lnTo>
                  <a:lnTo>
                    <a:pt x="143591" y="606335"/>
                  </a:lnTo>
                  <a:lnTo>
                    <a:pt x="155557" y="656328"/>
                  </a:lnTo>
                  <a:lnTo>
                    <a:pt x="167523" y="706321"/>
                  </a:lnTo>
                  <a:lnTo>
                    <a:pt x="179489" y="756313"/>
                  </a:lnTo>
                  <a:lnTo>
                    <a:pt x="191454" y="806306"/>
                  </a:lnTo>
                  <a:lnTo>
                    <a:pt x="203420" y="856299"/>
                  </a:lnTo>
                  <a:lnTo>
                    <a:pt x="215386" y="906292"/>
                  </a:lnTo>
                  <a:lnTo>
                    <a:pt x="227352" y="956285"/>
                  </a:lnTo>
                  <a:lnTo>
                    <a:pt x="239318" y="1006278"/>
                  </a:lnTo>
                  <a:lnTo>
                    <a:pt x="251284" y="1056271"/>
                  </a:lnTo>
                  <a:lnTo>
                    <a:pt x="263250" y="1106263"/>
                  </a:lnTo>
                  <a:lnTo>
                    <a:pt x="275216" y="1156256"/>
                  </a:lnTo>
                  <a:lnTo>
                    <a:pt x="287182" y="1206249"/>
                  </a:lnTo>
                  <a:lnTo>
                    <a:pt x="299148" y="1256242"/>
                  </a:lnTo>
                  <a:lnTo>
                    <a:pt x="311114" y="1306235"/>
                  </a:lnTo>
                  <a:lnTo>
                    <a:pt x="323080" y="1356228"/>
                  </a:lnTo>
                  <a:lnTo>
                    <a:pt x="335046" y="1406220"/>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1818754" y="1949040"/>
              <a:ext cx="318994" cy="1461947"/>
            </a:xfrm>
            <a:custGeom>
              <a:avLst/>
              <a:pathLst>
                <a:path w="318994" h="1461947">
                  <a:moveTo>
                    <a:pt x="318994" y="1461947"/>
                  </a:moveTo>
                  <a:lnTo>
                    <a:pt x="308939" y="1411535"/>
                  </a:lnTo>
                  <a:lnTo>
                    <a:pt x="298884" y="1361123"/>
                  </a:lnTo>
                  <a:lnTo>
                    <a:pt x="288829" y="1310711"/>
                  </a:lnTo>
                  <a:lnTo>
                    <a:pt x="278775" y="1260299"/>
                  </a:lnTo>
                  <a:lnTo>
                    <a:pt x="268720" y="1209887"/>
                  </a:lnTo>
                  <a:lnTo>
                    <a:pt x="258665" y="1159475"/>
                  </a:lnTo>
                  <a:lnTo>
                    <a:pt x="248610" y="1109063"/>
                  </a:lnTo>
                  <a:lnTo>
                    <a:pt x="238555" y="1058651"/>
                  </a:lnTo>
                  <a:lnTo>
                    <a:pt x="228500" y="1008239"/>
                  </a:lnTo>
                  <a:lnTo>
                    <a:pt x="218446" y="957827"/>
                  </a:lnTo>
                  <a:lnTo>
                    <a:pt x="208391" y="907415"/>
                  </a:lnTo>
                  <a:lnTo>
                    <a:pt x="198336" y="857003"/>
                  </a:lnTo>
                  <a:lnTo>
                    <a:pt x="188281" y="806591"/>
                  </a:lnTo>
                  <a:lnTo>
                    <a:pt x="178226" y="756179"/>
                  </a:lnTo>
                  <a:lnTo>
                    <a:pt x="168171" y="705767"/>
                  </a:lnTo>
                  <a:lnTo>
                    <a:pt x="158117" y="655355"/>
                  </a:lnTo>
                  <a:lnTo>
                    <a:pt x="148062" y="604943"/>
                  </a:lnTo>
                  <a:lnTo>
                    <a:pt x="138007" y="554531"/>
                  </a:lnTo>
                  <a:lnTo>
                    <a:pt x="127952" y="504119"/>
                  </a:lnTo>
                  <a:lnTo>
                    <a:pt x="117897" y="453707"/>
                  </a:lnTo>
                  <a:lnTo>
                    <a:pt x="107842" y="403295"/>
                  </a:lnTo>
                  <a:lnTo>
                    <a:pt x="97788" y="352883"/>
                  </a:lnTo>
                  <a:lnTo>
                    <a:pt x="87733" y="302471"/>
                  </a:lnTo>
                  <a:lnTo>
                    <a:pt x="77678" y="252059"/>
                  </a:lnTo>
                  <a:lnTo>
                    <a:pt x="67623" y="201647"/>
                  </a:lnTo>
                  <a:lnTo>
                    <a:pt x="57568" y="151235"/>
                  </a:lnTo>
                  <a:lnTo>
                    <a:pt x="47513" y="100823"/>
                  </a:lnTo>
                  <a:lnTo>
                    <a:pt x="37459" y="50411"/>
                  </a:lnTo>
                  <a:lnTo>
                    <a:pt x="27404" y="0"/>
                  </a:lnTo>
                  <a:lnTo>
                    <a:pt x="0" y="5733"/>
                  </a:lnTo>
                  <a:lnTo>
                    <a:pt x="10999" y="55948"/>
                  </a:lnTo>
                  <a:lnTo>
                    <a:pt x="21999" y="106162"/>
                  </a:lnTo>
                  <a:lnTo>
                    <a:pt x="32999" y="156376"/>
                  </a:lnTo>
                  <a:lnTo>
                    <a:pt x="43999" y="206591"/>
                  </a:lnTo>
                  <a:lnTo>
                    <a:pt x="54999" y="256805"/>
                  </a:lnTo>
                  <a:lnTo>
                    <a:pt x="65998" y="307019"/>
                  </a:lnTo>
                  <a:lnTo>
                    <a:pt x="76998" y="357233"/>
                  </a:lnTo>
                  <a:lnTo>
                    <a:pt x="87998" y="407448"/>
                  </a:lnTo>
                  <a:lnTo>
                    <a:pt x="98998" y="457662"/>
                  </a:lnTo>
                  <a:lnTo>
                    <a:pt x="109998" y="507876"/>
                  </a:lnTo>
                  <a:lnTo>
                    <a:pt x="120997" y="558090"/>
                  </a:lnTo>
                  <a:lnTo>
                    <a:pt x="131997" y="608305"/>
                  </a:lnTo>
                  <a:lnTo>
                    <a:pt x="142997" y="658519"/>
                  </a:lnTo>
                  <a:lnTo>
                    <a:pt x="153997" y="708733"/>
                  </a:lnTo>
                  <a:lnTo>
                    <a:pt x="164997" y="758948"/>
                  </a:lnTo>
                  <a:lnTo>
                    <a:pt x="175996" y="809162"/>
                  </a:lnTo>
                  <a:lnTo>
                    <a:pt x="186996" y="859376"/>
                  </a:lnTo>
                  <a:lnTo>
                    <a:pt x="197996" y="909590"/>
                  </a:lnTo>
                  <a:lnTo>
                    <a:pt x="208996" y="959805"/>
                  </a:lnTo>
                  <a:lnTo>
                    <a:pt x="219996" y="1010019"/>
                  </a:lnTo>
                  <a:lnTo>
                    <a:pt x="230995" y="1060233"/>
                  </a:lnTo>
                  <a:lnTo>
                    <a:pt x="241995" y="1110447"/>
                  </a:lnTo>
                  <a:lnTo>
                    <a:pt x="252995" y="1160662"/>
                  </a:lnTo>
                  <a:lnTo>
                    <a:pt x="263995" y="1210876"/>
                  </a:lnTo>
                  <a:lnTo>
                    <a:pt x="274995" y="1261090"/>
                  </a:lnTo>
                  <a:lnTo>
                    <a:pt x="285994" y="1311304"/>
                  </a:lnTo>
                  <a:lnTo>
                    <a:pt x="296994" y="1361519"/>
                  </a:lnTo>
                  <a:lnTo>
                    <a:pt x="307994" y="1411733"/>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1846159" y="1943950"/>
              <a:ext cx="291590" cy="1467038"/>
            </a:xfrm>
            <a:custGeom>
              <a:avLst/>
              <a:pathLst>
                <a:path w="291590" h="1467038">
                  <a:moveTo>
                    <a:pt x="291590" y="1467038"/>
                  </a:moveTo>
                  <a:lnTo>
                    <a:pt x="282459" y="1416450"/>
                  </a:lnTo>
                  <a:lnTo>
                    <a:pt x="273328" y="1365863"/>
                  </a:lnTo>
                  <a:lnTo>
                    <a:pt x="264197" y="1315275"/>
                  </a:lnTo>
                  <a:lnTo>
                    <a:pt x="255067" y="1264688"/>
                  </a:lnTo>
                  <a:lnTo>
                    <a:pt x="245936" y="1214100"/>
                  </a:lnTo>
                  <a:lnTo>
                    <a:pt x="236805" y="1163513"/>
                  </a:lnTo>
                  <a:lnTo>
                    <a:pt x="227674" y="1112925"/>
                  </a:lnTo>
                  <a:lnTo>
                    <a:pt x="218544" y="1062338"/>
                  </a:lnTo>
                  <a:lnTo>
                    <a:pt x="209413" y="1011750"/>
                  </a:lnTo>
                  <a:lnTo>
                    <a:pt x="200282" y="961163"/>
                  </a:lnTo>
                  <a:lnTo>
                    <a:pt x="191151" y="910575"/>
                  </a:lnTo>
                  <a:lnTo>
                    <a:pt x="182021" y="859987"/>
                  </a:lnTo>
                  <a:lnTo>
                    <a:pt x="172890" y="809400"/>
                  </a:lnTo>
                  <a:lnTo>
                    <a:pt x="163759" y="758812"/>
                  </a:lnTo>
                  <a:lnTo>
                    <a:pt x="154628" y="708225"/>
                  </a:lnTo>
                  <a:lnTo>
                    <a:pt x="145498" y="657637"/>
                  </a:lnTo>
                  <a:lnTo>
                    <a:pt x="136367" y="607050"/>
                  </a:lnTo>
                  <a:lnTo>
                    <a:pt x="127236" y="556462"/>
                  </a:lnTo>
                  <a:lnTo>
                    <a:pt x="118105" y="505875"/>
                  </a:lnTo>
                  <a:lnTo>
                    <a:pt x="108975" y="455287"/>
                  </a:lnTo>
                  <a:lnTo>
                    <a:pt x="99844" y="404700"/>
                  </a:lnTo>
                  <a:lnTo>
                    <a:pt x="90713" y="354112"/>
                  </a:lnTo>
                  <a:lnTo>
                    <a:pt x="81582" y="303525"/>
                  </a:lnTo>
                  <a:lnTo>
                    <a:pt x="72452" y="252937"/>
                  </a:lnTo>
                  <a:lnTo>
                    <a:pt x="63321" y="202350"/>
                  </a:lnTo>
                  <a:lnTo>
                    <a:pt x="54190" y="151762"/>
                  </a:lnTo>
                  <a:lnTo>
                    <a:pt x="45059" y="101175"/>
                  </a:lnTo>
                  <a:lnTo>
                    <a:pt x="35929" y="50587"/>
                  </a:lnTo>
                  <a:lnTo>
                    <a:pt x="26798" y="0"/>
                  </a:lnTo>
                  <a:lnTo>
                    <a:pt x="0" y="5090"/>
                  </a:lnTo>
                  <a:lnTo>
                    <a:pt x="10054" y="55502"/>
                  </a:lnTo>
                  <a:lnTo>
                    <a:pt x="20109" y="105914"/>
                  </a:lnTo>
                  <a:lnTo>
                    <a:pt x="30164" y="156326"/>
                  </a:lnTo>
                  <a:lnTo>
                    <a:pt x="40219" y="206738"/>
                  </a:lnTo>
                  <a:lnTo>
                    <a:pt x="50274" y="257150"/>
                  </a:lnTo>
                  <a:lnTo>
                    <a:pt x="60329" y="307562"/>
                  </a:lnTo>
                  <a:lnTo>
                    <a:pt x="70383" y="357974"/>
                  </a:lnTo>
                  <a:lnTo>
                    <a:pt x="80438" y="408386"/>
                  </a:lnTo>
                  <a:lnTo>
                    <a:pt x="90493" y="458798"/>
                  </a:lnTo>
                  <a:lnTo>
                    <a:pt x="100548" y="509210"/>
                  </a:lnTo>
                  <a:lnTo>
                    <a:pt x="110603" y="559622"/>
                  </a:lnTo>
                  <a:lnTo>
                    <a:pt x="120658" y="610034"/>
                  </a:lnTo>
                  <a:lnTo>
                    <a:pt x="130712" y="660446"/>
                  </a:lnTo>
                  <a:lnTo>
                    <a:pt x="140767" y="710858"/>
                  </a:lnTo>
                  <a:lnTo>
                    <a:pt x="150822" y="761270"/>
                  </a:lnTo>
                  <a:lnTo>
                    <a:pt x="160877" y="811682"/>
                  </a:lnTo>
                  <a:lnTo>
                    <a:pt x="170932" y="862094"/>
                  </a:lnTo>
                  <a:lnTo>
                    <a:pt x="180987" y="912506"/>
                  </a:lnTo>
                  <a:lnTo>
                    <a:pt x="191041" y="962918"/>
                  </a:lnTo>
                  <a:lnTo>
                    <a:pt x="201096" y="1013330"/>
                  </a:lnTo>
                  <a:lnTo>
                    <a:pt x="211151" y="1063742"/>
                  </a:lnTo>
                  <a:lnTo>
                    <a:pt x="221206" y="1114154"/>
                  </a:lnTo>
                  <a:lnTo>
                    <a:pt x="231261" y="1164566"/>
                  </a:lnTo>
                  <a:lnTo>
                    <a:pt x="241316" y="1214978"/>
                  </a:lnTo>
                  <a:lnTo>
                    <a:pt x="251370" y="1265390"/>
                  </a:lnTo>
                  <a:lnTo>
                    <a:pt x="261425" y="1315802"/>
                  </a:lnTo>
                  <a:lnTo>
                    <a:pt x="271480" y="1366214"/>
                  </a:lnTo>
                  <a:lnTo>
                    <a:pt x="281535" y="1416626"/>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1872957" y="1920245"/>
              <a:ext cx="264791" cy="1490743"/>
            </a:xfrm>
            <a:custGeom>
              <a:avLst/>
              <a:pathLst>
                <a:path w="264791" h="1490743">
                  <a:moveTo>
                    <a:pt x="264791" y="1490743"/>
                  </a:moveTo>
                  <a:lnTo>
                    <a:pt x="264791" y="1439338"/>
                  </a:lnTo>
                  <a:lnTo>
                    <a:pt x="264791" y="1387933"/>
                  </a:lnTo>
                  <a:lnTo>
                    <a:pt x="264791" y="1336528"/>
                  </a:lnTo>
                  <a:lnTo>
                    <a:pt x="264791" y="1285123"/>
                  </a:lnTo>
                  <a:lnTo>
                    <a:pt x="264791" y="1233718"/>
                  </a:lnTo>
                  <a:lnTo>
                    <a:pt x="264791" y="1182313"/>
                  </a:lnTo>
                  <a:lnTo>
                    <a:pt x="264791" y="1130908"/>
                  </a:lnTo>
                  <a:lnTo>
                    <a:pt x="264791" y="1079503"/>
                  </a:lnTo>
                  <a:lnTo>
                    <a:pt x="264791" y="1028098"/>
                  </a:lnTo>
                  <a:lnTo>
                    <a:pt x="264791" y="976694"/>
                  </a:lnTo>
                  <a:lnTo>
                    <a:pt x="264791" y="925289"/>
                  </a:lnTo>
                  <a:lnTo>
                    <a:pt x="264791" y="873884"/>
                  </a:lnTo>
                  <a:lnTo>
                    <a:pt x="264791" y="822479"/>
                  </a:lnTo>
                  <a:lnTo>
                    <a:pt x="264791" y="771074"/>
                  </a:lnTo>
                  <a:lnTo>
                    <a:pt x="264791" y="719669"/>
                  </a:lnTo>
                  <a:lnTo>
                    <a:pt x="264791" y="668264"/>
                  </a:lnTo>
                  <a:lnTo>
                    <a:pt x="264791" y="616859"/>
                  </a:lnTo>
                  <a:lnTo>
                    <a:pt x="264791" y="565454"/>
                  </a:lnTo>
                  <a:lnTo>
                    <a:pt x="264791" y="514049"/>
                  </a:lnTo>
                  <a:lnTo>
                    <a:pt x="264791" y="462644"/>
                  </a:lnTo>
                  <a:lnTo>
                    <a:pt x="264791" y="411239"/>
                  </a:lnTo>
                  <a:lnTo>
                    <a:pt x="264791" y="359834"/>
                  </a:lnTo>
                  <a:lnTo>
                    <a:pt x="264791" y="308429"/>
                  </a:lnTo>
                  <a:lnTo>
                    <a:pt x="264791" y="257024"/>
                  </a:lnTo>
                  <a:lnTo>
                    <a:pt x="264791" y="205619"/>
                  </a:lnTo>
                  <a:lnTo>
                    <a:pt x="264791" y="154214"/>
                  </a:lnTo>
                  <a:lnTo>
                    <a:pt x="264791" y="102809"/>
                  </a:lnTo>
                  <a:lnTo>
                    <a:pt x="264791" y="51404"/>
                  </a:lnTo>
                  <a:lnTo>
                    <a:pt x="264791" y="0"/>
                  </a:lnTo>
                  <a:lnTo>
                    <a:pt x="211562" y="950"/>
                  </a:lnTo>
                  <a:lnTo>
                    <a:pt x="158400" y="3801"/>
                  </a:lnTo>
                  <a:lnTo>
                    <a:pt x="105374" y="8548"/>
                  </a:lnTo>
                  <a:lnTo>
                    <a:pt x="52551" y="15185"/>
                  </a:lnTo>
                  <a:lnTo>
                    <a:pt x="0" y="23705"/>
                  </a:lnTo>
                  <a:lnTo>
                    <a:pt x="9130" y="74292"/>
                  </a:lnTo>
                  <a:lnTo>
                    <a:pt x="18261" y="124880"/>
                  </a:lnTo>
                  <a:lnTo>
                    <a:pt x="27392" y="175467"/>
                  </a:lnTo>
                  <a:lnTo>
                    <a:pt x="36523" y="226055"/>
                  </a:lnTo>
                  <a:lnTo>
                    <a:pt x="45653" y="276642"/>
                  </a:lnTo>
                  <a:lnTo>
                    <a:pt x="54784" y="327230"/>
                  </a:lnTo>
                  <a:lnTo>
                    <a:pt x="63915" y="377817"/>
                  </a:lnTo>
                  <a:lnTo>
                    <a:pt x="73046" y="428405"/>
                  </a:lnTo>
                  <a:lnTo>
                    <a:pt x="82176" y="478992"/>
                  </a:lnTo>
                  <a:lnTo>
                    <a:pt x="91307" y="529580"/>
                  </a:lnTo>
                  <a:lnTo>
                    <a:pt x="100438" y="580167"/>
                  </a:lnTo>
                  <a:lnTo>
                    <a:pt x="109569" y="630755"/>
                  </a:lnTo>
                  <a:lnTo>
                    <a:pt x="118699" y="681343"/>
                  </a:lnTo>
                  <a:lnTo>
                    <a:pt x="127830" y="731930"/>
                  </a:lnTo>
                  <a:lnTo>
                    <a:pt x="136961" y="782518"/>
                  </a:lnTo>
                  <a:lnTo>
                    <a:pt x="146092" y="833105"/>
                  </a:lnTo>
                  <a:lnTo>
                    <a:pt x="155222" y="883693"/>
                  </a:lnTo>
                  <a:lnTo>
                    <a:pt x="164353" y="934280"/>
                  </a:lnTo>
                  <a:lnTo>
                    <a:pt x="173484" y="984868"/>
                  </a:lnTo>
                  <a:lnTo>
                    <a:pt x="182615" y="1035455"/>
                  </a:lnTo>
                  <a:lnTo>
                    <a:pt x="191745" y="1086043"/>
                  </a:lnTo>
                  <a:lnTo>
                    <a:pt x="200876" y="1136630"/>
                  </a:lnTo>
                  <a:lnTo>
                    <a:pt x="210007" y="1187218"/>
                  </a:lnTo>
                  <a:lnTo>
                    <a:pt x="219138" y="1237805"/>
                  </a:lnTo>
                  <a:lnTo>
                    <a:pt x="228268" y="1288393"/>
                  </a:lnTo>
                  <a:lnTo>
                    <a:pt x="237399" y="1338980"/>
                  </a:lnTo>
                  <a:lnTo>
                    <a:pt x="246530" y="1389568"/>
                  </a:lnTo>
                  <a:lnTo>
                    <a:pt x="255661" y="1440155"/>
                  </a:lnTo>
                  <a:close/>
                </a:path>
              </a:pathLst>
            </a:custGeom>
            <a:solidFill>
              <a:srgbClr val="D3D3D3">
                <a:alpha val="100000"/>
              </a:srgbClr>
            </a:solidFill>
            <a:ln w="13550" cap="flat">
              <a:solidFill>
                <a:srgbClr val="000000">
                  <a:alpha val="100000"/>
                </a:srgbClr>
              </a:solidFill>
              <a:prstDash val="solid"/>
              <a:miter/>
            </a:ln>
          </p:spPr>
          <p:txBody>
            <a:bodyPr/>
            <a:lstStyle/>
            <a:p/>
          </p:txBody>
        </p:sp>
        <p:sp>
          <p:nvSpPr>
            <p:cNvPr id="35" name="tx35"/>
            <p:cNvSpPr/>
            <p:nvPr/>
          </p:nvSpPr>
          <p:spPr>
            <a:xfrm>
              <a:off x="4073178" y="1539441"/>
              <a:ext cx="291200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DTP3 unvaccinated (% of total unvaccinated)</a:t>
              </a:r>
            </a:p>
          </p:txBody>
        </p:sp>
        <p:sp>
          <p:nvSpPr>
            <p:cNvPr id="36" name="rc36"/>
            <p:cNvSpPr/>
            <p:nvPr/>
          </p:nvSpPr>
          <p:spPr>
            <a:xfrm>
              <a:off x="4082178" y="176383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7" name="rc37"/>
            <p:cNvSpPr/>
            <p:nvPr/>
          </p:nvSpPr>
          <p:spPr>
            <a:xfrm>
              <a:off x="4082178" y="198329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8" name="rc38"/>
            <p:cNvSpPr/>
            <p:nvPr/>
          </p:nvSpPr>
          <p:spPr>
            <a:xfrm>
              <a:off x="4082178" y="220274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39" name="rc39"/>
            <p:cNvSpPr/>
            <p:nvPr/>
          </p:nvSpPr>
          <p:spPr>
            <a:xfrm>
              <a:off x="4082178" y="242220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0" name="rc40"/>
            <p:cNvSpPr/>
            <p:nvPr/>
          </p:nvSpPr>
          <p:spPr>
            <a:xfrm>
              <a:off x="4082178" y="264165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1" name="rc41"/>
            <p:cNvSpPr/>
            <p:nvPr/>
          </p:nvSpPr>
          <p:spPr>
            <a:xfrm>
              <a:off x="4082178" y="286111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2" name="rc42"/>
            <p:cNvSpPr/>
            <p:nvPr/>
          </p:nvSpPr>
          <p:spPr>
            <a:xfrm>
              <a:off x="4082178" y="308057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3" name="rc43"/>
            <p:cNvSpPr/>
            <p:nvPr/>
          </p:nvSpPr>
          <p:spPr>
            <a:xfrm>
              <a:off x="4082178" y="330002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4" name="rc44"/>
            <p:cNvSpPr/>
            <p:nvPr/>
          </p:nvSpPr>
          <p:spPr>
            <a:xfrm>
              <a:off x="4082178" y="351948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5" name="rc45"/>
            <p:cNvSpPr/>
            <p:nvPr/>
          </p:nvSpPr>
          <p:spPr>
            <a:xfrm>
              <a:off x="4082178" y="373893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6" name="rc46"/>
            <p:cNvSpPr/>
            <p:nvPr/>
          </p:nvSpPr>
          <p:spPr>
            <a:xfrm>
              <a:off x="4082178" y="395839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7" name="rc47"/>
            <p:cNvSpPr/>
            <p:nvPr/>
          </p:nvSpPr>
          <p:spPr>
            <a:xfrm>
              <a:off x="4082178" y="417785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8" name="rc48"/>
            <p:cNvSpPr/>
            <p:nvPr/>
          </p:nvSpPr>
          <p:spPr>
            <a:xfrm>
              <a:off x="4082178" y="439730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49" name="rc49"/>
            <p:cNvSpPr/>
            <p:nvPr/>
          </p:nvSpPr>
          <p:spPr>
            <a:xfrm>
              <a:off x="4082178" y="461676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0" name="rc50"/>
            <p:cNvSpPr/>
            <p:nvPr/>
          </p:nvSpPr>
          <p:spPr>
            <a:xfrm>
              <a:off x="4082178" y="483621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1" name="rc51"/>
            <p:cNvSpPr/>
            <p:nvPr/>
          </p:nvSpPr>
          <p:spPr>
            <a:xfrm>
              <a:off x="4082178" y="505567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2" name="rc52"/>
            <p:cNvSpPr/>
            <p:nvPr/>
          </p:nvSpPr>
          <p:spPr>
            <a:xfrm>
              <a:off x="6795248" y="176383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3" name="rc53"/>
            <p:cNvSpPr/>
            <p:nvPr/>
          </p:nvSpPr>
          <p:spPr>
            <a:xfrm>
              <a:off x="6795248" y="198329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4" name="rc54"/>
            <p:cNvSpPr/>
            <p:nvPr/>
          </p:nvSpPr>
          <p:spPr>
            <a:xfrm>
              <a:off x="6795248" y="220274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5" name="rc55"/>
            <p:cNvSpPr/>
            <p:nvPr/>
          </p:nvSpPr>
          <p:spPr>
            <a:xfrm>
              <a:off x="6795248" y="242220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6" name="rc56"/>
            <p:cNvSpPr/>
            <p:nvPr/>
          </p:nvSpPr>
          <p:spPr>
            <a:xfrm>
              <a:off x="6795248" y="264165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7" name="rc57"/>
            <p:cNvSpPr/>
            <p:nvPr/>
          </p:nvSpPr>
          <p:spPr>
            <a:xfrm>
              <a:off x="6795248" y="286111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8" name="rc58"/>
            <p:cNvSpPr/>
            <p:nvPr/>
          </p:nvSpPr>
          <p:spPr>
            <a:xfrm>
              <a:off x="6795248" y="308057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59" name="rc59"/>
            <p:cNvSpPr/>
            <p:nvPr/>
          </p:nvSpPr>
          <p:spPr>
            <a:xfrm>
              <a:off x="6795248" y="330002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0" name="rc60"/>
            <p:cNvSpPr/>
            <p:nvPr/>
          </p:nvSpPr>
          <p:spPr>
            <a:xfrm>
              <a:off x="6795248" y="351948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1" name="rc61"/>
            <p:cNvSpPr/>
            <p:nvPr/>
          </p:nvSpPr>
          <p:spPr>
            <a:xfrm>
              <a:off x="6795248" y="373893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2" name="rc62"/>
            <p:cNvSpPr/>
            <p:nvPr/>
          </p:nvSpPr>
          <p:spPr>
            <a:xfrm>
              <a:off x="6795248" y="395839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3" name="rc63"/>
            <p:cNvSpPr/>
            <p:nvPr/>
          </p:nvSpPr>
          <p:spPr>
            <a:xfrm>
              <a:off x="6795248" y="417785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4" name="rc64"/>
            <p:cNvSpPr/>
            <p:nvPr/>
          </p:nvSpPr>
          <p:spPr>
            <a:xfrm>
              <a:off x="6795248" y="439730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5" name="rc65"/>
            <p:cNvSpPr/>
            <p:nvPr/>
          </p:nvSpPr>
          <p:spPr>
            <a:xfrm>
              <a:off x="6795248" y="461676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6" name="rc66"/>
            <p:cNvSpPr/>
            <p:nvPr/>
          </p:nvSpPr>
          <p:spPr>
            <a:xfrm>
              <a:off x="6795248" y="4836219"/>
              <a:ext cx="201455" cy="201456"/>
            </a:xfrm>
            <a:prstGeom prst="rect">
              <a:avLst/>
            </a:prstGeom>
            <a:solidFill>
              <a:srgbClr val="D3D3D3">
                <a:alpha val="100000"/>
              </a:srgbClr>
            </a:solidFill>
            <a:ln w="13550" cap="flat">
              <a:solidFill>
                <a:srgbClr val="000000">
                  <a:alpha val="100000"/>
                </a:srgbClr>
              </a:solidFill>
              <a:prstDash val="solid"/>
              <a:miter/>
            </a:ln>
          </p:spPr>
          <p:txBody>
            <a:bodyPr/>
            <a:lstStyle/>
            <a:p/>
          </p:txBody>
        </p:sp>
        <p:sp>
          <p:nvSpPr>
            <p:cNvPr id="67" name="tx67"/>
            <p:cNvSpPr/>
            <p:nvPr/>
          </p:nvSpPr>
          <p:spPr>
            <a:xfrm>
              <a:off x="4362223" y="1799679"/>
              <a:ext cx="162766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 United States: 218,000 (31%) </a:t>
              </a:r>
            </a:p>
          </p:txBody>
        </p:sp>
        <p:sp>
          <p:nvSpPr>
            <p:cNvPr id="68" name="tx68"/>
            <p:cNvSpPr/>
            <p:nvPr/>
          </p:nvSpPr>
          <p:spPr>
            <a:xfrm>
              <a:off x="4362223" y="2019135"/>
              <a:ext cx="129200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 Germany: 65,000 (9%) </a:t>
              </a:r>
            </a:p>
          </p:txBody>
        </p:sp>
        <p:sp>
          <p:nvSpPr>
            <p:cNvPr id="69" name="tx69"/>
            <p:cNvSpPr/>
            <p:nvPr/>
          </p:nvSpPr>
          <p:spPr>
            <a:xfrm>
              <a:off x="4362223" y="2238591"/>
              <a:ext cx="162761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 United Kingdom: 55,000 (8%) </a:t>
              </a:r>
            </a:p>
          </p:txBody>
        </p:sp>
        <p:sp>
          <p:nvSpPr>
            <p:cNvPr id="70" name="tx70"/>
            <p:cNvSpPr/>
            <p:nvPr/>
          </p:nvSpPr>
          <p:spPr>
            <a:xfrm>
              <a:off x="4362223" y="2458047"/>
              <a:ext cx="127967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4) Romania: 40,000 (6%) </a:t>
              </a:r>
            </a:p>
          </p:txBody>
        </p:sp>
        <p:sp>
          <p:nvSpPr>
            <p:cNvPr id="71" name="tx71"/>
            <p:cNvSpPr/>
            <p:nvPr/>
          </p:nvSpPr>
          <p:spPr>
            <a:xfrm>
              <a:off x="4362223" y="2677503"/>
              <a:ext cx="180152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5) Russian Federation: 39,000 (5%) </a:t>
              </a:r>
            </a:p>
          </p:txBody>
        </p:sp>
        <p:sp>
          <p:nvSpPr>
            <p:cNvPr id="72" name="tx72"/>
            <p:cNvSpPr/>
            <p:nvPr/>
          </p:nvSpPr>
          <p:spPr>
            <a:xfrm>
              <a:off x="4362223" y="2896959"/>
              <a:ext cx="122390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 Canada: 28,000 (4%) </a:t>
              </a:r>
            </a:p>
          </p:txBody>
        </p:sp>
        <p:sp>
          <p:nvSpPr>
            <p:cNvPr id="73" name="tx73"/>
            <p:cNvSpPr/>
            <p:nvPr/>
          </p:nvSpPr>
          <p:spPr>
            <a:xfrm>
              <a:off x="4362223" y="3116415"/>
              <a:ext cx="118024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 France: 25,000 (4%) </a:t>
              </a:r>
            </a:p>
          </p:txBody>
        </p:sp>
        <p:sp>
          <p:nvSpPr>
            <p:cNvPr id="74" name="tx74"/>
            <p:cNvSpPr/>
            <p:nvPr/>
          </p:nvSpPr>
          <p:spPr>
            <a:xfrm>
              <a:off x="4362223" y="3335871"/>
              <a:ext cx="124867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 Panama: 24,000 (3%) </a:t>
              </a:r>
            </a:p>
          </p:txBody>
        </p:sp>
        <p:sp>
          <p:nvSpPr>
            <p:cNvPr id="75" name="tx75"/>
            <p:cNvSpPr/>
            <p:nvPr/>
          </p:nvSpPr>
          <p:spPr>
            <a:xfrm>
              <a:off x="4362223" y="3555327"/>
              <a:ext cx="111825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 Spain: 24,000 (3%) </a:t>
              </a:r>
            </a:p>
          </p:txBody>
        </p:sp>
        <p:sp>
          <p:nvSpPr>
            <p:cNvPr id="76" name="tx76"/>
            <p:cNvSpPr/>
            <p:nvPr/>
          </p:nvSpPr>
          <p:spPr>
            <a:xfrm>
              <a:off x="4362223" y="3774783"/>
              <a:ext cx="109953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 Italy: 19,000 (3%) </a:t>
              </a:r>
            </a:p>
          </p:txBody>
        </p:sp>
        <p:sp>
          <p:nvSpPr>
            <p:cNvPr id="77" name="tx77"/>
            <p:cNvSpPr/>
            <p:nvPr/>
          </p:nvSpPr>
          <p:spPr>
            <a:xfrm>
              <a:off x="4362223" y="3994239"/>
              <a:ext cx="124256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11) Poland: 19,000 (3%) </a:t>
              </a:r>
            </a:p>
          </p:txBody>
        </p:sp>
        <p:sp>
          <p:nvSpPr>
            <p:cNvPr id="78" name="tx78"/>
            <p:cNvSpPr/>
            <p:nvPr/>
          </p:nvSpPr>
          <p:spPr>
            <a:xfrm>
              <a:off x="4362223" y="4213695"/>
              <a:ext cx="132938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12) Australia: 18,000 (3%) </a:t>
              </a:r>
            </a:p>
          </p:txBody>
        </p:sp>
        <p:sp>
          <p:nvSpPr>
            <p:cNvPr id="79" name="tx79"/>
            <p:cNvSpPr/>
            <p:nvPr/>
          </p:nvSpPr>
          <p:spPr>
            <a:xfrm>
              <a:off x="4362223" y="4433151"/>
              <a:ext cx="153451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13) Saudi Arabia: 16,000 (2%) </a:t>
              </a:r>
            </a:p>
          </p:txBody>
        </p:sp>
        <p:sp>
          <p:nvSpPr>
            <p:cNvPr id="80" name="tx80"/>
            <p:cNvSpPr/>
            <p:nvPr/>
          </p:nvSpPr>
          <p:spPr>
            <a:xfrm>
              <a:off x="4362223" y="4652607"/>
              <a:ext cx="119907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14) Japan: 15,000 (2%) </a:t>
              </a:r>
            </a:p>
          </p:txBody>
        </p:sp>
        <p:sp>
          <p:nvSpPr>
            <p:cNvPr id="81" name="tx81"/>
            <p:cNvSpPr/>
            <p:nvPr/>
          </p:nvSpPr>
          <p:spPr>
            <a:xfrm>
              <a:off x="4362223" y="4872063"/>
              <a:ext cx="235443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15) Netherlands (Kingdom of the): 13,000 (2%) </a:t>
              </a:r>
            </a:p>
          </p:txBody>
        </p:sp>
        <p:sp>
          <p:nvSpPr>
            <p:cNvPr id="82" name="tx82"/>
            <p:cNvSpPr/>
            <p:nvPr/>
          </p:nvSpPr>
          <p:spPr>
            <a:xfrm>
              <a:off x="4362223" y="5091519"/>
              <a:ext cx="124240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16) Austria: 12,000 (2%) </a:t>
              </a:r>
            </a:p>
          </p:txBody>
        </p:sp>
        <p:sp>
          <p:nvSpPr>
            <p:cNvPr id="83" name="tx83"/>
            <p:cNvSpPr/>
            <p:nvPr/>
          </p:nvSpPr>
          <p:spPr>
            <a:xfrm>
              <a:off x="7075294" y="1799679"/>
              <a:ext cx="149091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17) New Zealand: 7,000 (1%) </a:t>
              </a:r>
            </a:p>
          </p:txBody>
        </p:sp>
        <p:sp>
          <p:nvSpPr>
            <p:cNvPr id="84" name="tx84"/>
            <p:cNvSpPr/>
            <p:nvPr/>
          </p:nvSpPr>
          <p:spPr>
            <a:xfrm>
              <a:off x="7075294" y="2019135"/>
              <a:ext cx="108709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18) Chile: 7,000 (1%) </a:t>
              </a:r>
            </a:p>
          </p:txBody>
        </p:sp>
        <p:sp>
          <p:nvSpPr>
            <p:cNvPr id="85" name="tx85"/>
            <p:cNvSpPr/>
            <p:nvPr/>
          </p:nvSpPr>
          <p:spPr>
            <a:xfrm>
              <a:off x="7075294" y="2238591"/>
              <a:ext cx="123629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19) Sweden: 6,000 (1%) </a:t>
              </a:r>
            </a:p>
          </p:txBody>
        </p:sp>
        <p:sp>
          <p:nvSpPr>
            <p:cNvPr id="86" name="tx86"/>
            <p:cNvSpPr/>
            <p:nvPr/>
          </p:nvSpPr>
          <p:spPr>
            <a:xfrm>
              <a:off x="7075294" y="2458047"/>
              <a:ext cx="117413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 Ireland: 6,000 (1%) </a:t>
              </a:r>
            </a:p>
          </p:txBody>
        </p:sp>
        <p:sp>
          <p:nvSpPr>
            <p:cNvPr id="87" name="tx87"/>
            <p:cNvSpPr/>
            <p:nvPr/>
          </p:nvSpPr>
          <p:spPr>
            <a:xfrm>
              <a:off x="7075294" y="2677503"/>
              <a:ext cx="123618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21) Czechia: 6,000 (1%) </a:t>
              </a:r>
            </a:p>
          </p:txBody>
        </p:sp>
        <p:sp>
          <p:nvSpPr>
            <p:cNvPr id="88" name="tx88"/>
            <p:cNvSpPr/>
            <p:nvPr/>
          </p:nvSpPr>
          <p:spPr>
            <a:xfrm>
              <a:off x="7075294" y="2896959"/>
              <a:ext cx="124245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22) Bulgaria: 5,000 (1%) </a:t>
              </a:r>
            </a:p>
          </p:txBody>
        </p:sp>
        <p:sp>
          <p:nvSpPr>
            <p:cNvPr id="89" name="tx89"/>
            <p:cNvSpPr/>
            <p:nvPr/>
          </p:nvSpPr>
          <p:spPr>
            <a:xfrm>
              <a:off x="7075294" y="3116415"/>
              <a:ext cx="172082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23) Republic of Korea: 5,000 (1%) </a:t>
              </a:r>
            </a:p>
          </p:txBody>
        </p:sp>
        <p:sp>
          <p:nvSpPr>
            <p:cNvPr id="90" name="tx90"/>
            <p:cNvSpPr/>
            <p:nvPr/>
          </p:nvSpPr>
          <p:spPr>
            <a:xfrm>
              <a:off x="7075294" y="3335871"/>
              <a:ext cx="141009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24) Switzerland: 4,000 (1%) </a:t>
              </a:r>
            </a:p>
          </p:txBody>
        </p:sp>
        <p:sp>
          <p:nvSpPr>
            <p:cNvPr id="91" name="tx91"/>
            <p:cNvSpPr/>
            <p:nvPr/>
          </p:nvSpPr>
          <p:spPr>
            <a:xfrm>
              <a:off x="7075294" y="3555327"/>
              <a:ext cx="189457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25) United Arab Emirates: 4,000 (1%) </a:t>
              </a:r>
            </a:p>
          </p:txBody>
        </p:sp>
        <p:sp>
          <p:nvSpPr>
            <p:cNvPr id="92" name="tx92"/>
            <p:cNvSpPr/>
            <p:nvPr/>
          </p:nvSpPr>
          <p:spPr>
            <a:xfrm>
              <a:off x="7075294" y="3774783"/>
              <a:ext cx="119896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26) Finland: 4,000 (1%) </a:t>
              </a:r>
            </a:p>
          </p:txBody>
        </p:sp>
        <p:sp>
          <p:nvSpPr>
            <p:cNvPr id="93" name="tx93"/>
            <p:cNvSpPr/>
            <p:nvPr/>
          </p:nvSpPr>
          <p:spPr>
            <a:xfrm>
              <a:off x="7075294" y="3994239"/>
              <a:ext cx="117096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27) Israel: 3,000 (&lt;1%) </a:t>
              </a:r>
            </a:p>
          </p:txBody>
        </p:sp>
        <p:sp>
          <p:nvSpPr>
            <p:cNvPr id="94" name="tx94"/>
            <p:cNvSpPr/>
            <p:nvPr/>
          </p:nvSpPr>
          <p:spPr>
            <a:xfrm>
              <a:off x="7075294" y="4213695"/>
              <a:ext cx="125795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28) Croatia: 2,000 (&lt;1%) </a:t>
              </a:r>
            </a:p>
          </p:txBody>
        </p:sp>
        <p:sp>
          <p:nvSpPr>
            <p:cNvPr id="95" name="tx95"/>
            <p:cNvSpPr/>
            <p:nvPr/>
          </p:nvSpPr>
          <p:spPr>
            <a:xfrm>
              <a:off x="7075294" y="4433151"/>
              <a:ext cx="135132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29) Lithuania: 2,000 (&lt;1%) </a:t>
              </a:r>
            </a:p>
          </p:txBody>
        </p:sp>
        <p:sp>
          <p:nvSpPr>
            <p:cNvPr id="96" name="tx96"/>
            <p:cNvSpPr/>
            <p:nvPr/>
          </p:nvSpPr>
          <p:spPr>
            <a:xfrm>
              <a:off x="7075294" y="4652607"/>
              <a:ext cx="132011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30) Slovakia: 2,000 (&lt;1%) </a:t>
              </a:r>
            </a:p>
          </p:txBody>
        </p:sp>
        <p:sp>
          <p:nvSpPr>
            <p:cNvPr id="97" name="tx97"/>
            <p:cNvSpPr/>
            <p:nvPr/>
          </p:nvSpPr>
          <p:spPr>
            <a:xfrm>
              <a:off x="7075294" y="4872063"/>
              <a:ext cx="206870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31) Remaining 31 countries: 20,000 (3%) </a:t>
              </a:r>
            </a:p>
          </p:txBody>
        </p:sp>
        <p:sp>
          <p:nvSpPr>
            <p:cNvPr id="98" name="tx98"/>
            <p:cNvSpPr/>
            <p:nvPr/>
          </p:nvSpPr>
          <p:spPr>
            <a:xfrm>
              <a:off x="274320" y="1354953"/>
              <a:ext cx="6830675"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Rank, number and percentage of un- and under-vaccinated children, by country, HICs, 2023</a:t>
              </a:r>
            </a:p>
          </p:txBody>
        </p:sp>
        <p:sp>
          <p:nvSpPr>
            <p:cNvPr id="99" name="tx99"/>
            <p:cNvSpPr/>
            <p:nvPr/>
          </p:nvSpPr>
          <p:spPr>
            <a:xfrm>
              <a:off x="-160407" y="5319068"/>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0" name="tx100"/>
            <p:cNvSpPr/>
            <p:nvPr/>
          </p:nvSpPr>
          <p:spPr>
            <a:xfrm>
              <a:off x="-99070" y="5441188"/>
              <a:ext cx="410024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Number in legend corresponds to country ranking based on highest to lowest</a:t>
              </a:r>
            </a:p>
          </p:txBody>
        </p:sp>
        <p:sp>
          <p:nvSpPr>
            <p:cNvPr id="101" name="tx101"/>
            <p:cNvSpPr/>
            <p:nvPr/>
          </p:nvSpPr>
          <p:spPr>
            <a:xfrm>
              <a:off x="385568" y="5561834"/>
              <a:ext cx="3615610"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absolute number of unvaccinated children and reflects order of pie slices.</a:t>
              </a:r>
            </a:p>
          </p:txBody>
        </p:sp>
        <p:sp>
          <p:nvSpPr>
            <p:cNvPr id="102" name="tx102"/>
            <p:cNvSpPr/>
            <p:nvPr/>
          </p:nvSpPr>
          <p:spPr>
            <a:xfrm>
              <a:off x="1600030" y="5688919"/>
              <a:ext cx="2401148" cy="9718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Total children unvaccinated for DTP3 = 715,000.</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4 (13%) countries accounted for over half (54%) of all un- and under-vaccinated children in HICs.
United States had the highest number of children who did not receive DTP3 (n = 218,000), which is approximately 31% of all un- and under-vaccinated children in HICs (n = 715,000).</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6616823" y="471727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 name="rc5"/>
            <p:cNvSpPr/>
            <p:nvPr/>
          </p:nvSpPr>
          <p:spPr>
            <a:xfrm>
              <a:off x="6920229" y="471727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 name="rc6"/>
            <p:cNvSpPr/>
            <p:nvPr/>
          </p:nvSpPr>
          <p:spPr>
            <a:xfrm>
              <a:off x="7223635" y="471727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 name="rc7"/>
            <p:cNvSpPr/>
            <p:nvPr/>
          </p:nvSpPr>
          <p:spPr>
            <a:xfrm>
              <a:off x="7527041" y="471727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 name="rc8"/>
            <p:cNvSpPr/>
            <p:nvPr/>
          </p:nvSpPr>
          <p:spPr>
            <a:xfrm>
              <a:off x="7830447" y="471727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 name="rc9"/>
            <p:cNvSpPr/>
            <p:nvPr/>
          </p:nvSpPr>
          <p:spPr>
            <a:xfrm>
              <a:off x="8133852" y="471727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 name="rc10"/>
            <p:cNvSpPr/>
            <p:nvPr/>
          </p:nvSpPr>
          <p:spPr>
            <a:xfrm>
              <a:off x="8437258" y="471727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 name="rc11"/>
            <p:cNvSpPr/>
            <p:nvPr/>
          </p:nvSpPr>
          <p:spPr>
            <a:xfrm>
              <a:off x="8740664" y="471727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 name="rc12"/>
            <p:cNvSpPr/>
            <p:nvPr/>
          </p:nvSpPr>
          <p:spPr>
            <a:xfrm>
              <a:off x="8437258" y="130822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 name="rc13"/>
            <p:cNvSpPr/>
            <p:nvPr/>
          </p:nvSpPr>
          <p:spPr>
            <a:xfrm>
              <a:off x="8740664"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 name="rc14"/>
            <p:cNvSpPr/>
            <p:nvPr/>
          </p:nvSpPr>
          <p:spPr>
            <a:xfrm>
              <a:off x="1762330" y="146318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 name="rc15"/>
            <p:cNvSpPr/>
            <p:nvPr/>
          </p:nvSpPr>
          <p:spPr>
            <a:xfrm>
              <a:off x="2065736" y="146318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6" name="rc16"/>
            <p:cNvSpPr/>
            <p:nvPr/>
          </p:nvSpPr>
          <p:spPr>
            <a:xfrm>
              <a:off x="2369142" y="146318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 name="rc17"/>
            <p:cNvSpPr/>
            <p:nvPr/>
          </p:nvSpPr>
          <p:spPr>
            <a:xfrm>
              <a:off x="2672547"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 name="rc18"/>
            <p:cNvSpPr/>
            <p:nvPr/>
          </p:nvSpPr>
          <p:spPr>
            <a:xfrm>
              <a:off x="2975953"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 name="rc19"/>
            <p:cNvSpPr/>
            <p:nvPr/>
          </p:nvSpPr>
          <p:spPr>
            <a:xfrm>
              <a:off x="3279359" y="146318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 name="rc20"/>
            <p:cNvSpPr/>
            <p:nvPr/>
          </p:nvSpPr>
          <p:spPr>
            <a:xfrm>
              <a:off x="3582765" y="1463180"/>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1" name="rc21"/>
            <p:cNvSpPr/>
            <p:nvPr/>
          </p:nvSpPr>
          <p:spPr>
            <a:xfrm>
              <a:off x="3886171" y="146318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2" name="rc22"/>
            <p:cNvSpPr/>
            <p:nvPr/>
          </p:nvSpPr>
          <p:spPr>
            <a:xfrm>
              <a:off x="4189577"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 name="rc23"/>
            <p:cNvSpPr/>
            <p:nvPr/>
          </p:nvSpPr>
          <p:spPr>
            <a:xfrm>
              <a:off x="4492982"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 name="rc24"/>
            <p:cNvSpPr/>
            <p:nvPr/>
          </p:nvSpPr>
          <p:spPr>
            <a:xfrm>
              <a:off x="4796388"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5" name="rc25"/>
            <p:cNvSpPr/>
            <p:nvPr/>
          </p:nvSpPr>
          <p:spPr>
            <a:xfrm>
              <a:off x="5099794"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 name="rc26"/>
            <p:cNvSpPr/>
            <p:nvPr/>
          </p:nvSpPr>
          <p:spPr>
            <a:xfrm>
              <a:off x="5403200"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7" name="rc27"/>
            <p:cNvSpPr/>
            <p:nvPr/>
          </p:nvSpPr>
          <p:spPr>
            <a:xfrm>
              <a:off x="5706606" y="146318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8" name="rc28"/>
            <p:cNvSpPr/>
            <p:nvPr/>
          </p:nvSpPr>
          <p:spPr>
            <a:xfrm>
              <a:off x="6010012" y="146318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9" name="rc29"/>
            <p:cNvSpPr/>
            <p:nvPr/>
          </p:nvSpPr>
          <p:spPr>
            <a:xfrm>
              <a:off x="6313417" y="146318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 name="rc30"/>
            <p:cNvSpPr/>
            <p:nvPr/>
          </p:nvSpPr>
          <p:spPr>
            <a:xfrm>
              <a:off x="6616823" y="146318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 name="rc31"/>
            <p:cNvSpPr/>
            <p:nvPr/>
          </p:nvSpPr>
          <p:spPr>
            <a:xfrm>
              <a:off x="6920229"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 name="rc32"/>
            <p:cNvSpPr/>
            <p:nvPr/>
          </p:nvSpPr>
          <p:spPr>
            <a:xfrm>
              <a:off x="7223635"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3" name="rc33"/>
            <p:cNvSpPr/>
            <p:nvPr/>
          </p:nvSpPr>
          <p:spPr>
            <a:xfrm>
              <a:off x="7527041"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 name="rc34"/>
            <p:cNvSpPr/>
            <p:nvPr/>
          </p:nvSpPr>
          <p:spPr>
            <a:xfrm>
              <a:off x="7830447"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 name="rc35"/>
            <p:cNvSpPr/>
            <p:nvPr/>
          </p:nvSpPr>
          <p:spPr>
            <a:xfrm>
              <a:off x="8133852"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6" name="rc36"/>
            <p:cNvSpPr/>
            <p:nvPr/>
          </p:nvSpPr>
          <p:spPr>
            <a:xfrm>
              <a:off x="8437258" y="146318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 name="rc37"/>
            <p:cNvSpPr/>
            <p:nvPr/>
          </p:nvSpPr>
          <p:spPr>
            <a:xfrm>
              <a:off x="8740664" y="146318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 name="rc38"/>
            <p:cNvSpPr/>
            <p:nvPr/>
          </p:nvSpPr>
          <p:spPr>
            <a:xfrm>
              <a:off x="1762330" y="324518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9" name="rc39"/>
            <p:cNvSpPr/>
            <p:nvPr/>
          </p:nvSpPr>
          <p:spPr>
            <a:xfrm>
              <a:off x="2065736" y="324518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0" name="rc40"/>
            <p:cNvSpPr/>
            <p:nvPr/>
          </p:nvSpPr>
          <p:spPr>
            <a:xfrm>
              <a:off x="2369142" y="324518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1" name="rc41"/>
            <p:cNvSpPr/>
            <p:nvPr/>
          </p:nvSpPr>
          <p:spPr>
            <a:xfrm>
              <a:off x="2672547" y="324518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 name="rc42"/>
            <p:cNvSpPr/>
            <p:nvPr/>
          </p:nvSpPr>
          <p:spPr>
            <a:xfrm>
              <a:off x="2975953" y="324518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 name="rc43"/>
            <p:cNvSpPr/>
            <p:nvPr/>
          </p:nvSpPr>
          <p:spPr>
            <a:xfrm>
              <a:off x="3279359" y="324518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 name="rc44"/>
            <p:cNvSpPr/>
            <p:nvPr/>
          </p:nvSpPr>
          <p:spPr>
            <a:xfrm>
              <a:off x="3582765" y="324518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5" name="rc45"/>
            <p:cNvSpPr/>
            <p:nvPr/>
          </p:nvSpPr>
          <p:spPr>
            <a:xfrm>
              <a:off x="3886171" y="324518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6" name="rc46"/>
            <p:cNvSpPr/>
            <p:nvPr/>
          </p:nvSpPr>
          <p:spPr>
            <a:xfrm>
              <a:off x="4189577" y="324518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7" name="rc47"/>
            <p:cNvSpPr/>
            <p:nvPr/>
          </p:nvSpPr>
          <p:spPr>
            <a:xfrm>
              <a:off x="4492982" y="3245183"/>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8" name="rc48"/>
            <p:cNvSpPr/>
            <p:nvPr/>
          </p:nvSpPr>
          <p:spPr>
            <a:xfrm>
              <a:off x="4796388" y="324518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 name="rc49"/>
            <p:cNvSpPr/>
            <p:nvPr/>
          </p:nvSpPr>
          <p:spPr>
            <a:xfrm>
              <a:off x="5099794" y="324518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0" name="rc50"/>
            <p:cNvSpPr/>
            <p:nvPr/>
          </p:nvSpPr>
          <p:spPr>
            <a:xfrm>
              <a:off x="5403200" y="324518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1" name="rc51"/>
            <p:cNvSpPr/>
            <p:nvPr/>
          </p:nvSpPr>
          <p:spPr>
            <a:xfrm>
              <a:off x="5706606" y="324518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2" name="rc52"/>
            <p:cNvSpPr/>
            <p:nvPr/>
          </p:nvSpPr>
          <p:spPr>
            <a:xfrm>
              <a:off x="6010012" y="324518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 name="rc53"/>
            <p:cNvSpPr/>
            <p:nvPr/>
          </p:nvSpPr>
          <p:spPr>
            <a:xfrm>
              <a:off x="6313417" y="324518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 name="rc54"/>
            <p:cNvSpPr/>
            <p:nvPr/>
          </p:nvSpPr>
          <p:spPr>
            <a:xfrm>
              <a:off x="6616823" y="324518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 name="rc55"/>
            <p:cNvSpPr/>
            <p:nvPr/>
          </p:nvSpPr>
          <p:spPr>
            <a:xfrm>
              <a:off x="6920229" y="324518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 name="rc56"/>
            <p:cNvSpPr/>
            <p:nvPr/>
          </p:nvSpPr>
          <p:spPr>
            <a:xfrm>
              <a:off x="7223635" y="324518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 name="rc57"/>
            <p:cNvSpPr/>
            <p:nvPr/>
          </p:nvSpPr>
          <p:spPr>
            <a:xfrm>
              <a:off x="7527041" y="324518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 name="rc58"/>
            <p:cNvSpPr/>
            <p:nvPr/>
          </p:nvSpPr>
          <p:spPr>
            <a:xfrm>
              <a:off x="7830447" y="3245183"/>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9" name="rc59"/>
            <p:cNvSpPr/>
            <p:nvPr/>
          </p:nvSpPr>
          <p:spPr>
            <a:xfrm>
              <a:off x="8133852" y="324518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0" name="rc60"/>
            <p:cNvSpPr/>
            <p:nvPr/>
          </p:nvSpPr>
          <p:spPr>
            <a:xfrm>
              <a:off x="8437258" y="324518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1" name="rc61"/>
            <p:cNvSpPr/>
            <p:nvPr/>
          </p:nvSpPr>
          <p:spPr>
            <a:xfrm>
              <a:off x="8740664" y="324518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2" name="rc62"/>
            <p:cNvSpPr/>
            <p:nvPr/>
          </p:nvSpPr>
          <p:spPr>
            <a:xfrm>
              <a:off x="1762330" y="239292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3" name="rc63"/>
            <p:cNvSpPr/>
            <p:nvPr/>
          </p:nvSpPr>
          <p:spPr>
            <a:xfrm>
              <a:off x="2065736" y="239292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 name="rc64"/>
            <p:cNvSpPr/>
            <p:nvPr/>
          </p:nvSpPr>
          <p:spPr>
            <a:xfrm>
              <a:off x="2369142" y="239292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 name="rc65"/>
            <p:cNvSpPr/>
            <p:nvPr/>
          </p:nvSpPr>
          <p:spPr>
            <a:xfrm>
              <a:off x="2672547"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 name="rc66"/>
            <p:cNvSpPr/>
            <p:nvPr/>
          </p:nvSpPr>
          <p:spPr>
            <a:xfrm>
              <a:off x="2975953" y="239292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 name="rc67"/>
            <p:cNvSpPr/>
            <p:nvPr/>
          </p:nvSpPr>
          <p:spPr>
            <a:xfrm>
              <a:off x="3279359"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 name="rc68"/>
            <p:cNvSpPr/>
            <p:nvPr/>
          </p:nvSpPr>
          <p:spPr>
            <a:xfrm>
              <a:off x="3582765"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 name="rc69"/>
            <p:cNvSpPr/>
            <p:nvPr/>
          </p:nvSpPr>
          <p:spPr>
            <a:xfrm>
              <a:off x="3886171"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0" name="rc70"/>
            <p:cNvSpPr/>
            <p:nvPr/>
          </p:nvSpPr>
          <p:spPr>
            <a:xfrm>
              <a:off x="4189577"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 name="rc71"/>
            <p:cNvSpPr/>
            <p:nvPr/>
          </p:nvSpPr>
          <p:spPr>
            <a:xfrm>
              <a:off x="4492982"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2" name="rc72"/>
            <p:cNvSpPr/>
            <p:nvPr/>
          </p:nvSpPr>
          <p:spPr>
            <a:xfrm>
              <a:off x="4796388" y="239292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3" name="rc73"/>
            <p:cNvSpPr/>
            <p:nvPr/>
          </p:nvSpPr>
          <p:spPr>
            <a:xfrm>
              <a:off x="5099794"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 name="rc74"/>
            <p:cNvSpPr/>
            <p:nvPr/>
          </p:nvSpPr>
          <p:spPr>
            <a:xfrm>
              <a:off x="5403200" y="239292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5" name="rc75"/>
            <p:cNvSpPr/>
            <p:nvPr/>
          </p:nvSpPr>
          <p:spPr>
            <a:xfrm>
              <a:off x="5706606"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 name="rc76"/>
            <p:cNvSpPr/>
            <p:nvPr/>
          </p:nvSpPr>
          <p:spPr>
            <a:xfrm>
              <a:off x="6010012"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 name="rc77"/>
            <p:cNvSpPr/>
            <p:nvPr/>
          </p:nvSpPr>
          <p:spPr>
            <a:xfrm>
              <a:off x="6313417"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8" name="rc78"/>
            <p:cNvSpPr/>
            <p:nvPr/>
          </p:nvSpPr>
          <p:spPr>
            <a:xfrm>
              <a:off x="6616823" y="2392921"/>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9" name="rc79"/>
            <p:cNvSpPr/>
            <p:nvPr/>
          </p:nvSpPr>
          <p:spPr>
            <a:xfrm>
              <a:off x="6920229" y="239292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0" name="rc80"/>
            <p:cNvSpPr/>
            <p:nvPr/>
          </p:nvSpPr>
          <p:spPr>
            <a:xfrm>
              <a:off x="7223635" y="239292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1" name="rc81"/>
            <p:cNvSpPr/>
            <p:nvPr/>
          </p:nvSpPr>
          <p:spPr>
            <a:xfrm>
              <a:off x="7527041" y="239292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2" name="rc82"/>
            <p:cNvSpPr/>
            <p:nvPr/>
          </p:nvSpPr>
          <p:spPr>
            <a:xfrm>
              <a:off x="7830447" y="239292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3" name="rc83"/>
            <p:cNvSpPr/>
            <p:nvPr/>
          </p:nvSpPr>
          <p:spPr>
            <a:xfrm>
              <a:off x="8133852" y="2392921"/>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4" name="rc84"/>
            <p:cNvSpPr/>
            <p:nvPr/>
          </p:nvSpPr>
          <p:spPr>
            <a:xfrm>
              <a:off x="8437258" y="239292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5" name="rc85"/>
            <p:cNvSpPr/>
            <p:nvPr/>
          </p:nvSpPr>
          <p:spPr>
            <a:xfrm>
              <a:off x="8740664" y="239292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 name="rc86"/>
            <p:cNvSpPr/>
            <p:nvPr/>
          </p:nvSpPr>
          <p:spPr>
            <a:xfrm>
              <a:off x="1762330" y="4717273"/>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7" name="rc87"/>
            <p:cNvSpPr/>
            <p:nvPr/>
          </p:nvSpPr>
          <p:spPr>
            <a:xfrm>
              <a:off x="2065736" y="471727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8" name="rc88"/>
            <p:cNvSpPr/>
            <p:nvPr/>
          </p:nvSpPr>
          <p:spPr>
            <a:xfrm>
              <a:off x="2369142" y="471727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9" name="rc89"/>
            <p:cNvSpPr/>
            <p:nvPr/>
          </p:nvSpPr>
          <p:spPr>
            <a:xfrm>
              <a:off x="2672547" y="4717273"/>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0" name="rc90"/>
            <p:cNvSpPr/>
            <p:nvPr/>
          </p:nvSpPr>
          <p:spPr>
            <a:xfrm>
              <a:off x="2975953" y="471727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1" name="rc91"/>
            <p:cNvSpPr/>
            <p:nvPr/>
          </p:nvSpPr>
          <p:spPr>
            <a:xfrm>
              <a:off x="3279359" y="471727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2" name="rc92"/>
            <p:cNvSpPr/>
            <p:nvPr/>
          </p:nvSpPr>
          <p:spPr>
            <a:xfrm>
              <a:off x="3582765" y="471727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3" name="rc93"/>
            <p:cNvSpPr/>
            <p:nvPr/>
          </p:nvSpPr>
          <p:spPr>
            <a:xfrm>
              <a:off x="3886171" y="471727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4" name="rc94"/>
            <p:cNvSpPr/>
            <p:nvPr/>
          </p:nvSpPr>
          <p:spPr>
            <a:xfrm>
              <a:off x="4189577" y="471727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5" name="rc95"/>
            <p:cNvSpPr/>
            <p:nvPr/>
          </p:nvSpPr>
          <p:spPr>
            <a:xfrm>
              <a:off x="4492982" y="471727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6" name="rc96"/>
            <p:cNvSpPr/>
            <p:nvPr/>
          </p:nvSpPr>
          <p:spPr>
            <a:xfrm>
              <a:off x="4796388" y="471727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7" name="rc97"/>
            <p:cNvSpPr/>
            <p:nvPr/>
          </p:nvSpPr>
          <p:spPr>
            <a:xfrm>
              <a:off x="5099794" y="471727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8" name="rc98"/>
            <p:cNvSpPr/>
            <p:nvPr/>
          </p:nvSpPr>
          <p:spPr>
            <a:xfrm>
              <a:off x="5403200" y="471727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9" name="rc99"/>
            <p:cNvSpPr/>
            <p:nvPr/>
          </p:nvSpPr>
          <p:spPr>
            <a:xfrm>
              <a:off x="5706606" y="4717273"/>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0" name="rc100"/>
            <p:cNvSpPr/>
            <p:nvPr/>
          </p:nvSpPr>
          <p:spPr>
            <a:xfrm>
              <a:off x="6010012" y="471727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1" name="rc101"/>
            <p:cNvSpPr/>
            <p:nvPr/>
          </p:nvSpPr>
          <p:spPr>
            <a:xfrm>
              <a:off x="6313417" y="4717273"/>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2" name="rc102"/>
            <p:cNvSpPr/>
            <p:nvPr/>
          </p:nvSpPr>
          <p:spPr>
            <a:xfrm>
              <a:off x="1762330" y="5647013"/>
              <a:ext cx="303405" cy="77478"/>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03" name="rc103"/>
            <p:cNvSpPr/>
            <p:nvPr/>
          </p:nvSpPr>
          <p:spPr>
            <a:xfrm>
              <a:off x="2065736" y="5647013"/>
              <a:ext cx="303405" cy="77478"/>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4" name="rc104"/>
            <p:cNvSpPr/>
            <p:nvPr/>
          </p:nvSpPr>
          <p:spPr>
            <a:xfrm>
              <a:off x="2369142" y="5647013"/>
              <a:ext cx="303405" cy="77478"/>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5" name="rc105"/>
            <p:cNvSpPr/>
            <p:nvPr/>
          </p:nvSpPr>
          <p:spPr>
            <a:xfrm>
              <a:off x="2672547" y="5647013"/>
              <a:ext cx="303405" cy="77478"/>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6" name="rc106"/>
            <p:cNvSpPr/>
            <p:nvPr/>
          </p:nvSpPr>
          <p:spPr>
            <a:xfrm>
              <a:off x="2975953" y="5647013"/>
              <a:ext cx="303405" cy="77478"/>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7" name="rc107"/>
            <p:cNvSpPr/>
            <p:nvPr/>
          </p:nvSpPr>
          <p:spPr>
            <a:xfrm>
              <a:off x="3279359" y="5647013"/>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8" name="rc108"/>
            <p:cNvSpPr/>
            <p:nvPr/>
          </p:nvSpPr>
          <p:spPr>
            <a:xfrm>
              <a:off x="3582765" y="5647013"/>
              <a:ext cx="303405" cy="77478"/>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9" name="rc109"/>
            <p:cNvSpPr/>
            <p:nvPr/>
          </p:nvSpPr>
          <p:spPr>
            <a:xfrm>
              <a:off x="3886171" y="5647013"/>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0" name="rc110"/>
            <p:cNvSpPr/>
            <p:nvPr/>
          </p:nvSpPr>
          <p:spPr>
            <a:xfrm>
              <a:off x="4189577" y="5647013"/>
              <a:ext cx="303405" cy="77478"/>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1" name="rc111"/>
            <p:cNvSpPr/>
            <p:nvPr/>
          </p:nvSpPr>
          <p:spPr>
            <a:xfrm>
              <a:off x="4492982" y="5647013"/>
              <a:ext cx="303405" cy="77478"/>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2" name="rc112"/>
            <p:cNvSpPr/>
            <p:nvPr/>
          </p:nvSpPr>
          <p:spPr>
            <a:xfrm>
              <a:off x="4796388" y="5647013"/>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3" name="rc113"/>
            <p:cNvSpPr/>
            <p:nvPr/>
          </p:nvSpPr>
          <p:spPr>
            <a:xfrm>
              <a:off x="5099794" y="5647013"/>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4" name="rc114"/>
            <p:cNvSpPr/>
            <p:nvPr/>
          </p:nvSpPr>
          <p:spPr>
            <a:xfrm>
              <a:off x="5403200" y="564701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5" name="rc115"/>
            <p:cNvSpPr/>
            <p:nvPr/>
          </p:nvSpPr>
          <p:spPr>
            <a:xfrm>
              <a:off x="5706606" y="564701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6" name="rc116"/>
            <p:cNvSpPr/>
            <p:nvPr/>
          </p:nvSpPr>
          <p:spPr>
            <a:xfrm>
              <a:off x="6010012" y="564701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7" name="rc117"/>
            <p:cNvSpPr/>
            <p:nvPr/>
          </p:nvSpPr>
          <p:spPr>
            <a:xfrm>
              <a:off x="6313417" y="5647013"/>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8" name="rc118"/>
            <p:cNvSpPr/>
            <p:nvPr/>
          </p:nvSpPr>
          <p:spPr>
            <a:xfrm>
              <a:off x="6616823" y="5647013"/>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9" name="rc119"/>
            <p:cNvSpPr/>
            <p:nvPr/>
          </p:nvSpPr>
          <p:spPr>
            <a:xfrm>
              <a:off x="6920229" y="5647013"/>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0" name="rc120"/>
            <p:cNvSpPr/>
            <p:nvPr/>
          </p:nvSpPr>
          <p:spPr>
            <a:xfrm>
              <a:off x="7223635" y="5647013"/>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1" name="rc121"/>
            <p:cNvSpPr/>
            <p:nvPr/>
          </p:nvSpPr>
          <p:spPr>
            <a:xfrm>
              <a:off x="7527041" y="5647013"/>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2" name="rc122"/>
            <p:cNvSpPr/>
            <p:nvPr/>
          </p:nvSpPr>
          <p:spPr>
            <a:xfrm>
              <a:off x="7830447" y="5647013"/>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3" name="rc123"/>
            <p:cNvSpPr/>
            <p:nvPr/>
          </p:nvSpPr>
          <p:spPr>
            <a:xfrm>
              <a:off x="8133852" y="5647013"/>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24" name="rc124"/>
            <p:cNvSpPr/>
            <p:nvPr/>
          </p:nvSpPr>
          <p:spPr>
            <a:xfrm>
              <a:off x="8437258" y="5647013"/>
              <a:ext cx="303405" cy="77478"/>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25" name="rc125"/>
            <p:cNvSpPr/>
            <p:nvPr/>
          </p:nvSpPr>
          <p:spPr>
            <a:xfrm>
              <a:off x="8740664" y="5647013"/>
              <a:ext cx="303405" cy="77478"/>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26" name="rc126"/>
            <p:cNvSpPr/>
            <p:nvPr/>
          </p:nvSpPr>
          <p:spPr>
            <a:xfrm>
              <a:off x="1762330" y="192805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7" name="rc127"/>
            <p:cNvSpPr/>
            <p:nvPr/>
          </p:nvSpPr>
          <p:spPr>
            <a:xfrm>
              <a:off x="2065736" y="192805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8" name="rc128"/>
            <p:cNvSpPr/>
            <p:nvPr/>
          </p:nvSpPr>
          <p:spPr>
            <a:xfrm>
              <a:off x="2369142" y="192805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9" name="rc129"/>
            <p:cNvSpPr/>
            <p:nvPr/>
          </p:nvSpPr>
          <p:spPr>
            <a:xfrm>
              <a:off x="2672547" y="192805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0" name="rc130"/>
            <p:cNvSpPr/>
            <p:nvPr/>
          </p:nvSpPr>
          <p:spPr>
            <a:xfrm>
              <a:off x="2975953" y="192805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1" name="rc131"/>
            <p:cNvSpPr/>
            <p:nvPr/>
          </p:nvSpPr>
          <p:spPr>
            <a:xfrm>
              <a:off x="3279359" y="192805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2" name="rc132"/>
            <p:cNvSpPr/>
            <p:nvPr/>
          </p:nvSpPr>
          <p:spPr>
            <a:xfrm>
              <a:off x="3582765" y="192805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3" name="rc133"/>
            <p:cNvSpPr/>
            <p:nvPr/>
          </p:nvSpPr>
          <p:spPr>
            <a:xfrm>
              <a:off x="3886171" y="192805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4" name="rc134"/>
            <p:cNvSpPr/>
            <p:nvPr/>
          </p:nvSpPr>
          <p:spPr>
            <a:xfrm>
              <a:off x="4189577"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 name="rc135"/>
            <p:cNvSpPr/>
            <p:nvPr/>
          </p:nvSpPr>
          <p:spPr>
            <a:xfrm>
              <a:off x="4492982" y="192805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6" name="rc136"/>
            <p:cNvSpPr/>
            <p:nvPr/>
          </p:nvSpPr>
          <p:spPr>
            <a:xfrm>
              <a:off x="4796388" y="192805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7" name="rc137"/>
            <p:cNvSpPr/>
            <p:nvPr/>
          </p:nvSpPr>
          <p:spPr>
            <a:xfrm>
              <a:off x="5099794" y="192805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8" name="rc138"/>
            <p:cNvSpPr/>
            <p:nvPr/>
          </p:nvSpPr>
          <p:spPr>
            <a:xfrm>
              <a:off x="5403200"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9" name="rc139"/>
            <p:cNvSpPr/>
            <p:nvPr/>
          </p:nvSpPr>
          <p:spPr>
            <a:xfrm>
              <a:off x="5706606"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 name="rc140"/>
            <p:cNvSpPr/>
            <p:nvPr/>
          </p:nvSpPr>
          <p:spPr>
            <a:xfrm>
              <a:off x="6010012"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1" name="rc141"/>
            <p:cNvSpPr/>
            <p:nvPr/>
          </p:nvSpPr>
          <p:spPr>
            <a:xfrm>
              <a:off x="6313417"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2" name="rc142"/>
            <p:cNvSpPr/>
            <p:nvPr/>
          </p:nvSpPr>
          <p:spPr>
            <a:xfrm>
              <a:off x="6616823" y="192805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3" name="rc143"/>
            <p:cNvSpPr/>
            <p:nvPr/>
          </p:nvSpPr>
          <p:spPr>
            <a:xfrm>
              <a:off x="6920229" y="192805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4" name="rc144"/>
            <p:cNvSpPr/>
            <p:nvPr/>
          </p:nvSpPr>
          <p:spPr>
            <a:xfrm>
              <a:off x="7223635" y="192805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5" name="rc145"/>
            <p:cNvSpPr/>
            <p:nvPr/>
          </p:nvSpPr>
          <p:spPr>
            <a:xfrm>
              <a:off x="7527041" y="192805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6" name="rc146"/>
            <p:cNvSpPr/>
            <p:nvPr/>
          </p:nvSpPr>
          <p:spPr>
            <a:xfrm>
              <a:off x="7830447" y="192805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7" name="rc147"/>
            <p:cNvSpPr/>
            <p:nvPr/>
          </p:nvSpPr>
          <p:spPr>
            <a:xfrm>
              <a:off x="8133852" y="192805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8" name="rc148"/>
            <p:cNvSpPr/>
            <p:nvPr/>
          </p:nvSpPr>
          <p:spPr>
            <a:xfrm>
              <a:off x="8437258" y="192805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9" name="rc149"/>
            <p:cNvSpPr/>
            <p:nvPr/>
          </p:nvSpPr>
          <p:spPr>
            <a:xfrm>
              <a:off x="8740664" y="192805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0" name="rc150"/>
            <p:cNvSpPr/>
            <p:nvPr/>
          </p:nvSpPr>
          <p:spPr>
            <a:xfrm>
              <a:off x="1762330" y="130822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1" name="rc151"/>
            <p:cNvSpPr/>
            <p:nvPr/>
          </p:nvSpPr>
          <p:spPr>
            <a:xfrm>
              <a:off x="2065736"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2" name="rc152"/>
            <p:cNvSpPr/>
            <p:nvPr/>
          </p:nvSpPr>
          <p:spPr>
            <a:xfrm>
              <a:off x="2369142" y="130822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3" name="rc153"/>
            <p:cNvSpPr/>
            <p:nvPr/>
          </p:nvSpPr>
          <p:spPr>
            <a:xfrm>
              <a:off x="1762330"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4" name="rc154"/>
            <p:cNvSpPr/>
            <p:nvPr/>
          </p:nvSpPr>
          <p:spPr>
            <a:xfrm>
              <a:off x="2065736" y="223796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5" name="rc155"/>
            <p:cNvSpPr/>
            <p:nvPr/>
          </p:nvSpPr>
          <p:spPr>
            <a:xfrm>
              <a:off x="2369142" y="2237964"/>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6" name="rc156"/>
            <p:cNvSpPr/>
            <p:nvPr/>
          </p:nvSpPr>
          <p:spPr>
            <a:xfrm>
              <a:off x="2672547" y="2237964"/>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57" name="rc157"/>
            <p:cNvSpPr/>
            <p:nvPr/>
          </p:nvSpPr>
          <p:spPr>
            <a:xfrm>
              <a:off x="2975953" y="2237964"/>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58" name="rc158"/>
            <p:cNvSpPr/>
            <p:nvPr/>
          </p:nvSpPr>
          <p:spPr>
            <a:xfrm>
              <a:off x="3279359" y="2237964"/>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9" name="rc159"/>
            <p:cNvSpPr/>
            <p:nvPr/>
          </p:nvSpPr>
          <p:spPr>
            <a:xfrm>
              <a:off x="3582765" y="223796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0" name="rc160"/>
            <p:cNvSpPr/>
            <p:nvPr/>
          </p:nvSpPr>
          <p:spPr>
            <a:xfrm>
              <a:off x="3886171"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1" name="rc161"/>
            <p:cNvSpPr/>
            <p:nvPr/>
          </p:nvSpPr>
          <p:spPr>
            <a:xfrm>
              <a:off x="4189577" y="223796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62" name="rc162"/>
            <p:cNvSpPr/>
            <p:nvPr/>
          </p:nvSpPr>
          <p:spPr>
            <a:xfrm>
              <a:off x="4492982"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3" name="rc163"/>
            <p:cNvSpPr/>
            <p:nvPr/>
          </p:nvSpPr>
          <p:spPr>
            <a:xfrm>
              <a:off x="4796388" y="223796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4" name="rc164"/>
            <p:cNvSpPr/>
            <p:nvPr/>
          </p:nvSpPr>
          <p:spPr>
            <a:xfrm>
              <a:off x="5099794" y="223796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5" name="rc165"/>
            <p:cNvSpPr/>
            <p:nvPr/>
          </p:nvSpPr>
          <p:spPr>
            <a:xfrm>
              <a:off x="5403200" y="223796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6" name="rc166"/>
            <p:cNvSpPr/>
            <p:nvPr/>
          </p:nvSpPr>
          <p:spPr>
            <a:xfrm>
              <a:off x="5706606"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7" name="rc167"/>
            <p:cNvSpPr/>
            <p:nvPr/>
          </p:nvSpPr>
          <p:spPr>
            <a:xfrm>
              <a:off x="1762330" y="4484837"/>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68" name="rc168"/>
            <p:cNvSpPr/>
            <p:nvPr/>
          </p:nvSpPr>
          <p:spPr>
            <a:xfrm>
              <a:off x="2065736" y="448483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9" name="rc169"/>
            <p:cNvSpPr/>
            <p:nvPr/>
          </p:nvSpPr>
          <p:spPr>
            <a:xfrm>
              <a:off x="2369142" y="4484837"/>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70" name="rc170"/>
            <p:cNvSpPr/>
            <p:nvPr/>
          </p:nvSpPr>
          <p:spPr>
            <a:xfrm>
              <a:off x="2672547" y="448483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1" name="rc171"/>
            <p:cNvSpPr/>
            <p:nvPr/>
          </p:nvSpPr>
          <p:spPr>
            <a:xfrm>
              <a:off x="2975953" y="448483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2" name="rc172"/>
            <p:cNvSpPr/>
            <p:nvPr/>
          </p:nvSpPr>
          <p:spPr>
            <a:xfrm>
              <a:off x="3279359" y="448483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3" name="rc173"/>
            <p:cNvSpPr/>
            <p:nvPr/>
          </p:nvSpPr>
          <p:spPr>
            <a:xfrm>
              <a:off x="3582765" y="448483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4" name="rc174"/>
            <p:cNvSpPr/>
            <p:nvPr/>
          </p:nvSpPr>
          <p:spPr>
            <a:xfrm>
              <a:off x="3886171" y="448483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5" name="rc175"/>
            <p:cNvSpPr/>
            <p:nvPr/>
          </p:nvSpPr>
          <p:spPr>
            <a:xfrm>
              <a:off x="4189577" y="448483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6" name="rc176"/>
            <p:cNvSpPr/>
            <p:nvPr/>
          </p:nvSpPr>
          <p:spPr>
            <a:xfrm>
              <a:off x="4492982" y="448483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7" name="rc177"/>
            <p:cNvSpPr/>
            <p:nvPr/>
          </p:nvSpPr>
          <p:spPr>
            <a:xfrm>
              <a:off x="4796388" y="448483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8" name="rc178"/>
            <p:cNvSpPr/>
            <p:nvPr/>
          </p:nvSpPr>
          <p:spPr>
            <a:xfrm>
              <a:off x="5099794" y="448483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9" name="rc179"/>
            <p:cNvSpPr/>
            <p:nvPr/>
          </p:nvSpPr>
          <p:spPr>
            <a:xfrm>
              <a:off x="5403200" y="448483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0" name="rc180"/>
            <p:cNvSpPr/>
            <p:nvPr/>
          </p:nvSpPr>
          <p:spPr>
            <a:xfrm>
              <a:off x="5706606" y="448483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1" name="rc181"/>
            <p:cNvSpPr/>
            <p:nvPr/>
          </p:nvSpPr>
          <p:spPr>
            <a:xfrm>
              <a:off x="6010012" y="4484837"/>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82" name="rc182"/>
            <p:cNvSpPr/>
            <p:nvPr/>
          </p:nvSpPr>
          <p:spPr>
            <a:xfrm>
              <a:off x="6313417" y="4484837"/>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83" name="rc183"/>
            <p:cNvSpPr/>
            <p:nvPr/>
          </p:nvSpPr>
          <p:spPr>
            <a:xfrm>
              <a:off x="6616823" y="4484837"/>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84" name="rc184"/>
            <p:cNvSpPr/>
            <p:nvPr/>
          </p:nvSpPr>
          <p:spPr>
            <a:xfrm>
              <a:off x="6920229" y="4484837"/>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85" name="rc185"/>
            <p:cNvSpPr/>
            <p:nvPr/>
          </p:nvSpPr>
          <p:spPr>
            <a:xfrm>
              <a:off x="7223635" y="4484837"/>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86" name="rc186"/>
            <p:cNvSpPr/>
            <p:nvPr/>
          </p:nvSpPr>
          <p:spPr>
            <a:xfrm>
              <a:off x="7527041" y="4484837"/>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87" name="rc187"/>
            <p:cNvSpPr/>
            <p:nvPr/>
          </p:nvSpPr>
          <p:spPr>
            <a:xfrm>
              <a:off x="7830447" y="4484837"/>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88" name="rc188"/>
            <p:cNvSpPr/>
            <p:nvPr/>
          </p:nvSpPr>
          <p:spPr>
            <a:xfrm>
              <a:off x="8133852" y="4484837"/>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89" name="rc189"/>
            <p:cNvSpPr/>
            <p:nvPr/>
          </p:nvSpPr>
          <p:spPr>
            <a:xfrm>
              <a:off x="8437258" y="4484837"/>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90" name="rc190"/>
            <p:cNvSpPr/>
            <p:nvPr/>
          </p:nvSpPr>
          <p:spPr>
            <a:xfrm>
              <a:off x="8740664" y="4484837"/>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91" name="rc191"/>
            <p:cNvSpPr/>
            <p:nvPr/>
          </p:nvSpPr>
          <p:spPr>
            <a:xfrm>
              <a:off x="1762330" y="42524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2" name="rc192"/>
            <p:cNvSpPr/>
            <p:nvPr/>
          </p:nvSpPr>
          <p:spPr>
            <a:xfrm>
              <a:off x="2065736" y="42524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3" name="rc193"/>
            <p:cNvSpPr/>
            <p:nvPr/>
          </p:nvSpPr>
          <p:spPr>
            <a:xfrm>
              <a:off x="2369142" y="425240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4" name="rc194"/>
            <p:cNvSpPr/>
            <p:nvPr/>
          </p:nvSpPr>
          <p:spPr>
            <a:xfrm>
              <a:off x="2672547" y="4252402"/>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95" name="rc195"/>
            <p:cNvSpPr/>
            <p:nvPr/>
          </p:nvSpPr>
          <p:spPr>
            <a:xfrm>
              <a:off x="2975953" y="4252402"/>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96" name="rc196"/>
            <p:cNvSpPr/>
            <p:nvPr/>
          </p:nvSpPr>
          <p:spPr>
            <a:xfrm>
              <a:off x="3279359" y="4252402"/>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97" name="rc197"/>
            <p:cNvSpPr/>
            <p:nvPr/>
          </p:nvSpPr>
          <p:spPr>
            <a:xfrm>
              <a:off x="3582765" y="425240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98" name="rc198"/>
            <p:cNvSpPr/>
            <p:nvPr/>
          </p:nvSpPr>
          <p:spPr>
            <a:xfrm>
              <a:off x="3886171" y="425240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99" name="rc199"/>
            <p:cNvSpPr/>
            <p:nvPr/>
          </p:nvSpPr>
          <p:spPr>
            <a:xfrm>
              <a:off x="4189577" y="4252402"/>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00" name="rc200"/>
            <p:cNvSpPr/>
            <p:nvPr/>
          </p:nvSpPr>
          <p:spPr>
            <a:xfrm>
              <a:off x="4492982" y="425240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1" name="rc201"/>
            <p:cNvSpPr/>
            <p:nvPr/>
          </p:nvSpPr>
          <p:spPr>
            <a:xfrm>
              <a:off x="4796388" y="42524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02" name="rc202"/>
            <p:cNvSpPr/>
            <p:nvPr/>
          </p:nvSpPr>
          <p:spPr>
            <a:xfrm>
              <a:off x="5099794" y="425240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3" name="rc203"/>
            <p:cNvSpPr/>
            <p:nvPr/>
          </p:nvSpPr>
          <p:spPr>
            <a:xfrm>
              <a:off x="5403200" y="425240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4" name="rc204"/>
            <p:cNvSpPr/>
            <p:nvPr/>
          </p:nvSpPr>
          <p:spPr>
            <a:xfrm>
              <a:off x="5706606" y="425240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5" name="rc205"/>
            <p:cNvSpPr/>
            <p:nvPr/>
          </p:nvSpPr>
          <p:spPr>
            <a:xfrm>
              <a:off x="6010012" y="425240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6" name="rc206"/>
            <p:cNvSpPr/>
            <p:nvPr/>
          </p:nvSpPr>
          <p:spPr>
            <a:xfrm>
              <a:off x="6313417" y="425240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07" name="rc207"/>
            <p:cNvSpPr/>
            <p:nvPr/>
          </p:nvSpPr>
          <p:spPr>
            <a:xfrm>
              <a:off x="6616823" y="425240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8" name="rc208"/>
            <p:cNvSpPr/>
            <p:nvPr/>
          </p:nvSpPr>
          <p:spPr>
            <a:xfrm>
              <a:off x="6920229" y="425240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9" name="rc209"/>
            <p:cNvSpPr/>
            <p:nvPr/>
          </p:nvSpPr>
          <p:spPr>
            <a:xfrm>
              <a:off x="7223635" y="4252402"/>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10" name="rc210"/>
            <p:cNvSpPr/>
            <p:nvPr/>
          </p:nvSpPr>
          <p:spPr>
            <a:xfrm>
              <a:off x="7527041" y="4252402"/>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11" name="rc211"/>
            <p:cNvSpPr/>
            <p:nvPr/>
          </p:nvSpPr>
          <p:spPr>
            <a:xfrm>
              <a:off x="7830447" y="4252402"/>
              <a:ext cx="303405" cy="77478"/>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12" name="rc212"/>
            <p:cNvSpPr/>
            <p:nvPr/>
          </p:nvSpPr>
          <p:spPr>
            <a:xfrm>
              <a:off x="8133852" y="4252402"/>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13" name="rc213"/>
            <p:cNvSpPr/>
            <p:nvPr/>
          </p:nvSpPr>
          <p:spPr>
            <a:xfrm>
              <a:off x="8437258" y="4252402"/>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14" name="rc214"/>
            <p:cNvSpPr/>
            <p:nvPr/>
          </p:nvSpPr>
          <p:spPr>
            <a:xfrm>
              <a:off x="8740664" y="4252402"/>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15" name="rc215"/>
            <p:cNvSpPr/>
            <p:nvPr/>
          </p:nvSpPr>
          <p:spPr>
            <a:xfrm>
              <a:off x="2672547" y="130822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6" name="rc216"/>
            <p:cNvSpPr/>
            <p:nvPr/>
          </p:nvSpPr>
          <p:spPr>
            <a:xfrm>
              <a:off x="2975953" y="130822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7" name="rc217"/>
            <p:cNvSpPr/>
            <p:nvPr/>
          </p:nvSpPr>
          <p:spPr>
            <a:xfrm>
              <a:off x="3279359" y="130822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8" name="rc218"/>
            <p:cNvSpPr/>
            <p:nvPr/>
          </p:nvSpPr>
          <p:spPr>
            <a:xfrm>
              <a:off x="3582765" y="130822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9" name="rc219"/>
            <p:cNvSpPr/>
            <p:nvPr/>
          </p:nvSpPr>
          <p:spPr>
            <a:xfrm>
              <a:off x="3886171" y="130822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0" name="rc220"/>
            <p:cNvSpPr/>
            <p:nvPr/>
          </p:nvSpPr>
          <p:spPr>
            <a:xfrm>
              <a:off x="4189577" y="130822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1" name="rc221"/>
            <p:cNvSpPr/>
            <p:nvPr/>
          </p:nvSpPr>
          <p:spPr>
            <a:xfrm>
              <a:off x="4492982" y="130822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2" name="rc222"/>
            <p:cNvSpPr/>
            <p:nvPr/>
          </p:nvSpPr>
          <p:spPr>
            <a:xfrm>
              <a:off x="4796388"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3" name="rc223"/>
            <p:cNvSpPr/>
            <p:nvPr/>
          </p:nvSpPr>
          <p:spPr>
            <a:xfrm>
              <a:off x="5099794"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4" name="rc224"/>
            <p:cNvSpPr/>
            <p:nvPr/>
          </p:nvSpPr>
          <p:spPr>
            <a:xfrm>
              <a:off x="5403200"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5" name="rc225"/>
            <p:cNvSpPr/>
            <p:nvPr/>
          </p:nvSpPr>
          <p:spPr>
            <a:xfrm>
              <a:off x="5706606"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6" name="rc226"/>
            <p:cNvSpPr/>
            <p:nvPr/>
          </p:nvSpPr>
          <p:spPr>
            <a:xfrm>
              <a:off x="6010012"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7" name="rc227"/>
            <p:cNvSpPr/>
            <p:nvPr/>
          </p:nvSpPr>
          <p:spPr>
            <a:xfrm>
              <a:off x="6313417" y="130822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8" name="rc228"/>
            <p:cNvSpPr/>
            <p:nvPr/>
          </p:nvSpPr>
          <p:spPr>
            <a:xfrm>
              <a:off x="6616823"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29" name="rc229"/>
            <p:cNvSpPr/>
            <p:nvPr/>
          </p:nvSpPr>
          <p:spPr>
            <a:xfrm>
              <a:off x="6920229" y="130822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0" name="rc230"/>
            <p:cNvSpPr/>
            <p:nvPr/>
          </p:nvSpPr>
          <p:spPr>
            <a:xfrm>
              <a:off x="7223635"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1" name="rc231"/>
            <p:cNvSpPr/>
            <p:nvPr/>
          </p:nvSpPr>
          <p:spPr>
            <a:xfrm>
              <a:off x="7527041"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2" name="rc232"/>
            <p:cNvSpPr/>
            <p:nvPr/>
          </p:nvSpPr>
          <p:spPr>
            <a:xfrm>
              <a:off x="7830447" y="130822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3" name="rc233"/>
            <p:cNvSpPr/>
            <p:nvPr/>
          </p:nvSpPr>
          <p:spPr>
            <a:xfrm>
              <a:off x="8133852" y="130822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34" name="rc234"/>
            <p:cNvSpPr/>
            <p:nvPr/>
          </p:nvSpPr>
          <p:spPr>
            <a:xfrm>
              <a:off x="6010012"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5" name="rc235"/>
            <p:cNvSpPr/>
            <p:nvPr/>
          </p:nvSpPr>
          <p:spPr>
            <a:xfrm>
              <a:off x="6313417"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6" name="rc236"/>
            <p:cNvSpPr/>
            <p:nvPr/>
          </p:nvSpPr>
          <p:spPr>
            <a:xfrm>
              <a:off x="6616823"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7" name="rc237"/>
            <p:cNvSpPr/>
            <p:nvPr/>
          </p:nvSpPr>
          <p:spPr>
            <a:xfrm>
              <a:off x="6920229"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8" name="rc238"/>
            <p:cNvSpPr/>
            <p:nvPr/>
          </p:nvSpPr>
          <p:spPr>
            <a:xfrm>
              <a:off x="7223635"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9" name="rc239"/>
            <p:cNvSpPr/>
            <p:nvPr/>
          </p:nvSpPr>
          <p:spPr>
            <a:xfrm>
              <a:off x="7527041"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0" name="rc240"/>
            <p:cNvSpPr/>
            <p:nvPr/>
          </p:nvSpPr>
          <p:spPr>
            <a:xfrm>
              <a:off x="7830447"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1" name="rc241"/>
            <p:cNvSpPr/>
            <p:nvPr/>
          </p:nvSpPr>
          <p:spPr>
            <a:xfrm>
              <a:off x="8133852"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2" name="rc242"/>
            <p:cNvSpPr/>
            <p:nvPr/>
          </p:nvSpPr>
          <p:spPr>
            <a:xfrm>
              <a:off x="8437258"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3" name="rc243"/>
            <p:cNvSpPr/>
            <p:nvPr/>
          </p:nvSpPr>
          <p:spPr>
            <a:xfrm>
              <a:off x="8740664" y="223796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4" name="rc244"/>
            <p:cNvSpPr/>
            <p:nvPr/>
          </p:nvSpPr>
          <p:spPr>
            <a:xfrm>
              <a:off x="1762330" y="5414578"/>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5" name="rc245"/>
            <p:cNvSpPr/>
            <p:nvPr/>
          </p:nvSpPr>
          <p:spPr>
            <a:xfrm>
              <a:off x="2065736" y="5414578"/>
              <a:ext cx="303405" cy="77478"/>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46" name="rc246"/>
            <p:cNvSpPr/>
            <p:nvPr/>
          </p:nvSpPr>
          <p:spPr>
            <a:xfrm>
              <a:off x="2369142" y="5414578"/>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47" name="rc247"/>
            <p:cNvSpPr/>
            <p:nvPr/>
          </p:nvSpPr>
          <p:spPr>
            <a:xfrm>
              <a:off x="2672547" y="5414578"/>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48" name="rc248"/>
            <p:cNvSpPr/>
            <p:nvPr/>
          </p:nvSpPr>
          <p:spPr>
            <a:xfrm>
              <a:off x="2975953" y="5414578"/>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9" name="rc249"/>
            <p:cNvSpPr/>
            <p:nvPr/>
          </p:nvSpPr>
          <p:spPr>
            <a:xfrm>
              <a:off x="3279359" y="5414578"/>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50" name="rc250"/>
            <p:cNvSpPr/>
            <p:nvPr/>
          </p:nvSpPr>
          <p:spPr>
            <a:xfrm>
              <a:off x="3582765" y="5414578"/>
              <a:ext cx="303405" cy="77478"/>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51" name="rc251"/>
            <p:cNvSpPr/>
            <p:nvPr/>
          </p:nvSpPr>
          <p:spPr>
            <a:xfrm>
              <a:off x="3886171" y="5414578"/>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52" name="rc252"/>
            <p:cNvSpPr/>
            <p:nvPr/>
          </p:nvSpPr>
          <p:spPr>
            <a:xfrm>
              <a:off x="4189577" y="5414578"/>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53" name="rc253"/>
            <p:cNvSpPr/>
            <p:nvPr/>
          </p:nvSpPr>
          <p:spPr>
            <a:xfrm>
              <a:off x="4492982" y="5414578"/>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54" name="rc254"/>
            <p:cNvSpPr/>
            <p:nvPr/>
          </p:nvSpPr>
          <p:spPr>
            <a:xfrm>
              <a:off x="4796388" y="5414578"/>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55" name="rc255"/>
            <p:cNvSpPr/>
            <p:nvPr/>
          </p:nvSpPr>
          <p:spPr>
            <a:xfrm>
              <a:off x="5099794" y="5414578"/>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56" name="rc256"/>
            <p:cNvSpPr/>
            <p:nvPr/>
          </p:nvSpPr>
          <p:spPr>
            <a:xfrm>
              <a:off x="5403200" y="5414578"/>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57" name="rc257"/>
            <p:cNvSpPr/>
            <p:nvPr/>
          </p:nvSpPr>
          <p:spPr>
            <a:xfrm>
              <a:off x="5706606" y="5414578"/>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58" name="rc258"/>
            <p:cNvSpPr/>
            <p:nvPr/>
          </p:nvSpPr>
          <p:spPr>
            <a:xfrm>
              <a:off x="6010012" y="5414578"/>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59" name="rc259"/>
            <p:cNvSpPr/>
            <p:nvPr/>
          </p:nvSpPr>
          <p:spPr>
            <a:xfrm>
              <a:off x="6313417" y="541457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0" name="rc260"/>
            <p:cNvSpPr/>
            <p:nvPr/>
          </p:nvSpPr>
          <p:spPr>
            <a:xfrm>
              <a:off x="6616823" y="541457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1" name="rc261"/>
            <p:cNvSpPr/>
            <p:nvPr/>
          </p:nvSpPr>
          <p:spPr>
            <a:xfrm>
              <a:off x="6920229" y="5414578"/>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62" name="rc262"/>
            <p:cNvSpPr/>
            <p:nvPr/>
          </p:nvSpPr>
          <p:spPr>
            <a:xfrm>
              <a:off x="7223635" y="541457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63" name="rc263"/>
            <p:cNvSpPr/>
            <p:nvPr/>
          </p:nvSpPr>
          <p:spPr>
            <a:xfrm>
              <a:off x="7527041" y="5414578"/>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64" name="rc264"/>
            <p:cNvSpPr/>
            <p:nvPr/>
          </p:nvSpPr>
          <p:spPr>
            <a:xfrm>
              <a:off x="7830447" y="5414578"/>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65" name="rc265"/>
            <p:cNvSpPr/>
            <p:nvPr/>
          </p:nvSpPr>
          <p:spPr>
            <a:xfrm>
              <a:off x="8133852" y="5414578"/>
              <a:ext cx="303405" cy="77478"/>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66" name="rc266"/>
            <p:cNvSpPr/>
            <p:nvPr/>
          </p:nvSpPr>
          <p:spPr>
            <a:xfrm>
              <a:off x="8437258" y="5414578"/>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67" name="rc267"/>
            <p:cNvSpPr/>
            <p:nvPr/>
          </p:nvSpPr>
          <p:spPr>
            <a:xfrm>
              <a:off x="8740664" y="5414578"/>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68" name="rc268"/>
            <p:cNvSpPr/>
            <p:nvPr/>
          </p:nvSpPr>
          <p:spPr>
            <a:xfrm>
              <a:off x="1762330" y="5182143"/>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9" name="rc269"/>
            <p:cNvSpPr/>
            <p:nvPr/>
          </p:nvSpPr>
          <p:spPr>
            <a:xfrm>
              <a:off x="2065736" y="5182143"/>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0" name="rc270"/>
            <p:cNvSpPr/>
            <p:nvPr/>
          </p:nvSpPr>
          <p:spPr>
            <a:xfrm>
              <a:off x="2369142" y="5182143"/>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71" name="rc271"/>
            <p:cNvSpPr/>
            <p:nvPr/>
          </p:nvSpPr>
          <p:spPr>
            <a:xfrm>
              <a:off x="2672547" y="5182143"/>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72" name="rc272"/>
            <p:cNvSpPr/>
            <p:nvPr/>
          </p:nvSpPr>
          <p:spPr>
            <a:xfrm>
              <a:off x="2975953" y="5182143"/>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73" name="rc273"/>
            <p:cNvSpPr/>
            <p:nvPr/>
          </p:nvSpPr>
          <p:spPr>
            <a:xfrm>
              <a:off x="3279359" y="5182143"/>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74" name="rc274"/>
            <p:cNvSpPr/>
            <p:nvPr/>
          </p:nvSpPr>
          <p:spPr>
            <a:xfrm>
              <a:off x="3582765" y="518214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75" name="rc275"/>
            <p:cNvSpPr/>
            <p:nvPr/>
          </p:nvSpPr>
          <p:spPr>
            <a:xfrm>
              <a:off x="3886171" y="518214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6" name="rc276"/>
            <p:cNvSpPr/>
            <p:nvPr/>
          </p:nvSpPr>
          <p:spPr>
            <a:xfrm>
              <a:off x="4189577" y="518214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77" name="rc277"/>
            <p:cNvSpPr/>
            <p:nvPr/>
          </p:nvSpPr>
          <p:spPr>
            <a:xfrm>
              <a:off x="4492982" y="5182143"/>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78" name="rc278"/>
            <p:cNvSpPr/>
            <p:nvPr/>
          </p:nvSpPr>
          <p:spPr>
            <a:xfrm>
              <a:off x="4796388" y="5182143"/>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9" name="rc279"/>
            <p:cNvSpPr/>
            <p:nvPr/>
          </p:nvSpPr>
          <p:spPr>
            <a:xfrm>
              <a:off x="5099794" y="5182143"/>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80" name="rc280"/>
            <p:cNvSpPr/>
            <p:nvPr/>
          </p:nvSpPr>
          <p:spPr>
            <a:xfrm>
              <a:off x="5403200" y="5182143"/>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81" name="rc281"/>
            <p:cNvSpPr/>
            <p:nvPr/>
          </p:nvSpPr>
          <p:spPr>
            <a:xfrm>
              <a:off x="5706606" y="5182143"/>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82" name="rc282"/>
            <p:cNvSpPr/>
            <p:nvPr/>
          </p:nvSpPr>
          <p:spPr>
            <a:xfrm>
              <a:off x="6010012" y="5182143"/>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83" name="rc283"/>
            <p:cNvSpPr/>
            <p:nvPr/>
          </p:nvSpPr>
          <p:spPr>
            <a:xfrm>
              <a:off x="6313417" y="5182143"/>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84" name="rc284"/>
            <p:cNvSpPr/>
            <p:nvPr/>
          </p:nvSpPr>
          <p:spPr>
            <a:xfrm>
              <a:off x="6616823" y="5182143"/>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85" name="rc285"/>
            <p:cNvSpPr/>
            <p:nvPr/>
          </p:nvSpPr>
          <p:spPr>
            <a:xfrm>
              <a:off x="6920229" y="5182143"/>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86" name="rc286"/>
            <p:cNvSpPr/>
            <p:nvPr/>
          </p:nvSpPr>
          <p:spPr>
            <a:xfrm>
              <a:off x="7223635" y="5182143"/>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87" name="rc287"/>
            <p:cNvSpPr/>
            <p:nvPr/>
          </p:nvSpPr>
          <p:spPr>
            <a:xfrm>
              <a:off x="7527041" y="5182143"/>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88" name="rc288"/>
            <p:cNvSpPr/>
            <p:nvPr/>
          </p:nvSpPr>
          <p:spPr>
            <a:xfrm>
              <a:off x="7830447" y="518214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89" name="rc289"/>
            <p:cNvSpPr/>
            <p:nvPr/>
          </p:nvSpPr>
          <p:spPr>
            <a:xfrm>
              <a:off x="8133852" y="518214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90" name="rc290"/>
            <p:cNvSpPr/>
            <p:nvPr/>
          </p:nvSpPr>
          <p:spPr>
            <a:xfrm>
              <a:off x="8437258" y="518214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91" name="rc291"/>
            <p:cNvSpPr/>
            <p:nvPr/>
          </p:nvSpPr>
          <p:spPr>
            <a:xfrm>
              <a:off x="8740664" y="518214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92" name="rc292"/>
            <p:cNvSpPr/>
            <p:nvPr/>
          </p:nvSpPr>
          <p:spPr>
            <a:xfrm>
              <a:off x="2975953" y="3865010"/>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93" name="rc293"/>
            <p:cNvSpPr/>
            <p:nvPr/>
          </p:nvSpPr>
          <p:spPr>
            <a:xfrm>
              <a:off x="3279359" y="3865010"/>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94" name="rc294"/>
            <p:cNvSpPr/>
            <p:nvPr/>
          </p:nvSpPr>
          <p:spPr>
            <a:xfrm>
              <a:off x="3582765" y="386501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5" name="rc295"/>
            <p:cNvSpPr/>
            <p:nvPr/>
          </p:nvSpPr>
          <p:spPr>
            <a:xfrm>
              <a:off x="3886171" y="386501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96" name="rc296"/>
            <p:cNvSpPr/>
            <p:nvPr/>
          </p:nvSpPr>
          <p:spPr>
            <a:xfrm>
              <a:off x="4189577" y="386501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7" name="rc297"/>
            <p:cNvSpPr/>
            <p:nvPr/>
          </p:nvSpPr>
          <p:spPr>
            <a:xfrm>
              <a:off x="4492982" y="386501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8" name="rc298"/>
            <p:cNvSpPr/>
            <p:nvPr/>
          </p:nvSpPr>
          <p:spPr>
            <a:xfrm>
              <a:off x="4796388" y="3865010"/>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99" name="rc299"/>
            <p:cNvSpPr/>
            <p:nvPr/>
          </p:nvSpPr>
          <p:spPr>
            <a:xfrm>
              <a:off x="5099794" y="386501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0" name="rc300"/>
            <p:cNvSpPr/>
            <p:nvPr/>
          </p:nvSpPr>
          <p:spPr>
            <a:xfrm>
              <a:off x="5403200" y="3865010"/>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01" name="rc301"/>
            <p:cNvSpPr/>
            <p:nvPr/>
          </p:nvSpPr>
          <p:spPr>
            <a:xfrm>
              <a:off x="5706606" y="3865010"/>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02" name="rc302"/>
            <p:cNvSpPr/>
            <p:nvPr/>
          </p:nvSpPr>
          <p:spPr>
            <a:xfrm>
              <a:off x="6010012" y="386501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3" name="rc303"/>
            <p:cNvSpPr/>
            <p:nvPr/>
          </p:nvSpPr>
          <p:spPr>
            <a:xfrm>
              <a:off x="6313417" y="386501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4" name="rc304"/>
            <p:cNvSpPr/>
            <p:nvPr/>
          </p:nvSpPr>
          <p:spPr>
            <a:xfrm>
              <a:off x="6616823" y="386501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5" name="rc305"/>
            <p:cNvSpPr/>
            <p:nvPr/>
          </p:nvSpPr>
          <p:spPr>
            <a:xfrm>
              <a:off x="6920229" y="3865010"/>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06" name="rc306"/>
            <p:cNvSpPr/>
            <p:nvPr/>
          </p:nvSpPr>
          <p:spPr>
            <a:xfrm>
              <a:off x="7223635" y="386501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7" name="rc307"/>
            <p:cNvSpPr/>
            <p:nvPr/>
          </p:nvSpPr>
          <p:spPr>
            <a:xfrm>
              <a:off x="7527041" y="386501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8" name="rc308"/>
            <p:cNvSpPr/>
            <p:nvPr/>
          </p:nvSpPr>
          <p:spPr>
            <a:xfrm>
              <a:off x="7830447" y="3865010"/>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09" name="rc309"/>
            <p:cNvSpPr/>
            <p:nvPr/>
          </p:nvSpPr>
          <p:spPr>
            <a:xfrm>
              <a:off x="8133852" y="386501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10" name="rc310"/>
            <p:cNvSpPr/>
            <p:nvPr/>
          </p:nvSpPr>
          <p:spPr>
            <a:xfrm>
              <a:off x="8437258" y="386501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1" name="rc311"/>
            <p:cNvSpPr/>
            <p:nvPr/>
          </p:nvSpPr>
          <p:spPr>
            <a:xfrm>
              <a:off x="8740664" y="386501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2" name="rc312"/>
            <p:cNvSpPr/>
            <p:nvPr/>
          </p:nvSpPr>
          <p:spPr>
            <a:xfrm>
              <a:off x="1762330" y="231544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3" name="rc313"/>
            <p:cNvSpPr/>
            <p:nvPr/>
          </p:nvSpPr>
          <p:spPr>
            <a:xfrm>
              <a:off x="2065736" y="231544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4" name="rc314"/>
            <p:cNvSpPr/>
            <p:nvPr/>
          </p:nvSpPr>
          <p:spPr>
            <a:xfrm>
              <a:off x="2369142" y="231544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5" name="rc315"/>
            <p:cNvSpPr/>
            <p:nvPr/>
          </p:nvSpPr>
          <p:spPr>
            <a:xfrm>
              <a:off x="2672547" y="231544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6" name="rc316"/>
            <p:cNvSpPr/>
            <p:nvPr/>
          </p:nvSpPr>
          <p:spPr>
            <a:xfrm>
              <a:off x="2975953" y="231544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7" name="rc317"/>
            <p:cNvSpPr/>
            <p:nvPr/>
          </p:nvSpPr>
          <p:spPr>
            <a:xfrm>
              <a:off x="3279359" y="231544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8" name="rc318"/>
            <p:cNvSpPr/>
            <p:nvPr/>
          </p:nvSpPr>
          <p:spPr>
            <a:xfrm>
              <a:off x="3582765" y="231544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9" name="rc319"/>
            <p:cNvSpPr/>
            <p:nvPr/>
          </p:nvSpPr>
          <p:spPr>
            <a:xfrm>
              <a:off x="3886171"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0" name="rc320"/>
            <p:cNvSpPr/>
            <p:nvPr/>
          </p:nvSpPr>
          <p:spPr>
            <a:xfrm>
              <a:off x="4189577"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1" name="rc321"/>
            <p:cNvSpPr/>
            <p:nvPr/>
          </p:nvSpPr>
          <p:spPr>
            <a:xfrm>
              <a:off x="4492982"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2" name="rc322"/>
            <p:cNvSpPr/>
            <p:nvPr/>
          </p:nvSpPr>
          <p:spPr>
            <a:xfrm>
              <a:off x="4796388"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3" name="rc323"/>
            <p:cNvSpPr/>
            <p:nvPr/>
          </p:nvSpPr>
          <p:spPr>
            <a:xfrm>
              <a:off x="5099794"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4" name="rc324"/>
            <p:cNvSpPr/>
            <p:nvPr/>
          </p:nvSpPr>
          <p:spPr>
            <a:xfrm>
              <a:off x="5403200"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25" name="rc325"/>
            <p:cNvSpPr/>
            <p:nvPr/>
          </p:nvSpPr>
          <p:spPr>
            <a:xfrm>
              <a:off x="5706606" y="231544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6" name="rc326"/>
            <p:cNvSpPr/>
            <p:nvPr/>
          </p:nvSpPr>
          <p:spPr>
            <a:xfrm>
              <a:off x="6010012" y="231544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7" name="rc327"/>
            <p:cNvSpPr/>
            <p:nvPr/>
          </p:nvSpPr>
          <p:spPr>
            <a:xfrm>
              <a:off x="6313417" y="231544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8" name="rc328"/>
            <p:cNvSpPr/>
            <p:nvPr/>
          </p:nvSpPr>
          <p:spPr>
            <a:xfrm>
              <a:off x="6616823" y="231544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29" name="rc329"/>
            <p:cNvSpPr/>
            <p:nvPr/>
          </p:nvSpPr>
          <p:spPr>
            <a:xfrm>
              <a:off x="6920229" y="231544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30" name="rc330"/>
            <p:cNvSpPr/>
            <p:nvPr/>
          </p:nvSpPr>
          <p:spPr>
            <a:xfrm>
              <a:off x="7223635" y="231544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1" name="rc331"/>
            <p:cNvSpPr/>
            <p:nvPr/>
          </p:nvSpPr>
          <p:spPr>
            <a:xfrm>
              <a:off x="7527041" y="231544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2" name="rc332"/>
            <p:cNvSpPr/>
            <p:nvPr/>
          </p:nvSpPr>
          <p:spPr>
            <a:xfrm>
              <a:off x="7830447" y="231544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3" name="rc333"/>
            <p:cNvSpPr/>
            <p:nvPr/>
          </p:nvSpPr>
          <p:spPr>
            <a:xfrm>
              <a:off x="8133852" y="231544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4" name="rc334"/>
            <p:cNvSpPr/>
            <p:nvPr/>
          </p:nvSpPr>
          <p:spPr>
            <a:xfrm>
              <a:off x="8437258" y="231544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5" name="rc335"/>
            <p:cNvSpPr/>
            <p:nvPr/>
          </p:nvSpPr>
          <p:spPr>
            <a:xfrm>
              <a:off x="8740664" y="231544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6" name="rc336"/>
            <p:cNvSpPr/>
            <p:nvPr/>
          </p:nvSpPr>
          <p:spPr>
            <a:xfrm>
              <a:off x="1762330" y="3400140"/>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37" name="rc337"/>
            <p:cNvSpPr/>
            <p:nvPr/>
          </p:nvSpPr>
          <p:spPr>
            <a:xfrm>
              <a:off x="2065736" y="3400140"/>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38" name="rc338"/>
            <p:cNvSpPr/>
            <p:nvPr/>
          </p:nvSpPr>
          <p:spPr>
            <a:xfrm>
              <a:off x="2369142" y="3400140"/>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39" name="rc339"/>
            <p:cNvSpPr/>
            <p:nvPr/>
          </p:nvSpPr>
          <p:spPr>
            <a:xfrm>
              <a:off x="2672547" y="3400140"/>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40" name="rc340"/>
            <p:cNvSpPr/>
            <p:nvPr/>
          </p:nvSpPr>
          <p:spPr>
            <a:xfrm>
              <a:off x="2975953" y="3400140"/>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41" name="rc341"/>
            <p:cNvSpPr/>
            <p:nvPr/>
          </p:nvSpPr>
          <p:spPr>
            <a:xfrm>
              <a:off x="3279359" y="340014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2" name="rc342"/>
            <p:cNvSpPr/>
            <p:nvPr/>
          </p:nvSpPr>
          <p:spPr>
            <a:xfrm>
              <a:off x="3582765" y="340014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3" name="rc343"/>
            <p:cNvSpPr/>
            <p:nvPr/>
          </p:nvSpPr>
          <p:spPr>
            <a:xfrm>
              <a:off x="3886171" y="340014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4" name="rc344"/>
            <p:cNvSpPr/>
            <p:nvPr/>
          </p:nvSpPr>
          <p:spPr>
            <a:xfrm>
              <a:off x="4189577" y="340014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5" name="rc345"/>
            <p:cNvSpPr/>
            <p:nvPr/>
          </p:nvSpPr>
          <p:spPr>
            <a:xfrm>
              <a:off x="4492982" y="340014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6" name="rc346"/>
            <p:cNvSpPr/>
            <p:nvPr/>
          </p:nvSpPr>
          <p:spPr>
            <a:xfrm>
              <a:off x="4796388" y="340014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7" name="rc347"/>
            <p:cNvSpPr/>
            <p:nvPr/>
          </p:nvSpPr>
          <p:spPr>
            <a:xfrm>
              <a:off x="5099794" y="340014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48" name="rc348"/>
            <p:cNvSpPr/>
            <p:nvPr/>
          </p:nvSpPr>
          <p:spPr>
            <a:xfrm>
              <a:off x="5403200" y="340014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49" name="rc349"/>
            <p:cNvSpPr/>
            <p:nvPr/>
          </p:nvSpPr>
          <p:spPr>
            <a:xfrm>
              <a:off x="5706606" y="340014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0" name="rc350"/>
            <p:cNvSpPr/>
            <p:nvPr/>
          </p:nvSpPr>
          <p:spPr>
            <a:xfrm>
              <a:off x="6010012" y="340014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1" name="rc351"/>
            <p:cNvSpPr/>
            <p:nvPr/>
          </p:nvSpPr>
          <p:spPr>
            <a:xfrm>
              <a:off x="6313417" y="340014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2" name="rc352"/>
            <p:cNvSpPr/>
            <p:nvPr/>
          </p:nvSpPr>
          <p:spPr>
            <a:xfrm>
              <a:off x="6616823" y="340014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3" name="rc353"/>
            <p:cNvSpPr/>
            <p:nvPr/>
          </p:nvSpPr>
          <p:spPr>
            <a:xfrm>
              <a:off x="6920229" y="340014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4" name="rc354"/>
            <p:cNvSpPr/>
            <p:nvPr/>
          </p:nvSpPr>
          <p:spPr>
            <a:xfrm>
              <a:off x="7223635" y="340014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5" name="rc355"/>
            <p:cNvSpPr/>
            <p:nvPr/>
          </p:nvSpPr>
          <p:spPr>
            <a:xfrm>
              <a:off x="7527041" y="340014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6" name="rc356"/>
            <p:cNvSpPr/>
            <p:nvPr/>
          </p:nvSpPr>
          <p:spPr>
            <a:xfrm>
              <a:off x="7830447" y="340014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7" name="rc357"/>
            <p:cNvSpPr/>
            <p:nvPr/>
          </p:nvSpPr>
          <p:spPr>
            <a:xfrm>
              <a:off x="8133852" y="340014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8" name="rc358"/>
            <p:cNvSpPr/>
            <p:nvPr/>
          </p:nvSpPr>
          <p:spPr>
            <a:xfrm>
              <a:off x="8437258" y="340014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9" name="rc359"/>
            <p:cNvSpPr/>
            <p:nvPr/>
          </p:nvSpPr>
          <p:spPr>
            <a:xfrm>
              <a:off x="8740664" y="340014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60" name="rc360"/>
            <p:cNvSpPr/>
            <p:nvPr/>
          </p:nvSpPr>
          <p:spPr>
            <a:xfrm>
              <a:off x="1762330" y="3865010"/>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61" name="rc361"/>
            <p:cNvSpPr/>
            <p:nvPr/>
          </p:nvSpPr>
          <p:spPr>
            <a:xfrm>
              <a:off x="2065736" y="386501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2" name="rc362"/>
            <p:cNvSpPr/>
            <p:nvPr/>
          </p:nvSpPr>
          <p:spPr>
            <a:xfrm>
              <a:off x="2369142" y="386501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3" name="rc363"/>
            <p:cNvSpPr/>
            <p:nvPr/>
          </p:nvSpPr>
          <p:spPr>
            <a:xfrm>
              <a:off x="2672547" y="386501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64" name="rc364"/>
            <p:cNvSpPr/>
            <p:nvPr/>
          </p:nvSpPr>
          <p:spPr>
            <a:xfrm>
              <a:off x="1762330" y="4562316"/>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65" name="rc365"/>
            <p:cNvSpPr/>
            <p:nvPr/>
          </p:nvSpPr>
          <p:spPr>
            <a:xfrm>
              <a:off x="2065736" y="4562316"/>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6" name="rc366"/>
            <p:cNvSpPr/>
            <p:nvPr/>
          </p:nvSpPr>
          <p:spPr>
            <a:xfrm>
              <a:off x="2369142" y="4562316"/>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7" name="rc367"/>
            <p:cNvSpPr/>
            <p:nvPr/>
          </p:nvSpPr>
          <p:spPr>
            <a:xfrm>
              <a:off x="2672547" y="4562316"/>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8" name="rc368"/>
            <p:cNvSpPr/>
            <p:nvPr/>
          </p:nvSpPr>
          <p:spPr>
            <a:xfrm>
              <a:off x="2975953" y="4562316"/>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9" name="rc369"/>
            <p:cNvSpPr/>
            <p:nvPr/>
          </p:nvSpPr>
          <p:spPr>
            <a:xfrm>
              <a:off x="3279359" y="456231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0" name="rc370"/>
            <p:cNvSpPr/>
            <p:nvPr/>
          </p:nvSpPr>
          <p:spPr>
            <a:xfrm>
              <a:off x="3582765" y="456231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71" name="rc371"/>
            <p:cNvSpPr/>
            <p:nvPr/>
          </p:nvSpPr>
          <p:spPr>
            <a:xfrm>
              <a:off x="3886171" y="456231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72" name="rc372"/>
            <p:cNvSpPr/>
            <p:nvPr/>
          </p:nvSpPr>
          <p:spPr>
            <a:xfrm>
              <a:off x="4189577" y="456231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73" name="rc373"/>
            <p:cNvSpPr/>
            <p:nvPr/>
          </p:nvSpPr>
          <p:spPr>
            <a:xfrm>
              <a:off x="1762330" y="254787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4" name="rc374"/>
            <p:cNvSpPr/>
            <p:nvPr/>
          </p:nvSpPr>
          <p:spPr>
            <a:xfrm>
              <a:off x="2065736" y="254787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5" name="rc375"/>
            <p:cNvSpPr/>
            <p:nvPr/>
          </p:nvSpPr>
          <p:spPr>
            <a:xfrm>
              <a:off x="2369142" y="254787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6" name="rc376"/>
            <p:cNvSpPr/>
            <p:nvPr/>
          </p:nvSpPr>
          <p:spPr>
            <a:xfrm>
              <a:off x="2672547" y="254787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7" name="rc377"/>
            <p:cNvSpPr/>
            <p:nvPr/>
          </p:nvSpPr>
          <p:spPr>
            <a:xfrm>
              <a:off x="2975953" y="254787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8" name="rc378"/>
            <p:cNvSpPr/>
            <p:nvPr/>
          </p:nvSpPr>
          <p:spPr>
            <a:xfrm>
              <a:off x="3279359" y="254787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9" name="rc379"/>
            <p:cNvSpPr/>
            <p:nvPr/>
          </p:nvSpPr>
          <p:spPr>
            <a:xfrm>
              <a:off x="3582765" y="254787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0" name="rc380"/>
            <p:cNvSpPr/>
            <p:nvPr/>
          </p:nvSpPr>
          <p:spPr>
            <a:xfrm>
              <a:off x="3886171" y="254787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1" name="rc381"/>
            <p:cNvSpPr/>
            <p:nvPr/>
          </p:nvSpPr>
          <p:spPr>
            <a:xfrm>
              <a:off x="4189577" y="254787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2" name="rc382"/>
            <p:cNvSpPr/>
            <p:nvPr/>
          </p:nvSpPr>
          <p:spPr>
            <a:xfrm>
              <a:off x="4492982" y="254787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3" name="rc383"/>
            <p:cNvSpPr/>
            <p:nvPr/>
          </p:nvSpPr>
          <p:spPr>
            <a:xfrm>
              <a:off x="4796388" y="254787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4" name="rc384"/>
            <p:cNvSpPr/>
            <p:nvPr/>
          </p:nvSpPr>
          <p:spPr>
            <a:xfrm>
              <a:off x="5099794" y="254787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5" name="rc385"/>
            <p:cNvSpPr/>
            <p:nvPr/>
          </p:nvSpPr>
          <p:spPr>
            <a:xfrm>
              <a:off x="5403200" y="254787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6" name="rc386"/>
            <p:cNvSpPr/>
            <p:nvPr/>
          </p:nvSpPr>
          <p:spPr>
            <a:xfrm>
              <a:off x="5706606" y="254787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7" name="rc387"/>
            <p:cNvSpPr/>
            <p:nvPr/>
          </p:nvSpPr>
          <p:spPr>
            <a:xfrm>
              <a:off x="6010012" y="254787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8" name="rc388"/>
            <p:cNvSpPr/>
            <p:nvPr/>
          </p:nvSpPr>
          <p:spPr>
            <a:xfrm>
              <a:off x="6313417" y="254787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89" name="rc389"/>
            <p:cNvSpPr/>
            <p:nvPr/>
          </p:nvSpPr>
          <p:spPr>
            <a:xfrm>
              <a:off x="6616823" y="254787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90" name="rc390"/>
            <p:cNvSpPr/>
            <p:nvPr/>
          </p:nvSpPr>
          <p:spPr>
            <a:xfrm>
              <a:off x="6920229" y="254787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1" name="rc391"/>
            <p:cNvSpPr/>
            <p:nvPr/>
          </p:nvSpPr>
          <p:spPr>
            <a:xfrm>
              <a:off x="7223635" y="254787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2" name="rc392"/>
            <p:cNvSpPr/>
            <p:nvPr/>
          </p:nvSpPr>
          <p:spPr>
            <a:xfrm>
              <a:off x="7527041" y="254787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93" name="rc393"/>
            <p:cNvSpPr/>
            <p:nvPr/>
          </p:nvSpPr>
          <p:spPr>
            <a:xfrm>
              <a:off x="7830447" y="254787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94" name="rc394"/>
            <p:cNvSpPr/>
            <p:nvPr/>
          </p:nvSpPr>
          <p:spPr>
            <a:xfrm>
              <a:off x="8133852" y="254787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95" name="rc395"/>
            <p:cNvSpPr/>
            <p:nvPr/>
          </p:nvSpPr>
          <p:spPr>
            <a:xfrm>
              <a:off x="8437258" y="254787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96" name="rc396"/>
            <p:cNvSpPr/>
            <p:nvPr/>
          </p:nvSpPr>
          <p:spPr>
            <a:xfrm>
              <a:off x="8740664" y="254787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97" name="rc397"/>
            <p:cNvSpPr/>
            <p:nvPr/>
          </p:nvSpPr>
          <p:spPr>
            <a:xfrm>
              <a:off x="1762330" y="378753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8" name="rc398"/>
            <p:cNvSpPr/>
            <p:nvPr/>
          </p:nvSpPr>
          <p:spPr>
            <a:xfrm>
              <a:off x="2065736" y="378753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9" name="rc399"/>
            <p:cNvSpPr/>
            <p:nvPr/>
          </p:nvSpPr>
          <p:spPr>
            <a:xfrm>
              <a:off x="2369142" y="378753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0" name="rc400"/>
            <p:cNvSpPr/>
            <p:nvPr/>
          </p:nvSpPr>
          <p:spPr>
            <a:xfrm>
              <a:off x="2672547" y="378753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1" name="rc401"/>
            <p:cNvSpPr/>
            <p:nvPr/>
          </p:nvSpPr>
          <p:spPr>
            <a:xfrm>
              <a:off x="2975953" y="378753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02" name="rc402"/>
            <p:cNvSpPr/>
            <p:nvPr/>
          </p:nvSpPr>
          <p:spPr>
            <a:xfrm>
              <a:off x="3279359" y="3787532"/>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03" name="rc403"/>
            <p:cNvSpPr/>
            <p:nvPr/>
          </p:nvSpPr>
          <p:spPr>
            <a:xfrm>
              <a:off x="3582765" y="3787532"/>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04" name="rc404"/>
            <p:cNvSpPr/>
            <p:nvPr/>
          </p:nvSpPr>
          <p:spPr>
            <a:xfrm>
              <a:off x="3886171" y="3787532"/>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05" name="rc405"/>
            <p:cNvSpPr/>
            <p:nvPr/>
          </p:nvSpPr>
          <p:spPr>
            <a:xfrm>
              <a:off x="4189577" y="3787532"/>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06" name="rc406"/>
            <p:cNvSpPr/>
            <p:nvPr/>
          </p:nvSpPr>
          <p:spPr>
            <a:xfrm>
              <a:off x="4492982" y="3787532"/>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07" name="rc407"/>
            <p:cNvSpPr/>
            <p:nvPr/>
          </p:nvSpPr>
          <p:spPr>
            <a:xfrm>
              <a:off x="1762330" y="4329881"/>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08" name="rc408"/>
            <p:cNvSpPr/>
            <p:nvPr/>
          </p:nvSpPr>
          <p:spPr>
            <a:xfrm>
              <a:off x="2065736" y="4329881"/>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09" name="rc409"/>
            <p:cNvSpPr/>
            <p:nvPr/>
          </p:nvSpPr>
          <p:spPr>
            <a:xfrm>
              <a:off x="2369142" y="4329881"/>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10" name="rc410"/>
            <p:cNvSpPr/>
            <p:nvPr/>
          </p:nvSpPr>
          <p:spPr>
            <a:xfrm>
              <a:off x="2672547" y="432988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1" name="rc411"/>
            <p:cNvSpPr/>
            <p:nvPr/>
          </p:nvSpPr>
          <p:spPr>
            <a:xfrm>
              <a:off x="2975953" y="432988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2" name="rc412"/>
            <p:cNvSpPr/>
            <p:nvPr/>
          </p:nvSpPr>
          <p:spPr>
            <a:xfrm>
              <a:off x="3279359" y="432988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3" name="rc413"/>
            <p:cNvSpPr/>
            <p:nvPr/>
          </p:nvSpPr>
          <p:spPr>
            <a:xfrm>
              <a:off x="3582765" y="432988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4" name="rc414"/>
            <p:cNvSpPr/>
            <p:nvPr/>
          </p:nvSpPr>
          <p:spPr>
            <a:xfrm>
              <a:off x="3886171" y="432988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5" name="rc415"/>
            <p:cNvSpPr/>
            <p:nvPr/>
          </p:nvSpPr>
          <p:spPr>
            <a:xfrm>
              <a:off x="4189577" y="432988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6" name="rc416"/>
            <p:cNvSpPr/>
            <p:nvPr/>
          </p:nvSpPr>
          <p:spPr>
            <a:xfrm>
              <a:off x="4492982" y="432988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7" name="rc417"/>
            <p:cNvSpPr/>
            <p:nvPr/>
          </p:nvSpPr>
          <p:spPr>
            <a:xfrm>
              <a:off x="4796388" y="432988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8" name="rc418"/>
            <p:cNvSpPr/>
            <p:nvPr/>
          </p:nvSpPr>
          <p:spPr>
            <a:xfrm>
              <a:off x="5099794" y="432988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19" name="rc419"/>
            <p:cNvSpPr/>
            <p:nvPr/>
          </p:nvSpPr>
          <p:spPr>
            <a:xfrm>
              <a:off x="5403200" y="432988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20" name="rc420"/>
            <p:cNvSpPr/>
            <p:nvPr/>
          </p:nvSpPr>
          <p:spPr>
            <a:xfrm>
              <a:off x="5706606" y="4329881"/>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21" name="rc421"/>
            <p:cNvSpPr/>
            <p:nvPr/>
          </p:nvSpPr>
          <p:spPr>
            <a:xfrm>
              <a:off x="6010012" y="4329881"/>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22" name="rc422"/>
            <p:cNvSpPr/>
            <p:nvPr/>
          </p:nvSpPr>
          <p:spPr>
            <a:xfrm>
              <a:off x="6313417" y="4329881"/>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23" name="rc423"/>
            <p:cNvSpPr/>
            <p:nvPr/>
          </p:nvSpPr>
          <p:spPr>
            <a:xfrm>
              <a:off x="6616823" y="4329881"/>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24" name="rc424"/>
            <p:cNvSpPr/>
            <p:nvPr/>
          </p:nvSpPr>
          <p:spPr>
            <a:xfrm>
              <a:off x="6920229" y="4329881"/>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25" name="rc425"/>
            <p:cNvSpPr/>
            <p:nvPr/>
          </p:nvSpPr>
          <p:spPr>
            <a:xfrm>
              <a:off x="7223635" y="4329881"/>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26" name="rc426"/>
            <p:cNvSpPr/>
            <p:nvPr/>
          </p:nvSpPr>
          <p:spPr>
            <a:xfrm>
              <a:off x="7527041" y="4329881"/>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27" name="rc427"/>
            <p:cNvSpPr/>
            <p:nvPr/>
          </p:nvSpPr>
          <p:spPr>
            <a:xfrm>
              <a:off x="7830447" y="4329881"/>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28" name="rc428"/>
            <p:cNvSpPr/>
            <p:nvPr/>
          </p:nvSpPr>
          <p:spPr>
            <a:xfrm>
              <a:off x="8133852" y="4329881"/>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29" name="rc429"/>
            <p:cNvSpPr/>
            <p:nvPr/>
          </p:nvSpPr>
          <p:spPr>
            <a:xfrm>
              <a:off x="8437258" y="4329881"/>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30" name="rc430"/>
            <p:cNvSpPr/>
            <p:nvPr/>
          </p:nvSpPr>
          <p:spPr>
            <a:xfrm>
              <a:off x="8740664" y="4329881"/>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31" name="rc431"/>
            <p:cNvSpPr/>
            <p:nvPr/>
          </p:nvSpPr>
          <p:spPr>
            <a:xfrm>
              <a:off x="4796388" y="3787532"/>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32" name="rc432"/>
            <p:cNvSpPr/>
            <p:nvPr/>
          </p:nvSpPr>
          <p:spPr>
            <a:xfrm>
              <a:off x="5099794" y="3787532"/>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33" name="rc433"/>
            <p:cNvSpPr/>
            <p:nvPr/>
          </p:nvSpPr>
          <p:spPr>
            <a:xfrm>
              <a:off x="5403200" y="378753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4" name="rc434"/>
            <p:cNvSpPr/>
            <p:nvPr/>
          </p:nvSpPr>
          <p:spPr>
            <a:xfrm>
              <a:off x="5706606" y="378753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5" name="rc435"/>
            <p:cNvSpPr/>
            <p:nvPr/>
          </p:nvSpPr>
          <p:spPr>
            <a:xfrm>
              <a:off x="6010012" y="378753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6" name="rc436"/>
            <p:cNvSpPr/>
            <p:nvPr/>
          </p:nvSpPr>
          <p:spPr>
            <a:xfrm>
              <a:off x="6313417" y="3787532"/>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37" name="rc437"/>
            <p:cNvSpPr/>
            <p:nvPr/>
          </p:nvSpPr>
          <p:spPr>
            <a:xfrm>
              <a:off x="6616823" y="378753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8" name="rc438"/>
            <p:cNvSpPr/>
            <p:nvPr/>
          </p:nvSpPr>
          <p:spPr>
            <a:xfrm>
              <a:off x="6920229" y="378753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9" name="rc439"/>
            <p:cNvSpPr/>
            <p:nvPr/>
          </p:nvSpPr>
          <p:spPr>
            <a:xfrm>
              <a:off x="7223635" y="378753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0" name="rc440"/>
            <p:cNvSpPr/>
            <p:nvPr/>
          </p:nvSpPr>
          <p:spPr>
            <a:xfrm>
              <a:off x="7527041" y="378753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1" name="rc441"/>
            <p:cNvSpPr/>
            <p:nvPr/>
          </p:nvSpPr>
          <p:spPr>
            <a:xfrm>
              <a:off x="7830447" y="378753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2" name="rc442"/>
            <p:cNvSpPr/>
            <p:nvPr/>
          </p:nvSpPr>
          <p:spPr>
            <a:xfrm>
              <a:off x="8133852" y="378753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3" name="rc443"/>
            <p:cNvSpPr/>
            <p:nvPr/>
          </p:nvSpPr>
          <p:spPr>
            <a:xfrm>
              <a:off x="8437258" y="378753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4" name="rc444"/>
            <p:cNvSpPr/>
            <p:nvPr/>
          </p:nvSpPr>
          <p:spPr>
            <a:xfrm>
              <a:off x="8740664" y="378753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5" name="rc445"/>
            <p:cNvSpPr/>
            <p:nvPr/>
          </p:nvSpPr>
          <p:spPr>
            <a:xfrm>
              <a:off x="3582765" y="293527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6" name="rc446"/>
            <p:cNvSpPr/>
            <p:nvPr/>
          </p:nvSpPr>
          <p:spPr>
            <a:xfrm>
              <a:off x="3886171" y="293527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7" name="rc447"/>
            <p:cNvSpPr/>
            <p:nvPr/>
          </p:nvSpPr>
          <p:spPr>
            <a:xfrm>
              <a:off x="4189577" y="293527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8" name="rc448"/>
            <p:cNvSpPr/>
            <p:nvPr/>
          </p:nvSpPr>
          <p:spPr>
            <a:xfrm>
              <a:off x="4492982" y="293527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9" name="rc449"/>
            <p:cNvSpPr/>
            <p:nvPr/>
          </p:nvSpPr>
          <p:spPr>
            <a:xfrm>
              <a:off x="4796388" y="293527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0" name="rc450"/>
            <p:cNvSpPr/>
            <p:nvPr/>
          </p:nvSpPr>
          <p:spPr>
            <a:xfrm>
              <a:off x="5099794" y="293527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1" name="rc451"/>
            <p:cNvSpPr/>
            <p:nvPr/>
          </p:nvSpPr>
          <p:spPr>
            <a:xfrm>
              <a:off x="5403200" y="293527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52" name="rc452"/>
            <p:cNvSpPr/>
            <p:nvPr/>
          </p:nvSpPr>
          <p:spPr>
            <a:xfrm>
              <a:off x="5706606" y="293527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53" name="rc453"/>
            <p:cNvSpPr/>
            <p:nvPr/>
          </p:nvSpPr>
          <p:spPr>
            <a:xfrm>
              <a:off x="6010012" y="293527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4" name="rc454"/>
            <p:cNvSpPr/>
            <p:nvPr/>
          </p:nvSpPr>
          <p:spPr>
            <a:xfrm>
              <a:off x="6313417" y="293527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5" name="rc455"/>
            <p:cNvSpPr/>
            <p:nvPr/>
          </p:nvSpPr>
          <p:spPr>
            <a:xfrm>
              <a:off x="6616823" y="293527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6" name="rc456"/>
            <p:cNvSpPr/>
            <p:nvPr/>
          </p:nvSpPr>
          <p:spPr>
            <a:xfrm>
              <a:off x="6920229" y="293527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57" name="rc457"/>
            <p:cNvSpPr/>
            <p:nvPr/>
          </p:nvSpPr>
          <p:spPr>
            <a:xfrm>
              <a:off x="7223635" y="293527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58" name="rc458"/>
            <p:cNvSpPr/>
            <p:nvPr/>
          </p:nvSpPr>
          <p:spPr>
            <a:xfrm>
              <a:off x="7527041" y="293527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59" name="rc459"/>
            <p:cNvSpPr/>
            <p:nvPr/>
          </p:nvSpPr>
          <p:spPr>
            <a:xfrm>
              <a:off x="7830447" y="293527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60" name="rc460"/>
            <p:cNvSpPr/>
            <p:nvPr/>
          </p:nvSpPr>
          <p:spPr>
            <a:xfrm>
              <a:off x="8133852" y="2935270"/>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61" name="rc461"/>
            <p:cNvSpPr/>
            <p:nvPr/>
          </p:nvSpPr>
          <p:spPr>
            <a:xfrm>
              <a:off x="8437258" y="2935270"/>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62" name="rc462"/>
            <p:cNvSpPr/>
            <p:nvPr/>
          </p:nvSpPr>
          <p:spPr>
            <a:xfrm>
              <a:off x="8740664" y="2935270"/>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63" name="rc463"/>
            <p:cNvSpPr/>
            <p:nvPr/>
          </p:nvSpPr>
          <p:spPr>
            <a:xfrm>
              <a:off x="1762330" y="293527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64" name="rc464"/>
            <p:cNvSpPr/>
            <p:nvPr/>
          </p:nvSpPr>
          <p:spPr>
            <a:xfrm>
              <a:off x="2065736" y="293527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5" name="rc465"/>
            <p:cNvSpPr/>
            <p:nvPr/>
          </p:nvSpPr>
          <p:spPr>
            <a:xfrm>
              <a:off x="2369142" y="293527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66" name="rc466"/>
            <p:cNvSpPr/>
            <p:nvPr/>
          </p:nvSpPr>
          <p:spPr>
            <a:xfrm>
              <a:off x="2672547" y="293527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67" name="rc467"/>
            <p:cNvSpPr/>
            <p:nvPr/>
          </p:nvSpPr>
          <p:spPr>
            <a:xfrm>
              <a:off x="2975953" y="293527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8" name="rc468"/>
            <p:cNvSpPr/>
            <p:nvPr/>
          </p:nvSpPr>
          <p:spPr>
            <a:xfrm>
              <a:off x="3279359" y="293527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9" name="rc469"/>
            <p:cNvSpPr/>
            <p:nvPr/>
          </p:nvSpPr>
          <p:spPr>
            <a:xfrm>
              <a:off x="4492982" y="456231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70" name="rc470"/>
            <p:cNvSpPr/>
            <p:nvPr/>
          </p:nvSpPr>
          <p:spPr>
            <a:xfrm>
              <a:off x="4796388" y="4562316"/>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1" name="rc471"/>
            <p:cNvSpPr/>
            <p:nvPr/>
          </p:nvSpPr>
          <p:spPr>
            <a:xfrm>
              <a:off x="5099794" y="4562316"/>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2" name="rc472"/>
            <p:cNvSpPr/>
            <p:nvPr/>
          </p:nvSpPr>
          <p:spPr>
            <a:xfrm>
              <a:off x="5403200" y="4562316"/>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3" name="rc473"/>
            <p:cNvSpPr/>
            <p:nvPr/>
          </p:nvSpPr>
          <p:spPr>
            <a:xfrm>
              <a:off x="5706606" y="4562316"/>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4" name="rc474"/>
            <p:cNvSpPr/>
            <p:nvPr/>
          </p:nvSpPr>
          <p:spPr>
            <a:xfrm>
              <a:off x="6010012" y="4562316"/>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5" name="rc475"/>
            <p:cNvSpPr/>
            <p:nvPr/>
          </p:nvSpPr>
          <p:spPr>
            <a:xfrm>
              <a:off x="6313417" y="4562316"/>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6" name="rc476"/>
            <p:cNvSpPr/>
            <p:nvPr/>
          </p:nvSpPr>
          <p:spPr>
            <a:xfrm>
              <a:off x="6616823" y="4562316"/>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7" name="rc477"/>
            <p:cNvSpPr/>
            <p:nvPr/>
          </p:nvSpPr>
          <p:spPr>
            <a:xfrm>
              <a:off x="6920229" y="4562316"/>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8" name="rc478"/>
            <p:cNvSpPr/>
            <p:nvPr/>
          </p:nvSpPr>
          <p:spPr>
            <a:xfrm>
              <a:off x="7223635" y="4562316"/>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79" name="rc479"/>
            <p:cNvSpPr/>
            <p:nvPr/>
          </p:nvSpPr>
          <p:spPr>
            <a:xfrm>
              <a:off x="7527041" y="4562316"/>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80" name="rc480"/>
            <p:cNvSpPr/>
            <p:nvPr/>
          </p:nvSpPr>
          <p:spPr>
            <a:xfrm>
              <a:off x="7830447" y="4562316"/>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81" name="rc481"/>
            <p:cNvSpPr/>
            <p:nvPr/>
          </p:nvSpPr>
          <p:spPr>
            <a:xfrm>
              <a:off x="8133852" y="4562316"/>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82" name="rc482"/>
            <p:cNvSpPr/>
            <p:nvPr/>
          </p:nvSpPr>
          <p:spPr>
            <a:xfrm>
              <a:off x="8437258" y="4562316"/>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83" name="rc483"/>
            <p:cNvSpPr/>
            <p:nvPr/>
          </p:nvSpPr>
          <p:spPr>
            <a:xfrm>
              <a:off x="8740664" y="4562316"/>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84" name="rc484"/>
            <p:cNvSpPr/>
            <p:nvPr/>
          </p:nvSpPr>
          <p:spPr>
            <a:xfrm>
              <a:off x="1762330" y="309022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5" name="rc485"/>
            <p:cNvSpPr/>
            <p:nvPr/>
          </p:nvSpPr>
          <p:spPr>
            <a:xfrm>
              <a:off x="2065736" y="309022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6" name="rc486"/>
            <p:cNvSpPr/>
            <p:nvPr/>
          </p:nvSpPr>
          <p:spPr>
            <a:xfrm>
              <a:off x="2369142" y="309022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7" name="rc487"/>
            <p:cNvSpPr/>
            <p:nvPr/>
          </p:nvSpPr>
          <p:spPr>
            <a:xfrm>
              <a:off x="2672547" y="309022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8" name="rc488"/>
            <p:cNvSpPr/>
            <p:nvPr/>
          </p:nvSpPr>
          <p:spPr>
            <a:xfrm>
              <a:off x="2975953" y="309022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9" name="rc489"/>
            <p:cNvSpPr/>
            <p:nvPr/>
          </p:nvSpPr>
          <p:spPr>
            <a:xfrm>
              <a:off x="3279359" y="309022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0" name="rc490"/>
            <p:cNvSpPr/>
            <p:nvPr/>
          </p:nvSpPr>
          <p:spPr>
            <a:xfrm>
              <a:off x="3582765" y="309022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1" name="rc491"/>
            <p:cNvSpPr/>
            <p:nvPr/>
          </p:nvSpPr>
          <p:spPr>
            <a:xfrm>
              <a:off x="3886171" y="309022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2" name="rc492"/>
            <p:cNvSpPr/>
            <p:nvPr/>
          </p:nvSpPr>
          <p:spPr>
            <a:xfrm>
              <a:off x="4189577" y="309022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3" name="rc493"/>
            <p:cNvSpPr/>
            <p:nvPr/>
          </p:nvSpPr>
          <p:spPr>
            <a:xfrm>
              <a:off x="4492982" y="309022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4" name="rc494"/>
            <p:cNvSpPr/>
            <p:nvPr/>
          </p:nvSpPr>
          <p:spPr>
            <a:xfrm>
              <a:off x="4796388" y="309022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5" name="rc495"/>
            <p:cNvSpPr/>
            <p:nvPr/>
          </p:nvSpPr>
          <p:spPr>
            <a:xfrm>
              <a:off x="5099794" y="309022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6" name="rc496"/>
            <p:cNvSpPr/>
            <p:nvPr/>
          </p:nvSpPr>
          <p:spPr>
            <a:xfrm>
              <a:off x="5403200" y="309022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7" name="rc497"/>
            <p:cNvSpPr/>
            <p:nvPr/>
          </p:nvSpPr>
          <p:spPr>
            <a:xfrm>
              <a:off x="5706606" y="309022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98" name="rc498"/>
            <p:cNvSpPr/>
            <p:nvPr/>
          </p:nvSpPr>
          <p:spPr>
            <a:xfrm>
              <a:off x="6010012" y="309022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99" name="rc499"/>
            <p:cNvSpPr/>
            <p:nvPr/>
          </p:nvSpPr>
          <p:spPr>
            <a:xfrm>
              <a:off x="6313417" y="309022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0" name="rc500"/>
            <p:cNvSpPr/>
            <p:nvPr/>
          </p:nvSpPr>
          <p:spPr>
            <a:xfrm>
              <a:off x="6616823" y="3090226"/>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01" name="rc501"/>
            <p:cNvSpPr/>
            <p:nvPr/>
          </p:nvSpPr>
          <p:spPr>
            <a:xfrm>
              <a:off x="6920229" y="3090226"/>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02" name="rc502"/>
            <p:cNvSpPr/>
            <p:nvPr/>
          </p:nvSpPr>
          <p:spPr>
            <a:xfrm>
              <a:off x="7223635" y="3090226"/>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03" name="rc503"/>
            <p:cNvSpPr/>
            <p:nvPr/>
          </p:nvSpPr>
          <p:spPr>
            <a:xfrm>
              <a:off x="7527041" y="3090226"/>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04" name="rc504"/>
            <p:cNvSpPr/>
            <p:nvPr/>
          </p:nvSpPr>
          <p:spPr>
            <a:xfrm>
              <a:off x="7830447" y="3090226"/>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05" name="rc505"/>
            <p:cNvSpPr/>
            <p:nvPr/>
          </p:nvSpPr>
          <p:spPr>
            <a:xfrm>
              <a:off x="8133852" y="3090226"/>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06" name="rc506"/>
            <p:cNvSpPr/>
            <p:nvPr/>
          </p:nvSpPr>
          <p:spPr>
            <a:xfrm>
              <a:off x="8437258" y="3090226"/>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07" name="rc507"/>
            <p:cNvSpPr/>
            <p:nvPr/>
          </p:nvSpPr>
          <p:spPr>
            <a:xfrm>
              <a:off x="8740664" y="3090226"/>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08" name="rc508"/>
            <p:cNvSpPr/>
            <p:nvPr/>
          </p:nvSpPr>
          <p:spPr>
            <a:xfrm>
              <a:off x="1762330" y="208300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9" name="rc509"/>
            <p:cNvSpPr/>
            <p:nvPr/>
          </p:nvSpPr>
          <p:spPr>
            <a:xfrm>
              <a:off x="2065736" y="208300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0" name="rc510"/>
            <p:cNvSpPr/>
            <p:nvPr/>
          </p:nvSpPr>
          <p:spPr>
            <a:xfrm>
              <a:off x="2369142" y="208300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1" name="rc511"/>
            <p:cNvSpPr/>
            <p:nvPr/>
          </p:nvSpPr>
          <p:spPr>
            <a:xfrm>
              <a:off x="2672547" y="208300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2" name="rc512"/>
            <p:cNvSpPr/>
            <p:nvPr/>
          </p:nvSpPr>
          <p:spPr>
            <a:xfrm>
              <a:off x="2975953" y="208300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3" name="rc513"/>
            <p:cNvSpPr/>
            <p:nvPr/>
          </p:nvSpPr>
          <p:spPr>
            <a:xfrm>
              <a:off x="3279359" y="208300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4" name="rc514"/>
            <p:cNvSpPr/>
            <p:nvPr/>
          </p:nvSpPr>
          <p:spPr>
            <a:xfrm>
              <a:off x="3582765"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5" name="rc515"/>
            <p:cNvSpPr/>
            <p:nvPr/>
          </p:nvSpPr>
          <p:spPr>
            <a:xfrm>
              <a:off x="3886171"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6" name="rc516"/>
            <p:cNvSpPr/>
            <p:nvPr/>
          </p:nvSpPr>
          <p:spPr>
            <a:xfrm>
              <a:off x="4189577"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7" name="rc517"/>
            <p:cNvSpPr/>
            <p:nvPr/>
          </p:nvSpPr>
          <p:spPr>
            <a:xfrm>
              <a:off x="4492982" y="208300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8" name="rc518"/>
            <p:cNvSpPr/>
            <p:nvPr/>
          </p:nvSpPr>
          <p:spPr>
            <a:xfrm>
              <a:off x="4796388"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19" name="rc519"/>
            <p:cNvSpPr/>
            <p:nvPr/>
          </p:nvSpPr>
          <p:spPr>
            <a:xfrm>
              <a:off x="5099794"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0" name="rc520"/>
            <p:cNvSpPr/>
            <p:nvPr/>
          </p:nvSpPr>
          <p:spPr>
            <a:xfrm>
              <a:off x="5403200"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1" name="rc521"/>
            <p:cNvSpPr/>
            <p:nvPr/>
          </p:nvSpPr>
          <p:spPr>
            <a:xfrm>
              <a:off x="5706606"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2" name="rc522"/>
            <p:cNvSpPr/>
            <p:nvPr/>
          </p:nvSpPr>
          <p:spPr>
            <a:xfrm>
              <a:off x="6010012" y="208300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23" name="rc523"/>
            <p:cNvSpPr/>
            <p:nvPr/>
          </p:nvSpPr>
          <p:spPr>
            <a:xfrm>
              <a:off x="6313417" y="208300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4" name="rc524"/>
            <p:cNvSpPr/>
            <p:nvPr/>
          </p:nvSpPr>
          <p:spPr>
            <a:xfrm>
              <a:off x="6616823" y="208300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5" name="rc525"/>
            <p:cNvSpPr/>
            <p:nvPr/>
          </p:nvSpPr>
          <p:spPr>
            <a:xfrm>
              <a:off x="6920229" y="208300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6" name="rc526"/>
            <p:cNvSpPr/>
            <p:nvPr/>
          </p:nvSpPr>
          <p:spPr>
            <a:xfrm>
              <a:off x="7223635" y="208300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7" name="rc527"/>
            <p:cNvSpPr/>
            <p:nvPr/>
          </p:nvSpPr>
          <p:spPr>
            <a:xfrm>
              <a:off x="7527041" y="208300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8" name="rc528"/>
            <p:cNvSpPr/>
            <p:nvPr/>
          </p:nvSpPr>
          <p:spPr>
            <a:xfrm>
              <a:off x="7830447" y="208300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9" name="rc529"/>
            <p:cNvSpPr/>
            <p:nvPr/>
          </p:nvSpPr>
          <p:spPr>
            <a:xfrm>
              <a:off x="8133852" y="208300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30" name="rc530"/>
            <p:cNvSpPr/>
            <p:nvPr/>
          </p:nvSpPr>
          <p:spPr>
            <a:xfrm>
              <a:off x="8437258" y="208300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31" name="rc531"/>
            <p:cNvSpPr/>
            <p:nvPr/>
          </p:nvSpPr>
          <p:spPr>
            <a:xfrm>
              <a:off x="8740664" y="208300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32" name="rc532"/>
            <p:cNvSpPr/>
            <p:nvPr/>
          </p:nvSpPr>
          <p:spPr>
            <a:xfrm>
              <a:off x="1762330" y="4639794"/>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33" name="rc533"/>
            <p:cNvSpPr/>
            <p:nvPr/>
          </p:nvSpPr>
          <p:spPr>
            <a:xfrm>
              <a:off x="2065736" y="4639794"/>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34" name="rc534"/>
            <p:cNvSpPr/>
            <p:nvPr/>
          </p:nvSpPr>
          <p:spPr>
            <a:xfrm>
              <a:off x="2369142" y="4639794"/>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35" name="rc535"/>
            <p:cNvSpPr/>
            <p:nvPr/>
          </p:nvSpPr>
          <p:spPr>
            <a:xfrm>
              <a:off x="2672547" y="4639794"/>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36" name="rc536"/>
            <p:cNvSpPr/>
            <p:nvPr/>
          </p:nvSpPr>
          <p:spPr>
            <a:xfrm>
              <a:off x="2975953" y="4639794"/>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37" name="rc537"/>
            <p:cNvSpPr/>
            <p:nvPr/>
          </p:nvSpPr>
          <p:spPr>
            <a:xfrm>
              <a:off x="3279359" y="4639794"/>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38" name="rc538"/>
            <p:cNvSpPr/>
            <p:nvPr/>
          </p:nvSpPr>
          <p:spPr>
            <a:xfrm>
              <a:off x="3582765" y="4639794"/>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39" name="rc539"/>
            <p:cNvSpPr/>
            <p:nvPr/>
          </p:nvSpPr>
          <p:spPr>
            <a:xfrm>
              <a:off x="3886171" y="4639794"/>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40" name="rc540"/>
            <p:cNvSpPr/>
            <p:nvPr/>
          </p:nvSpPr>
          <p:spPr>
            <a:xfrm>
              <a:off x="4189577" y="4639794"/>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41" name="rc541"/>
            <p:cNvSpPr/>
            <p:nvPr/>
          </p:nvSpPr>
          <p:spPr>
            <a:xfrm>
              <a:off x="4492982" y="4639794"/>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42" name="rc542"/>
            <p:cNvSpPr/>
            <p:nvPr/>
          </p:nvSpPr>
          <p:spPr>
            <a:xfrm>
              <a:off x="4796388" y="4639794"/>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3" name="rc543"/>
            <p:cNvSpPr/>
            <p:nvPr/>
          </p:nvSpPr>
          <p:spPr>
            <a:xfrm>
              <a:off x="5099794" y="463979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44" name="rc544"/>
            <p:cNvSpPr/>
            <p:nvPr/>
          </p:nvSpPr>
          <p:spPr>
            <a:xfrm>
              <a:off x="5403200" y="463979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45" name="rc545"/>
            <p:cNvSpPr/>
            <p:nvPr/>
          </p:nvSpPr>
          <p:spPr>
            <a:xfrm>
              <a:off x="5706606" y="463979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46" name="rc546"/>
            <p:cNvSpPr/>
            <p:nvPr/>
          </p:nvSpPr>
          <p:spPr>
            <a:xfrm>
              <a:off x="6010012" y="463979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47" name="rc547"/>
            <p:cNvSpPr/>
            <p:nvPr/>
          </p:nvSpPr>
          <p:spPr>
            <a:xfrm>
              <a:off x="6313417" y="463979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48" name="rc548"/>
            <p:cNvSpPr/>
            <p:nvPr/>
          </p:nvSpPr>
          <p:spPr>
            <a:xfrm>
              <a:off x="6616823" y="4639794"/>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9" name="rc549"/>
            <p:cNvSpPr/>
            <p:nvPr/>
          </p:nvSpPr>
          <p:spPr>
            <a:xfrm>
              <a:off x="6920229" y="4639794"/>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50" name="rc550"/>
            <p:cNvSpPr/>
            <p:nvPr/>
          </p:nvSpPr>
          <p:spPr>
            <a:xfrm>
              <a:off x="7223635" y="4639794"/>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51" name="rc551"/>
            <p:cNvSpPr/>
            <p:nvPr/>
          </p:nvSpPr>
          <p:spPr>
            <a:xfrm>
              <a:off x="7527041" y="4639794"/>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52" name="rc552"/>
            <p:cNvSpPr/>
            <p:nvPr/>
          </p:nvSpPr>
          <p:spPr>
            <a:xfrm>
              <a:off x="7830447" y="4639794"/>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53" name="rc553"/>
            <p:cNvSpPr/>
            <p:nvPr/>
          </p:nvSpPr>
          <p:spPr>
            <a:xfrm>
              <a:off x="8133852" y="4639794"/>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54" name="rc554"/>
            <p:cNvSpPr/>
            <p:nvPr/>
          </p:nvSpPr>
          <p:spPr>
            <a:xfrm>
              <a:off x="8437258" y="4639794"/>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55" name="rc555"/>
            <p:cNvSpPr/>
            <p:nvPr/>
          </p:nvSpPr>
          <p:spPr>
            <a:xfrm>
              <a:off x="8740664" y="4639794"/>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56" name="rc556"/>
            <p:cNvSpPr/>
            <p:nvPr/>
          </p:nvSpPr>
          <p:spPr>
            <a:xfrm>
              <a:off x="1762330" y="3710054"/>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57" name="rc557"/>
            <p:cNvSpPr/>
            <p:nvPr/>
          </p:nvSpPr>
          <p:spPr>
            <a:xfrm>
              <a:off x="2065736" y="3710054"/>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58" name="rc558"/>
            <p:cNvSpPr/>
            <p:nvPr/>
          </p:nvSpPr>
          <p:spPr>
            <a:xfrm>
              <a:off x="2369142" y="371005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59" name="rc559"/>
            <p:cNvSpPr/>
            <p:nvPr/>
          </p:nvSpPr>
          <p:spPr>
            <a:xfrm>
              <a:off x="2672547" y="3710054"/>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60" name="rc560"/>
            <p:cNvSpPr/>
            <p:nvPr/>
          </p:nvSpPr>
          <p:spPr>
            <a:xfrm>
              <a:off x="2975953" y="371005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61" name="rc561"/>
            <p:cNvSpPr/>
            <p:nvPr/>
          </p:nvSpPr>
          <p:spPr>
            <a:xfrm>
              <a:off x="3279359" y="371005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62" name="rc562"/>
            <p:cNvSpPr/>
            <p:nvPr/>
          </p:nvSpPr>
          <p:spPr>
            <a:xfrm>
              <a:off x="3582765" y="371005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63" name="rc563"/>
            <p:cNvSpPr/>
            <p:nvPr/>
          </p:nvSpPr>
          <p:spPr>
            <a:xfrm>
              <a:off x="3886171" y="371005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64" name="rc564"/>
            <p:cNvSpPr/>
            <p:nvPr/>
          </p:nvSpPr>
          <p:spPr>
            <a:xfrm>
              <a:off x="4189577" y="371005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65" name="rc565"/>
            <p:cNvSpPr/>
            <p:nvPr/>
          </p:nvSpPr>
          <p:spPr>
            <a:xfrm>
              <a:off x="4492982" y="371005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66" name="rc566"/>
            <p:cNvSpPr/>
            <p:nvPr/>
          </p:nvSpPr>
          <p:spPr>
            <a:xfrm>
              <a:off x="4796388" y="371005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7" name="rc567"/>
            <p:cNvSpPr/>
            <p:nvPr/>
          </p:nvSpPr>
          <p:spPr>
            <a:xfrm>
              <a:off x="5099794" y="371005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68" name="rc568"/>
            <p:cNvSpPr/>
            <p:nvPr/>
          </p:nvSpPr>
          <p:spPr>
            <a:xfrm>
              <a:off x="5403200" y="371005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69" name="rc569"/>
            <p:cNvSpPr/>
            <p:nvPr/>
          </p:nvSpPr>
          <p:spPr>
            <a:xfrm>
              <a:off x="5706606" y="371005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70" name="rc570"/>
            <p:cNvSpPr/>
            <p:nvPr/>
          </p:nvSpPr>
          <p:spPr>
            <a:xfrm>
              <a:off x="6010012" y="371005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71" name="rc571"/>
            <p:cNvSpPr/>
            <p:nvPr/>
          </p:nvSpPr>
          <p:spPr>
            <a:xfrm>
              <a:off x="6313417" y="3710054"/>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72" name="rc572"/>
            <p:cNvSpPr/>
            <p:nvPr/>
          </p:nvSpPr>
          <p:spPr>
            <a:xfrm>
              <a:off x="6616823" y="3710054"/>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73" name="rc573"/>
            <p:cNvSpPr/>
            <p:nvPr/>
          </p:nvSpPr>
          <p:spPr>
            <a:xfrm>
              <a:off x="1762330" y="2160486"/>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74" name="rc574"/>
            <p:cNvSpPr/>
            <p:nvPr/>
          </p:nvSpPr>
          <p:spPr>
            <a:xfrm>
              <a:off x="2065736" y="2160486"/>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75" name="rc575"/>
            <p:cNvSpPr/>
            <p:nvPr/>
          </p:nvSpPr>
          <p:spPr>
            <a:xfrm>
              <a:off x="2369142" y="2160486"/>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76" name="rc576"/>
            <p:cNvSpPr/>
            <p:nvPr/>
          </p:nvSpPr>
          <p:spPr>
            <a:xfrm>
              <a:off x="2672547" y="2160486"/>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77" name="rc577"/>
            <p:cNvSpPr/>
            <p:nvPr/>
          </p:nvSpPr>
          <p:spPr>
            <a:xfrm>
              <a:off x="2975953" y="216048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78" name="rc578"/>
            <p:cNvSpPr/>
            <p:nvPr/>
          </p:nvSpPr>
          <p:spPr>
            <a:xfrm>
              <a:off x="3279359" y="216048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79" name="rc579"/>
            <p:cNvSpPr/>
            <p:nvPr/>
          </p:nvSpPr>
          <p:spPr>
            <a:xfrm>
              <a:off x="3582765" y="216048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80" name="rc580"/>
            <p:cNvSpPr/>
            <p:nvPr/>
          </p:nvSpPr>
          <p:spPr>
            <a:xfrm>
              <a:off x="3886171"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1" name="rc581"/>
            <p:cNvSpPr/>
            <p:nvPr/>
          </p:nvSpPr>
          <p:spPr>
            <a:xfrm>
              <a:off x="4189577"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2" name="rc582"/>
            <p:cNvSpPr/>
            <p:nvPr/>
          </p:nvSpPr>
          <p:spPr>
            <a:xfrm>
              <a:off x="4492982"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3" name="rc583"/>
            <p:cNvSpPr/>
            <p:nvPr/>
          </p:nvSpPr>
          <p:spPr>
            <a:xfrm>
              <a:off x="4796388"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4" name="rc584"/>
            <p:cNvSpPr/>
            <p:nvPr/>
          </p:nvSpPr>
          <p:spPr>
            <a:xfrm>
              <a:off x="5099794"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5" name="rc585"/>
            <p:cNvSpPr/>
            <p:nvPr/>
          </p:nvSpPr>
          <p:spPr>
            <a:xfrm>
              <a:off x="5403200"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6" name="rc586"/>
            <p:cNvSpPr/>
            <p:nvPr/>
          </p:nvSpPr>
          <p:spPr>
            <a:xfrm>
              <a:off x="5706606"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7" name="rc587"/>
            <p:cNvSpPr/>
            <p:nvPr/>
          </p:nvSpPr>
          <p:spPr>
            <a:xfrm>
              <a:off x="6010012"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8" name="rc588"/>
            <p:cNvSpPr/>
            <p:nvPr/>
          </p:nvSpPr>
          <p:spPr>
            <a:xfrm>
              <a:off x="6313417"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89" name="rc589"/>
            <p:cNvSpPr/>
            <p:nvPr/>
          </p:nvSpPr>
          <p:spPr>
            <a:xfrm>
              <a:off x="6616823"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0" name="rc590"/>
            <p:cNvSpPr/>
            <p:nvPr/>
          </p:nvSpPr>
          <p:spPr>
            <a:xfrm>
              <a:off x="6920229"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1" name="rc591"/>
            <p:cNvSpPr/>
            <p:nvPr/>
          </p:nvSpPr>
          <p:spPr>
            <a:xfrm>
              <a:off x="7223635"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2" name="rc592"/>
            <p:cNvSpPr/>
            <p:nvPr/>
          </p:nvSpPr>
          <p:spPr>
            <a:xfrm>
              <a:off x="7527041"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3" name="rc593"/>
            <p:cNvSpPr/>
            <p:nvPr/>
          </p:nvSpPr>
          <p:spPr>
            <a:xfrm>
              <a:off x="7830447"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4" name="rc594"/>
            <p:cNvSpPr/>
            <p:nvPr/>
          </p:nvSpPr>
          <p:spPr>
            <a:xfrm>
              <a:off x="8133852"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5" name="rc595"/>
            <p:cNvSpPr/>
            <p:nvPr/>
          </p:nvSpPr>
          <p:spPr>
            <a:xfrm>
              <a:off x="8437258"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6" name="rc596"/>
            <p:cNvSpPr/>
            <p:nvPr/>
          </p:nvSpPr>
          <p:spPr>
            <a:xfrm>
              <a:off x="8740664"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97" name="rc597"/>
            <p:cNvSpPr/>
            <p:nvPr/>
          </p:nvSpPr>
          <p:spPr>
            <a:xfrm>
              <a:off x="6920229" y="3710054"/>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98" name="rc598"/>
            <p:cNvSpPr/>
            <p:nvPr/>
          </p:nvSpPr>
          <p:spPr>
            <a:xfrm>
              <a:off x="7223635" y="3710054"/>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99" name="rc599"/>
            <p:cNvSpPr/>
            <p:nvPr/>
          </p:nvSpPr>
          <p:spPr>
            <a:xfrm>
              <a:off x="7527041" y="3710054"/>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00" name="rc600"/>
            <p:cNvSpPr/>
            <p:nvPr/>
          </p:nvSpPr>
          <p:spPr>
            <a:xfrm>
              <a:off x="7830447" y="3710054"/>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01" name="rc601"/>
            <p:cNvSpPr/>
            <p:nvPr/>
          </p:nvSpPr>
          <p:spPr>
            <a:xfrm>
              <a:off x="8133852" y="3710054"/>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02" name="rc602"/>
            <p:cNvSpPr/>
            <p:nvPr/>
          </p:nvSpPr>
          <p:spPr>
            <a:xfrm>
              <a:off x="8437258" y="3710054"/>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03" name="rc603"/>
            <p:cNvSpPr/>
            <p:nvPr/>
          </p:nvSpPr>
          <p:spPr>
            <a:xfrm>
              <a:off x="8740664" y="3710054"/>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04" name="rc604"/>
            <p:cNvSpPr/>
            <p:nvPr/>
          </p:nvSpPr>
          <p:spPr>
            <a:xfrm>
              <a:off x="1762330"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5" name="rc605"/>
            <p:cNvSpPr/>
            <p:nvPr/>
          </p:nvSpPr>
          <p:spPr>
            <a:xfrm>
              <a:off x="2065736"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6" name="rc606"/>
            <p:cNvSpPr/>
            <p:nvPr/>
          </p:nvSpPr>
          <p:spPr>
            <a:xfrm>
              <a:off x="2369142"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7" name="rc607"/>
            <p:cNvSpPr/>
            <p:nvPr/>
          </p:nvSpPr>
          <p:spPr>
            <a:xfrm>
              <a:off x="2672547"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8" name="rc608"/>
            <p:cNvSpPr/>
            <p:nvPr/>
          </p:nvSpPr>
          <p:spPr>
            <a:xfrm>
              <a:off x="2975953"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9" name="rc609"/>
            <p:cNvSpPr/>
            <p:nvPr/>
          </p:nvSpPr>
          <p:spPr>
            <a:xfrm>
              <a:off x="3279359"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0" name="rc610"/>
            <p:cNvSpPr/>
            <p:nvPr/>
          </p:nvSpPr>
          <p:spPr>
            <a:xfrm>
              <a:off x="3582765"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1" name="rc611"/>
            <p:cNvSpPr/>
            <p:nvPr/>
          </p:nvSpPr>
          <p:spPr>
            <a:xfrm>
              <a:off x="3886171"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2" name="rc612"/>
            <p:cNvSpPr/>
            <p:nvPr/>
          </p:nvSpPr>
          <p:spPr>
            <a:xfrm>
              <a:off x="4189577"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3" name="rc613"/>
            <p:cNvSpPr/>
            <p:nvPr/>
          </p:nvSpPr>
          <p:spPr>
            <a:xfrm>
              <a:off x="4492982"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4" name="rc614"/>
            <p:cNvSpPr/>
            <p:nvPr/>
          </p:nvSpPr>
          <p:spPr>
            <a:xfrm>
              <a:off x="4796388"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5" name="rc615"/>
            <p:cNvSpPr/>
            <p:nvPr/>
          </p:nvSpPr>
          <p:spPr>
            <a:xfrm>
              <a:off x="5099794"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6" name="rc616"/>
            <p:cNvSpPr/>
            <p:nvPr/>
          </p:nvSpPr>
          <p:spPr>
            <a:xfrm>
              <a:off x="5403200"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7" name="rc617"/>
            <p:cNvSpPr/>
            <p:nvPr/>
          </p:nvSpPr>
          <p:spPr>
            <a:xfrm>
              <a:off x="5706606"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8" name="rc618"/>
            <p:cNvSpPr/>
            <p:nvPr/>
          </p:nvSpPr>
          <p:spPr>
            <a:xfrm>
              <a:off x="6010012"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9" name="rc619"/>
            <p:cNvSpPr/>
            <p:nvPr/>
          </p:nvSpPr>
          <p:spPr>
            <a:xfrm>
              <a:off x="6313417"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0" name="rc620"/>
            <p:cNvSpPr/>
            <p:nvPr/>
          </p:nvSpPr>
          <p:spPr>
            <a:xfrm>
              <a:off x="6616823"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1" name="rc621"/>
            <p:cNvSpPr/>
            <p:nvPr/>
          </p:nvSpPr>
          <p:spPr>
            <a:xfrm>
              <a:off x="6920229"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2" name="rc622"/>
            <p:cNvSpPr/>
            <p:nvPr/>
          </p:nvSpPr>
          <p:spPr>
            <a:xfrm>
              <a:off x="7223635"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3" name="rc623"/>
            <p:cNvSpPr/>
            <p:nvPr/>
          </p:nvSpPr>
          <p:spPr>
            <a:xfrm>
              <a:off x="7527041"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4" name="rc624"/>
            <p:cNvSpPr/>
            <p:nvPr/>
          </p:nvSpPr>
          <p:spPr>
            <a:xfrm>
              <a:off x="7830447"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5" name="rc625"/>
            <p:cNvSpPr/>
            <p:nvPr/>
          </p:nvSpPr>
          <p:spPr>
            <a:xfrm>
              <a:off x="8133852"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6" name="rc626"/>
            <p:cNvSpPr/>
            <p:nvPr/>
          </p:nvSpPr>
          <p:spPr>
            <a:xfrm>
              <a:off x="8437258"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7" name="rc627"/>
            <p:cNvSpPr/>
            <p:nvPr/>
          </p:nvSpPr>
          <p:spPr>
            <a:xfrm>
              <a:off x="8740664"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8" name="rc628"/>
            <p:cNvSpPr/>
            <p:nvPr/>
          </p:nvSpPr>
          <p:spPr>
            <a:xfrm>
              <a:off x="1762330" y="5027186"/>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29" name="rc629"/>
            <p:cNvSpPr/>
            <p:nvPr/>
          </p:nvSpPr>
          <p:spPr>
            <a:xfrm>
              <a:off x="2065736" y="5027186"/>
              <a:ext cx="303405" cy="77478"/>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30" name="rc630"/>
            <p:cNvSpPr/>
            <p:nvPr/>
          </p:nvSpPr>
          <p:spPr>
            <a:xfrm>
              <a:off x="2369142" y="5027186"/>
              <a:ext cx="303405" cy="77478"/>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631" name="rc631"/>
            <p:cNvSpPr/>
            <p:nvPr/>
          </p:nvSpPr>
          <p:spPr>
            <a:xfrm>
              <a:off x="2672547" y="5027186"/>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32" name="rc632"/>
            <p:cNvSpPr/>
            <p:nvPr/>
          </p:nvSpPr>
          <p:spPr>
            <a:xfrm>
              <a:off x="2975953" y="5027186"/>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33" name="rc633"/>
            <p:cNvSpPr/>
            <p:nvPr/>
          </p:nvSpPr>
          <p:spPr>
            <a:xfrm>
              <a:off x="3279359" y="5027186"/>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34" name="rc634"/>
            <p:cNvSpPr/>
            <p:nvPr/>
          </p:nvSpPr>
          <p:spPr>
            <a:xfrm>
              <a:off x="3582765" y="5027186"/>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35" name="rc635"/>
            <p:cNvSpPr/>
            <p:nvPr/>
          </p:nvSpPr>
          <p:spPr>
            <a:xfrm>
              <a:off x="3886171" y="5027186"/>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36" name="rc636"/>
            <p:cNvSpPr/>
            <p:nvPr/>
          </p:nvSpPr>
          <p:spPr>
            <a:xfrm>
              <a:off x="4189577" y="5027186"/>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37" name="rc637"/>
            <p:cNvSpPr/>
            <p:nvPr/>
          </p:nvSpPr>
          <p:spPr>
            <a:xfrm>
              <a:off x="4492982" y="5027186"/>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38" name="rc638"/>
            <p:cNvSpPr/>
            <p:nvPr/>
          </p:nvSpPr>
          <p:spPr>
            <a:xfrm>
              <a:off x="4796388" y="5027186"/>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39" name="rc639"/>
            <p:cNvSpPr/>
            <p:nvPr/>
          </p:nvSpPr>
          <p:spPr>
            <a:xfrm>
              <a:off x="5099794" y="502718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40" name="rc640"/>
            <p:cNvSpPr/>
            <p:nvPr/>
          </p:nvSpPr>
          <p:spPr>
            <a:xfrm>
              <a:off x="5403200" y="502718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41" name="rc641"/>
            <p:cNvSpPr/>
            <p:nvPr/>
          </p:nvSpPr>
          <p:spPr>
            <a:xfrm>
              <a:off x="5706606" y="502718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2" name="rc642"/>
            <p:cNvSpPr/>
            <p:nvPr/>
          </p:nvSpPr>
          <p:spPr>
            <a:xfrm>
              <a:off x="6010012" y="502718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3" name="rc643"/>
            <p:cNvSpPr/>
            <p:nvPr/>
          </p:nvSpPr>
          <p:spPr>
            <a:xfrm>
              <a:off x="6313417" y="502718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44" name="rc644"/>
            <p:cNvSpPr/>
            <p:nvPr/>
          </p:nvSpPr>
          <p:spPr>
            <a:xfrm>
              <a:off x="6616823" y="502718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45" name="rc645"/>
            <p:cNvSpPr/>
            <p:nvPr/>
          </p:nvSpPr>
          <p:spPr>
            <a:xfrm>
              <a:off x="6920229" y="502718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46" name="rc646"/>
            <p:cNvSpPr/>
            <p:nvPr/>
          </p:nvSpPr>
          <p:spPr>
            <a:xfrm>
              <a:off x="7223635" y="5027186"/>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7" name="rc647"/>
            <p:cNvSpPr/>
            <p:nvPr/>
          </p:nvSpPr>
          <p:spPr>
            <a:xfrm>
              <a:off x="7527041" y="5027186"/>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8" name="rc648"/>
            <p:cNvSpPr/>
            <p:nvPr/>
          </p:nvSpPr>
          <p:spPr>
            <a:xfrm>
              <a:off x="7830447" y="5027186"/>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9" name="rc649"/>
            <p:cNvSpPr/>
            <p:nvPr/>
          </p:nvSpPr>
          <p:spPr>
            <a:xfrm>
              <a:off x="8133852" y="5027186"/>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0" name="rc650"/>
            <p:cNvSpPr/>
            <p:nvPr/>
          </p:nvSpPr>
          <p:spPr>
            <a:xfrm>
              <a:off x="8437258" y="5027186"/>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51" name="rc651"/>
            <p:cNvSpPr/>
            <p:nvPr/>
          </p:nvSpPr>
          <p:spPr>
            <a:xfrm>
              <a:off x="8740664" y="5027186"/>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52" name="rc652"/>
            <p:cNvSpPr/>
            <p:nvPr/>
          </p:nvSpPr>
          <p:spPr>
            <a:xfrm>
              <a:off x="1762330" y="417492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3" name="rc653"/>
            <p:cNvSpPr/>
            <p:nvPr/>
          </p:nvSpPr>
          <p:spPr>
            <a:xfrm>
              <a:off x="2065736" y="4174924"/>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54" name="rc654"/>
            <p:cNvSpPr/>
            <p:nvPr/>
          </p:nvSpPr>
          <p:spPr>
            <a:xfrm>
              <a:off x="2369142" y="417492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55" name="rc655"/>
            <p:cNvSpPr/>
            <p:nvPr/>
          </p:nvSpPr>
          <p:spPr>
            <a:xfrm>
              <a:off x="2672547" y="417492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6" name="rc656"/>
            <p:cNvSpPr/>
            <p:nvPr/>
          </p:nvSpPr>
          <p:spPr>
            <a:xfrm>
              <a:off x="2975953" y="417492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7" name="rc657"/>
            <p:cNvSpPr/>
            <p:nvPr/>
          </p:nvSpPr>
          <p:spPr>
            <a:xfrm>
              <a:off x="3279359" y="417492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58" name="rc658"/>
            <p:cNvSpPr/>
            <p:nvPr/>
          </p:nvSpPr>
          <p:spPr>
            <a:xfrm>
              <a:off x="3582765" y="417492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9" name="rc659"/>
            <p:cNvSpPr/>
            <p:nvPr/>
          </p:nvSpPr>
          <p:spPr>
            <a:xfrm>
              <a:off x="3886171" y="417492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0" name="rc660"/>
            <p:cNvSpPr/>
            <p:nvPr/>
          </p:nvSpPr>
          <p:spPr>
            <a:xfrm>
              <a:off x="4189577" y="417492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61" name="rc661"/>
            <p:cNvSpPr/>
            <p:nvPr/>
          </p:nvSpPr>
          <p:spPr>
            <a:xfrm>
              <a:off x="4492982" y="417492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62" name="rc662"/>
            <p:cNvSpPr/>
            <p:nvPr/>
          </p:nvSpPr>
          <p:spPr>
            <a:xfrm>
              <a:off x="4796388" y="417492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63" name="rc663"/>
            <p:cNvSpPr/>
            <p:nvPr/>
          </p:nvSpPr>
          <p:spPr>
            <a:xfrm>
              <a:off x="5099794" y="417492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64" name="rc664"/>
            <p:cNvSpPr/>
            <p:nvPr/>
          </p:nvSpPr>
          <p:spPr>
            <a:xfrm>
              <a:off x="5403200" y="4174924"/>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65" name="rc665"/>
            <p:cNvSpPr/>
            <p:nvPr/>
          </p:nvSpPr>
          <p:spPr>
            <a:xfrm>
              <a:off x="5706606" y="4174924"/>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66" name="rc666"/>
            <p:cNvSpPr/>
            <p:nvPr/>
          </p:nvSpPr>
          <p:spPr>
            <a:xfrm>
              <a:off x="6010012" y="4174924"/>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67" name="rc667"/>
            <p:cNvSpPr/>
            <p:nvPr/>
          </p:nvSpPr>
          <p:spPr>
            <a:xfrm>
              <a:off x="6313417" y="4174924"/>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68" name="rc668"/>
            <p:cNvSpPr/>
            <p:nvPr/>
          </p:nvSpPr>
          <p:spPr>
            <a:xfrm>
              <a:off x="6616823" y="4174924"/>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69" name="rc669"/>
            <p:cNvSpPr/>
            <p:nvPr/>
          </p:nvSpPr>
          <p:spPr>
            <a:xfrm>
              <a:off x="6920229" y="4174924"/>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70" name="rc670"/>
            <p:cNvSpPr/>
            <p:nvPr/>
          </p:nvSpPr>
          <p:spPr>
            <a:xfrm>
              <a:off x="7223635" y="4174924"/>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71" name="rc671"/>
            <p:cNvSpPr/>
            <p:nvPr/>
          </p:nvSpPr>
          <p:spPr>
            <a:xfrm>
              <a:off x="7527041" y="4174924"/>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72" name="rc672"/>
            <p:cNvSpPr/>
            <p:nvPr/>
          </p:nvSpPr>
          <p:spPr>
            <a:xfrm>
              <a:off x="7830447" y="4174924"/>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73" name="rc673"/>
            <p:cNvSpPr/>
            <p:nvPr/>
          </p:nvSpPr>
          <p:spPr>
            <a:xfrm>
              <a:off x="8133852" y="4174924"/>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74" name="rc674"/>
            <p:cNvSpPr/>
            <p:nvPr/>
          </p:nvSpPr>
          <p:spPr>
            <a:xfrm>
              <a:off x="8437258" y="4174924"/>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75" name="rc675"/>
            <p:cNvSpPr/>
            <p:nvPr/>
          </p:nvSpPr>
          <p:spPr>
            <a:xfrm>
              <a:off x="8740664" y="4174924"/>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76" name="rc676"/>
            <p:cNvSpPr/>
            <p:nvPr/>
          </p:nvSpPr>
          <p:spPr>
            <a:xfrm>
              <a:off x="1762330" y="3322662"/>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77" name="rc677"/>
            <p:cNvSpPr/>
            <p:nvPr/>
          </p:nvSpPr>
          <p:spPr>
            <a:xfrm>
              <a:off x="2065736" y="3322662"/>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78" name="rc678"/>
            <p:cNvSpPr/>
            <p:nvPr/>
          </p:nvSpPr>
          <p:spPr>
            <a:xfrm>
              <a:off x="2369142" y="3322662"/>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79" name="rc679"/>
            <p:cNvSpPr/>
            <p:nvPr/>
          </p:nvSpPr>
          <p:spPr>
            <a:xfrm>
              <a:off x="2672547" y="3322662"/>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80" name="rc680"/>
            <p:cNvSpPr/>
            <p:nvPr/>
          </p:nvSpPr>
          <p:spPr>
            <a:xfrm>
              <a:off x="2975953" y="332266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81" name="rc681"/>
            <p:cNvSpPr/>
            <p:nvPr/>
          </p:nvSpPr>
          <p:spPr>
            <a:xfrm>
              <a:off x="3279359" y="3322662"/>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82" name="rc682"/>
            <p:cNvSpPr/>
            <p:nvPr/>
          </p:nvSpPr>
          <p:spPr>
            <a:xfrm>
              <a:off x="3582765" y="332266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83" name="rc683"/>
            <p:cNvSpPr/>
            <p:nvPr/>
          </p:nvSpPr>
          <p:spPr>
            <a:xfrm>
              <a:off x="3886171" y="332266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84" name="rc684"/>
            <p:cNvSpPr/>
            <p:nvPr/>
          </p:nvSpPr>
          <p:spPr>
            <a:xfrm>
              <a:off x="4189577" y="332266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5" name="rc685"/>
            <p:cNvSpPr/>
            <p:nvPr/>
          </p:nvSpPr>
          <p:spPr>
            <a:xfrm>
              <a:off x="4492982" y="332266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86" name="rc686"/>
            <p:cNvSpPr/>
            <p:nvPr/>
          </p:nvSpPr>
          <p:spPr>
            <a:xfrm>
              <a:off x="4796388" y="332266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87" name="rc687"/>
            <p:cNvSpPr/>
            <p:nvPr/>
          </p:nvSpPr>
          <p:spPr>
            <a:xfrm>
              <a:off x="5099794" y="332266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8" name="rc688"/>
            <p:cNvSpPr/>
            <p:nvPr/>
          </p:nvSpPr>
          <p:spPr>
            <a:xfrm>
              <a:off x="5403200" y="332266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9" name="rc689"/>
            <p:cNvSpPr/>
            <p:nvPr/>
          </p:nvSpPr>
          <p:spPr>
            <a:xfrm>
              <a:off x="5706606" y="332266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90" name="rc690"/>
            <p:cNvSpPr/>
            <p:nvPr/>
          </p:nvSpPr>
          <p:spPr>
            <a:xfrm>
              <a:off x="6010012" y="332266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91" name="rc691"/>
            <p:cNvSpPr/>
            <p:nvPr/>
          </p:nvSpPr>
          <p:spPr>
            <a:xfrm>
              <a:off x="6313417" y="332266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92" name="rc692"/>
            <p:cNvSpPr/>
            <p:nvPr/>
          </p:nvSpPr>
          <p:spPr>
            <a:xfrm>
              <a:off x="6616823" y="332266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93" name="rc693"/>
            <p:cNvSpPr/>
            <p:nvPr/>
          </p:nvSpPr>
          <p:spPr>
            <a:xfrm>
              <a:off x="6920229" y="332266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4" name="rc694"/>
            <p:cNvSpPr/>
            <p:nvPr/>
          </p:nvSpPr>
          <p:spPr>
            <a:xfrm>
              <a:off x="7223635" y="332266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5" name="rc695"/>
            <p:cNvSpPr/>
            <p:nvPr/>
          </p:nvSpPr>
          <p:spPr>
            <a:xfrm>
              <a:off x="7527041" y="332266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6" name="rc696"/>
            <p:cNvSpPr/>
            <p:nvPr/>
          </p:nvSpPr>
          <p:spPr>
            <a:xfrm>
              <a:off x="7830447" y="332266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7" name="rc697"/>
            <p:cNvSpPr/>
            <p:nvPr/>
          </p:nvSpPr>
          <p:spPr>
            <a:xfrm>
              <a:off x="8133852" y="332266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8" name="rc698"/>
            <p:cNvSpPr/>
            <p:nvPr/>
          </p:nvSpPr>
          <p:spPr>
            <a:xfrm>
              <a:off x="8437258" y="332266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9" name="rc699"/>
            <p:cNvSpPr/>
            <p:nvPr/>
          </p:nvSpPr>
          <p:spPr>
            <a:xfrm>
              <a:off x="8740664" y="332266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0" name="rc700"/>
            <p:cNvSpPr/>
            <p:nvPr/>
          </p:nvSpPr>
          <p:spPr>
            <a:xfrm>
              <a:off x="1762330" y="3555097"/>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01" name="rc701"/>
            <p:cNvSpPr/>
            <p:nvPr/>
          </p:nvSpPr>
          <p:spPr>
            <a:xfrm>
              <a:off x="2065736" y="3555097"/>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02" name="rc702"/>
            <p:cNvSpPr/>
            <p:nvPr/>
          </p:nvSpPr>
          <p:spPr>
            <a:xfrm>
              <a:off x="2369142" y="3555097"/>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03" name="rc703"/>
            <p:cNvSpPr/>
            <p:nvPr/>
          </p:nvSpPr>
          <p:spPr>
            <a:xfrm>
              <a:off x="2672547" y="355509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04" name="rc704"/>
            <p:cNvSpPr/>
            <p:nvPr/>
          </p:nvSpPr>
          <p:spPr>
            <a:xfrm>
              <a:off x="2975953" y="355509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05" name="rc705"/>
            <p:cNvSpPr/>
            <p:nvPr/>
          </p:nvSpPr>
          <p:spPr>
            <a:xfrm>
              <a:off x="3279359" y="355509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06" name="rc706"/>
            <p:cNvSpPr/>
            <p:nvPr/>
          </p:nvSpPr>
          <p:spPr>
            <a:xfrm>
              <a:off x="3582765" y="355509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07" name="rc707"/>
            <p:cNvSpPr/>
            <p:nvPr/>
          </p:nvSpPr>
          <p:spPr>
            <a:xfrm>
              <a:off x="3886171" y="355509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8" name="rc708"/>
            <p:cNvSpPr/>
            <p:nvPr/>
          </p:nvSpPr>
          <p:spPr>
            <a:xfrm>
              <a:off x="4189577" y="355509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09" name="rc709"/>
            <p:cNvSpPr/>
            <p:nvPr/>
          </p:nvSpPr>
          <p:spPr>
            <a:xfrm>
              <a:off x="4492982" y="355509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0" name="rc710"/>
            <p:cNvSpPr/>
            <p:nvPr/>
          </p:nvSpPr>
          <p:spPr>
            <a:xfrm>
              <a:off x="4796388" y="355509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1" name="rc711"/>
            <p:cNvSpPr/>
            <p:nvPr/>
          </p:nvSpPr>
          <p:spPr>
            <a:xfrm>
              <a:off x="5099794" y="355509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2" name="rc712"/>
            <p:cNvSpPr/>
            <p:nvPr/>
          </p:nvSpPr>
          <p:spPr>
            <a:xfrm>
              <a:off x="5403200" y="355509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3" name="rc713"/>
            <p:cNvSpPr/>
            <p:nvPr/>
          </p:nvSpPr>
          <p:spPr>
            <a:xfrm>
              <a:off x="5706606" y="355509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14" name="rc714"/>
            <p:cNvSpPr/>
            <p:nvPr/>
          </p:nvSpPr>
          <p:spPr>
            <a:xfrm>
              <a:off x="6010012" y="355509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15" name="rc715"/>
            <p:cNvSpPr/>
            <p:nvPr/>
          </p:nvSpPr>
          <p:spPr>
            <a:xfrm>
              <a:off x="6313417" y="3555097"/>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16" name="rc716"/>
            <p:cNvSpPr/>
            <p:nvPr/>
          </p:nvSpPr>
          <p:spPr>
            <a:xfrm>
              <a:off x="6616823" y="355509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17" name="rc717"/>
            <p:cNvSpPr/>
            <p:nvPr/>
          </p:nvSpPr>
          <p:spPr>
            <a:xfrm>
              <a:off x="6920229" y="355509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18" name="rc718"/>
            <p:cNvSpPr/>
            <p:nvPr/>
          </p:nvSpPr>
          <p:spPr>
            <a:xfrm>
              <a:off x="7223635" y="355509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19" name="rc719"/>
            <p:cNvSpPr/>
            <p:nvPr/>
          </p:nvSpPr>
          <p:spPr>
            <a:xfrm>
              <a:off x="7527041" y="355509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20" name="rc720"/>
            <p:cNvSpPr/>
            <p:nvPr/>
          </p:nvSpPr>
          <p:spPr>
            <a:xfrm>
              <a:off x="7830447" y="355509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1" name="rc721"/>
            <p:cNvSpPr/>
            <p:nvPr/>
          </p:nvSpPr>
          <p:spPr>
            <a:xfrm>
              <a:off x="8133852" y="355509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2" name="rc722"/>
            <p:cNvSpPr/>
            <p:nvPr/>
          </p:nvSpPr>
          <p:spPr>
            <a:xfrm>
              <a:off x="8437258" y="355509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23" name="rc723"/>
            <p:cNvSpPr/>
            <p:nvPr/>
          </p:nvSpPr>
          <p:spPr>
            <a:xfrm>
              <a:off x="8740664" y="355509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24" name="rc724"/>
            <p:cNvSpPr/>
            <p:nvPr/>
          </p:nvSpPr>
          <p:spPr>
            <a:xfrm>
              <a:off x="1762330" y="2625356"/>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25" name="rc725"/>
            <p:cNvSpPr/>
            <p:nvPr/>
          </p:nvSpPr>
          <p:spPr>
            <a:xfrm>
              <a:off x="2065736" y="262535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26" name="rc726"/>
            <p:cNvSpPr/>
            <p:nvPr/>
          </p:nvSpPr>
          <p:spPr>
            <a:xfrm>
              <a:off x="2369142" y="262535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27" name="rc727"/>
            <p:cNvSpPr/>
            <p:nvPr/>
          </p:nvSpPr>
          <p:spPr>
            <a:xfrm>
              <a:off x="2672547" y="262535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8" name="rc728"/>
            <p:cNvSpPr/>
            <p:nvPr/>
          </p:nvSpPr>
          <p:spPr>
            <a:xfrm>
              <a:off x="2975953" y="262535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29" name="rc729"/>
            <p:cNvSpPr/>
            <p:nvPr/>
          </p:nvSpPr>
          <p:spPr>
            <a:xfrm>
              <a:off x="3279359" y="262535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30" name="rc730"/>
            <p:cNvSpPr/>
            <p:nvPr/>
          </p:nvSpPr>
          <p:spPr>
            <a:xfrm>
              <a:off x="3582765" y="262535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31" name="rc731"/>
            <p:cNvSpPr/>
            <p:nvPr/>
          </p:nvSpPr>
          <p:spPr>
            <a:xfrm>
              <a:off x="3886171" y="262535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32" name="rc732"/>
            <p:cNvSpPr/>
            <p:nvPr/>
          </p:nvSpPr>
          <p:spPr>
            <a:xfrm>
              <a:off x="4189577" y="262535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33" name="rc733"/>
            <p:cNvSpPr/>
            <p:nvPr/>
          </p:nvSpPr>
          <p:spPr>
            <a:xfrm>
              <a:off x="4492982" y="262535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4" name="rc734"/>
            <p:cNvSpPr/>
            <p:nvPr/>
          </p:nvSpPr>
          <p:spPr>
            <a:xfrm>
              <a:off x="4796388" y="262535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5" name="rc735"/>
            <p:cNvSpPr/>
            <p:nvPr/>
          </p:nvSpPr>
          <p:spPr>
            <a:xfrm>
              <a:off x="5099794" y="262535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6" name="rc736"/>
            <p:cNvSpPr/>
            <p:nvPr/>
          </p:nvSpPr>
          <p:spPr>
            <a:xfrm>
              <a:off x="5403200" y="262535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7" name="rc737"/>
            <p:cNvSpPr/>
            <p:nvPr/>
          </p:nvSpPr>
          <p:spPr>
            <a:xfrm>
              <a:off x="5706606" y="262535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38" name="rc738"/>
            <p:cNvSpPr/>
            <p:nvPr/>
          </p:nvSpPr>
          <p:spPr>
            <a:xfrm>
              <a:off x="6010012" y="262535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39" name="rc739"/>
            <p:cNvSpPr/>
            <p:nvPr/>
          </p:nvSpPr>
          <p:spPr>
            <a:xfrm>
              <a:off x="6313417" y="262535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40" name="rc740"/>
            <p:cNvSpPr/>
            <p:nvPr/>
          </p:nvSpPr>
          <p:spPr>
            <a:xfrm>
              <a:off x="6616823" y="262535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1" name="rc741"/>
            <p:cNvSpPr/>
            <p:nvPr/>
          </p:nvSpPr>
          <p:spPr>
            <a:xfrm>
              <a:off x="6920229" y="262535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2" name="rc742"/>
            <p:cNvSpPr/>
            <p:nvPr/>
          </p:nvSpPr>
          <p:spPr>
            <a:xfrm>
              <a:off x="7223635" y="262535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43" name="rc743"/>
            <p:cNvSpPr/>
            <p:nvPr/>
          </p:nvSpPr>
          <p:spPr>
            <a:xfrm>
              <a:off x="7527041" y="262535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44" name="rc744"/>
            <p:cNvSpPr/>
            <p:nvPr/>
          </p:nvSpPr>
          <p:spPr>
            <a:xfrm>
              <a:off x="7830447" y="262535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45" name="rc745"/>
            <p:cNvSpPr/>
            <p:nvPr/>
          </p:nvSpPr>
          <p:spPr>
            <a:xfrm>
              <a:off x="8133852" y="262535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6" name="rc746"/>
            <p:cNvSpPr/>
            <p:nvPr/>
          </p:nvSpPr>
          <p:spPr>
            <a:xfrm>
              <a:off x="8437258" y="262535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7" name="rc747"/>
            <p:cNvSpPr/>
            <p:nvPr/>
          </p:nvSpPr>
          <p:spPr>
            <a:xfrm>
              <a:off x="8740664" y="262535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48" name="rc748"/>
            <p:cNvSpPr/>
            <p:nvPr/>
          </p:nvSpPr>
          <p:spPr>
            <a:xfrm>
              <a:off x="2369142"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49" name="rc749"/>
            <p:cNvSpPr/>
            <p:nvPr/>
          </p:nvSpPr>
          <p:spPr>
            <a:xfrm>
              <a:off x="2672547"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0" name="rc750"/>
            <p:cNvSpPr/>
            <p:nvPr/>
          </p:nvSpPr>
          <p:spPr>
            <a:xfrm>
              <a:off x="2975953" y="20055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51" name="rc751"/>
            <p:cNvSpPr/>
            <p:nvPr/>
          </p:nvSpPr>
          <p:spPr>
            <a:xfrm>
              <a:off x="3279359"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2" name="rc752"/>
            <p:cNvSpPr/>
            <p:nvPr/>
          </p:nvSpPr>
          <p:spPr>
            <a:xfrm>
              <a:off x="3582765"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3" name="rc753"/>
            <p:cNvSpPr/>
            <p:nvPr/>
          </p:nvSpPr>
          <p:spPr>
            <a:xfrm>
              <a:off x="3886171"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4" name="rc754"/>
            <p:cNvSpPr/>
            <p:nvPr/>
          </p:nvSpPr>
          <p:spPr>
            <a:xfrm>
              <a:off x="4189577"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5" name="rc755"/>
            <p:cNvSpPr/>
            <p:nvPr/>
          </p:nvSpPr>
          <p:spPr>
            <a:xfrm>
              <a:off x="4492982"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6" name="rc756"/>
            <p:cNvSpPr/>
            <p:nvPr/>
          </p:nvSpPr>
          <p:spPr>
            <a:xfrm>
              <a:off x="4796388" y="20055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57" name="rc757"/>
            <p:cNvSpPr/>
            <p:nvPr/>
          </p:nvSpPr>
          <p:spPr>
            <a:xfrm>
              <a:off x="5099794"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8" name="rc758"/>
            <p:cNvSpPr/>
            <p:nvPr/>
          </p:nvSpPr>
          <p:spPr>
            <a:xfrm>
              <a:off x="5403200" y="20055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59" name="rc759"/>
            <p:cNvSpPr/>
            <p:nvPr/>
          </p:nvSpPr>
          <p:spPr>
            <a:xfrm>
              <a:off x="5706606"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0" name="rc760"/>
            <p:cNvSpPr/>
            <p:nvPr/>
          </p:nvSpPr>
          <p:spPr>
            <a:xfrm>
              <a:off x="6010012" y="2005529"/>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61" name="rc761"/>
            <p:cNvSpPr/>
            <p:nvPr/>
          </p:nvSpPr>
          <p:spPr>
            <a:xfrm>
              <a:off x="6313417"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2" name="rc762"/>
            <p:cNvSpPr/>
            <p:nvPr/>
          </p:nvSpPr>
          <p:spPr>
            <a:xfrm>
              <a:off x="6616823"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3" name="rc763"/>
            <p:cNvSpPr/>
            <p:nvPr/>
          </p:nvSpPr>
          <p:spPr>
            <a:xfrm>
              <a:off x="6920229"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4" name="rc764"/>
            <p:cNvSpPr/>
            <p:nvPr/>
          </p:nvSpPr>
          <p:spPr>
            <a:xfrm>
              <a:off x="7223635" y="2005529"/>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65" name="rc765"/>
            <p:cNvSpPr/>
            <p:nvPr/>
          </p:nvSpPr>
          <p:spPr>
            <a:xfrm>
              <a:off x="7527041" y="2005529"/>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66" name="rc766"/>
            <p:cNvSpPr/>
            <p:nvPr/>
          </p:nvSpPr>
          <p:spPr>
            <a:xfrm>
              <a:off x="7830447" y="2005529"/>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67" name="rc767"/>
            <p:cNvSpPr/>
            <p:nvPr/>
          </p:nvSpPr>
          <p:spPr>
            <a:xfrm>
              <a:off x="8133852" y="200552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68" name="rc768"/>
            <p:cNvSpPr/>
            <p:nvPr/>
          </p:nvSpPr>
          <p:spPr>
            <a:xfrm>
              <a:off x="8437258" y="200552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69" name="rc769"/>
            <p:cNvSpPr/>
            <p:nvPr/>
          </p:nvSpPr>
          <p:spPr>
            <a:xfrm>
              <a:off x="8740664"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0" name="rc770"/>
            <p:cNvSpPr/>
            <p:nvPr/>
          </p:nvSpPr>
          <p:spPr>
            <a:xfrm>
              <a:off x="1762330"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1" name="rc771"/>
            <p:cNvSpPr/>
            <p:nvPr/>
          </p:nvSpPr>
          <p:spPr>
            <a:xfrm>
              <a:off x="2065736"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2" name="rc772"/>
            <p:cNvSpPr/>
            <p:nvPr/>
          </p:nvSpPr>
          <p:spPr>
            <a:xfrm>
              <a:off x="2369142" y="169561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3" name="rc773"/>
            <p:cNvSpPr/>
            <p:nvPr/>
          </p:nvSpPr>
          <p:spPr>
            <a:xfrm>
              <a:off x="2672547"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4" name="rc774"/>
            <p:cNvSpPr/>
            <p:nvPr/>
          </p:nvSpPr>
          <p:spPr>
            <a:xfrm>
              <a:off x="2975953" y="169561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75" name="rc775"/>
            <p:cNvSpPr/>
            <p:nvPr/>
          </p:nvSpPr>
          <p:spPr>
            <a:xfrm>
              <a:off x="3279359"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6" name="rc776"/>
            <p:cNvSpPr/>
            <p:nvPr/>
          </p:nvSpPr>
          <p:spPr>
            <a:xfrm>
              <a:off x="3582765"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7" name="rc777"/>
            <p:cNvSpPr/>
            <p:nvPr/>
          </p:nvSpPr>
          <p:spPr>
            <a:xfrm>
              <a:off x="3886171"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8" name="rc778"/>
            <p:cNvSpPr/>
            <p:nvPr/>
          </p:nvSpPr>
          <p:spPr>
            <a:xfrm>
              <a:off x="4189577"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9" name="rc779"/>
            <p:cNvSpPr/>
            <p:nvPr/>
          </p:nvSpPr>
          <p:spPr>
            <a:xfrm>
              <a:off x="4492982" y="169561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0" name="rc780"/>
            <p:cNvSpPr/>
            <p:nvPr/>
          </p:nvSpPr>
          <p:spPr>
            <a:xfrm>
              <a:off x="4796388" y="169561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81" name="rc781"/>
            <p:cNvSpPr/>
            <p:nvPr/>
          </p:nvSpPr>
          <p:spPr>
            <a:xfrm>
              <a:off x="5099794" y="169561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2" name="rc782"/>
            <p:cNvSpPr/>
            <p:nvPr/>
          </p:nvSpPr>
          <p:spPr>
            <a:xfrm>
              <a:off x="5403200" y="169561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3" name="rc783"/>
            <p:cNvSpPr/>
            <p:nvPr/>
          </p:nvSpPr>
          <p:spPr>
            <a:xfrm>
              <a:off x="5706606" y="169561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4" name="rc784"/>
            <p:cNvSpPr/>
            <p:nvPr/>
          </p:nvSpPr>
          <p:spPr>
            <a:xfrm>
              <a:off x="6010012" y="169561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5" name="rc785"/>
            <p:cNvSpPr/>
            <p:nvPr/>
          </p:nvSpPr>
          <p:spPr>
            <a:xfrm>
              <a:off x="6313417" y="169561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86" name="rc786"/>
            <p:cNvSpPr/>
            <p:nvPr/>
          </p:nvSpPr>
          <p:spPr>
            <a:xfrm>
              <a:off x="6616823" y="169561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7" name="rc787"/>
            <p:cNvSpPr/>
            <p:nvPr/>
          </p:nvSpPr>
          <p:spPr>
            <a:xfrm>
              <a:off x="6920229" y="169561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8" name="rc788"/>
            <p:cNvSpPr/>
            <p:nvPr/>
          </p:nvSpPr>
          <p:spPr>
            <a:xfrm>
              <a:off x="7223635" y="169561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9" name="rc789"/>
            <p:cNvSpPr/>
            <p:nvPr/>
          </p:nvSpPr>
          <p:spPr>
            <a:xfrm>
              <a:off x="7527041" y="169561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0" name="rc790"/>
            <p:cNvSpPr/>
            <p:nvPr/>
          </p:nvSpPr>
          <p:spPr>
            <a:xfrm>
              <a:off x="7830447"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1" name="rc791"/>
            <p:cNvSpPr/>
            <p:nvPr/>
          </p:nvSpPr>
          <p:spPr>
            <a:xfrm>
              <a:off x="8133852" y="169561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92" name="rc792"/>
            <p:cNvSpPr/>
            <p:nvPr/>
          </p:nvSpPr>
          <p:spPr>
            <a:xfrm>
              <a:off x="8437258" y="169561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93" name="rc793"/>
            <p:cNvSpPr/>
            <p:nvPr/>
          </p:nvSpPr>
          <p:spPr>
            <a:xfrm>
              <a:off x="8740664" y="169561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94" name="rc794"/>
            <p:cNvSpPr/>
            <p:nvPr/>
          </p:nvSpPr>
          <p:spPr>
            <a:xfrm>
              <a:off x="1762330" y="278031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5" name="rc795"/>
            <p:cNvSpPr/>
            <p:nvPr/>
          </p:nvSpPr>
          <p:spPr>
            <a:xfrm>
              <a:off x="2065736" y="278031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6" name="rc796"/>
            <p:cNvSpPr/>
            <p:nvPr/>
          </p:nvSpPr>
          <p:spPr>
            <a:xfrm>
              <a:off x="2369142" y="278031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7" name="rc797"/>
            <p:cNvSpPr/>
            <p:nvPr/>
          </p:nvSpPr>
          <p:spPr>
            <a:xfrm>
              <a:off x="2672547" y="278031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8" name="rc798"/>
            <p:cNvSpPr/>
            <p:nvPr/>
          </p:nvSpPr>
          <p:spPr>
            <a:xfrm>
              <a:off x="2975953" y="2780313"/>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99" name="rc799"/>
            <p:cNvSpPr/>
            <p:nvPr/>
          </p:nvSpPr>
          <p:spPr>
            <a:xfrm>
              <a:off x="3279359" y="278031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0" name="rc800"/>
            <p:cNvSpPr/>
            <p:nvPr/>
          </p:nvSpPr>
          <p:spPr>
            <a:xfrm>
              <a:off x="3582765" y="278031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01" name="rc801"/>
            <p:cNvSpPr/>
            <p:nvPr/>
          </p:nvSpPr>
          <p:spPr>
            <a:xfrm>
              <a:off x="3886171" y="2780313"/>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02" name="rc802"/>
            <p:cNvSpPr/>
            <p:nvPr/>
          </p:nvSpPr>
          <p:spPr>
            <a:xfrm>
              <a:off x="4189577" y="278031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03" name="rc803"/>
            <p:cNvSpPr/>
            <p:nvPr/>
          </p:nvSpPr>
          <p:spPr>
            <a:xfrm>
              <a:off x="4492982" y="278031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04" name="rc804"/>
            <p:cNvSpPr/>
            <p:nvPr/>
          </p:nvSpPr>
          <p:spPr>
            <a:xfrm>
              <a:off x="4796388" y="278031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05" name="rc805"/>
            <p:cNvSpPr/>
            <p:nvPr/>
          </p:nvSpPr>
          <p:spPr>
            <a:xfrm>
              <a:off x="5099794" y="278031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6" name="rc806"/>
            <p:cNvSpPr/>
            <p:nvPr/>
          </p:nvSpPr>
          <p:spPr>
            <a:xfrm>
              <a:off x="5403200" y="278031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7" name="rc807"/>
            <p:cNvSpPr/>
            <p:nvPr/>
          </p:nvSpPr>
          <p:spPr>
            <a:xfrm>
              <a:off x="5706606" y="278031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8" name="rc808"/>
            <p:cNvSpPr/>
            <p:nvPr/>
          </p:nvSpPr>
          <p:spPr>
            <a:xfrm>
              <a:off x="6010012" y="278031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9" name="rc809"/>
            <p:cNvSpPr/>
            <p:nvPr/>
          </p:nvSpPr>
          <p:spPr>
            <a:xfrm>
              <a:off x="6313417" y="278031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0" name="rc810"/>
            <p:cNvSpPr/>
            <p:nvPr/>
          </p:nvSpPr>
          <p:spPr>
            <a:xfrm>
              <a:off x="6616823" y="278031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1" name="rc811"/>
            <p:cNvSpPr/>
            <p:nvPr/>
          </p:nvSpPr>
          <p:spPr>
            <a:xfrm>
              <a:off x="6920229" y="278031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2" name="rc812"/>
            <p:cNvSpPr/>
            <p:nvPr/>
          </p:nvSpPr>
          <p:spPr>
            <a:xfrm>
              <a:off x="7223635" y="278031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3" name="rc813"/>
            <p:cNvSpPr/>
            <p:nvPr/>
          </p:nvSpPr>
          <p:spPr>
            <a:xfrm>
              <a:off x="7527041" y="278031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4" name="rc814"/>
            <p:cNvSpPr/>
            <p:nvPr/>
          </p:nvSpPr>
          <p:spPr>
            <a:xfrm>
              <a:off x="7830447" y="278031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5" name="rc815"/>
            <p:cNvSpPr/>
            <p:nvPr/>
          </p:nvSpPr>
          <p:spPr>
            <a:xfrm>
              <a:off x="8133852" y="278031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6" name="rc816"/>
            <p:cNvSpPr/>
            <p:nvPr/>
          </p:nvSpPr>
          <p:spPr>
            <a:xfrm>
              <a:off x="8437258" y="278031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7" name="rc817"/>
            <p:cNvSpPr/>
            <p:nvPr/>
          </p:nvSpPr>
          <p:spPr>
            <a:xfrm>
              <a:off x="8740664" y="278031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8" name="rc818"/>
            <p:cNvSpPr/>
            <p:nvPr/>
          </p:nvSpPr>
          <p:spPr>
            <a:xfrm>
              <a:off x="1762330" y="20055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19" name="rc819"/>
            <p:cNvSpPr/>
            <p:nvPr/>
          </p:nvSpPr>
          <p:spPr>
            <a:xfrm>
              <a:off x="2065736" y="20055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0" name="rc820"/>
            <p:cNvSpPr/>
            <p:nvPr/>
          </p:nvSpPr>
          <p:spPr>
            <a:xfrm>
              <a:off x="1762330"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1" name="rc821"/>
            <p:cNvSpPr/>
            <p:nvPr/>
          </p:nvSpPr>
          <p:spPr>
            <a:xfrm>
              <a:off x="2065736"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2" name="rc822"/>
            <p:cNvSpPr/>
            <p:nvPr/>
          </p:nvSpPr>
          <p:spPr>
            <a:xfrm>
              <a:off x="2369142"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3" name="rc823"/>
            <p:cNvSpPr/>
            <p:nvPr/>
          </p:nvSpPr>
          <p:spPr>
            <a:xfrm>
              <a:off x="2672547" y="115326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24" name="rc824"/>
            <p:cNvSpPr/>
            <p:nvPr/>
          </p:nvSpPr>
          <p:spPr>
            <a:xfrm>
              <a:off x="2975953"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5" name="rc825"/>
            <p:cNvSpPr/>
            <p:nvPr/>
          </p:nvSpPr>
          <p:spPr>
            <a:xfrm>
              <a:off x="3279359"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6" name="rc826"/>
            <p:cNvSpPr/>
            <p:nvPr/>
          </p:nvSpPr>
          <p:spPr>
            <a:xfrm>
              <a:off x="3582765"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7" name="rc827"/>
            <p:cNvSpPr/>
            <p:nvPr/>
          </p:nvSpPr>
          <p:spPr>
            <a:xfrm>
              <a:off x="3886171"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8" name="rc828"/>
            <p:cNvSpPr/>
            <p:nvPr/>
          </p:nvSpPr>
          <p:spPr>
            <a:xfrm>
              <a:off x="4189577"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9" name="rc829"/>
            <p:cNvSpPr/>
            <p:nvPr/>
          </p:nvSpPr>
          <p:spPr>
            <a:xfrm>
              <a:off x="4492982"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0" name="rc830"/>
            <p:cNvSpPr/>
            <p:nvPr/>
          </p:nvSpPr>
          <p:spPr>
            <a:xfrm>
              <a:off x="4796388"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1" name="rc831"/>
            <p:cNvSpPr/>
            <p:nvPr/>
          </p:nvSpPr>
          <p:spPr>
            <a:xfrm>
              <a:off x="5099794"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2" name="rc832"/>
            <p:cNvSpPr/>
            <p:nvPr/>
          </p:nvSpPr>
          <p:spPr>
            <a:xfrm>
              <a:off x="5403200"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3" name="rc833"/>
            <p:cNvSpPr/>
            <p:nvPr/>
          </p:nvSpPr>
          <p:spPr>
            <a:xfrm>
              <a:off x="5706606"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4" name="rc834"/>
            <p:cNvSpPr/>
            <p:nvPr/>
          </p:nvSpPr>
          <p:spPr>
            <a:xfrm>
              <a:off x="6010012"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5" name="rc835"/>
            <p:cNvSpPr/>
            <p:nvPr/>
          </p:nvSpPr>
          <p:spPr>
            <a:xfrm>
              <a:off x="6313417"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6" name="rc836"/>
            <p:cNvSpPr/>
            <p:nvPr/>
          </p:nvSpPr>
          <p:spPr>
            <a:xfrm>
              <a:off x="6616823"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7" name="rc837"/>
            <p:cNvSpPr/>
            <p:nvPr/>
          </p:nvSpPr>
          <p:spPr>
            <a:xfrm>
              <a:off x="6920229"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8" name="rc838"/>
            <p:cNvSpPr/>
            <p:nvPr/>
          </p:nvSpPr>
          <p:spPr>
            <a:xfrm>
              <a:off x="7223635"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9" name="rc839"/>
            <p:cNvSpPr/>
            <p:nvPr/>
          </p:nvSpPr>
          <p:spPr>
            <a:xfrm>
              <a:off x="7527041"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0" name="rc840"/>
            <p:cNvSpPr/>
            <p:nvPr/>
          </p:nvSpPr>
          <p:spPr>
            <a:xfrm>
              <a:off x="7830447"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41" name="rc841"/>
            <p:cNvSpPr/>
            <p:nvPr/>
          </p:nvSpPr>
          <p:spPr>
            <a:xfrm>
              <a:off x="1762330" y="440735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2" name="rc842"/>
            <p:cNvSpPr/>
            <p:nvPr/>
          </p:nvSpPr>
          <p:spPr>
            <a:xfrm>
              <a:off x="2065736" y="4407359"/>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43" name="rc843"/>
            <p:cNvSpPr/>
            <p:nvPr/>
          </p:nvSpPr>
          <p:spPr>
            <a:xfrm>
              <a:off x="2369142" y="4407359"/>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44" name="rc844"/>
            <p:cNvSpPr/>
            <p:nvPr/>
          </p:nvSpPr>
          <p:spPr>
            <a:xfrm>
              <a:off x="2672547" y="440735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5" name="rc845"/>
            <p:cNvSpPr/>
            <p:nvPr/>
          </p:nvSpPr>
          <p:spPr>
            <a:xfrm>
              <a:off x="2975953" y="440735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6" name="rc846"/>
            <p:cNvSpPr/>
            <p:nvPr/>
          </p:nvSpPr>
          <p:spPr>
            <a:xfrm>
              <a:off x="3279359" y="440735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7" name="rc847"/>
            <p:cNvSpPr/>
            <p:nvPr/>
          </p:nvSpPr>
          <p:spPr>
            <a:xfrm>
              <a:off x="3582765" y="440735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8" name="rc848"/>
            <p:cNvSpPr/>
            <p:nvPr/>
          </p:nvSpPr>
          <p:spPr>
            <a:xfrm>
              <a:off x="3886171" y="4407359"/>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49" name="rc849"/>
            <p:cNvSpPr/>
            <p:nvPr/>
          </p:nvSpPr>
          <p:spPr>
            <a:xfrm>
              <a:off x="4189577" y="440735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0" name="rc850"/>
            <p:cNvSpPr/>
            <p:nvPr/>
          </p:nvSpPr>
          <p:spPr>
            <a:xfrm>
              <a:off x="4492982" y="440735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51" name="rc851"/>
            <p:cNvSpPr/>
            <p:nvPr/>
          </p:nvSpPr>
          <p:spPr>
            <a:xfrm>
              <a:off x="4796388" y="4407359"/>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52" name="rc852"/>
            <p:cNvSpPr/>
            <p:nvPr/>
          </p:nvSpPr>
          <p:spPr>
            <a:xfrm>
              <a:off x="5099794" y="4407359"/>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53" name="rc853"/>
            <p:cNvSpPr/>
            <p:nvPr/>
          </p:nvSpPr>
          <p:spPr>
            <a:xfrm>
              <a:off x="5403200" y="4407359"/>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54" name="rc854"/>
            <p:cNvSpPr/>
            <p:nvPr/>
          </p:nvSpPr>
          <p:spPr>
            <a:xfrm>
              <a:off x="5706606" y="4407359"/>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55" name="rc855"/>
            <p:cNvSpPr/>
            <p:nvPr/>
          </p:nvSpPr>
          <p:spPr>
            <a:xfrm>
              <a:off x="6010012" y="4407359"/>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56" name="rc856"/>
            <p:cNvSpPr/>
            <p:nvPr/>
          </p:nvSpPr>
          <p:spPr>
            <a:xfrm>
              <a:off x="6313417" y="4407359"/>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57" name="rc857"/>
            <p:cNvSpPr/>
            <p:nvPr/>
          </p:nvSpPr>
          <p:spPr>
            <a:xfrm>
              <a:off x="6616823" y="440735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8" name="rc858"/>
            <p:cNvSpPr/>
            <p:nvPr/>
          </p:nvSpPr>
          <p:spPr>
            <a:xfrm>
              <a:off x="6920229" y="440735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9" name="rc859"/>
            <p:cNvSpPr/>
            <p:nvPr/>
          </p:nvSpPr>
          <p:spPr>
            <a:xfrm>
              <a:off x="7223635" y="4407359"/>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60" name="rc860"/>
            <p:cNvSpPr/>
            <p:nvPr/>
          </p:nvSpPr>
          <p:spPr>
            <a:xfrm>
              <a:off x="7527041" y="4407359"/>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61" name="rc861"/>
            <p:cNvSpPr/>
            <p:nvPr/>
          </p:nvSpPr>
          <p:spPr>
            <a:xfrm>
              <a:off x="7830447" y="4407359"/>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62" name="rc862"/>
            <p:cNvSpPr/>
            <p:nvPr/>
          </p:nvSpPr>
          <p:spPr>
            <a:xfrm>
              <a:off x="8133852" y="4407359"/>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63" name="rc863"/>
            <p:cNvSpPr/>
            <p:nvPr/>
          </p:nvSpPr>
          <p:spPr>
            <a:xfrm>
              <a:off x="8437258" y="4407359"/>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64" name="rc864"/>
            <p:cNvSpPr/>
            <p:nvPr/>
          </p:nvSpPr>
          <p:spPr>
            <a:xfrm>
              <a:off x="8740664" y="4407359"/>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65" name="rc865"/>
            <p:cNvSpPr/>
            <p:nvPr/>
          </p:nvSpPr>
          <p:spPr>
            <a:xfrm>
              <a:off x="8133852"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6" name="rc866"/>
            <p:cNvSpPr/>
            <p:nvPr/>
          </p:nvSpPr>
          <p:spPr>
            <a:xfrm>
              <a:off x="8437258"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7" name="rc867"/>
            <p:cNvSpPr/>
            <p:nvPr/>
          </p:nvSpPr>
          <p:spPr>
            <a:xfrm>
              <a:off x="8740664"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8" name="rc868"/>
            <p:cNvSpPr/>
            <p:nvPr/>
          </p:nvSpPr>
          <p:spPr>
            <a:xfrm>
              <a:off x="1762330" y="316770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69" name="rc869"/>
            <p:cNvSpPr/>
            <p:nvPr/>
          </p:nvSpPr>
          <p:spPr>
            <a:xfrm>
              <a:off x="2065736" y="316770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0" name="rc870"/>
            <p:cNvSpPr/>
            <p:nvPr/>
          </p:nvSpPr>
          <p:spPr>
            <a:xfrm>
              <a:off x="2369142" y="316770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1" name="rc871"/>
            <p:cNvSpPr/>
            <p:nvPr/>
          </p:nvSpPr>
          <p:spPr>
            <a:xfrm>
              <a:off x="2672547" y="316770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2" name="rc872"/>
            <p:cNvSpPr/>
            <p:nvPr/>
          </p:nvSpPr>
          <p:spPr>
            <a:xfrm>
              <a:off x="2975953" y="316770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3" name="rc873"/>
            <p:cNvSpPr/>
            <p:nvPr/>
          </p:nvSpPr>
          <p:spPr>
            <a:xfrm>
              <a:off x="3279359" y="316770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4" name="rc874"/>
            <p:cNvSpPr/>
            <p:nvPr/>
          </p:nvSpPr>
          <p:spPr>
            <a:xfrm>
              <a:off x="3582765" y="316770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75" name="rc875"/>
            <p:cNvSpPr/>
            <p:nvPr/>
          </p:nvSpPr>
          <p:spPr>
            <a:xfrm>
              <a:off x="3886171" y="316770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6" name="rc876"/>
            <p:cNvSpPr/>
            <p:nvPr/>
          </p:nvSpPr>
          <p:spPr>
            <a:xfrm>
              <a:off x="4189577" y="316770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7" name="rc877"/>
            <p:cNvSpPr/>
            <p:nvPr/>
          </p:nvSpPr>
          <p:spPr>
            <a:xfrm>
              <a:off x="4492982" y="316770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78" name="rc878"/>
            <p:cNvSpPr/>
            <p:nvPr/>
          </p:nvSpPr>
          <p:spPr>
            <a:xfrm>
              <a:off x="4796388" y="3167705"/>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79" name="rc879"/>
            <p:cNvSpPr/>
            <p:nvPr/>
          </p:nvSpPr>
          <p:spPr>
            <a:xfrm>
              <a:off x="5099794" y="3167705"/>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80" name="rc880"/>
            <p:cNvSpPr/>
            <p:nvPr/>
          </p:nvSpPr>
          <p:spPr>
            <a:xfrm>
              <a:off x="5403200" y="3167705"/>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881" name="rc881"/>
            <p:cNvSpPr/>
            <p:nvPr/>
          </p:nvSpPr>
          <p:spPr>
            <a:xfrm>
              <a:off x="5706606" y="316770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82" name="rc882"/>
            <p:cNvSpPr/>
            <p:nvPr/>
          </p:nvSpPr>
          <p:spPr>
            <a:xfrm>
              <a:off x="6010012" y="3167705"/>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83" name="rc883"/>
            <p:cNvSpPr/>
            <p:nvPr/>
          </p:nvSpPr>
          <p:spPr>
            <a:xfrm>
              <a:off x="6313417" y="316770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84" name="rc884"/>
            <p:cNvSpPr/>
            <p:nvPr/>
          </p:nvSpPr>
          <p:spPr>
            <a:xfrm>
              <a:off x="6616823" y="316770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85" name="rc885"/>
            <p:cNvSpPr/>
            <p:nvPr/>
          </p:nvSpPr>
          <p:spPr>
            <a:xfrm>
              <a:off x="6920229" y="316770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86" name="rc886"/>
            <p:cNvSpPr/>
            <p:nvPr/>
          </p:nvSpPr>
          <p:spPr>
            <a:xfrm>
              <a:off x="7223635" y="316770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87" name="rc887"/>
            <p:cNvSpPr/>
            <p:nvPr/>
          </p:nvSpPr>
          <p:spPr>
            <a:xfrm>
              <a:off x="7527041" y="316770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8" name="rc888"/>
            <p:cNvSpPr/>
            <p:nvPr/>
          </p:nvSpPr>
          <p:spPr>
            <a:xfrm>
              <a:off x="7830447" y="316770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9" name="rc889"/>
            <p:cNvSpPr/>
            <p:nvPr/>
          </p:nvSpPr>
          <p:spPr>
            <a:xfrm>
              <a:off x="8133852" y="316770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90" name="rc890"/>
            <p:cNvSpPr/>
            <p:nvPr/>
          </p:nvSpPr>
          <p:spPr>
            <a:xfrm>
              <a:off x="8437258" y="316770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91" name="rc891"/>
            <p:cNvSpPr/>
            <p:nvPr/>
          </p:nvSpPr>
          <p:spPr>
            <a:xfrm>
              <a:off x="8740664" y="316770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2" name="rc892"/>
            <p:cNvSpPr/>
            <p:nvPr/>
          </p:nvSpPr>
          <p:spPr>
            <a:xfrm>
              <a:off x="8437258" y="494970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3" name="rc893"/>
            <p:cNvSpPr/>
            <p:nvPr/>
          </p:nvSpPr>
          <p:spPr>
            <a:xfrm>
              <a:off x="8740664" y="494970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4" name="rc894"/>
            <p:cNvSpPr/>
            <p:nvPr/>
          </p:nvSpPr>
          <p:spPr>
            <a:xfrm>
              <a:off x="1762330"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5" name="rc895"/>
            <p:cNvSpPr/>
            <p:nvPr/>
          </p:nvSpPr>
          <p:spPr>
            <a:xfrm>
              <a:off x="2065736"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6" name="rc896"/>
            <p:cNvSpPr/>
            <p:nvPr/>
          </p:nvSpPr>
          <p:spPr>
            <a:xfrm>
              <a:off x="2369142"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7" name="rc897"/>
            <p:cNvSpPr/>
            <p:nvPr/>
          </p:nvSpPr>
          <p:spPr>
            <a:xfrm>
              <a:off x="2672547"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8" name="rc898"/>
            <p:cNvSpPr/>
            <p:nvPr/>
          </p:nvSpPr>
          <p:spPr>
            <a:xfrm>
              <a:off x="2975953"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9" name="rc899"/>
            <p:cNvSpPr/>
            <p:nvPr/>
          </p:nvSpPr>
          <p:spPr>
            <a:xfrm>
              <a:off x="3279359"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0" name="rc900"/>
            <p:cNvSpPr/>
            <p:nvPr/>
          </p:nvSpPr>
          <p:spPr>
            <a:xfrm>
              <a:off x="3582765"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1" name="rc901"/>
            <p:cNvSpPr/>
            <p:nvPr/>
          </p:nvSpPr>
          <p:spPr>
            <a:xfrm>
              <a:off x="3886171"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2" name="rc902"/>
            <p:cNvSpPr/>
            <p:nvPr/>
          </p:nvSpPr>
          <p:spPr>
            <a:xfrm>
              <a:off x="4189577"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3" name="rc903"/>
            <p:cNvSpPr/>
            <p:nvPr/>
          </p:nvSpPr>
          <p:spPr>
            <a:xfrm>
              <a:off x="4492982"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4" name="rc904"/>
            <p:cNvSpPr/>
            <p:nvPr/>
          </p:nvSpPr>
          <p:spPr>
            <a:xfrm>
              <a:off x="4796388"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5" name="rc905"/>
            <p:cNvSpPr/>
            <p:nvPr/>
          </p:nvSpPr>
          <p:spPr>
            <a:xfrm>
              <a:off x="5099794"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6" name="rc906"/>
            <p:cNvSpPr/>
            <p:nvPr/>
          </p:nvSpPr>
          <p:spPr>
            <a:xfrm>
              <a:off x="5403200"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7" name="rc907"/>
            <p:cNvSpPr/>
            <p:nvPr/>
          </p:nvSpPr>
          <p:spPr>
            <a:xfrm>
              <a:off x="5706606"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8" name="rc908"/>
            <p:cNvSpPr/>
            <p:nvPr/>
          </p:nvSpPr>
          <p:spPr>
            <a:xfrm>
              <a:off x="6010012"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9" name="rc909"/>
            <p:cNvSpPr/>
            <p:nvPr/>
          </p:nvSpPr>
          <p:spPr>
            <a:xfrm>
              <a:off x="6313417"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0" name="rc910"/>
            <p:cNvSpPr/>
            <p:nvPr/>
          </p:nvSpPr>
          <p:spPr>
            <a:xfrm>
              <a:off x="6616823"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1" name="rc911"/>
            <p:cNvSpPr/>
            <p:nvPr/>
          </p:nvSpPr>
          <p:spPr>
            <a:xfrm>
              <a:off x="6920229"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2" name="rc912"/>
            <p:cNvSpPr/>
            <p:nvPr/>
          </p:nvSpPr>
          <p:spPr>
            <a:xfrm>
              <a:off x="7223635"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3" name="rc913"/>
            <p:cNvSpPr/>
            <p:nvPr/>
          </p:nvSpPr>
          <p:spPr>
            <a:xfrm>
              <a:off x="7527041"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4" name="rc914"/>
            <p:cNvSpPr/>
            <p:nvPr/>
          </p:nvSpPr>
          <p:spPr>
            <a:xfrm>
              <a:off x="7830447"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5" name="rc915"/>
            <p:cNvSpPr/>
            <p:nvPr/>
          </p:nvSpPr>
          <p:spPr>
            <a:xfrm>
              <a:off x="8133852"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6" name="rc916"/>
            <p:cNvSpPr/>
            <p:nvPr/>
          </p:nvSpPr>
          <p:spPr>
            <a:xfrm>
              <a:off x="8437258"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7" name="rc917"/>
            <p:cNvSpPr/>
            <p:nvPr/>
          </p:nvSpPr>
          <p:spPr>
            <a:xfrm>
              <a:off x="8740664"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8" name="rc918"/>
            <p:cNvSpPr/>
            <p:nvPr/>
          </p:nvSpPr>
          <p:spPr>
            <a:xfrm>
              <a:off x="1762330" y="4949708"/>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19" name="rc919"/>
            <p:cNvSpPr/>
            <p:nvPr/>
          </p:nvSpPr>
          <p:spPr>
            <a:xfrm>
              <a:off x="2065736" y="494970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20" name="rc920"/>
            <p:cNvSpPr/>
            <p:nvPr/>
          </p:nvSpPr>
          <p:spPr>
            <a:xfrm>
              <a:off x="2369142" y="494970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21" name="rc921"/>
            <p:cNvSpPr/>
            <p:nvPr/>
          </p:nvSpPr>
          <p:spPr>
            <a:xfrm>
              <a:off x="2672547" y="4949708"/>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22" name="rc922"/>
            <p:cNvSpPr/>
            <p:nvPr/>
          </p:nvSpPr>
          <p:spPr>
            <a:xfrm>
              <a:off x="2975953" y="4949708"/>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23" name="rc923"/>
            <p:cNvSpPr/>
            <p:nvPr/>
          </p:nvSpPr>
          <p:spPr>
            <a:xfrm>
              <a:off x="3279359" y="4949708"/>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24" name="rc924"/>
            <p:cNvSpPr/>
            <p:nvPr/>
          </p:nvSpPr>
          <p:spPr>
            <a:xfrm>
              <a:off x="3582765" y="4949708"/>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925" name="rc925"/>
            <p:cNvSpPr/>
            <p:nvPr/>
          </p:nvSpPr>
          <p:spPr>
            <a:xfrm>
              <a:off x="3886171" y="4949708"/>
              <a:ext cx="303405" cy="7747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26" name="rc926"/>
            <p:cNvSpPr/>
            <p:nvPr/>
          </p:nvSpPr>
          <p:spPr>
            <a:xfrm>
              <a:off x="4189577" y="4949708"/>
              <a:ext cx="303405" cy="77478"/>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927" name="rc927"/>
            <p:cNvSpPr/>
            <p:nvPr/>
          </p:nvSpPr>
          <p:spPr>
            <a:xfrm>
              <a:off x="4492982" y="4949708"/>
              <a:ext cx="303405" cy="7747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28" name="rc928"/>
            <p:cNvSpPr/>
            <p:nvPr/>
          </p:nvSpPr>
          <p:spPr>
            <a:xfrm>
              <a:off x="4796388" y="4949708"/>
              <a:ext cx="303405" cy="7747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29" name="rc929"/>
            <p:cNvSpPr/>
            <p:nvPr/>
          </p:nvSpPr>
          <p:spPr>
            <a:xfrm>
              <a:off x="5099794" y="494970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30" name="rc930"/>
            <p:cNvSpPr/>
            <p:nvPr/>
          </p:nvSpPr>
          <p:spPr>
            <a:xfrm>
              <a:off x="5403200" y="494970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1" name="rc931"/>
            <p:cNvSpPr/>
            <p:nvPr/>
          </p:nvSpPr>
          <p:spPr>
            <a:xfrm>
              <a:off x="5706606" y="494970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2" name="rc932"/>
            <p:cNvSpPr/>
            <p:nvPr/>
          </p:nvSpPr>
          <p:spPr>
            <a:xfrm>
              <a:off x="6010012" y="494970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3" name="rc933"/>
            <p:cNvSpPr/>
            <p:nvPr/>
          </p:nvSpPr>
          <p:spPr>
            <a:xfrm>
              <a:off x="6313417" y="494970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4" name="rc934"/>
            <p:cNvSpPr/>
            <p:nvPr/>
          </p:nvSpPr>
          <p:spPr>
            <a:xfrm>
              <a:off x="6616823" y="494970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5" name="rc935"/>
            <p:cNvSpPr/>
            <p:nvPr/>
          </p:nvSpPr>
          <p:spPr>
            <a:xfrm>
              <a:off x="6920229" y="494970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36" name="rc936"/>
            <p:cNvSpPr/>
            <p:nvPr/>
          </p:nvSpPr>
          <p:spPr>
            <a:xfrm>
              <a:off x="7223635" y="494970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7" name="rc937"/>
            <p:cNvSpPr/>
            <p:nvPr/>
          </p:nvSpPr>
          <p:spPr>
            <a:xfrm>
              <a:off x="7527041" y="494970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38" name="rc938"/>
            <p:cNvSpPr/>
            <p:nvPr/>
          </p:nvSpPr>
          <p:spPr>
            <a:xfrm>
              <a:off x="7830447" y="494970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39" name="rc939"/>
            <p:cNvSpPr/>
            <p:nvPr/>
          </p:nvSpPr>
          <p:spPr>
            <a:xfrm>
              <a:off x="8133852" y="494970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0" name="rc940"/>
            <p:cNvSpPr/>
            <p:nvPr/>
          </p:nvSpPr>
          <p:spPr>
            <a:xfrm>
              <a:off x="1762330" y="3942489"/>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41" name="rc941"/>
            <p:cNvSpPr/>
            <p:nvPr/>
          </p:nvSpPr>
          <p:spPr>
            <a:xfrm>
              <a:off x="2065736" y="3942489"/>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42" name="rc942"/>
            <p:cNvSpPr/>
            <p:nvPr/>
          </p:nvSpPr>
          <p:spPr>
            <a:xfrm>
              <a:off x="2369142" y="3942489"/>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43" name="rc943"/>
            <p:cNvSpPr/>
            <p:nvPr/>
          </p:nvSpPr>
          <p:spPr>
            <a:xfrm>
              <a:off x="2672547" y="3942489"/>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44" name="rc944"/>
            <p:cNvSpPr/>
            <p:nvPr/>
          </p:nvSpPr>
          <p:spPr>
            <a:xfrm>
              <a:off x="2975953" y="3942489"/>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45" name="rc945"/>
            <p:cNvSpPr/>
            <p:nvPr/>
          </p:nvSpPr>
          <p:spPr>
            <a:xfrm>
              <a:off x="3279359" y="3942489"/>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46" name="rc946"/>
            <p:cNvSpPr/>
            <p:nvPr/>
          </p:nvSpPr>
          <p:spPr>
            <a:xfrm>
              <a:off x="3582765" y="394248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47" name="rc947"/>
            <p:cNvSpPr/>
            <p:nvPr/>
          </p:nvSpPr>
          <p:spPr>
            <a:xfrm>
              <a:off x="3886171" y="3942489"/>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48" name="rc948"/>
            <p:cNvSpPr/>
            <p:nvPr/>
          </p:nvSpPr>
          <p:spPr>
            <a:xfrm>
              <a:off x="4189577" y="394248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49" name="rc949"/>
            <p:cNvSpPr/>
            <p:nvPr/>
          </p:nvSpPr>
          <p:spPr>
            <a:xfrm>
              <a:off x="4492982" y="394248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50" name="rc950"/>
            <p:cNvSpPr/>
            <p:nvPr/>
          </p:nvSpPr>
          <p:spPr>
            <a:xfrm>
              <a:off x="4796388" y="3942489"/>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51" name="rc951"/>
            <p:cNvSpPr/>
            <p:nvPr/>
          </p:nvSpPr>
          <p:spPr>
            <a:xfrm>
              <a:off x="5099794" y="394248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52" name="rc952"/>
            <p:cNvSpPr/>
            <p:nvPr/>
          </p:nvSpPr>
          <p:spPr>
            <a:xfrm>
              <a:off x="5403200" y="3942489"/>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53" name="rc953"/>
            <p:cNvSpPr/>
            <p:nvPr/>
          </p:nvSpPr>
          <p:spPr>
            <a:xfrm>
              <a:off x="5706606" y="394248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54" name="rc954"/>
            <p:cNvSpPr/>
            <p:nvPr/>
          </p:nvSpPr>
          <p:spPr>
            <a:xfrm>
              <a:off x="6010012" y="3942489"/>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55" name="rc955"/>
            <p:cNvSpPr/>
            <p:nvPr/>
          </p:nvSpPr>
          <p:spPr>
            <a:xfrm>
              <a:off x="6313417" y="3942489"/>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56" name="rc956"/>
            <p:cNvSpPr/>
            <p:nvPr/>
          </p:nvSpPr>
          <p:spPr>
            <a:xfrm>
              <a:off x="6616823" y="394248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57" name="rc957"/>
            <p:cNvSpPr/>
            <p:nvPr/>
          </p:nvSpPr>
          <p:spPr>
            <a:xfrm>
              <a:off x="6920229" y="394248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58" name="rc958"/>
            <p:cNvSpPr/>
            <p:nvPr/>
          </p:nvSpPr>
          <p:spPr>
            <a:xfrm>
              <a:off x="7223635" y="394248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59" name="rc959"/>
            <p:cNvSpPr/>
            <p:nvPr/>
          </p:nvSpPr>
          <p:spPr>
            <a:xfrm>
              <a:off x="7527041" y="394248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0" name="rc960"/>
            <p:cNvSpPr/>
            <p:nvPr/>
          </p:nvSpPr>
          <p:spPr>
            <a:xfrm>
              <a:off x="7830447" y="394248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1" name="rc961"/>
            <p:cNvSpPr/>
            <p:nvPr/>
          </p:nvSpPr>
          <p:spPr>
            <a:xfrm>
              <a:off x="8133852" y="394248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2" name="rc962"/>
            <p:cNvSpPr/>
            <p:nvPr/>
          </p:nvSpPr>
          <p:spPr>
            <a:xfrm>
              <a:off x="8437258" y="394248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3" name="rc963"/>
            <p:cNvSpPr/>
            <p:nvPr/>
          </p:nvSpPr>
          <p:spPr>
            <a:xfrm>
              <a:off x="8740664" y="394248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64" name="rc964"/>
            <p:cNvSpPr/>
            <p:nvPr/>
          </p:nvSpPr>
          <p:spPr>
            <a:xfrm>
              <a:off x="1762330" y="5492057"/>
              <a:ext cx="303405" cy="77478"/>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965" name="rc965"/>
            <p:cNvSpPr/>
            <p:nvPr/>
          </p:nvSpPr>
          <p:spPr>
            <a:xfrm>
              <a:off x="2065736" y="549205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66" name="rc966"/>
            <p:cNvSpPr/>
            <p:nvPr/>
          </p:nvSpPr>
          <p:spPr>
            <a:xfrm>
              <a:off x="2369142" y="5492057"/>
              <a:ext cx="303405" cy="77478"/>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967" name="rc967"/>
            <p:cNvSpPr/>
            <p:nvPr/>
          </p:nvSpPr>
          <p:spPr>
            <a:xfrm>
              <a:off x="2672547" y="5492057"/>
              <a:ext cx="303405" cy="77478"/>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968" name="rc968"/>
            <p:cNvSpPr/>
            <p:nvPr/>
          </p:nvSpPr>
          <p:spPr>
            <a:xfrm>
              <a:off x="2975953" y="5492057"/>
              <a:ext cx="303405" cy="77478"/>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969" name="rc969"/>
            <p:cNvSpPr/>
            <p:nvPr/>
          </p:nvSpPr>
          <p:spPr>
            <a:xfrm>
              <a:off x="3279359" y="5492057"/>
              <a:ext cx="303405" cy="77478"/>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970" name="rc970"/>
            <p:cNvSpPr/>
            <p:nvPr/>
          </p:nvSpPr>
          <p:spPr>
            <a:xfrm>
              <a:off x="3582765" y="5492057"/>
              <a:ext cx="303405" cy="77478"/>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971" name="rc971"/>
            <p:cNvSpPr/>
            <p:nvPr/>
          </p:nvSpPr>
          <p:spPr>
            <a:xfrm>
              <a:off x="3886171" y="549205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2" name="rc972"/>
            <p:cNvSpPr/>
            <p:nvPr/>
          </p:nvSpPr>
          <p:spPr>
            <a:xfrm>
              <a:off x="4189577" y="549205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3" name="rc973"/>
            <p:cNvSpPr/>
            <p:nvPr/>
          </p:nvSpPr>
          <p:spPr>
            <a:xfrm>
              <a:off x="4492982" y="549205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4" name="rc974"/>
            <p:cNvSpPr/>
            <p:nvPr/>
          </p:nvSpPr>
          <p:spPr>
            <a:xfrm>
              <a:off x="4796388" y="549205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5" name="rc975"/>
            <p:cNvSpPr/>
            <p:nvPr/>
          </p:nvSpPr>
          <p:spPr>
            <a:xfrm>
              <a:off x="5099794" y="549205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6" name="rc976"/>
            <p:cNvSpPr/>
            <p:nvPr/>
          </p:nvSpPr>
          <p:spPr>
            <a:xfrm>
              <a:off x="5403200" y="5492057"/>
              <a:ext cx="303405" cy="7747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77" name="rc977"/>
            <p:cNvSpPr/>
            <p:nvPr/>
          </p:nvSpPr>
          <p:spPr>
            <a:xfrm>
              <a:off x="7830447" y="487222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78" name="rc978"/>
            <p:cNvSpPr/>
            <p:nvPr/>
          </p:nvSpPr>
          <p:spPr>
            <a:xfrm>
              <a:off x="8133852" y="4872229"/>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79" name="rc979"/>
            <p:cNvSpPr/>
            <p:nvPr/>
          </p:nvSpPr>
          <p:spPr>
            <a:xfrm>
              <a:off x="8437258" y="487222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80" name="rc980"/>
            <p:cNvSpPr/>
            <p:nvPr/>
          </p:nvSpPr>
          <p:spPr>
            <a:xfrm>
              <a:off x="8740664" y="487222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1" name="rc981"/>
            <p:cNvSpPr/>
            <p:nvPr/>
          </p:nvSpPr>
          <p:spPr>
            <a:xfrm>
              <a:off x="1762330" y="301274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2" name="rc982"/>
            <p:cNvSpPr/>
            <p:nvPr/>
          </p:nvSpPr>
          <p:spPr>
            <a:xfrm>
              <a:off x="2065736" y="301274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3" name="rc983"/>
            <p:cNvSpPr/>
            <p:nvPr/>
          </p:nvSpPr>
          <p:spPr>
            <a:xfrm>
              <a:off x="2369142" y="301274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4" name="rc984"/>
            <p:cNvSpPr/>
            <p:nvPr/>
          </p:nvSpPr>
          <p:spPr>
            <a:xfrm>
              <a:off x="2672547" y="301274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85" name="rc985"/>
            <p:cNvSpPr/>
            <p:nvPr/>
          </p:nvSpPr>
          <p:spPr>
            <a:xfrm>
              <a:off x="2975953" y="301274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86" name="rc986"/>
            <p:cNvSpPr/>
            <p:nvPr/>
          </p:nvSpPr>
          <p:spPr>
            <a:xfrm>
              <a:off x="3279359" y="301274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87" name="rc987"/>
            <p:cNvSpPr/>
            <p:nvPr/>
          </p:nvSpPr>
          <p:spPr>
            <a:xfrm>
              <a:off x="3582765" y="301274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88" name="rc988"/>
            <p:cNvSpPr/>
            <p:nvPr/>
          </p:nvSpPr>
          <p:spPr>
            <a:xfrm>
              <a:off x="3886171" y="301274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9" name="rc989"/>
            <p:cNvSpPr/>
            <p:nvPr/>
          </p:nvSpPr>
          <p:spPr>
            <a:xfrm>
              <a:off x="4189577" y="301274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0" name="rc990"/>
            <p:cNvSpPr/>
            <p:nvPr/>
          </p:nvSpPr>
          <p:spPr>
            <a:xfrm>
              <a:off x="4492982" y="301274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1" name="rc991"/>
            <p:cNvSpPr/>
            <p:nvPr/>
          </p:nvSpPr>
          <p:spPr>
            <a:xfrm>
              <a:off x="4796388" y="301274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2" name="rc992"/>
            <p:cNvSpPr/>
            <p:nvPr/>
          </p:nvSpPr>
          <p:spPr>
            <a:xfrm>
              <a:off x="5099794" y="301274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3" name="rc993"/>
            <p:cNvSpPr/>
            <p:nvPr/>
          </p:nvSpPr>
          <p:spPr>
            <a:xfrm>
              <a:off x="5403200" y="301274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4" name="rc994"/>
            <p:cNvSpPr/>
            <p:nvPr/>
          </p:nvSpPr>
          <p:spPr>
            <a:xfrm>
              <a:off x="5706606" y="301274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5" name="rc995"/>
            <p:cNvSpPr/>
            <p:nvPr/>
          </p:nvSpPr>
          <p:spPr>
            <a:xfrm>
              <a:off x="6010012" y="301274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96" name="rc996"/>
            <p:cNvSpPr/>
            <p:nvPr/>
          </p:nvSpPr>
          <p:spPr>
            <a:xfrm>
              <a:off x="6313417" y="301274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97" name="rc997"/>
            <p:cNvSpPr/>
            <p:nvPr/>
          </p:nvSpPr>
          <p:spPr>
            <a:xfrm>
              <a:off x="6616823" y="301274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98" name="rc998"/>
            <p:cNvSpPr/>
            <p:nvPr/>
          </p:nvSpPr>
          <p:spPr>
            <a:xfrm>
              <a:off x="6920229" y="3012748"/>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99" name="rc999"/>
            <p:cNvSpPr/>
            <p:nvPr/>
          </p:nvSpPr>
          <p:spPr>
            <a:xfrm>
              <a:off x="7223635" y="3012748"/>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00" name="rc1000"/>
            <p:cNvSpPr/>
            <p:nvPr/>
          </p:nvSpPr>
          <p:spPr>
            <a:xfrm>
              <a:off x="7527041" y="3012748"/>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01" name="rc1001"/>
            <p:cNvSpPr/>
            <p:nvPr/>
          </p:nvSpPr>
          <p:spPr>
            <a:xfrm>
              <a:off x="7830447" y="3012748"/>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02" name="rc1002"/>
            <p:cNvSpPr/>
            <p:nvPr/>
          </p:nvSpPr>
          <p:spPr>
            <a:xfrm>
              <a:off x="8133852" y="301274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03" name="rc1003"/>
            <p:cNvSpPr/>
            <p:nvPr/>
          </p:nvSpPr>
          <p:spPr>
            <a:xfrm>
              <a:off x="8437258" y="3012748"/>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04" name="rc1004"/>
            <p:cNvSpPr/>
            <p:nvPr/>
          </p:nvSpPr>
          <p:spPr>
            <a:xfrm>
              <a:off x="8740664" y="3012748"/>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05" name="rc1005"/>
            <p:cNvSpPr/>
            <p:nvPr/>
          </p:nvSpPr>
          <p:spPr>
            <a:xfrm>
              <a:off x="5706606" y="5492057"/>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06" name="rc1006"/>
            <p:cNvSpPr/>
            <p:nvPr/>
          </p:nvSpPr>
          <p:spPr>
            <a:xfrm>
              <a:off x="6010012" y="549205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07" name="rc1007"/>
            <p:cNvSpPr/>
            <p:nvPr/>
          </p:nvSpPr>
          <p:spPr>
            <a:xfrm>
              <a:off x="6313417" y="5492057"/>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08" name="rc1008"/>
            <p:cNvSpPr/>
            <p:nvPr/>
          </p:nvSpPr>
          <p:spPr>
            <a:xfrm>
              <a:off x="6616823" y="549205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9" name="rc1009"/>
            <p:cNvSpPr/>
            <p:nvPr/>
          </p:nvSpPr>
          <p:spPr>
            <a:xfrm>
              <a:off x="6920229" y="5492057"/>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10" name="rc1010"/>
            <p:cNvSpPr/>
            <p:nvPr/>
          </p:nvSpPr>
          <p:spPr>
            <a:xfrm>
              <a:off x="7223635" y="5492057"/>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11" name="rc1011"/>
            <p:cNvSpPr/>
            <p:nvPr/>
          </p:nvSpPr>
          <p:spPr>
            <a:xfrm>
              <a:off x="7527041" y="549205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12" name="rc1012"/>
            <p:cNvSpPr/>
            <p:nvPr/>
          </p:nvSpPr>
          <p:spPr>
            <a:xfrm>
              <a:off x="7830447" y="549205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13" name="rc1013"/>
            <p:cNvSpPr/>
            <p:nvPr/>
          </p:nvSpPr>
          <p:spPr>
            <a:xfrm>
              <a:off x="8133852" y="549205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14" name="rc1014"/>
            <p:cNvSpPr/>
            <p:nvPr/>
          </p:nvSpPr>
          <p:spPr>
            <a:xfrm>
              <a:off x="8437258" y="549205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5" name="rc1015"/>
            <p:cNvSpPr/>
            <p:nvPr/>
          </p:nvSpPr>
          <p:spPr>
            <a:xfrm>
              <a:off x="8740664" y="549205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6" name="rc1016"/>
            <p:cNvSpPr/>
            <p:nvPr/>
          </p:nvSpPr>
          <p:spPr>
            <a:xfrm>
              <a:off x="1762330" y="5259621"/>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17" name="rc1017"/>
            <p:cNvSpPr/>
            <p:nvPr/>
          </p:nvSpPr>
          <p:spPr>
            <a:xfrm>
              <a:off x="2065736" y="5259621"/>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18" name="rc1018"/>
            <p:cNvSpPr/>
            <p:nvPr/>
          </p:nvSpPr>
          <p:spPr>
            <a:xfrm>
              <a:off x="2369142" y="5259621"/>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19" name="rc1019"/>
            <p:cNvSpPr/>
            <p:nvPr/>
          </p:nvSpPr>
          <p:spPr>
            <a:xfrm>
              <a:off x="2672547" y="5259621"/>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20" name="rc1020"/>
            <p:cNvSpPr/>
            <p:nvPr/>
          </p:nvSpPr>
          <p:spPr>
            <a:xfrm>
              <a:off x="2975953" y="5259621"/>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21" name="rc1021"/>
            <p:cNvSpPr/>
            <p:nvPr/>
          </p:nvSpPr>
          <p:spPr>
            <a:xfrm>
              <a:off x="3279359" y="5259621"/>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22" name="rc1022"/>
            <p:cNvSpPr/>
            <p:nvPr/>
          </p:nvSpPr>
          <p:spPr>
            <a:xfrm>
              <a:off x="3582765" y="5259621"/>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23" name="rc1023"/>
            <p:cNvSpPr/>
            <p:nvPr/>
          </p:nvSpPr>
          <p:spPr>
            <a:xfrm>
              <a:off x="3886171" y="5259621"/>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24" name="rc1024"/>
            <p:cNvSpPr/>
            <p:nvPr/>
          </p:nvSpPr>
          <p:spPr>
            <a:xfrm>
              <a:off x="4189577" y="5259621"/>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25" name="rc1025"/>
            <p:cNvSpPr/>
            <p:nvPr/>
          </p:nvSpPr>
          <p:spPr>
            <a:xfrm>
              <a:off x="4492982" y="5259621"/>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26" name="rc1026"/>
            <p:cNvSpPr/>
            <p:nvPr/>
          </p:nvSpPr>
          <p:spPr>
            <a:xfrm>
              <a:off x="4796388" y="5259621"/>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27" name="rc1027"/>
            <p:cNvSpPr/>
            <p:nvPr/>
          </p:nvSpPr>
          <p:spPr>
            <a:xfrm>
              <a:off x="5099794" y="525962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28" name="rc1028"/>
            <p:cNvSpPr/>
            <p:nvPr/>
          </p:nvSpPr>
          <p:spPr>
            <a:xfrm>
              <a:off x="5403200" y="5259621"/>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29" name="rc1029"/>
            <p:cNvSpPr/>
            <p:nvPr/>
          </p:nvSpPr>
          <p:spPr>
            <a:xfrm>
              <a:off x="5706606" y="5259621"/>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30" name="rc1030"/>
            <p:cNvSpPr/>
            <p:nvPr/>
          </p:nvSpPr>
          <p:spPr>
            <a:xfrm>
              <a:off x="6010012" y="5259621"/>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31" name="rc1031"/>
            <p:cNvSpPr/>
            <p:nvPr/>
          </p:nvSpPr>
          <p:spPr>
            <a:xfrm>
              <a:off x="6313417" y="5259621"/>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32" name="rc1032"/>
            <p:cNvSpPr/>
            <p:nvPr/>
          </p:nvSpPr>
          <p:spPr>
            <a:xfrm>
              <a:off x="6616823" y="5259621"/>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33" name="rc1033"/>
            <p:cNvSpPr/>
            <p:nvPr/>
          </p:nvSpPr>
          <p:spPr>
            <a:xfrm>
              <a:off x="6920229" y="5259621"/>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34" name="rc1034"/>
            <p:cNvSpPr/>
            <p:nvPr/>
          </p:nvSpPr>
          <p:spPr>
            <a:xfrm>
              <a:off x="7223635" y="5259621"/>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35" name="rc1035"/>
            <p:cNvSpPr/>
            <p:nvPr/>
          </p:nvSpPr>
          <p:spPr>
            <a:xfrm>
              <a:off x="7527041" y="5259621"/>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36" name="rc1036"/>
            <p:cNvSpPr/>
            <p:nvPr/>
          </p:nvSpPr>
          <p:spPr>
            <a:xfrm>
              <a:off x="7830447" y="5259621"/>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37" name="rc1037"/>
            <p:cNvSpPr/>
            <p:nvPr/>
          </p:nvSpPr>
          <p:spPr>
            <a:xfrm>
              <a:off x="8133852" y="5259621"/>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38" name="rc1038"/>
            <p:cNvSpPr/>
            <p:nvPr/>
          </p:nvSpPr>
          <p:spPr>
            <a:xfrm>
              <a:off x="8437258" y="5259621"/>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39" name="rc1039"/>
            <p:cNvSpPr/>
            <p:nvPr/>
          </p:nvSpPr>
          <p:spPr>
            <a:xfrm>
              <a:off x="8740664" y="5259621"/>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40" name="rc1040"/>
            <p:cNvSpPr/>
            <p:nvPr/>
          </p:nvSpPr>
          <p:spPr>
            <a:xfrm>
              <a:off x="1762330" y="487222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41" name="rc1041"/>
            <p:cNvSpPr/>
            <p:nvPr/>
          </p:nvSpPr>
          <p:spPr>
            <a:xfrm>
              <a:off x="2065736" y="48722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42" name="rc1042"/>
            <p:cNvSpPr/>
            <p:nvPr/>
          </p:nvSpPr>
          <p:spPr>
            <a:xfrm>
              <a:off x="2369142" y="48722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3" name="rc1043"/>
            <p:cNvSpPr/>
            <p:nvPr/>
          </p:nvSpPr>
          <p:spPr>
            <a:xfrm>
              <a:off x="2672547" y="48722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4" name="rc1044"/>
            <p:cNvSpPr/>
            <p:nvPr/>
          </p:nvSpPr>
          <p:spPr>
            <a:xfrm>
              <a:off x="2975953" y="48722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45" name="rc1045"/>
            <p:cNvSpPr/>
            <p:nvPr/>
          </p:nvSpPr>
          <p:spPr>
            <a:xfrm>
              <a:off x="3279359" y="48722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46" name="rc1046"/>
            <p:cNvSpPr/>
            <p:nvPr/>
          </p:nvSpPr>
          <p:spPr>
            <a:xfrm>
              <a:off x="3582765" y="48722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47" name="rc1047"/>
            <p:cNvSpPr/>
            <p:nvPr/>
          </p:nvSpPr>
          <p:spPr>
            <a:xfrm>
              <a:off x="3886171" y="487222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48" name="rc1048"/>
            <p:cNvSpPr/>
            <p:nvPr/>
          </p:nvSpPr>
          <p:spPr>
            <a:xfrm>
              <a:off x="4189577" y="4872229"/>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49" name="rc1049"/>
            <p:cNvSpPr/>
            <p:nvPr/>
          </p:nvSpPr>
          <p:spPr>
            <a:xfrm>
              <a:off x="4492982" y="4872229"/>
              <a:ext cx="303405" cy="77478"/>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050" name="rc1050"/>
            <p:cNvSpPr/>
            <p:nvPr/>
          </p:nvSpPr>
          <p:spPr>
            <a:xfrm>
              <a:off x="4796388" y="4872229"/>
              <a:ext cx="303405" cy="77478"/>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051" name="rc1051"/>
            <p:cNvSpPr/>
            <p:nvPr/>
          </p:nvSpPr>
          <p:spPr>
            <a:xfrm>
              <a:off x="5099794" y="4872229"/>
              <a:ext cx="303405" cy="77478"/>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52" name="rc1052"/>
            <p:cNvSpPr/>
            <p:nvPr/>
          </p:nvSpPr>
          <p:spPr>
            <a:xfrm>
              <a:off x="5403200" y="4872229"/>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53" name="rc1053"/>
            <p:cNvSpPr/>
            <p:nvPr/>
          </p:nvSpPr>
          <p:spPr>
            <a:xfrm>
              <a:off x="5706606" y="4872229"/>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4" name="rc1054"/>
            <p:cNvSpPr/>
            <p:nvPr/>
          </p:nvSpPr>
          <p:spPr>
            <a:xfrm>
              <a:off x="6010012" y="4872229"/>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55" name="rc1055"/>
            <p:cNvSpPr/>
            <p:nvPr/>
          </p:nvSpPr>
          <p:spPr>
            <a:xfrm>
              <a:off x="6313417" y="4872229"/>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56" name="rc1056"/>
            <p:cNvSpPr/>
            <p:nvPr/>
          </p:nvSpPr>
          <p:spPr>
            <a:xfrm>
              <a:off x="6616823" y="48722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57" name="rc1057"/>
            <p:cNvSpPr/>
            <p:nvPr/>
          </p:nvSpPr>
          <p:spPr>
            <a:xfrm>
              <a:off x="6920229" y="487222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8" name="rc1058"/>
            <p:cNvSpPr/>
            <p:nvPr/>
          </p:nvSpPr>
          <p:spPr>
            <a:xfrm>
              <a:off x="7223635" y="4872229"/>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59" name="rc1059"/>
            <p:cNvSpPr/>
            <p:nvPr/>
          </p:nvSpPr>
          <p:spPr>
            <a:xfrm>
              <a:off x="7527041" y="487222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0" name="rc1060"/>
            <p:cNvSpPr/>
            <p:nvPr/>
          </p:nvSpPr>
          <p:spPr>
            <a:xfrm>
              <a:off x="1762330"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1" name="rc1061"/>
            <p:cNvSpPr/>
            <p:nvPr/>
          </p:nvSpPr>
          <p:spPr>
            <a:xfrm>
              <a:off x="2065736"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2" name="rc1062"/>
            <p:cNvSpPr/>
            <p:nvPr/>
          </p:nvSpPr>
          <p:spPr>
            <a:xfrm>
              <a:off x="2369142"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3" name="rc1063"/>
            <p:cNvSpPr/>
            <p:nvPr/>
          </p:nvSpPr>
          <p:spPr>
            <a:xfrm>
              <a:off x="2672547"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4" name="rc1064"/>
            <p:cNvSpPr/>
            <p:nvPr/>
          </p:nvSpPr>
          <p:spPr>
            <a:xfrm>
              <a:off x="2975953"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5" name="rc1065"/>
            <p:cNvSpPr/>
            <p:nvPr/>
          </p:nvSpPr>
          <p:spPr>
            <a:xfrm>
              <a:off x="3279359"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6" name="rc1066"/>
            <p:cNvSpPr/>
            <p:nvPr/>
          </p:nvSpPr>
          <p:spPr>
            <a:xfrm>
              <a:off x="3582765" y="12307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67" name="rc1067"/>
            <p:cNvSpPr/>
            <p:nvPr/>
          </p:nvSpPr>
          <p:spPr>
            <a:xfrm>
              <a:off x="3886171"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8" name="rc1068"/>
            <p:cNvSpPr/>
            <p:nvPr/>
          </p:nvSpPr>
          <p:spPr>
            <a:xfrm>
              <a:off x="4189577"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9" name="rc1069"/>
            <p:cNvSpPr/>
            <p:nvPr/>
          </p:nvSpPr>
          <p:spPr>
            <a:xfrm>
              <a:off x="4492982" y="12307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70" name="rc1070"/>
            <p:cNvSpPr/>
            <p:nvPr/>
          </p:nvSpPr>
          <p:spPr>
            <a:xfrm>
              <a:off x="4796388"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1" name="rc1071"/>
            <p:cNvSpPr/>
            <p:nvPr/>
          </p:nvSpPr>
          <p:spPr>
            <a:xfrm>
              <a:off x="5099794"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2" name="rc1072"/>
            <p:cNvSpPr/>
            <p:nvPr/>
          </p:nvSpPr>
          <p:spPr>
            <a:xfrm>
              <a:off x="5403200" y="12307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73" name="rc1073"/>
            <p:cNvSpPr/>
            <p:nvPr/>
          </p:nvSpPr>
          <p:spPr>
            <a:xfrm>
              <a:off x="5706606" y="12307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74" name="rc1074"/>
            <p:cNvSpPr/>
            <p:nvPr/>
          </p:nvSpPr>
          <p:spPr>
            <a:xfrm>
              <a:off x="6010012"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5" name="rc1075"/>
            <p:cNvSpPr/>
            <p:nvPr/>
          </p:nvSpPr>
          <p:spPr>
            <a:xfrm>
              <a:off x="6313417"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6" name="rc1076"/>
            <p:cNvSpPr/>
            <p:nvPr/>
          </p:nvSpPr>
          <p:spPr>
            <a:xfrm>
              <a:off x="6616823"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7" name="rc1077"/>
            <p:cNvSpPr/>
            <p:nvPr/>
          </p:nvSpPr>
          <p:spPr>
            <a:xfrm>
              <a:off x="6920229"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8" name="rc1078"/>
            <p:cNvSpPr/>
            <p:nvPr/>
          </p:nvSpPr>
          <p:spPr>
            <a:xfrm>
              <a:off x="7223635"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9" name="rc1079"/>
            <p:cNvSpPr/>
            <p:nvPr/>
          </p:nvSpPr>
          <p:spPr>
            <a:xfrm>
              <a:off x="7527041"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0" name="rc1080"/>
            <p:cNvSpPr/>
            <p:nvPr/>
          </p:nvSpPr>
          <p:spPr>
            <a:xfrm>
              <a:off x="7830447"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1" name="rc1081"/>
            <p:cNvSpPr/>
            <p:nvPr/>
          </p:nvSpPr>
          <p:spPr>
            <a:xfrm>
              <a:off x="8133852"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2" name="rc1082"/>
            <p:cNvSpPr/>
            <p:nvPr/>
          </p:nvSpPr>
          <p:spPr>
            <a:xfrm>
              <a:off x="8437258"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3" name="rc1083"/>
            <p:cNvSpPr/>
            <p:nvPr/>
          </p:nvSpPr>
          <p:spPr>
            <a:xfrm>
              <a:off x="8740664"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4" name="rc1084"/>
            <p:cNvSpPr/>
            <p:nvPr/>
          </p:nvSpPr>
          <p:spPr>
            <a:xfrm>
              <a:off x="1762330" y="556953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85" name="rc1085"/>
            <p:cNvSpPr/>
            <p:nvPr/>
          </p:nvSpPr>
          <p:spPr>
            <a:xfrm>
              <a:off x="2065736" y="556953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6" name="rc1086"/>
            <p:cNvSpPr/>
            <p:nvPr/>
          </p:nvSpPr>
          <p:spPr>
            <a:xfrm>
              <a:off x="2369142" y="556953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7" name="rc1087"/>
            <p:cNvSpPr/>
            <p:nvPr/>
          </p:nvSpPr>
          <p:spPr>
            <a:xfrm>
              <a:off x="2672547" y="556953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88" name="rc1088"/>
            <p:cNvSpPr/>
            <p:nvPr/>
          </p:nvSpPr>
          <p:spPr>
            <a:xfrm>
              <a:off x="2975953" y="556953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89" name="rc1089"/>
            <p:cNvSpPr/>
            <p:nvPr/>
          </p:nvSpPr>
          <p:spPr>
            <a:xfrm>
              <a:off x="3279359" y="5569535"/>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90" name="rc1090"/>
            <p:cNvSpPr/>
            <p:nvPr/>
          </p:nvSpPr>
          <p:spPr>
            <a:xfrm>
              <a:off x="3582765" y="5569535"/>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91" name="rc1091"/>
            <p:cNvSpPr/>
            <p:nvPr/>
          </p:nvSpPr>
          <p:spPr>
            <a:xfrm>
              <a:off x="3886171" y="5569535"/>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92" name="rc1092"/>
            <p:cNvSpPr/>
            <p:nvPr/>
          </p:nvSpPr>
          <p:spPr>
            <a:xfrm>
              <a:off x="4189577" y="5569535"/>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93" name="rc1093"/>
            <p:cNvSpPr/>
            <p:nvPr/>
          </p:nvSpPr>
          <p:spPr>
            <a:xfrm>
              <a:off x="4492982" y="5569535"/>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94" name="rc1094"/>
            <p:cNvSpPr/>
            <p:nvPr/>
          </p:nvSpPr>
          <p:spPr>
            <a:xfrm>
              <a:off x="4796388" y="556953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95" name="rc1095"/>
            <p:cNvSpPr/>
            <p:nvPr/>
          </p:nvSpPr>
          <p:spPr>
            <a:xfrm>
              <a:off x="5099794" y="5569535"/>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96" name="rc1096"/>
            <p:cNvSpPr/>
            <p:nvPr/>
          </p:nvSpPr>
          <p:spPr>
            <a:xfrm>
              <a:off x="5403200" y="5569535"/>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97" name="rc1097"/>
            <p:cNvSpPr/>
            <p:nvPr/>
          </p:nvSpPr>
          <p:spPr>
            <a:xfrm>
              <a:off x="5706606" y="5569535"/>
              <a:ext cx="303405" cy="77478"/>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98" name="rc1098"/>
            <p:cNvSpPr/>
            <p:nvPr/>
          </p:nvSpPr>
          <p:spPr>
            <a:xfrm>
              <a:off x="6010012" y="5569535"/>
              <a:ext cx="303405" cy="77478"/>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99" name="rc1099"/>
            <p:cNvSpPr/>
            <p:nvPr/>
          </p:nvSpPr>
          <p:spPr>
            <a:xfrm>
              <a:off x="6313417" y="5569535"/>
              <a:ext cx="303405" cy="7747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100" name="rc1100"/>
            <p:cNvSpPr/>
            <p:nvPr/>
          </p:nvSpPr>
          <p:spPr>
            <a:xfrm>
              <a:off x="6616823" y="5569535"/>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01" name="rc1101"/>
            <p:cNvSpPr/>
            <p:nvPr/>
          </p:nvSpPr>
          <p:spPr>
            <a:xfrm>
              <a:off x="6920229" y="5569535"/>
              <a:ext cx="303405" cy="77478"/>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102" name="rc1102"/>
            <p:cNvSpPr/>
            <p:nvPr/>
          </p:nvSpPr>
          <p:spPr>
            <a:xfrm>
              <a:off x="7223635" y="5569535"/>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03" name="rc1103"/>
            <p:cNvSpPr/>
            <p:nvPr/>
          </p:nvSpPr>
          <p:spPr>
            <a:xfrm>
              <a:off x="7527041" y="5569535"/>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04" name="rc1104"/>
            <p:cNvSpPr/>
            <p:nvPr/>
          </p:nvSpPr>
          <p:spPr>
            <a:xfrm>
              <a:off x="7830447" y="5569535"/>
              <a:ext cx="303405" cy="7747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105" name="rc1105"/>
            <p:cNvSpPr/>
            <p:nvPr/>
          </p:nvSpPr>
          <p:spPr>
            <a:xfrm>
              <a:off x="8133852" y="5569535"/>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06" name="rc1106"/>
            <p:cNvSpPr/>
            <p:nvPr/>
          </p:nvSpPr>
          <p:spPr>
            <a:xfrm>
              <a:off x="8437258" y="5569535"/>
              <a:ext cx="303405" cy="77478"/>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107" name="rc1107"/>
            <p:cNvSpPr/>
            <p:nvPr/>
          </p:nvSpPr>
          <p:spPr>
            <a:xfrm>
              <a:off x="8740664" y="5569535"/>
              <a:ext cx="303405" cy="77478"/>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108" name="rc1108"/>
            <p:cNvSpPr/>
            <p:nvPr/>
          </p:nvSpPr>
          <p:spPr>
            <a:xfrm>
              <a:off x="4189577" y="177309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9" name="rc1109"/>
            <p:cNvSpPr/>
            <p:nvPr/>
          </p:nvSpPr>
          <p:spPr>
            <a:xfrm>
              <a:off x="4492982" y="177309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10" name="rc1110"/>
            <p:cNvSpPr/>
            <p:nvPr/>
          </p:nvSpPr>
          <p:spPr>
            <a:xfrm>
              <a:off x="4796388" y="177309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1" name="rc1111"/>
            <p:cNvSpPr/>
            <p:nvPr/>
          </p:nvSpPr>
          <p:spPr>
            <a:xfrm>
              <a:off x="5099794" y="177309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2" name="rc1112"/>
            <p:cNvSpPr/>
            <p:nvPr/>
          </p:nvSpPr>
          <p:spPr>
            <a:xfrm>
              <a:off x="5403200" y="177309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3" name="rc1113"/>
            <p:cNvSpPr/>
            <p:nvPr/>
          </p:nvSpPr>
          <p:spPr>
            <a:xfrm>
              <a:off x="5706606" y="177309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4" name="rc1114"/>
            <p:cNvSpPr/>
            <p:nvPr/>
          </p:nvSpPr>
          <p:spPr>
            <a:xfrm>
              <a:off x="6010012" y="177309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5" name="rc1115"/>
            <p:cNvSpPr/>
            <p:nvPr/>
          </p:nvSpPr>
          <p:spPr>
            <a:xfrm>
              <a:off x="6313417" y="177309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6" name="rc1116"/>
            <p:cNvSpPr/>
            <p:nvPr/>
          </p:nvSpPr>
          <p:spPr>
            <a:xfrm>
              <a:off x="6616823" y="177309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7" name="rc1117"/>
            <p:cNvSpPr/>
            <p:nvPr/>
          </p:nvSpPr>
          <p:spPr>
            <a:xfrm>
              <a:off x="6920229" y="177309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8" name="rc1118"/>
            <p:cNvSpPr/>
            <p:nvPr/>
          </p:nvSpPr>
          <p:spPr>
            <a:xfrm>
              <a:off x="7223635"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9" name="rc1119"/>
            <p:cNvSpPr/>
            <p:nvPr/>
          </p:nvSpPr>
          <p:spPr>
            <a:xfrm>
              <a:off x="7527041"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0" name="rc1120"/>
            <p:cNvSpPr/>
            <p:nvPr/>
          </p:nvSpPr>
          <p:spPr>
            <a:xfrm>
              <a:off x="7830447"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1" name="rc1121"/>
            <p:cNvSpPr/>
            <p:nvPr/>
          </p:nvSpPr>
          <p:spPr>
            <a:xfrm>
              <a:off x="8133852"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2" name="rc1122"/>
            <p:cNvSpPr/>
            <p:nvPr/>
          </p:nvSpPr>
          <p:spPr>
            <a:xfrm>
              <a:off x="8437258"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3" name="rc1123"/>
            <p:cNvSpPr/>
            <p:nvPr/>
          </p:nvSpPr>
          <p:spPr>
            <a:xfrm>
              <a:off x="8740664"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4" name="rc1124"/>
            <p:cNvSpPr/>
            <p:nvPr/>
          </p:nvSpPr>
          <p:spPr>
            <a:xfrm>
              <a:off x="1762330" y="185057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25" name="rc1125"/>
            <p:cNvSpPr/>
            <p:nvPr/>
          </p:nvSpPr>
          <p:spPr>
            <a:xfrm>
              <a:off x="2065736" y="185057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26" name="rc1126"/>
            <p:cNvSpPr/>
            <p:nvPr/>
          </p:nvSpPr>
          <p:spPr>
            <a:xfrm>
              <a:off x="2369142"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7" name="rc1127"/>
            <p:cNvSpPr/>
            <p:nvPr/>
          </p:nvSpPr>
          <p:spPr>
            <a:xfrm>
              <a:off x="2672547"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8" name="rc1128"/>
            <p:cNvSpPr/>
            <p:nvPr/>
          </p:nvSpPr>
          <p:spPr>
            <a:xfrm>
              <a:off x="2975953"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9" name="rc1129"/>
            <p:cNvSpPr/>
            <p:nvPr/>
          </p:nvSpPr>
          <p:spPr>
            <a:xfrm>
              <a:off x="3279359"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0" name="rc1130"/>
            <p:cNvSpPr/>
            <p:nvPr/>
          </p:nvSpPr>
          <p:spPr>
            <a:xfrm>
              <a:off x="3582765"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1" name="rc1131"/>
            <p:cNvSpPr/>
            <p:nvPr/>
          </p:nvSpPr>
          <p:spPr>
            <a:xfrm>
              <a:off x="3886171"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2" name="rc1132"/>
            <p:cNvSpPr/>
            <p:nvPr/>
          </p:nvSpPr>
          <p:spPr>
            <a:xfrm>
              <a:off x="4189577"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3" name="rc1133"/>
            <p:cNvSpPr/>
            <p:nvPr/>
          </p:nvSpPr>
          <p:spPr>
            <a:xfrm>
              <a:off x="4492982"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4" name="rc1134"/>
            <p:cNvSpPr/>
            <p:nvPr/>
          </p:nvSpPr>
          <p:spPr>
            <a:xfrm>
              <a:off x="4796388"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5" name="rc1135"/>
            <p:cNvSpPr/>
            <p:nvPr/>
          </p:nvSpPr>
          <p:spPr>
            <a:xfrm>
              <a:off x="5099794"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6" name="rc1136"/>
            <p:cNvSpPr/>
            <p:nvPr/>
          </p:nvSpPr>
          <p:spPr>
            <a:xfrm>
              <a:off x="5403200"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7" name="rc1137"/>
            <p:cNvSpPr/>
            <p:nvPr/>
          </p:nvSpPr>
          <p:spPr>
            <a:xfrm>
              <a:off x="5706606"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38" name="rc1138"/>
            <p:cNvSpPr/>
            <p:nvPr/>
          </p:nvSpPr>
          <p:spPr>
            <a:xfrm>
              <a:off x="6010012" y="185057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39" name="rc1139"/>
            <p:cNvSpPr/>
            <p:nvPr/>
          </p:nvSpPr>
          <p:spPr>
            <a:xfrm>
              <a:off x="6313417" y="185057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0" name="rc1140"/>
            <p:cNvSpPr/>
            <p:nvPr/>
          </p:nvSpPr>
          <p:spPr>
            <a:xfrm>
              <a:off x="6616823" y="185057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1" name="rc1141"/>
            <p:cNvSpPr/>
            <p:nvPr/>
          </p:nvSpPr>
          <p:spPr>
            <a:xfrm>
              <a:off x="6920229" y="185057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42" name="rc1142"/>
            <p:cNvSpPr/>
            <p:nvPr/>
          </p:nvSpPr>
          <p:spPr>
            <a:xfrm>
              <a:off x="7223635" y="185057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43" name="rc1143"/>
            <p:cNvSpPr/>
            <p:nvPr/>
          </p:nvSpPr>
          <p:spPr>
            <a:xfrm>
              <a:off x="7527041" y="185057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44" name="rc1144"/>
            <p:cNvSpPr/>
            <p:nvPr/>
          </p:nvSpPr>
          <p:spPr>
            <a:xfrm>
              <a:off x="7830447" y="185057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5" name="rc1145"/>
            <p:cNvSpPr/>
            <p:nvPr/>
          </p:nvSpPr>
          <p:spPr>
            <a:xfrm>
              <a:off x="8133852" y="185057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6" name="rc1146"/>
            <p:cNvSpPr/>
            <p:nvPr/>
          </p:nvSpPr>
          <p:spPr>
            <a:xfrm>
              <a:off x="8437258" y="185057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7" name="rc1147"/>
            <p:cNvSpPr/>
            <p:nvPr/>
          </p:nvSpPr>
          <p:spPr>
            <a:xfrm>
              <a:off x="8740664" y="185057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8" name="rc1148"/>
            <p:cNvSpPr/>
            <p:nvPr/>
          </p:nvSpPr>
          <p:spPr>
            <a:xfrm>
              <a:off x="1762330" y="177309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49" name="rc1149"/>
            <p:cNvSpPr/>
            <p:nvPr/>
          </p:nvSpPr>
          <p:spPr>
            <a:xfrm>
              <a:off x="2065736" y="177309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0" name="rc1150"/>
            <p:cNvSpPr/>
            <p:nvPr/>
          </p:nvSpPr>
          <p:spPr>
            <a:xfrm>
              <a:off x="2369142" y="177309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51" name="rc1151"/>
            <p:cNvSpPr/>
            <p:nvPr/>
          </p:nvSpPr>
          <p:spPr>
            <a:xfrm>
              <a:off x="2672547"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2" name="rc1152"/>
            <p:cNvSpPr/>
            <p:nvPr/>
          </p:nvSpPr>
          <p:spPr>
            <a:xfrm>
              <a:off x="2975953" y="177309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53" name="rc1153"/>
            <p:cNvSpPr/>
            <p:nvPr/>
          </p:nvSpPr>
          <p:spPr>
            <a:xfrm>
              <a:off x="3279359" y="1773094"/>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54" name="rc1154"/>
            <p:cNvSpPr/>
            <p:nvPr/>
          </p:nvSpPr>
          <p:spPr>
            <a:xfrm>
              <a:off x="3582765" y="177309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5" name="rc1155"/>
            <p:cNvSpPr/>
            <p:nvPr/>
          </p:nvSpPr>
          <p:spPr>
            <a:xfrm>
              <a:off x="3886171" y="177309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6" name="rc1156"/>
            <p:cNvSpPr/>
            <p:nvPr/>
          </p:nvSpPr>
          <p:spPr>
            <a:xfrm>
              <a:off x="5099794" y="285779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57" name="rc1157"/>
            <p:cNvSpPr/>
            <p:nvPr/>
          </p:nvSpPr>
          <p:spPr>
            <a:xfrm>
              <a:off x="5403200" y="285779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8" name="rc1158"/>
            <p:cNvSpPr/>
            <p:nvPr/>
          </p:nvSpPr>
          <p:spPr>
            <a:xfrm>
              <a:off x="5706606" y="285779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9" name="rc1159"/>
            <p:cNvSpPr/>
            <p:nvPr/>
          </p:nvSpPr>
          <p:spPr>
            <a:xfrm>
              <a:off x="6010012" y="285779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60" name="rc1160"/>
            <p:cNvSpPr/>
            <p:nvPr/>
          </p:nvSpPr>
          <p:spPr>
            <a:xfrm>
              <a:off x="6313417" y="285779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61" name="rc1161"/>
            <p:cNvSpPr/>
            <p:nvPr/>
          </p:nvSpPr>
          <p:spPr>
            <a:xfrm>
              <a:off x="6616823" y="285779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2" name="rc1162"/>
            <p:cNvSpPr/>
            <p:nvPr/>
          </p:nvSpPr>
          <p:spPr>
            <a:xfrm>
              <a:off x="6920229" y="285779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63" name="rc1163"/>
            <p:cNvSpPr/>
            <p:nvPr/>
          </p:nvSpPr>
          <p:spPr>
            <a:xfrm>
              <a:off x="7223635" y="285779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4" name="rc1164"/>
            <p:cNvSpPr/>
            <p:nvPr/>
          </p:nvSpPr>
          <p:spPr>
            <a:xfrm>
              <a:off x="7527041" y="285779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5" name="rc1165"/>
            <p:cNvSpPr/>
            <p:nvPr/>
          </p:nvSpPr>
          <p:spPr>
            <a:xfrm>
              <a:off x="7830447"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6" name="rc1166"/>
            <p:cNvSpPr/>
            <p:nvPr/>
          </p:nvSpPr>
          <p:spPr>
            <a:xfrm>
              <a:off x="8133852"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7" name="rc1167"/>
            <p:cNvSpPr/>
            <p:nvPr/>
          </p:nvSpPr>
          <p:spPr>
            <a:xfrm>
              <a:off x="8437258" y="285779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8" name="rc1168"/>
            <p:cNvSpPr/>
            <p:nvPr/>
          </p:nvSpPr>
          <p:spPr>
            <a:xfrm>
              <a:off x="8740664"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9" name="rc1169"/>
            <p:cNvSpPr/>
            <p:nvPr/>
          </p:nvSpPr>
          <p:spPr>
            <a:xfrm>
              <a:off x="1762330" y="3477618"/>
              <a:ext cx="303405" cy="77478"/>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170" name="rc1170"/>
            <p:cNvSpPr/>
            <p:nvPr/>
          </p:nvSpPr>
          <p:spPr>
            <a:xfrm>
              <a:off x="2065736" y="3477618"/>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71" name="rc1171"/>
            <p:cNvSpPr/>
            <p:nvPr/>
          </p:nvSpPr>
          <p:spPr>
            <a:xfrm>
              <a:off x="2369142" y="347761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72" name="rc1172"/>
            <p:cNvSpPr/>
            <p:nvPr/>
          </p:nvSpPr>
          <p:spPr>
            <a:xfrm>
              <a:off x="2672547" y="3477618"/>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73" name="rc1173"/>
            <p:cNvSpPr/>
            <p:nvPr/>
          </p:nvSpPr>
          <p:spPr>
            <a:xfrm>
              <a:off x="2975953" y="347761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74" name="rc1174"/>
            <p:cNvSpPr/>
            <p:nvPr/>
          </p:nvSpPr>
          <p:spPr>
            <a:xfrm>
              <a:off x="3279359" y="347761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5" name="rc1175"/>
            <p:cNvSpPr/>
            <p:nvPr/>
          </p:nvSpPr>
          <p:spPr>
            <a:xfrm>
              <a:off x="3582765" y="347761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76" name="rc1176"/>
            <p:cNvSpPr/>
            <p:nvPr/>
          </p:nvSpPr>
          <p:spPr>
            <a:xfrm>
              <a:off x="3886171" y="3477618"/>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77" name="rc1177"/>
            <p:cNvSpPr/>
            <p:nvPr/>
          </p:nvSpPr>
          <p:spPr>
            <a:xfrm>
              <a:off x="4189577" y="347761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8" name="rc1178"/>
            <p:cNvSpPr/>
            <p:nvPr/>
          </p:nvSpPr>
          <p:spPr>
            <a:xfrm>
              <a:off x="4492982" y="347761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9" name="rc1179"/>
            <p:cNvSpPr/>
            <p:nvPr/>
          </p:nvSpPr>
          <p:spPr>
            <a:xfrm>
              <a:off x="4796388" y="347761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0" name="rc1180"/>
            <p:cNvSpPr/>
            <p:nvPr/>
          </p:nvSpPr>
          <p:spPr>
            <a:xfrm>
              <a:off x="5099794" y="3477618"/>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81" name="rc1181"/>
            <p:cNvSpPr/>
            <p:nvPr/>
          </p:nvSpPr>
          <p:spPr>
            <a:xfrm>
              <a:off x="5403200" y="3477618"/>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82" name="rc1182"/>
            <p:cNvSpPr/>
            <p:nvPr/>
          </p:nvSpPr>
          <p:spPr>
            <a:xfrm>
              <a:off x="5706606" y="347761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3" name="rc1183"/>
            <p:cNvSpPr/>
            <p:nvPr/>
          </p:nvSpPr>
          <p:spPr>
            <a:xfrm>
              <a:off x="6010012" y="3477618"/>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84" name="rc1184"/>
            <p:cNvSpPr/>
            <p:nvPr/>
          </p:nvSpPr>
          <p:spPr>
            <a:xfrm>
              <a:off x="6313417" y="347761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5" name="rc1185"/>
            <p:cNvSpPr/>
            <p:nvPr/>
          </p:nvSpPr>
          <p:spPr>
            <a:xfrm>
              <a:off x="6616823" y="347761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6" name="rc1186"/>
            <p:cNvSpPr/>
            <p:nvPr/>
          </p:nvSpPr>
          <p:spPr>
            <a:xfrm>
              <a:off x="6920229" y="347761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87" name="rc1187"/>
            <p:cNvSpPr/>
            <p:nvPr/>
          </p:nvSpPr>
          <p:spPr>
            <a:xfrm>
              <a:off x="7223635" y="347761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8" name="rc1188"/>
            <p:cNvSpPr/>
            <p:nvPr/>
          </p:nvSpPr>
          <p:spPr>
            <a:xfrm>
              <a:off x="7527041" y="347761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89" name="rc1189"/>
            <p:cNvSpPr/>
            <p:nvPr/>
          </p:nvSpPr>
          <p:spPr>
            <a:xfrm>
              <a:off x="7830447" y="3477618"/>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90" name="rc1190"/>
            <p:cNvSpPr/>
            <p:nvPr/>
          </p:nvSpPr>
          <p:spPr>
            <a:xfrm>
              <a:off x="8133852" y="347761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91" name="rc1191"/>
            <p:cNvSpPr/>
            <p:nvPr/>
          </p:nvSpPr>
          <p:spPr>
            <a:xfrm>
              <a:off x="8437258" y="347761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92" name="rc1192"/>
            <p:cNvSpPr/>
            <p:nvPr/>
          </p:nvSpPr>
          <p:spPr>
            <a:xfrm>
              <a:off x="8740664" y="347761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93" name="rc1193"/>
            <p:cNvSpPr/>
            <p:nvPr/>
          </p:nvSpPr>
          <p:spPr>
            <a:xfrm>
              <a:off x="1762330" y="510466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4" name="rc1194"/>
            <p:cNvSpPr/>
            <p:nvPr/>
          </p:nvSpPr>
          <p:spPr>
            <a:xfrm>
              <a:off x="2065736" y="510466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95" name="rc1195"/>
            <p:cNvSpPr/>
            <p:nvPr/>
          </p:nvSpPr>
          <p:spPr>
            <a:xfrm>
              <a:off x="2369142" y="510466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96" name="rc1196"/>
            <p:cNvSpPr/>
            <p:nvPr/>
          </p:nvSpPr>
          <p:spPr>
            <a:xfrm>
              <a:off x="2672547" y="510466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7" name="rc1197"/>
            <p:cNvSpPr/>
            <p:nvPr/>
          </p:nvSpPr>
          <p:spPr>
            <a:xfrm>
              <a:off x="2975953" y="510466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8" name="rc1198"/>
            <p:cNvSpPr/>
            <p:nvPr/>
          </p:nvSpPr>
          <p:spPr>
            <a:xfrm>
              <a:off x="3279359" y="510466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9" name="rc1199"/>
            <p:cNvSpPr/>
            <p:nvPr/>
          </p:nvSpPr>
          <p:spPr>
            <a:xfrm>
              <a:off x="3582765" y="510466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0" name="rc1200"/>
            <p:cNvSpPr/>
            <p:nvPr/>
          </p:nvSpPr>
          <p:spPr>
            <a:xfrm>
              <a:off x="3886171" y="510466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01" name="rc1201"/>
            <p:cNvSpPr/>
            <p:nvPr/>
          </p:nvSpPr>
          <p:spPr>
            <a:xfrm>
              <a:off x="4189577" y="510466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02" name="rc1202"/>
            <p:cNvSpPr/>
            <p:nvPr/>
          </p:nvSpPr>
          <p:spPr>
            <a:xfrm>
              <a:off x="4492982" y="510466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03" name="rc1203"/>
            <p:cNvSpPr/>
            <p:nvPr/>
          </p:nvSpPr>
          <p:spPr>
            <a:xfrm>
              <a:off x="4796388" y="510466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04" name="rc1204"/>
            <p:cNvSpPr/>
            <p:nvPr/>
          </p:nvSpPr>
          <p:spPr>
            <a:xfrm>
              <a:off x="5099794" y="5104665"/>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05" name="rc1205"/>
            <p:cNvSpPr/>
            <p:nvPr/>
          </p:nvSpPr>
          <p:spPr>
            <a:xfrm>
              <a:off x="5403200" y="5104665"/>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206" name="rc1206"/>
            <p:cNvSpPr/>
            <p:nvPr/>
          </p:nvSpPr>
          <p:spPr>
            <a:xfrm>
              <a:off x="5706606" y="5104665"/>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207" name="rc1207"/>
            <p:cNvSpPr/>
            <p:nvPr/>
          </p:nvSpPr>
          <p:spPr>
            <a:xfrm>
              <a:off x="6010012" y="510466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08" name="rc1208"/>
            <p:cNvSpPr/>
            <p:nvPr/>
          </p:nvSpPr>
          <p:spPr>
            <a:xfrm>
              <a:off x="6313417" y="5104665"/>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09" name="rc1209"/>
            <p:cNvSpPr/>
            <p:nvPr/>
          </p:nvSpPr>
          <p:spPr>
            <a:xfrm>
              <a:off x="6616823" y="5104665"/>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10" name="rc1210"/>
            <p:cNvSpPr/>
            <p:nvPr/>
          </p:nvSpPr>
          <p:spPr>
            <a:xfrm>
              <a:off x="6920229" y="5104665"/>
              <a:ext cx="303405" cy="77478"/>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211" name="rc1211"/>
            <p:cNvSpPr/>
            <p:nvPr/>
          </p:nvSpPr>
          <p:spPr>
            <a:xfrm>
              <a:off x="7223635" y="5104665"/>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212" name="rc1212"/>
            <p:cNvSpPr/>
            <p:nvPr/>
          </p:nvSpPr>
          <p:spPr>
            <a:xfrm>
              <a:off x="7527041" y="5104665"/>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213" name="rc1213"/>
            <p:cNvSpPr/>
            <p:nvPr/>
          </p:nvSpPr>
          <p:spPr>
            <a:xfrm>
              <a:off x="7830447" y="5104665"/>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214" name="rc1214"/>
            <p:cNvSpPr/>
            <p:nvPr/>
          </p:nvSpPr>
          <p:spPr>
            <a:xfrm>
              <a:off x="8133852" y="5104665"/>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215" name="rc1215"/>
            <p:cNvSpPr/>
            <p:nvPr/>
          </p:nvSpPr>
          <p:spPr>
            <a:xfrm>
              <a:off x="8437258" y="5104665"/>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216" name="rc1216"/>
            <p:cNvSpPr/>
            <p:nvPr/>
          </p:nvSpPr>
          <p:spPr>
            <a:xfrm>
              <a:off x="8740664" y="5104665"/>
              <a:ext cx="303405" cy="7747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17" name="rc1217"/>
            <p:cNvSpPr/>
            <p:nvPr/>
          </p:nvSpPr>
          <p:spPr>
            <a:xfrm>
              <a:off x="1762330" y="247039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18" name="rc1218"/>
            <p:cNvSpPr/>
            <p:nvPr/>
          </p:nvSpPr>
          <p:spPr>
            <a:xfrm>
              <a:off x="2065736" y="247039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19" name="rc1219"/>
            <p:cNvSpPr/>
            <p:nvPr/>
          </p:nvSpPr>
          <p:spPr>
            <a:xfrm>
              <a:off x="2369142" y="247039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0" name="rc1220"/>
            <p:cNvSpPr/>
            <p:nvPr/>
          </p:nvSpPr>
          <p:spPr>
            <a:xfrm>
              <a:off x="2672547" y="247039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21" name="rc1221"/>
            <p:cNvSpPr/>
            <p:nvPr/>
          </p:nvSpPr>
          <p:spPr>
            <a:xfrm>
              <a:off x="2975953" y="247039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2" name="rc1222"/>
            <p:cNvSpPr/>
            <p:nvPr/>
          </p:nvSpPr>
          <p:spPr>
            <a:xfrm>
              <a:off x="3279359" y="247039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3" name="rc1223"/>
            <p:cNvSpPr/>
            <p:nvPr/>
          </p:nvSpPr>
          <p:spPr>
            <a:xfrm>
              <a:off x="3582765" y="247039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4" name="rc1224"/>
            <p:cNvSpPr/>
            <p:nvPr/>
          </p:nvSpPr>
          <p:spPr>
            <a:xfrm>
              <a:off x="3886171" y="247039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5" name="rc1225"/>
            <p:cNvSpPr/>
            <p:nvPr/>
          </p:nvSpPr>
          <p:spPr>
            <a:xfrm>
              <a:off x="4189577" y="247039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6" name="rc1226"/>
            <p:cNvSpPr/>
            <p:nvPr/>
          </p:nvSpPr>
          <p:spPr>
            <a:xfrm>
              <a:off x="4492982" y="247039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7" name="rc1227"/>
            <p:cNvSpPr/>
            <p:nvPr/>
          </p:nvSpPr>
          <p:spPr>
            <a:xfrm>
              <a:off x="4796388" y="247039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8" name="rc1228"/>
            <p:cNvSpPr/>
            <p:nvPr/>
          </p:nvSpPr>
          <p:spPr>
            <a:xfrm>
              <a:off x="5099794" y="247039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9" name="rc1229"/>
            <p:cNvSpPr/>
            <p:nvPr/>
          </p:nvSpPr>
          <p:spPr>
            <a:xfrm>
              <a:off x="5403200" y="247039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0" name="rc1230"/>
            <p:cNvSpPr/>
            <p:nvPr/>
          </p:nvSpPr>
          <p:spPr>
            <a:xfrm>
              <a:off x="5706606" y="247039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1" name="rc1231"/>
            <p:cNvSpPr/>
            <p:nvPr/>
          </p:nvSpPr>
          <p:spPr>
            <a:xfrm>
              <a:off x="6010012" y="247039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2" name="rc1232"/>
            <p:cNvSpPr/>
            <p:nvPr/>
          </p:nvSpPr>
          <p:spPr>
            <a:xfrm>
              <a:off x="6313417" y="247039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3" name="rc1233"/>
            <p:cNvSpPr/>
            <p:nvPr/>
          </p:nvSpPr>
          <p:spPr>
            <a:xfrm>
              <a:off x="6616823" y="247039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4" name="rc1234"/>
            <p:cNvSpPr/>
            <p:nvPr/>
          </p:nvSpPr>
          <p:spPr>
            <a:xfrm>
              <a:off x="6920229" y="247039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5" name="rc1235"/>
            <p:cNvSpPr/>
            <p:nvPr/>
          </p:nvSpPr>
          <p:spPr>
            <a:xfrm>
              <a:off x="7223635" y="247039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6" name="rc1236"/>
            <p:cNvSpPr/>
            <p:nvPr/>
          </p:nvSpPr>
          <p:spPr>
            <a:xfrm>
              <a:off x="7527041" y="247039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7" name="rc1237"/>
            <p:cNvSpPr/>
            <p:nvPr/>
          </p:nvSpPr>
          <p:spPr>
            <a:xfrm>
              <a:off x="7830447" y="247039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8" name="rc1238"/>
            <p:cNvSpPr/>
            <p:nvPr/>
          </p:nvSpPr>
          <p:spPr>
            <a:xfrm>
              <a:off x="8133852" y="247039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9" name="rc1239"/>
            <p:cNvSpPr/>
            <p:nvPr/>
          </p:nvSpPr>
          <p:spPr>
            <a:xfrm>
              <a:off x="8437258" y="247039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0" name="rc1240"/>
            <p:cNvSpPr/>
            <p:nvPr/>
          </p:nvSpPr>
          <p:spPr>
            <a:xfrm>
              <a:off x="8740664" y="247039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1" name="rc1241"/>
            <p:cNvSpPr/>
            <p:nvPr/>
          </p:nvSpPr>
          <p:spPr>
            <a:xfrm>
              <a:off x="1762330" y="270283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42" name="rc1242"/>
            <p:cNvSpPr/>
            <p:nvPr/>
          </p:nvSpPr>
          <p:spPr>
            <a:xfrm>
              <a:off x="2065736" y="270283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3" name="rc1243"/>
            <p:cNvSpPr/>
            <p:nvPr/>
          </p:nvSpPr>
          <p:spPr>
            <a:xfrm>
              <a:off x="2369142" y="270283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44" name="rc1244"/>
            <p:cNvSpPr/>
            <p:nvPr/>
          </p:nvSpPr>
          <p:spPr>
            <a:xfrm>
              <a:off x="2672547" y="270283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45" name="rc1245"/>
            <p:cNvSpPr/>
            <p:nvPr/>
          </p:nvSpPr>
          <p:spPr>
            <a:xfrm>
              <a:off x="2975953" y="270283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46" name="rc1246"/>
            <p:cNvSpPr/>
            <p:nvPr/>
          </p:nvSpPr>
          <p:spPr>
            <a:xfrm>
              <a:off x="3279359" y="270283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47" name="rc1247"/>
            <p:cNvSpPr/>
            <p:nvPr/>
          </p:nvSpPr>
          <p:spPr>
            <a:xfrm>
              <a:off x="3582765" y="270283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48" name="rc1248"/>
            <p:cNvSpPr/>
            <p:nvPr/>
          </p:nvSpPr>
          <p:spPr>
            <a:xfrm>
              <a:off x="3886171" y="270283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49" name="rc1249"/>
            <p:cNvSpPr/>
            <p:nvPr/>
          </p:nvSpPr>
          <p:spPr>
            <a:xfrm>
              <a:off x="4189577" y="270283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0" name="rc1250"/>
            <p:cNvSpPr/>
            <p:nvPr/>
          </p:nvSpPr>
          <p:spPr>
            <a:xfrm>
              <a:off x="4492982" y="270283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1" name="rc1251"/>
            <p:cNvSpPr/>
            <p:nvPr/>
          </p:nvSpPr>
          <p:spPr>
            <a:xfrm>
              <a:off x="4796388" y="270283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2" name="rc1252"/>
            <p:cNvSpPr/>
            <p:nvPr/>
          </p:nvSpPr>
          <p:spPr>
            <a:xfrm>
              <a:off x="5099794" y="270283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3" name="rc1253"/>
            <p:cNvSpPr/>
            <p:nvPr/>
          </p:nvSpPr>
          <p:spPr>
            <a:xfrm>
              <a:off x="5403200" y="270283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4" name="rc1254"/>
            <p:cNvSpPr/>
            <p:nvPr/>
          </p:nvSpPr>
          <p:spPr>
            <a:xfrm>
              <a:off x="5706606" y="270283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5" name="rc1255"/>
            <p:cNvSpPr/>
            <p:nvPr/>
          </p:nvSpPr>
          <p:spPr>
            <a:xfrm>
              <a:off x="6010012" y="270283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6" name="rc1256"/>
            <p:cNvSpPr/>
            <p:nvPr/>
          </p:nvSpPr>
          <p:spPr>
            <a:xfrm>
              <a:off x="6313417" y="270283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7" name="rc1257"/>
            <p:cNvSpPr/>
            <p:nvPr/>
          </p:nvSpPr>
          <p:spPr>
            <a:xfrm>
              <a:off x="6616823" y="270283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8" name="rc1258"/>
            <p:cNvSpPr/>
            <p:nvPr/>
          </p:nvSpPr>
          <p:spPr>
            <a:xfrm>
              <a:off x="6920229" y="270283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9" name="rc1259"/>
            <p:cNvSpPr/>
            <p:nvPr/>
          </p:nvSpPr>
          <p:spPr>
            <a:xfrm>
              <a:off x="7223635" y="270283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60" name="rc1260"/>
            <p:cNvSpPr/>
            <p:nvPr/>
          </p:nvSpPr>
          <p:spPr>
            <a:xfrm>
              <a:off x="7527041" y="270283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61" name="rc1261"/>
            <p:cNvSpPr/>
            <p:nvPr/>
          </p:nvSpPr>
          <p:spPr>
            <a:xfrm>
              <a:off x="7830447" y="270283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62" name="rc1262"/>
            <p:cNvSpPr/>
            <p:nvPr/>
          </p:nvSpPr>
          <p:spPr>
            <a:xfrm>
              <a:off x="8133852" y="270283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3" name="rc1263"/>
            <p:cNvSpPr/>
            <p:nvPr/>
          </p:nvSpPr>
          <p:spPr>
            <a:xfrm>
              <a:off x="8437258" y="270283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4" name="rc1264"/>
            <p:cNvSpPr/>
            <p:nvPr/>
          </p:nvSpPr>
          <p:spPr>
            <a:xfrm>
              <a:off x="8740664" y="270283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5" name="rc1265"/>
            <p:cNvSpPr/>
            <p:nvPr/>
          </p:nvSpPr>
          <p:spPr>
            <a:xfrm>
              <a:off x="2672547" y="401996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66" name="rc1266"/>
            <p:cNvSpPr/>
            <p:nvPr/>
          </p:nvSpPr>
          <p:spPr>
            <a:xfrm>
              <a:off x="2975953" y="401996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67" name="rc1267"/>
            <p:cNvSpPr/>
            <p:nvPr/>
          </p:nvSpPr>
          <p:spPr>
            <a:xfrm>
              <a:off x="3279359" y="401996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68" name="rc1268"/>
            <p:cNvSpPr/>
            <p:nvPr/>
          </p:nvSpPr>
          <p:spPr>
            <a:xfrm>
              <a:off x="3582765" y="401996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9" name="rc1269"/>
            <p:cNvSpPr/>
            <p:nvPr/>
          </p:nvSpPr>
          <p:spPr>
            <a:xfrm>
              <a:off x="3886171" y="401996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70" name="rc1270"/>
            <p:cNvSpPr/>
            <p:nvPr/>
          </p:nvSpPr>
          <p:spPr>
            <a:xfrm>
              <a:off x="4189577" y="401996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71" name="rc1271"/>
            <p:cNvSpPr/>
            <p:nvPr/>
          </p:nvSpPr>
          <p:spPr>
            <a:xfrm>
              <a:off x="4492982" y="401996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72" name="rc1272"/>
            <p:cNvSpPr/>
            <p:nvPr/>
          </p:nvSpPr>
          <p:spPr>
            <a:xfrm>
              <a:off x="4796388" y="401996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73" name="rc1273"/>
            <p:cNvSpPr/>
            <p:nvPr/>
          </p:nvSpPr>
          <p:spPr>
            <a:xfrm>
              <a:off x="5099794" y="401996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74" name="rc1274"/>
            <p:cNvSpPr/>
            <p:nvPr/>
          </p:nvSpPr>
          <p:spPr>
            <a:xfrm>
              <a:off x="5403200" y="401996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75" name="rc1275"/>
            <p:cNvSpPr/>
            <p:nvPr/>
          </p:nvSpPr>
          <p:spPr>
            <a:xfrm>
              <a:off x="5706606" y="401996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76" name="rc1276"/>
            <p:cNvSpPr/>
            <p:nvPr/>
          </p:nvSpPr>
          <p:spPr>
            <a:xfrm>
              <a:off x="6010012" y="401996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77" name="rc1277"/>
            <p:cNvSpPr/>
            <p:nvPr/>
          </p:nvSpPr>
          <p:spPr>
            <a:xfrm>
              <a:off x="6313417" y="401996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78" name="rc1278"/>
            <p:cNvSpPr/>
            <p:nvPr/>
          </p:nvSpPr>
          <p:spPr>
            <a:xfrm>
              <a:off x="6616823" y="401996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79" name="rc1279"/>
            <p:cNvSpPr/>
            <p:nvPr/>
          </p:nvSpPr>
          <p:spPr>
            <a:xfrm>
              <a:off x="6920229" y="401996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80" name="rc1280"/>
            <p:cNvSpPr/>
            <p:nvPr/>
          </p:nvSpPr>
          <p:spPr>
            <a:xfrm>
              <a:off x="7223635" y="4019967"/>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81" name="rc1281"/>
            <p:cNvSpPr/>
            <p:nvPr/>
          </p:nvSpPr>
          <p:spPr>
            <a:xfrm>
              <a:off x="7527041" y="401996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82" name="rc1282"/>
            <p:cNvSpPr/>
            <p:nvPr/>
          </p:nvSpPr>
          <p:spPr>
            <a:xfrm>
              <a:off x="7830447" y="401996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83" name="rc1283"/>
            <p:cNvSpPr/>
            <p:nvPr/>
          </p:nvSpPr>
          <p:spPr>
            <a:xfrm>
              <a:off x="8133852" y="4019967"/>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284" name="rc1284"/>
            <p:cNvSpPr/>
            <p:nvPr/>
          </p:nvSpPr>
          <p:spPr>
            <a:xfrm>
              <a:off x="8437258" y="4019967"/>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85" name="rc1285"/>
            <p:cNvSpPr/>
            <p:nvPr/>
          </p:nvSpPr>
          <p:spPr>
            <a:xfrm>
              <a:off x="8740664" y="4019967"/>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86" name="rc1286"/>
            <p:cNvSpPr/>
            <p:nvPr/>
          </p:nvSpPr>
          <p:spPr>
            <a:xfrm>
              <a:off x="1762330"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87" name="rc1287"/>
            <p:cNvSpPr/>
            <p:nvPr/>
          </p:nvSpPr>
          <p:spPr>
            <a:xfrm>
              <a:off x="2065736" y="285779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88" name="rc1288"/>
            <p:cNvSpPr/>
            <p:nvPr/>
          </p:nvSpPr>
          <p:spPr>
            <a:xfrm>
              <a:off x="2369142" y="2857791"/>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89" name="rc1289"/>
            <p:cNvSpPr/>
            <p:nvPr/>
          </p:nvSpPr>
          <p:spPr>
            <a:xfrm>
              <a:off x="2672547" y="285779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90" name="rc1290"/>
            <p:cNvSpPr/>
            <p:nvPr/>
          </p:nvSpPr>
          <p:spPr>
            <a:xfrm>
              <a:off x="2975953" y="285779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91" name="rc1291"/>
            <p:cNvSpPr/>
            <p:nvPr/>
          </p:nvSpPr>
          <p:spPr>
            <a:xfrm>
              <a:off x="3279359" y="285779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92" name="rc1292"/>
            <p:cNvSpPr/>
            <p:nvPr/>
          </p:nvSpPr>
          <p:spPr>
            <a:xfrm>
              <a:off x="3582765" y="285779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93" name="rc1293"/>
            <p:cNvSpPr/>
            <p:nvPr/>
          </p:nvSpPr>
          <p:spPr>
            <a:xfrm>
              <a:off x="3886171" y="285779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4" name="rc1294"/>
            <p:cNvSpPr/>
            <p:nvPr/>
          </p:nvSpPr>
          <p:spPr>
            <a:xfrm>
              <a:off x="4189577" y="285779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5" name="rc1295"/>
            <p:cNvSpPr/>
            <p:nvPr/>
          </p:nvSpPr>
          <p:spPr>
            <a:xfrm>
              <a:off x="4492982" y="285779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6" name="rc1296"/>
            <p:cNvSpPr/>
            <p:nvPr/>
          </p:nvSpPr>
          <p:spPr>
            <a:xfrm>
              <a:off x="4796388" y="285779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97" name="rc1297"/>
            <p:cNvSpPr/>
            <p:nvPr/>
          </p:nvSpPr>
          <p:spPr>
            <a:xfrm>
              <a:off x="1762330" y="533710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98" name="rc1298"/>
            <p:cNvSpPr/>
            <p:nvPr/>
          </p:nvSpPr>
          <p:spPr>
            <a:xfrm>
              <a:off x="2065736" y="533710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9" name="rc1299"/>
            <p:cNvSpPr/>
            <p:nvPr/>
          </p:nvSpPr>
          <p:spPr>
            <a:xfrm>
              <a:off x="2369142" y="533710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00" name="rc1300"/>
            <p:cNvSpPr/>
            <p:nvPr/>
          </p:nvSpPr>
          <p:spPr>
            <a:xfrm>
              <a:off x="2672547" y="533710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01" name="rc1301"/>
            <p:cNvSpPr/>
            <p:nvPr/>
          </p:nvSpPr>
          <p:spPr>
            <a:xfrm>
              <a:off x="2975953" y="533710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02" name="rc1302"/>
            <p:cNvSpPr/>
            <p:nvPr/>
          </p:nvSpPr>
          <p:spPr>
            <a:xfrm>
              <a:off x="3279359" y="533710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03" name="rc1303"/>
            <p:cNvSpPr/>
            <p:nvPr/>
          </p:nvSpPr>
          <p:spPr>
            <a:xfrm>
              <a:off x="3582765" y="5337100"/>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04" name="rc1304"/>
            <p:cNvSpPr/>
            <p:nvPr/>
          </p:nvSpPr>
          <p:spPr>
            <a:xfrm>
              <a:off x="3886171" y="5337100"/>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305" name="rc1305"/>
            <p:cNvSpPr/>
            <p:nvPr/>
          </p:nvSpPr>
          <p:spPr>
            <a:xfrm>
              <a:off x="4189577" y="5337100"/>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306" name="rc1306"/>
            <p:cNvSpPr/>
            <p:nvPr/>
          </p:nvSpPr>
          <p:spPr>
            <a:xfrm>
              <a:off x="4492982" y="5337100"/>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07" name="rc1307"/>
            <p:cNvSpPr/>
            <p:nvPr/>
          </p:nvSpPr>
          <p:spPr>
            <a:xfrm>
              <a:off x="4796388" y="5337100"/>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08" name="rc1308"/>
            <p:cNvSpPr/>
            <p:nvPr/>
          </p:nvSpPr>
          <p:spPr>
            <a:xfrm>
              <a:off x="5099794" y="5337100"/>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09" name="rc1309"/>
            <p:cNvSpPr/>
            <p:nvPr/>
          </p:nvSpPr>
          <p:spPr>
            <a:xfrm>
              <a:off x="5403200" y="5337100"/>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10" name="rc1310"/>
            <p:cNvSpPr/>
            <p:nvPr/>
          </p:nvSpPr>
          <p:spPr>
            <a:xfrm>
              <a:off x="5706606" y="5337100"/>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311" name="rc1311"/>
            <p:cNvSpPr/>
            <p:nvPr/>
          </p:nvSpPr>
          <p:spPr>
            <a:xfrm>
              <a:off x="6010012" y="5337100"/>
              <a:ext cx="303405" cy="77478"/>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312" name="rc1312"/>
            <p:cNvSpPr/>
            <p:nvPr/>
          </p:nvSpPr>
          <p:spPr>
            <a:xfrm>
              <a:off x="6313417" y="5337100"/>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313" name="rc1313"/>
            <p:cNvSpPr/>
            <p:nvPr/>
          </p:nvSpPr>
          <p:spPr>
            <a:xfrm>
              <a:off x="6616823" y="5337100"/>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314" name="rc1314"/>
            <p:cNvSpPr/>
            <p:nvPr/>
          </p:nvSpPr>
          <p:spPr>
            <a:xfrm>
              <a:off x="6920229" y="5337100"/>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315" name="rc1315"/>
            <p:cNvSpPr/>
            <p:nvPr/>
          </p:nvSpPr>
          <p:spPr>
            <a:xfrm>
              <a:off x="7223635" y="5337100"/>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16" name="rc1316"/>
            <p:cNvSpPr/>
            <p:nvPr/>
          </p:nvSpPr>
          <p:spPr>
            <a:xfrm>
              <a:off x="7527041" y="5337100"/>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317" name="rc1317"/>
            <p:cNvSpPr/>
            <p:nvPr/>
          </p:nvSpPr>
          <p:spPr>
            <a:xfrm>
              <a:off x="7830447" y="5337100"/>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18" name="rc1318"/>
            <p:cNvSpPr/>
            <p:nvPr/>
          </p:nvSpPr>
          <p:spPr>
            <a:xfrm>
              <a:off x="8133852" y="5337100"/>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19" name="rc1319"/>
            <p:cNvSpPr/>
            <p:nvPr/>
          </p:nvSpPr>
          <p:spPr>
            <a:xfrm>
              <a:off x="8437258" y="5337100"/>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20" name="rc1320"/>
            <p:cNvSpPr/>
            <p:nvPr/>
          </p:nvSpPr>
          <p:spPr>
            <a:xfrm>
              <a:off x="8740664" y="5337100"/>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321" name="rc1321"/>
            <p:cNvSpPr/>
            <p:nvPr/>
          </p:nvSpPr>
          <p:spPr>
            <a:xfrm>
              <a:off x="1762330"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2" name="rc1322"/>
            <p:cNvSpPr/>
            <p:nvPr/>
          </p:nvSpPr>
          <p:spPr>
            <a:xfrm>
              <a:off x="2065736"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3" name="rc1323"/>
            <p:cNvSpPr/>
            <p:nvPr/>
          </p:nvSpPr>
          <p:spPr>
            <a:xfrm>
              <a:off x="2369142"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4" name="rc1324"/>
            <p:cNvSpPr/>
            <p:nvPr/>
          </p:nvSpPr>
          <p:spPr>
            <a:xfrm>
              <a:off x="2672547"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5" name="rc1325"/>
            <p:cNvSpPr/>
            <p:nvPr/>
          </p:nvSpPr>
          <p:spPr>
            <a:xfrm>
              <a:off x="2975953"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6" name="rc1326"/>
            <p:cNvSpPr/>
            <p:nvPr/>
          </p:nvSpPr>
          <p:spPr>
            <a:xfrm>
              <a:off x="3279359"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7" name="rc1327"/>
            <p:cNvSpPr/>
            <p:nvPr/>
          </p:nvSpPr>
          <p:spPr>
            <a:xfrm>
              <a:off x="3582765"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8" name="rc1328"/>
            <p:cNvSpPr/>
            <p:nvPr/>
          </p:nvSpPr>
          <p:spPr>
            <a:xfrm>
              <a:off x="3886171"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9" name="rc1329"/>
            <p:cNvSpPr/>
            <p:nvPr/>
          </p:nvSpPr>
          <p:spPr>
            <a:xfrm>
              <a:off x="4189577"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0" name="rc1330"/>
            <p:cNvSpPr/>
            <p:nvPr/>
          </p:nvSpPr>
          <p:spPr>
            <a:xfrm>
              <a:off x="4492982"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1" name="rc1331"/>
            <p:cNvSpPr/>
            <p:nvPr/>
          </p:nvSpPr>
          <p:spPr>
            <a:xfrm>
              <a:off x="4796388"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2" name="rc1332"/>
            <p:cNvSpPr/>
            <p:nvPr/>
          </p:nvSpPr>
          <p:spPr>
            <a:xfrm>
              <a:off x="5099794"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3" name="rc1333"/>
            <p:cNvSpPr/>
            <p:nvPr/>
          </p:nvSpPr>
          <p:spPr>
            <a:xfrm>
              <a:off x="5403200"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4" name="rc1334"/>
            <p:cNvSpPr/>
            <p:nvPr/>
          </p:nvSpPr>
          <p:spPr>
            <a:xfrm>
              <a:off x="5706606" y="154065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35" name="rc1335"/>
            <p:cNvSpPr/>
            <p:nvPr/>
          </p:nvSpPr>
          <p:spPr>
            <a:xfrm>
              <a:off x="6010012" y="154065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36" name="rc1336"/>
            <p:cNvSpPr/>
            <p:nvPr/>
          </p:nvSpPr>
          <p:spPr>
            <a:xfrm>
              <a:off x="6313417" y="154065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37" name="rc1337"/>
            <p:cNvSpPr/>
            <p:nvPr/>
          </p:nvSpPr>
          <p:spPr>
            <a:xfrm>
              <a:off x="6616823" y="154065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38" name="rc1338"/>
            <p:cNvSpPr/>
            <p:nvPr/>
          </p:nvSpPr>
          <p:spPr>
            <a:xfrm>
              <a:off x="6920229" y="154065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39" name="rc1339"/>
            <p:cNvSpPr/>
            <p:nvPr/>
          </p:nvSpPr>
          <p:spPr>
            <a:xfrm>
              <a:off x="7223635" y="154065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40" name="rc1340"/>
            <p:cNvSpPr/>
            <p:nvPr/>
          </p:nvSpPr>
          <p:spPr>
            <a:xfrm>
              <a:off x="7527041" y="154065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41" name="rc1341"/>
            <p:cNvSpPr/>
            <p:nvPr/>
          </p:nvSpPr>
          <p:spPr>
            <a:xfrm>
              <a:off x="7830447" y="154065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42" name="rc1342"/>
            <p:cNvSpPr/>
            <p:nvPr/>
          </p:nvSpPr>
          <p:spPr>
            <a:xfrm>
              <a:off x="8133852" y="154065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43" name="rc1343"/>
            <p:cNvSpPr/>
            <p:nvPr/>
          </p:nvSpPr>
          <p:spPr>
            <a:xfrm>
              <a:off x="8437258" y="154065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44" name="rc1344"/>
            <p:cNvSpPr/>
            <p:nvPr/>
          </p:nvSpPr>
          <p:spPr>
            <a:xfrm>
              <a:off x="8740664" y="154065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45" name="rc1345"/>
            <p:cNvSpPr/>
            <p:nvPr/>
          </p:nvSpPr>
          <p:spPr>
            <a:xfrm>
              <a:off x="1762330"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6" name="rc1346"/>
            <p:cNvSpPr/>
            <p:nvPr/>
          </p:nvSpPr>
          <p:spPr>
            <a:xfrm>
              <a:off x="2065736"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7" name="rc1347"/>
            <p:cNvSpPr/>
            <p:nvPr/>
          </p:nvSpPr>
          <p:spPr>
            <a:xfrm>
              <a:off x="2369142"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8" name="rc1348"/>
            <p:cNvSpPr/>
            <p:nvPr/>
          </p:nvSpPr>
          <p:spPr>
            <a:xfrm>
              <a:off x="2672547"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49" name="rc1349"/>
            <p:cNvSpPr/>
            <p:nvPr/>
          </p:nvSpPr>
          <p:spPr>
            <a:xfrm>
              <a:off x="2975953"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0" name="rc1350"/>
            <p:cNvSpPr/>
            <p:nvPr/>
          </p:nvSpPr>
          <p:spPr>
            <a:xfrm>
              <a:off x="3279359" y="16181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51" name="rc1351"/>
            <p:cNvSpPr/>
            <p:nvPr/>
          </p:nvSpPr>
          <p:spPr>
            <a:xfrm>
              <a:off x="3582765" y="16181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52" name="rc1352"/>
            <p:cNvSpPr/>
            <p:nvPr/>
          </p:nvSpPr>
          <p:spPr>
            <a:xfrm>
              <a:off x="3886171" y="16181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53" name="rc1353"/>
            <p:cNvSpPr/>
            <p:nvPr/>
          </p:nvSpPr>
          <p:spPr>
            <a:xfrm>
              <a:off x="4189577" y="16181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54" name="rc1354"/>
            <p:cNvSpPr/>
            <p:nvPr/>
          </p:nvSpPr>
          <p:spPr>
            <a:xfrm>
              <a:off x="4492982" y="16181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55" name="rc1355"/>
            <p:cNvSpPr/>
            <p:nvPr/>
          </p:nvSpPr>
          <p:spPr>
            <a:xfrm>
              <a:off x="4796388" y="16181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56" name="rc1356"/>
            <p:cNvSpPr/>
            <p:nvPr/>
          </p:nvSpPr>
          <p:spPr>
            <a:xfrm>
              <a:off x="5099794" y="16181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57" name="rc1357"/>
            <p:cNvSpPr/>
            <p:nvPr/>
          </p:nvSpPr>
          <p:spPr>
            <a:xfrm>
              <a:off x="5403200" y="16181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58" name="rc1358"/>
            <p:cNvSpPr/>
            <p:nvPr/>
          </p:nvSpPr>
          <p:spPr>
            <a:xfrm>
              <a:off x="5706606" y="16181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59" name="rc1359"/>
            <p:cNvSpPr/>
            <p:nvPr/>
          </p:nvSpPr>
          <p:spPr>
            <a:xfrm>
              <a:off x="6010012" y="161813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0" name="rc1360"/>
            <p:cNvSpPr/>
            <p:nvPr/>
          </p:nvSpPr>
          <p:spPr>
            <a:xfrm>
              <a:off x="6313417" y="16181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61" name="rc1361"/>
            <p:cNvSpPr/>
            <p:nvPr/>
          </p:nvSpPr>
          <p:spPr>
            <a:xfrm>
              <a:off x="6616823" y="16181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62" name="rc1362"/>
            <p:cNvSpPr/>
            <p:nvPr/>
          </p:nvSpPr>
          <p:spPr>
            <a:xfrm>
              <a:off x="6920229" y="161813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3" name="rc1363"/>
            <p:cNvSpPr/>
            <p:nvPr/>
          </p:nvSpPr>
          <p:spPr>
            <a:xfrm>
              <a:off x="7223635" y="161813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4" name="rc1364"/>
            <p:cNvSpPr/>
            <p:nvPr/>
          </p:nvSpPr>
          <p:spPr>
            <a:xfrm>
              <a:off x="7527041" y="16181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65" name="rc1365"/>
            <p:cNvSpPr/>
            <p:nvPr/>
          </p:nvSpPr>
          <p:spPr>
            <a:xfrm>
              <a:off x="7830447" y="161813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6" name="rc1366"/>
            <p:cNvSpPr/>
            <p:nvPr/>
          </p:nvSpPr>
          <p:spPr>
            <a:xfrm>
              <a:off x="8133852" y="16181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67" name="rc1367"/>
            <p:cNvSpPr/>
            <p:nvPr/>
          </p:nvSpPr>
          <p:spPr>
            <a:xfrm>
              <a:off x="8437258" y="161813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68" name="rc1368"/>
            <p:cNvSpPr/>
            <p:nvPr/>
          </p:nvSpPr>
          <p:spPr>
            <a:xfrm>
              <a:off x="8740664" y="161813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69" name="rc1369"/>
            <p:cNvSpPr/>
            <p:nvPr/>
          </p:nvSpPr>
          <p:spPr>
            <a:xfrm>
              <a:off x="1762330" y="4019967"/>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370" name="rc1370"/>
            <p:cNvSpPr/>
            <p:nvPr/>
          </p:nvSpPr>
          <p:spPr>
            <a:xfrm>
              <a:off x="2065736" y="4019967"/>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71" name="rc1371"/>
            <p:cNvSpPr/>
            <p:nvPr/>
          </p:nvSpPr>
          <p:spPr>
            <a:xfrm>
              <a:off x="2369142" y="4019967"/>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72" name="rc1372"/>
            <p:cNvSpPr/>
            <p:nvPr/>
          </p:nvSpPr>
          <p:spPr>
            <a:xfrm>
              <a:off x="1762330" y="363257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73" name="rc1373"/>
            <p:cNvSpPr/>
            <p:nvPr/>
          </p:nvSpPr>
          <p:spPr>
            <a:xfrm>
              <a:off x="2065736" y="363257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74" name="rc1374"/>
            <p:cNvSpPr/>
            <p:nvPr/>
          </p:nvSpPr>
          <p:spPr>
            <a:xfrm>
              <a:off x="2369142" y="363257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75" name="rc1375"/>
            <p:cNvSpPr/>
            <p:nvPr/>
          </p:nvSpPr>
          <p:spPr>
            <a:xfrm>
              <a:off x="2672547" y="363257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76" name="rc1376"/>
            <p:cNvSpPr/>
            <p:nvPr/>
          </p:nvSpPr>
          <p:spPr>
            <a:xfrm>
              <a:off x="2975953" y="363257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77" name="rc1377"/>
            <p:cNvSpPr/>
            <p:nvPr/>
          </p:nvSpPr>
          <p:spPr>
            <a:xfrm>
              <a:off x="3279359" y="363257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78" name="rc1378"/>
            <p:cNvSpPr/>
            <p:nvPr/>
          </p:nvSpPr>
          <p:spPr>
            <a:xfrm>
              <a:off x="3582765" y="363257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79" name="rc1379"/>
            <p:cNvSpPr/>
            <p:nvPr/>
          </p:nvSpPr>
          <p:spPr>
            <a:xfrm>
              <a:off x="3886171" y="363257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80" name="rc1380"/>
            <p:cNvSpPr/>
            <p:nvPr/>
          </p:nvSpPr>
          <p:spPr>
            <a:xfrm>
              <a:off x="4189577" y="363257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81" name="rc1381"/>
            <p:cNvSpPr/>
            <p:nvPr/>
          </p:nvSpPr>
          <p:spPr>
            <a:xfrm>
              <a:off x="4492982" y="363257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82" name="rc1382"/>
            <p:cNvSpPr/>
            <p:nvPr/>
          </p:nvSpPr>
          <p:spPr>
            <a:xfrm>
              <a:off x="4796388" y="363257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83" name="rc1383"/>
            <p:cNvSpPr/>
            <p:nvPr/>
          </p:nvSpPr>
          <p:spPr>
            <a:xfrm>
              <a:off x="5099794" y="363257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84" name="rc1384"/>
            <p:cNvSpPr/>
            <p:nvPr/>
          </p:nvSpPr>
          <p:spPr>
            <a:xfrm>
              <a:off x="5403200" y="363257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85" name="rc1385"/>
            <p:cNvSpPr/>
            <p:nvPr/>
          </p:nvSpPr>
          <p:spPr>
            <a:xfrm>
              <a:off x="5706606" y="363257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86" name="rc1386"/>
            <p:cNvSpPr/>
            <p:nvPr/>
          </p:nvSpPr>
          <p:spPr>
            <a:xfrm>
              <a:off x="6010012" y="363257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87" name="rc1387"/>
            <p:cNvSpPr/>
            <p:nvPr/>
          </p:nvSpPr>
          <p:spPr>
            <a:xfrm>
              <a:off x="6313417" y="363257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88" name="rc1388"/>
            <p:cNvSpPr/>
            <p:nvPr/>
          </p:nvSpPr>
          <p:spPr>
            <a:xfrm>
              <a:off x="6616823" y="363257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89" name="rc1389"/>
            <p:cNvSpPr/>
            <p:nvPr/>
          </p:nvSpPr>
          <p:spPr>
            <a:xfrm>
              <a:off x="6920229" y="363257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90" name="rc1390"/>
            <p:cNvSpPr/>
            <p:nvPr/>
          </p:nvSpPr>
          <p:spPr>
            <a:xfrm>
              <a:off x="7223635" y="363257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91" name="rc1391"/>
            <p:cNvSpPr/>
            <p:nvPr/>
          </p:nvSpPr>
          <p:spPr>
            <a:xfrm>
              <a:off x="7527041" y="363257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92" name="rc1392"/>
            <p:cNvSpPr/>
            <p:nvPr/>
          </p:nvSpPr>
          <p:spPr>
            <a:xfrm>
              <a:off x="7830447" y="3632575"/>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93" name="rc1393"/>
            <p:cNvSpPr/>
            <p:nvPr/>
          </p:nvSpPr>
          <p:spPr>
            <a:xfrm>
              <a:off x="8133852" y="363257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94" name="rc1394"/>
            <p:cNvSpPr/>
            <p:nvPr/>
          </p:nvSpPr>
          <p:spPr>
            <a:xfrm>
              <a:off x="8437258" y="363257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95" name="rc1395"/>
            <p:cNvSpPr/>
            <p:nvPr/>
          </p:nvSpPr>
          <p:spPr>
            <a:xfrm>
              <a:off x="8740664" y="363257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96" name="rc1396"/>
            <p:cNvSpPr/>
            <p:nvPr/>
          </p:nvSpPr>
          <p:spPr>
            <a:xfrm>
              <a:off x="1762330" y="138570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97" name="rc1397"/>
            <p:cNvSpPr/>
            <p:nvPr/>
          </p:nvSpPr>
          <p:spPr>
            <a:xfrm>
              <a:off x="2065736" y="138570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98" name="rc1398"/>
            <p:cNvSpPr/>
            <p:nvPr/>
          </p:nvSpPr>
          <p:spPr>
            <a:xfrm>
              <a:off x="2369142"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99" name="rc1399"/>
            <p:cNvSpPr/>
            <p:nvPr/>
          </p:nvSpPr>
          <p:spPr>
            <a:xfrm>
              <a:off x="2672547"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0" name="rc1400"/>
            <p:cNvSpPr/>
            <p:nvPr/>
          </p:nvSpPr>
          <p:spPr>
            <a:xfrm>
              <a:off x="2975953"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1" name="rc1401"/>
            <p:cNvSpPr/>
            <p:nvPr/>
          </p:nvSpPr>
          <p:spPr>
            <a:xfrm>
              <a:off x="3279359"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2" name="rc1402"/>
            <p:cNvSpPr/>
            <p:nvPr/>
          </p:nvSpPr>
          <p:spPr>
            <a:xfrm>
              <a:off x="3582765"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3" name="rc1403"/>
            <p:cNvSpPr/>
            <p:nvPr/>
          </p:nvSpPr>
          <p:spPr>
            <a:xfrm>
              <a:off x="3886171"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4" name="rc1404"/>
            <p:cNvSpPr/>
            <p:nvPr/>
          </p:nvSpPr>
          <p:spPr>
            <a:xfrm>
              <a:off x="4189577"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5" name="rc1405"/>
            <p:cNvSpPr/>
            <p:nvPr/>
          </p:nvSpPr>
          <p:spPr>
            <a:xfrm>
              <a:off x="4492982"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6" name="rc1406"/>
            <p:cNvSpPr/>
            <p:nvPr/>
          </p:nvSpPr>
          <p:spPr>
            <a:xfrm>
              <a:off x="4796388"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7" name="rc1407"/>
            <p:cNvSpPr/>
            <p:nvPr/>
          </p:nvSpPr>
          <p:spPr>
            <a:xfrm>
              <a:off x="5099794"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08" name="rc1408"/>
            <p:cNvSpPr/>
            <p:nvPr/>
          </p:nvSpPr>
          <p:spPr>
            <a:xfrm>
              <a:off x="5403200" y="138570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09" name="rc1409"/>
            <p:cNvSpPr/>
            <p:nvPr/>
          </p:nvSpPr>
          <p:spPr>
            <a:xfrm>
              <a:off x="5706606" y="138570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410" name="rc1410"/>
            <p:cNvSpPr/>
            <p:nvPr/>
          </p:nvSpPr>
          <p:spPr>
            <a:xfrm>
              <a:off x="6010012"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11" name="rc1411"/>
            <p:cNvSpPr/>
            <p:nvPr/>
          </p:nvSpPr>
          <p:spPr>
            <a:xfrm>
              <a:off x="6313417" y="138570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12" name="rc1412"/>
            <p:cNvSpPr/>
            <p:nvPr/>
          </p:nvSpPr>
          <p:spPr>
            <a:xfrm>
              <a:off x="6616823" y="138570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13" name="rc1413"/>
            <p:cNvSpPr/>
            <p:nvPr/>
          </p:nvSpPr>
          <p:spPr>
            <a:xfrm>
              <a:off x="6920229" y="138570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14" name="rc1414"/>
            <p:cNvSpPr/>
            <p:nvPr/>
          </p:nvSpPr>
          <p:spPr>
            <a:xfrm>
              <a:off x="7223635"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15" name="rc1415"/>
            <p:cNvSpPr/>
            <p:nvPr/>
          </p:nvSpPr>
          <p:spPr>
            <a:xfrm>
              <a:off x="7527041"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16" name="rc1416"/>
            <p:cNvSpPr/>
            <p:nvPr/>
          </p:nvSpPr>
          <p:spPr>
            <a:xfrm>
              <a:off x="7830447" y="138570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17" name="rc1417"/>
            <p:cNvSpPr/>
            <p:nvPr/>
          </p:nvSpPr>
          <p:spPr>
            <a:xfrm>
              <a:off x="8133852" y="138570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18" name="rc1418"/>
            <p:cNvSpPr/>
            <p:nvPr/>
          </p:nvSpPr>
          <p:spPr>
            <a:xfrm>
              <a:off x="8437258" y="138570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19" name="rc1419"/>
            <p:cNvSpPr/>
            <p:nvPr/>
          </p:nvSpPr>
          <p:spPr>
            <a:xfrm>
              <a:off x="8740664" y="138570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20" name="rc1420"/>
            <p:cNvSpPr/>
            <p:nvPr/>
          </p:nvSpPr>
          <p:spPr>
            <a:xfrm>
              <a:off x="1762330" y="4794751"/>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21" name="rc1421"/>
            <p:cNvSpPr/>
            <p:nvPr/>
          </p:nvSpPr>
          <p:spPr>
            <a:xfrm>
              <a:off x="2065736" y="4794751"/>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22" name="rc1422"/>
            <p:cNvSpPr/>
            <p:nvPr/>
          </p:nvSpPr>
          <p:spPr>
            <a:xfrm>
              <a:off x="2369142" y="479475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23" name="rc1423"/>
            <p:cNvSpPr/>
            <p:nvPr/>
          </p:nvSpPr>
          <p:spPr>
            <a:xfrm>
              <a:off x="2672547" y="4794751"/>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24" name="rc1424"/>
            <p:cNvSpPr/>
            <p:nvPr/>
          </p:nvSpPr>
          <p:spPr>
            <a:xfrm>
              <a:off x="2975953" y="4794751"/>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25" name="rc1425"/>
            <p:cNvSpPr/>
            <p:nvPr/>
          </p:nvSpPr>
          <p:spPr>
            <a:xfrm>
              <a:off x="3279359" y="479475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26" name="rc1426"/>
            <p:cNvSpPr/>
            <p:nvPr/>
          </p:nvSpPr>
          <p:spPr>
            <a:xfrm>
              <a:off x="3582765" y="4794751"/>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27" name="rc1427"/>
            <p:cNvSpPr/>
            <p:nvPr/>
          </p:nvSpPr>
          <p:spPr>
            <a:xfrm>
              <a:off x="3886171" y="4794751"/>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428" name="rc1428"/>
            <p:cNvSpPr/>
            <p:nvPr/>
          </p:nvSpPr>
          <p:spPr>
            <a:xfrm>
              <a:off x="4189577" y="4794751"/>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29" name="rc1429"/>
            <p:cNvSpPr/>
            <p:nvPr/>
          </p:nvSpPr>
          <p:spPr>
            <a:xfrm>
              <a:off x="4492982" y="4794751"/>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30" name="rc1430"/>
            <p:cNvSpPr/>
            <p:nvPr/>
          </p:nvSpPr>
          <p:spPr>
            <a:xfrm>
              <a:off x="4796388" y="4794751"/>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31" name="rc1431"/>
            <p:cNvSpPr/>
            <p:nvPr/>
          </p:nvSpPr>
          <p:spPr>
            <a:xfrm>
              <a:off x="5099794" y="4794751"/>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32" name="rc1432"/>
            <p:cNvSpPr/>
            <p:nvPr/>
          </p:nvSpPr>
          <p:spPr>
            <a:xfrm>
              <a:off x="5403200" y="4794751"/>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33" name="rc1433"/>
            <p:cNvSpPr/>
            <p:nvPr/>
          </p:nvSpPr>
          <p:spPr>
            <a:xfrm>
              <a:off x="5706606" y="4794751"/>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34" name="rc1434"/>
            <p:cNvSpPr/>
            <p:nvPr/>
          </p:nvSpPr>
          <p:spPr>
            <a:xfrm>
              <a:off x="6010012" y="4794751"/>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35" name="rc1435"/>
            <p:cNvSpPr/>
            <p:nvPr/>
          </p:nvSpPr>
          <p:spPr>
            <a:xfrm>
              <a:off x="6313417" y="479475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36" name="rc1436"/>
            <p:cNvSpPr/>
            <p:nvPr/>
          </p:nvSpPr>
          <p:spPr>
            <a:xfrm>
              <a:off x="6616823" y="479475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37" name="rc1437"/>
            <p:cNvSpPr/>
            <p:nvPr/>
          </p:nvSpPr>
          <p:spPr>
            <a:xfrm>
              <a:off x="6920229" y="4794751"/>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38" name="rc1438"/>
            <p:cNvSpPr/>
            <p:nvPr/>
          </p:nvSpPr>
          <p:spPr>
            <a:xfrm>
              <a:off x="7223635" y="479475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39" name="rc1439"/>
            <p:cNvSpPr/>
            <p:nvPr/>
          </p:nvSpPr>
          <p:spPr>
            <a:xfrm>
              <a:off x="7527041" y="4794751"/>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40" name="rc1440"/>
            <p:cNvSpPr/>
            <p:nvPr/>
          </p:nvSpPr>
          <p:spPr>
            <a:xfrm>
              <a:off x="7830447" y="479475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41" name="rc1441"/>
            <p:cNvSpPr/>
            <p:nvPr/>
          </p:nvSpPr>
          <p:spPr>
            <a:xfrm>
              <a:off x="8133852" y="4794751"/>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42" name="rc1442"/>
            <p:cNvSpPr/>
            <p:nvPr/>
          </p:nvSpPr>
          <p:spPr>
            <a:xfrm>
              <a:off x="8437258" y="4794751"/>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43" name="rc1443"/>
            <p:cNvSpPr/>
            <p:nvPr/>
          </p:nvSpPr>
          <p:spPr>
            <a:xfrm>
              <a:off x="8740664" y="479475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44" name="rc1444"/>
            <p:cNvSpPr/>
            <p:nvPr/>
          </p:nvSpPr>
          <p:spPr>
            <a:xfrm>
              <a:off x="1762330" y="4097445"/>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45" name="rc1445"/>
            <p:cNvSpPr/>
            <p:nvPr/>
          </p:nvSpPr>
          <p:spPr>
            <a:xfrm>
              <a:off x="2065736" y="409744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46" name="rc1446"/>
            <p:cNvSpPr/>
            <p:nvPr/>
          </p:nvSpPr>
          <p:spPr>
            <a:xfrm>
              <a:off x="2369142" y="409744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47" name="rc1447"/>
            <p:cNvSpPr/>
            <p:nvPr/>
          </p:nvSpPr>
          <p:spPr>
            <a:xfrm>
              <a:off x="2672547" y="4097445"/>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48" name="rc1448"/>
            <p:cNvSpPr/>
            <p:nvPr/>
          </p:nvSpPr>
          <p:spPr>
            <a:xfrm>
              <a:off x="2975953" y="409744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49" name="rc1449"/>
            <p:cNvSpPr/>
            <p:nvPr/>
          </p:nvSpPr>
          <p:spPr>
            <a:xfrm>
              <a:off x="3279359" y="409744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50" name="rc1450"/>
            <p:cNvSpPr/>
            <p:nvPr/>
          </p:nvSpPr>
          <p:spPr>
            <a:xfrm>
              <a:off x="3582765" y="409744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51" name="rc1451"/>
            <p:cNvSpPr/>
            <p:nvPr/>
          </p:nvSpPr>
          <p:spPr>
            <a:xfrm>
              <a:off x="3886171" y="409744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52" name="rc1452"/>
            <p:cNvSpPr/>
            <p:nvPr/>
          </p:nvSpPr>
          <p:spPr>
            <a:xfrm>
              <a:off x="4189577" y="409744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53" name="rc1453"/>
            <p:cNvSpPr/>
            <p:nvPr/>
          </p:nvSpPr>
          <p:spPr>
            <a:xfrm>
              <a:off x="4492982" y="409744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54" name="rc1454"/>
            <p:cNvSpPr/>
            <p:nvPr/>
          </p:nvSpPr>
          <p:spPr>
            <a:xfrm>
              <a:off x="4796388" y="409744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55" name="rc1455"/>
            <p:cNvSpPr/>
            <p:nvPr/>
          </p:nvSpPr>
          <p:spPr>
            <a:xfrm>
              <a:off x="5099794" y="409744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56" name="rc1456"/>
            <p:cNvSpPr/>
            <p:nvPr/>
          </p:nvSpPr>
          <p:spPr>
            <a:xfrm>
              <a:off x="5403200" y="409744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57" name="rc1457"/>
            <p:cNvSpPr/>
            <p:nvPr/>
          </p:nvSpPr>
          <p:spPr>
            <a:xfrm>
              <a:off x="5706606" y="409744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58" name="rc1458"/>
            <p:cNvSpPr/>
            <p:nvPr/>
          </p:nvSpPr>
          <p:spPr>
            <a:xfrm>
              <a:off x="6010012" y="409744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59" name="rc1459"/>
            <p:cNvSpPr/>
            <p:nvPr/>
          </p:nvSpPr>
          <p:spPr>
            <a:xfrm>
              <a:off x="6313417" y="409744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60" name="rc1460"/>
            <p:cNvSpPr/>
            <p:nvPr/>
          </p:nvSpPr>
          <p:spPr>
            <a:xfrm>
              <a:off x="6616823" y="409744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61" name="rc1461"/>
            <p:cNvSpPr/>
            <p:nvPr/>
          </p:nvSpPr>
          <p:spPr>
            <a:xfrm>
              <a:off x="6920229" y="4097445"/>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62" name="rc1462"/>
            <p:cNvSpPr/>
            <p:nvPr/>
          </p:nvSpPr>
          <p:spPr>
            <a:xfrm>
              <a:off x="7223635" y="4097445"/>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63" name="rc1463"/>
            <p:cNvSpPr/>
            <p:nvPr/>
          </p:nvSpPr>
          <p:spPr>
            <a:xfrm>
              <a:off x="7527041" y="409744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64" name="rc1464"/>
            <p:cNvSpPr/>
            <p:nvPr/>
          </p:nvSpPr>
          <p:spPr>
            <a:xfrm>
              <a:off x="7830447" y="4097445"/>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65" name="rc1465"/>
            <p:cNvSpPr/>
            <p:nvPr/>
          </p:nvSpPr>
          <p:spPr>
            <a:xfrm>
              <a:off x="8133852" y="4097445"/>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66" name="rc1466"/>
            <p:cNvSpPr/>
            <p:nvPr/>
          </p:nvSpPr>
          <p:spPr>
            <a:xfrm>
              <a:off x="8437258" y="409744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67" name="rc1467"/>
            <p:cNvSpPr/>
            <p:nvPr/>
          </p:nvSpPr>
          <p:spPr>
            <a:xfrm>
              <a:off x="8740664" y="409744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68" name="tx1468"/>
            <p:cNvSpPr/>
            <p:nvPr/>
          </p:nvSpPr>
          <p:spPr>
            <a:xfrm>
              <a:off x="6728333"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69" name="tx1469"/>
            <p:cNvSpPr/>
            <p:nvPr/>
          </p:nvSpPr>
          <p:spPr>
            <a:xfrm>
              <a:off x="7031739"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70" name="tx1470"/>
            <p:cNvSpPr/>
            <p:nvPr/>
          </p:nvSpPr>
          <p:spPr>
            <a:xfrm>
              <a:off x="7335145"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71" name="tx1471"/>
            <p:cNvSpPr/>
            <p:nvPr/>
          </p:nvSpPr>
          <p:spPr>
            <a:xfrm>
              <a:off x="7638550"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72" name="tx1472"/>
            <p:cNvSpPr/>
            <p:nvPr/>
          </p:nvSpPr>
          <p:spPr>
            <a:xfrm>
              <a:off x="7941956"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73" name="tx1473"/>
            <p:cNvSpPr/>
            <p:nvPr/>
          </p:nvSpPr>
          <p:spPr>
            <a:xfrm>
              <a:off x="8245362"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474" name="tx1474"/>
            <p:cNvSpPr/>
            <p:nvPr/>
          </p:nvSpPr>
          <p:spPr>
            <a:xfrm>
              <a:off x="8548768"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75" name="tx1475"/>
            <p:cNvSpPr/>
            <p:nvPr/>
          </p:nvSpPr>
          <p:spPr>
            <a:xfrm>
              <a:off x="8852174"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76" name="tx1476"/>
            <p:cNvSpPr/>
            <p:nvPr/>
          </p:nvSpPr>
          <p:spPr>
            <a:xfrm>
              <a:off x="8548768"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77" name="tx1477"/>
            <p:cNvSpPr/>
            <p:nvPr/>
          </p:nvSpPr>
          <p:spPr>
            <a:xfrm>
              <a:off x="8852174"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78" name="tx1478"/>
            <p:cNvSpPr/>
            <p:nvPr/>
          </p:nvSpPr>
          <p:spPr>
            <a:xfrm>
              <a:off x="1873840"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79" name="tx1479"/>
            <p:cNvSpPr/>
            <p:nvPr/>
          </p:nvSpPr>
          <p:spPr>
            <a:xfrm>
              <a:off x="2177246"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80" name="tx1480"/>
            <p:cNvSpPr/>
            <p:nvPr/>
          </p:nvSpPr>
          <p:spPr>
            <a:xfrm>
              <a:off x="2480651"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81" name="tx1481"/>
            <p:cNvSpPr/>
            <p:nvPr/>
          </p:nvSpPr>
          <p:spPr>
            <a:xfrm>
              <a:off x="2784057"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82" name="tx1482"/>
            <p:cNvSpPr/>
            <p:nvPr/>
          </p:nvSpPr>
          <p:spPr>
            <a:xfrm>
              <a:off x="3087463"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83" name="tx1483"/>
            <p:cNvSpPr/>
            <p:nvPr/>
          </p:nvSpPr>
          <p:spPr>
            <a:xfrm>
              <a:off x="3390869"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4" name="tx1484"/>
            <p:cNvSpPr/>
            <p:nvPr/>
          </p:nvSpPr>
          <p:spPr>
            <a:xfrm>
              <a:off x="3694275" y="147492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485" name="tx1485"/>
            <p:cNvSpPr/>
            <p:nvPr/>
          </p:nvSpPr>
          <p:spPr>
            <a:xfrm>
              <a:off x="3997681"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86" name="tx1486"/>
            <p:cNvSpPr/>
            <p:nvPr/>
          </p:nvSpPr>
          <p:spPr>
            <a:xfrm>
              <a:off x="4301086"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87" name="tx1487"/>
            <p:cNvSpPr/>
            <p:nvPr/>
          </p:nvSpPr>
          <p:spPr>
            <a:xfrm>
              <a:off x="4604492"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88" name="tx1488"/>
            <p:cNvSpPr/>
            <p:nvPr/>
          </p:nvSpPr>
          <p:spPr>
            <a:xfrm>
              <a:off x="4907898"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89" name="tx1489"/>
            <p:cNvSpPr/>
            <p:nvPr/>
          </p:nvSpPr>
          <p:spPr>
            <a:xfrm>
              <a:off x="5211304"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0" name="tx1490"/>
            <p:cNvSpPr/>
            <p:nvPr/>
          </p:nvSpPr>
          <p:spPr>
            <a:xfrm>
              <a:off x="5514710"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1" name="tx1491"/>
            <p:cNvSpPr/>
            <p:nvPr/>
          </p:nvSpPr>
          <p:spPr>
            <a:xfrm>
              <a:off x="5818116"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2" name="tx1492"/>
            <p:cNvSpPr/>
            <p:nvPr/>
          </p:nvSpPr>
          <p:spPr>
            <a:xfrm>
              <a:off x="6121521"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93" name="tx1493"/>
            <p:cNvSpPr/>
            <p:nvPr/>
          </p:nvSpPr>
          <p:spPr>
            <a:xfrm>
              <a:off x="6424927"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94" name="tx1494"/>
            <p:cNvSpPr/>
            <p:nvPr/>
          </p:nvSpPr>
          <p:spPr>
            <a:xfrm>
              <a:off x="6728333"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95" name="tx1495"/>
            <p:cNvSpPr/>
            <p:nvPr/>
          </p:nvSpPr>
          <p:spPr>
            <a:xfrm>
              <a:off x="7031739"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6" name="tx1496"/>
            <p:cNvSpPr/>
            <p:nvPr/>
          </p:nvSpPr>
          <p:spPr>
            <a:xfrm>
              <a:off x="7335145"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7" name="tx1497"/>
            <p:cNvSpPr/>
            <p:nvPr/>
          </p:nvSpPr>
          <p:spPr>
            <a:xfrm>
              <a:off x="7638550"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8" name="tx1498"/>
            <p:cNvSpPr/>
            <p:nvPr/>
          </p:nvSpPr>
          <p:spPr>
            <a:xfrm>
              <a:off x="7941956"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499" name="tx1499"/>
            <p:cNvSpPr/>
            <p:nvPr/>
          </p:nvSpPr>
          <p:spPr>
            <a:xfrm>
              <a:off x="8245362"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00" name="tx1500"/>
            <p:cNvSpPr/>
            <p:nvPr/>
          </p:nvSpPr>
          <p:spPr>
            <a:xfrm>
              <a:off x="8548768"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01" name="tx1501"/>
            <p:cNvSpPr/>
            <p:nvPr/>
          </p:nvSpPr>
          <p:spPr>
            <a:xfrm>
              <a:off x="8852174"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02" name="tx1502"/>
            <p:cNvSpPr/>
            <p:nvPr/>
          </p:nvSpPr>
          <p:spPr>
            <a:xfrm>
              <a:off x="1873840"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03" name="tx1503"/>
            <p:cNvSpPr/>
            <p:nvPr/>
          </p:nvSpPr>
          <p:spPr>
            <a:xfrm>
              <a:off x="2177246"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04" name="tx1504"/>
            <p:cNvSpPr/>
            <p:nvPr/>
          </p:nvSpPr>
          <p:spPr>
            <a:xfrm>
              <a:off x="2480651"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05" name="tx1505"/>
            <p:cNvSpPr/>
            <p:nvPr/>
          </p:nvSpPr>
          <p:spPr>
            <a:xfrm>
              <a:off x="2784057"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06" name="tx1506"/>
            <p:cNvSpPr/>
            <p:nvPr/>
          </p:nvSpPr>
          <p:spPr>
            <a:xfrm>
              <a:off x="3087463"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07" name="tx1507"/>
            <p:cNvSpPr/>
            <p:nvPr/>
          </p:nvSpPr>
          <p:spPr>
            <a:xfrm>
              <a:off x="3390869"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08" name="tx1508"/>
            <p:cNvSpPr/>
            <p:nvPr/>
          </p:nvSpPr>
          <p:spPr>
            <a:xfrm>
              <a:off x="3694275"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09" name="tx1509"/>
            <p:cNvSpPr/>
            <p:nvPr/>
          </p:nvSpPr>
          <p:spPr>
            <a:xfrm>
              <a:off x="3997681"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10" name="tx1510"/>
            <p:cNvSpPr/>
            <p:nvPr/>
          </p:nvSpPr>
          <p:spPr>
            <a:xfrm>
              <a:off x="4301086"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11" name="tx1511"/>
            <p:cNvSpPr/>
            <p:nvPr/>
          </p:nvSpPr>
          <p:spPr>
            <a:xfrm>
              <a:off x="4604492" y="32569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12" name="tx1512"/>
            <p:cNvSpPr/>
            <p:nvPr/>
          </p:nvSpPr>
          <p:spPr>
            <a:xfrm>
              <a:off x="4907898"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13" name="tx1513"/>
            <p:cNvSpPr/>
            <p:nvPr/>
          </p:nvSpPr>
          <p:spPr>
            <a:xfrm>
              <a:off x="5211304"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14" name="tx1514"/>
            <p:cNvSpPr/>
            <p:nvPr/>
          </p:nvSpPr>
          <p:spPr>
            <a:xfrm>
              <a:off x="5514710"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15" name="tx1515"/>
            <p:cNvSpPr/>
            <p:nvPr/>
          </p:nvSpPr>
          <p:spPr>
            <a:xfrm>
              <a:off x="5818116"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16" name="tx1516"/>
            <p:cNvSpPr/>
            <p:nvPr/>
          </p:nvSpPr>
          <p:spPr>
            <a:xfrm>
              <a:off x="6121521"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7" name="tx1517"/>
            <p:cNvSpPr/>
            <p:nvPr/>
          </p:nvSpPr>
          <p:spPr>
            <a:xfrm>
              <a:off x="6424927"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8" name="tx1518"/>
            <p:cNvSpPr/>
            <p:nvPr/>
          </p:nvSpPr>
          <p:spPr>
            <a:xfrm>
              <a:off x="6728333"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19" name="tx1519"/>
            <p:cNvSpPr/>
            <p:nvPr/>
          </p:nvSpPr>
          <p:spPr>
            <a:xfrm>
              <a:off x="7031739"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20" name="tx1520"/>
            <p:cNvSpPr/>
            <p:nvPr/>
          </p:nvSpPr>
          <p:spPr>
            <a:xfrm>
              <a:off x="7335145"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1" name="tx1521"/>
            <p:cNvSpPr/>
            <p:nvPr/>
          </p:nvSpPr>
          <p:spPr>
            <a:xfrm>
              <a:off x="7638550"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2" name="tx1522"/>
            <p:cNvSpPr/>
            <p:nvPr/>
          </p:nvSpPr>
          <p:spPr>
            <a:xfrm>
              <a:off x="7941956"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23" name="tx1523"/>
            <p:cNvSpPr/>
            <p:nvPr/>
          </p:nvSpPr>
          <p:spPr>
            <a:xfrm>
              <a:off x="8245362"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4" name="tx1524"/>
            <p:cNvSpPr/>
            <p:nvPr/>
          </p:nvSpPr>
          <p:spPr>
            <a:xfrm>
              <a:off x="8548768"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5" name="tx1525"/>
            <p:cNvSpPr/>
            <p:nvPr/>
          </p:nvSpPr>
          <p:spPr>
            <a:xfrm>
              <a:off x="8852174"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6" name="tx1526"/>
            <p:cNvSpPr/>
            <p:nvPr/>
          </p:nvSpPr>
          <p:spPr>
            <a:xfrm>
              <a:off x="1873840"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27" name="tx1527"/>
            <p:cNvSpPr/>
            <p:nvPr/>
          </p:nvSpPr>
          <p:spPr>
            <a:xfrm>
              <a:off x="2177246"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28" name="tx1528"/>
            <p:cNvSpPr/>
            <p:nvPr/>
          </p:nvSpPr>
          <p:spPr>
            <a:xfrm>
              <a:off x="2480651"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29" name="tx1529"/>
            <p:cNvSpPr/>
            <p:nvPr/>
          </p:nvSpPr>
          <p:spPr>
            <a:xfrm>
              <a:off x="2784057"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0" name="tx1530"/>
            <p:cNvSpPr/>
            <p:nvPr/>
          </p:nvSpPr>
          <p:spPr>
            <a:xfrm>
              <a:off x="3087463"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31" name="tx1531"/>
            <p:cNvSpPr/>
            <p:nvPr/>
          </p:nvSpPr>
          <p:spPr>
            <a:xfrm>
              <a:off x="3390869"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2" name="tx1532"/>
            <p:cNvSpPr/>
            <p:nvPr/>
          </p:nvSpPr>
          <p:spPr>
            <a:xfrm>
              <a:off x="3694275"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3" name="tx1533"/>
            <p:cNvSpPr/>
            <p:nvPr/>
          </p:nvSpPr>
          <p:spPr>
            <a:xfrm>
              <a:off x="3997681"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4" name="tx1534"/>
            <p:cNvSpPr/>
            <p:nvPr/>
          </p:nvSpPr>
          <p:spPr>
            <a:xfrm>
              <a:off x="4301086"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5" name="tx1535"/>
            <p:cNvSpPr/>
            <p:nvPr/>
          </p:nvSpPr>
          <p:spPr>
            <a:xfrm>
              <a:off x="4604492"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6" name="tx1536"/>
            <p:cNvSpPr/>
            <p:nvPr/>
          </p:nvSpPr>
          <p:spPr>
            <a:xfrm>
              <a:off x="4907898"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37" name="tx1537"/>
            <p:cNvSpPr/>
            <p:nvPr/>
          </p:nvSpPr>
          <p:spPr>
            <a:xfrm>
              <a:off x="5211304"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8" name="tx1538"/>
            <p:cNvSpPr/>
            <p:nvPr/>
          </p:nvSpPr>
          <p:spPr>
            <a:xfrm>
              <a:off x="5514710"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39" name="tx1539"/>
            <p:cNvSpPr/>
            <p:nvPr/>
          </p:nvSpPr>
          <p:spPr>
            <a:xfrm>
              <a:off x="5818116"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0" name="tx1540"/>
            <p:cNvSpPr/>
            <p:nvPr/>
          </p:nvSpPr>
          <p:spPr>
            <a:xfrm>
              <a:off x="6121521"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1" name="tx1541"/>
            <p:cNvSpPr/>
            <p:nvPr/>
          </p:nvSpPr>
          <p:spPr>
            <a:xfrm>
              <a:off x="6424927"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2" name="tx1542"/>
            <p:cNvSpPr/>
            <p:nvPr/>
          </p:nvSpPr>
          <p:spPr>
            <a:xfrm>
              <a:off x="6728333"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43" name="tx1543"/>
            <p:cNvSpPr/>
            <p:nvPr/>
          </p:nvSpPr>
          <p:spPr>
            <a:xfrm>
              <a:off x="7031739"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44" name="tx1544"/>
            <p:cNvSpPr/>
            <p:nvPr/>
          </p:nvSpPr>
          <p:spPr>
            <a:xfrm>
              <a:off x="7335145"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45" name="tx1545"/>
            <p:cNvSpPr/>
            <p:nvPr/>
          </p:nvSpPr>
          <p:spPr>
            <a:xfrm>
              <a:off x="7638550"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46" name="tx1546"/>
            <p:cNvSpPr/>
            <p:nvPr/>
          </p:nvSpPr>
          <p:spPr>
            <a:xfrm>
              <a:off x="7941956"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47" name="tx1547"/>
            <p:cNvSpPr/>
            <p:nvPr/>
          </p:nvSpPr>
          <p:spPr>
            <a:xfrm>
              <a:off x="8245362"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48" name="tx1548"/>
            <p:cNvSpPr/>
            <p:nvPr/>
          </p:nvSpPr>
          <p:spPr>
            <a:xfrm>
              <a:off x="8548768"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49" name="tx1549"/>
            <p:cNvSpPr/>
            <p:nvPr/>
          </p:nvSpPr>
          <p:spPr>
            <a:xfrm>
              <a:off x="8852174"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50" name="tx1550"/>
            <p:cNvSpPr/>
            <p:nvPr/>
          </p:nvSpPr>
          <p:spPr>
            <a:xfrm>
              <a:off x="1873840"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51" name="tx1551"/>
            <p:cNvSpPr/>
            <p:nvPr/>
          </p:nvSpPr>
          <p:spPr>
            <a:xfrm>
              <a:off x="2177246"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52" name="tx1552"/>
            <p:cNvSpPr/>
            <p:nvPr/>
          </p:nvSpPr>
          <p:spPr>
            <a:xfrm>
              <a:off x="2480651"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53" name="tx1553"/>
            <p:cNvSpPr/>
            <p:nvPr/>
          </p:nvSpPr>
          <p:spPr>
            <a:xfrm>
              <a:off x="2784057" y="47290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54" name="tx1554"/>
            <p:cNvSpPr/>
            <p:nvPr/>
          </p:nvSpPr>
          <p:spPr>
            <a:xfrm>
              <a:off x="3087463"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55" name="tx1555"/>
            <p:cNvSpPr/>
            <p:nvPr/>
          </p:nvSpPr>
          <p:spPr>
            <a:xfrm>
              <a:off x="3390869"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56" name="tx1556"/>
            <p:cNvSpPr/>
            <p:nvPr/>
          </p:nvSpPr>
          <p:spPr>
            <a:xfrm>
              <a:off x="3694275"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57" name="tx1557"/>
            <p:cNvSpPr/>
            <p:nvPr/>
          </p:nvSpPr>
          <p:spPr>
            <a:xfrm>
              <a:off x="3997681"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58" name="tx1558"/>
            <p:cNvSpPr/>
            <p:nvPr/>
          </p:nvSpPr>
          <p:spPr>
            <a:xfrm>
              <a:off x="4301086"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59" name="tx1559"/>
            <p:cNvSpPr/>
            <p:nvPr/>
          </p:nvSpPr>
          <p:spPr>
            <a:xfrm>
              <a:off x="4604492"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60" name="tx1560"/>
            <p:cNvSpPr/>
            <p:nvPr/>
          </p:nvSpPr>
          <p:spPr>
            <a:xfrm>
              <a:off x="4907898"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61" name="tx1561"/>
            <p:cNvSpPr/>
            <p:nvPr/>
          </p:nvSpPr>
          <p:spPr>
            <a:xfrm>
              <a:off x="5211304"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62" name="tx1562"/>
            <p:cNvSpPr/>
            <p:nvPr/>
          </p:nvSpPr>
          <p:spPr>
            <a:xfrm>
              <a:off x="5514710"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63" name="tx1563"/>
            <p:cNvSpPr/>
            <p:nvPr/>
          </p:nvSpPr>
          <p:spPr>
            <a:xfrm>
              <a:off x="5818116"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64" name="tx1564"/>
            <p:cNvSpPr/>
            <p:nvPr/>
          </p:nvSpPr>
          <p:spPr>
            <a:xfrm>
              <a:off x="6121521"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65" name="tx1565"/>
            <p:cNvSpPr/>
            <p:nvPr/>
          </p:nvSpPr>
          <p:spPr>
            <a:xfrm>
              <a:off x="6424927" y="47290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66" name="tx1566"/>
            <p:cNvSpPr/>
            <p:nvPr/>
          </p:nvSpPr>
          <p:spPr>
            <a:xfrm>
              <a:off x="1873840"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567" name="tx1567"/>
            <p:cNvSpPr/>
            <p:nvPr/>
          </p:nvSpPr>
          <p:spPr>
            <a:xfrm>
              <a:off x="2177246"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568" name="tx1568"/>
            <p:cNvSpPr/>
            <p:nvPr/>
          </p:nvSpPr>
          <p:spPr>
            <a:xfrm>
              <a:off x="2480651" y="56587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69" name="tx1569"/>
            <p:cNvSpPr/>
            <p:nvPr/>
          </p:nvSpPr>
          <p:spPr>
            <a:xfrm>
              <a:off x="2784057"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570" name="tx1570"/>
            <p:cNvSpPr/>
            <p:nvPr/>
          </p:nvSpPr>
          <p:spPr>
            <a:xfrm>
              <a:off x="3087463" y="56587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71" name="tx1571"/>
            <p:cNvSpPr/>
            <p:nvPr/>
          </p:nvSpPr>
          <p:spPr>
            <a:xfrm>
              <a:off x="3390869"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72" name="tx1572"/>
            <p:cNvSpPr/>
            <p:nvPr/>
          </p:nvSpPr>
          <p:spPr>
            <a:xfrm>
              <a:off x="3694275" y="56587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73" name="tx1573"/>
            <p:cNvSpPr/>
            <p:nvPr/>
          </p:nvSpPr>
          <p:spPr>
            <a:xfrm>
              <a:off x="3997681"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574" name="tx1574"/>
            <p:cNvSpPr/>
            <p:nvPr/>
          </p:nvSpPr>
          <p:spPr>
            <a:xfrm>
              <a:off x="4301086" y="56587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75" name="tx1575"/>
            <p:cNvSpPr/>
            <p:nvPr/>
          </p:nvSpPr>
          <p:spPr>
            <a:xfrm>
              <a:off x="4604492" y="56587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576" name="tx1576"/>
            <p:cNvSpPr/>
            <p:nvPr/>
          </p:nvSpPr>
          <p:spPr>
            <a:xfrm>
              <a:off x="4907898"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77" name="tx1577"/>
            <p:cNvSpPr/>
            <p:nvPr/>
          </p:nvSpPr>
          <p:spPr>
            <a:xfrm>
              <a:off x="5211304"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78" name="tx1578"/>
            <p:cNvSpPr/>
            <p:nvPr/>
          </p:nvSpPr>
          <p:spPr>
            <a:xfrm>
              <a:off x="5514710"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79" name="tx1579"/>
            <p:cNvSpPr/>
            <p:nvPr/>
          </p:nvSpPr>
          <p:spPr>
            <a:xfrm>
              <a:off x="5818116"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80" name="tx1580"/>
            <p:cNvSpPr/>
            <p:nvPr/>
          </p:nvSpPr>
          <p:spPr>
            <a:xfrm>
              <a:off x="6121521"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81" name="tx1581"/>
            <p:cNvSpPr/>
            <p:nvPr/>
          </p:nvSpPr>
          <p:spPr>
            <a:xfrm>
              <a:off x="6424927" y="56587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82" name="tx1582"/>
            <p:cNvSpPr/>
            <p:nvPr/>
          </p:nvSpPr>
          <p:spPr>
            <a:xfrm>
              <a:off x="6728333"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583" name="tx1583"/>
            <p:cNvSpPr/>
            <p:nvPr/>
          </p:nvSpPr>
          <p:spPr>
            <a:xfrm>
              <a:off x="7031739"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84" name="tx1584"/>
            <p:cNvSpPr/>
            <p:nvPr/>
          </p:nvSpPr>
          <p:spPr>
            <a:xfrm>
              <a:off x="7335145"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585" name="tx1585"/>
            <p:cNvSpPr/>
            <p:nvPr/>
          </p:nvSpPr>
          <p:spPr>
            <a:xfrm>
              <a:off x="7638550"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586" name="tx1586"/>
            <p:cNvSpPr/>
            <p:nvPr/>
          </p:nvSpPr>
          <p:spPr>
            <a:xfrm>
              <a:off x="7941956"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587" name="tx1587"/>
            <p:cNvSpPr/>
            <p:nvPr/>
          </p:nvSpPr>
          <p:spPr>
            <a:xfrm>
              <a:off x="8245362"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588" name="tx1588"/>
            <p:cNvSpPr/>
            <p:nvPr/>
          </p:nvSpPr>
          <p:spPr>
            <a:xfrm>
              <a:off x="8548768"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589" name="tx1589"/>
            <p:cNvSpPr/>
            <p:nvPr/>
          </p:nvSpPr>
          <p:spPr>
            <a:xfrm>
              <a:off x="8852174"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590" name="tx1590"/>
            <p:cNvSpPr/>
            <p:nvPr/>
          </p:nvSpPr>
          <p:spPr>
            <a:xfrm>
              <a:off x="1873840"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91" name="tx1591"/>
            <p:cNvSpPr/>
            <p:nvPr/>
          </p:nvSpPr>
          <p:spPr>
            <a:xfrm>
              <a:off x="2177246"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92" name="tx1592"/>
            <p:cNvSpPr/>
            <p:nvPr/>
          </p:nvSpPr>
          <p:spPr>
            <a:xfrm>
              <a:off x="2480651"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93" name="tx1593"/>
            <p:cNvSpPr/>
            <p:nvPr/>
          </p:nvSpPr>
          <p:spPr>
            <a:xfrm>
              <a:off x="2784057"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94" name="tx1594"/>
            <p:cNvSpPr/>
            <p:nvPr/>
          </p:nvSpPr>
          <p:spPr>
            <a:xfrm>
              <a:off x="3087463"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95" name="tx1595"/>
            <p:cNvSpPr/>
            <p:nvPr/>
          </p:nvSpPr>
          <p:spPr>
            <a:xfrm>
              <a:off x="3390869"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96" name="tx1596"/>
            <p:cNvSpPr/>
            <p:nvPr/>
          </p:nvSpPr>
          <p:spPr>
            <a:xfrm>
              <a:off x="3694275"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97" name="tx1597"/>
            <p:cNvSpPr/>
            <p:nvPr/>
          </p:nvSpPr>
          <p:spPr>
            <a:xfrm>
              <a:off x="3997681"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98" name="tx1598"/>
            <p:cNvSpPr/>
            <p:nvPr/>
          </p:nvSpPr>
          <p:spPr>
            <a:xfrm>
              <a:off x="4301086"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99" name="tx1599"/>
            <p:cNvSpPr/>
            <p:nvPr/>
          </p:nvSpPr>
          <p:spPr>
            <a:xfrm>
              <a:off x="4604492"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0" name="tx1600"/>
            <p:cNvSpPr/>
            <p:nvPr/>
          </p:nvSpPr>
          <p:spPr>
            <a:xfrm>
              <a:off x="4907898"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1" name="tx1601"/>
            <p:cNvSpPr/>
            <p:nvPr/>
          </p:nvSpPr>
          <p:spPr>
            <a:xfrm>
              <a:off x="5211304"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2" name="tx1602"/>
            <p:cNvSpPr/>
            <p:nvPr/>
          </p:nvSpPr>
          <p:spPr>
            <a:xfrm>
              <a:off x="5514710"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3" name="tx1603"/>
            <p:cNvSpPr/>
            <p:nvPr/>
          </p:nvSpPr>
          <p:spPr>
            <a:xfrm>
              <a:off x="5818116"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4" name="tx1604"/>
            <p:cNvSpPr/>
            <p:nvPr/>
          </p:nvSpPr>
          <p:spPr>
            <a:xfrm>
              <a:off x="6121521"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5" name="tx1605"/>
            <p:cNvSpPr/>
            <p:nvPr/>
          </p:nvSpPr>
          <p:spPr>
            <a:xfrm>
              <a:off x="6424927"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06" name="tx1606"/>
            <p:cNvSpPr/>
            <p:nvPr/>
          </p:nvSpPr>
          <p:spPr>
            <a:xfrm>
              <a:off x="6728333"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7" name="tx1607"/>
            <p:cNvSpPr/>
            <p:nvPr/>
          </p:nvSpPr>
          <p:spPr>
            <a:xfrm>
              <a:off x="7031739"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8" name="tx1608"/>
            <p:cNvSpPr/>
            <p:nvPr/>
          </p:nvSpPr>
          <p:spPr>
            <a:xfrm>
              <a:off x="7335145"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09" name="tx1609"/>
            <p:cNvSpPr/>
            <p:nvPr/>
          </p:nvSpPr>
          <p:spPr>
            <a:xfrm>
              <a:off x="7638550"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10" name="tx1610"/>
            <p:cNvSpPr/>
            <p:nvPr/>
          </p:nvSpPr>
          <p:spPr>
            <a:xfrm>
              <a:off x="7941956"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11" name="tx1611"/>
            <p:cNvSpPr/>
            <p:nvPr/>
          </p:nvSpPr>
          <p:spPr>
            <a:xfrm>
              <a:off x="8245362"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2" name="tx1612"/>
            <p:cNvSpPr/>
            <p:nvPr/>
          </p:nvSpPr>
          <p:spPr>
            <a:xfrm>
              <a:off x="8548768"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3" name="tx1613"/>
            <p:cNvSpPr/>
            <p:nvPr/>
          </p:nvSpPr>
          <p:spPr>
            <a:xfrm>
              <a:off x="8852174"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4" name="tx1614"/>
            <p:cNvSpPr/>
            <p:nvPr/>
          </p:nvSpPr>
          <p:spPr>
            <a:xfrm>
              <a:off x="1873840"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15" name="tx1615"/>
            <p:cNvSpPr/>
            <p:nvPr/>
          </p:nvSpPr>
          <p:spPr>
            <a:xfrm>
              <a:off x="2177246"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6" name="tx1616"/>
            <p:cNvSpPr/>
            <p:nvPr/>
          </p:nvSpPr>
          <p:spPr>
            <a:xfrm>
              <a:off x="2480651"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17" name="tx1617"/>
            <p:cNvSpPr/>
            <p:nvPr/>
          </p:nvSpPr>
          <p:spPr>
            <a:xfrm>
              <a:off x="1873840"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18" name="tx1618"/>
            <p:cNvSpPr/>
            <p:nvPr/>
          </p:nvSpPr>
          <p:spPr>
            <a:xfrm>
              <a:off x="2177246"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19" name="tx1619"/>
            <p:cNvSpPr/>
            <p:nvPr/>
          </p:nvSpPr>
          <p:spPr>
            <a:xfrm>
              <a:off x="2480651"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20" name="tx1620"/>
            <p:cNvSpPr/>
            <p:nvPr/>
          </p:nvSpPr>
          <p:spPr>
            <a:xfrm>
              <a:off x="2784057"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21" name="tx1621"/>
            <p:cNvSpPr/>
            <p:nvPr/>
          </p:nvSpPr>
          <p:spPr>
            <a:xfrm>
              <a:off x="3087463"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22" name="tx1622"/>
            <p:cNvSpPr/>
            <p:nvPr/>
          </p:nvSpPr>
          <p:spPr>
            <a:xfrm>
              <a:off x="3390869"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23" name="tx1623"/>
            <p:cNvSpPr/>
            <p:nvPr/>
          </p:nvSpPr>
          <p:spPr>
            <a:xfrm>
              <a:off x="3694275"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24" name="tx1624"/>
            <p:cNvSpPr/>
            <p:nvPr/>
          </p:nvSpPr>
          <p:spPr>
            <a:xfrm>
              <a:off x="3997681"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5" name="tx1625"/>
            <p:cNvSpPr/>
            <p:nvPr/>
          </p:nvSpPr>
          <p:spPr>
            <a:xfrm>
              <a:off x="4301086"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26" name="tx1626"/>
            <p:cNvSpPr/>
            <p:nvPr/>
          </p:nvSpPr>
          <p:spPr>
            <a:xfrm>
              <a:off x="4604492"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7" name="tx1627"/>
            <p:cNvSpPr/>
            <p:nvPr/>
          </p:nvSpPr>
          <p:spPr>
            <a:xfrm>
              <a:off x="4907898"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28" name="tx1628"/>
            <p:cNvSpPr/>
            <p:nvPr/>
          </p:nvSpPr>
          <p:spPr>
            <a:xfrm>
              <a:off x="5211304"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29" name="tx1629"/>
            <p:cNvSpPr/>
            <p:nvPr/>
          </p:nvSpPr>
          <p:spPr>
            <a:xfrm>
              <a:off x="5514710"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30" name="tx1630"/>
            <p:cNvSpPr/>
            <p:nvPr/>
          </p:nvSpPr>
          <p:spPr>
            <a:xfrm>
              <a:off x="5818116"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1" name="tx1631"/>
            <p:cNvSpPr/>
            <p:nvPr/>
          </p:nvSpPr>
          <p:spPr>
            <a:xfrm>
              <a:off x="1873840" y="44965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32" name="tx1632"/>
            <p:cNvSpPr/>
            <p:nvPr/>
          </p:nvSpPr>
          <p:spPr>
            <a:xfrm>
              <a:off x="2177246"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33" name="tx1633"/>
            <p:cNvSpPr/>
            <p:nvPr/>
          </p:nvSpPr>
          <p:spPr>
            <a:xfrm>
              <a:off x="2480651" y="44965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34" name="tx1634"/>
            <p:cNvSpPr/>
            <p:nvPr/>
          </p:nvSpPr>
          <p:spPr>
            <a:xfrm>
              <a:off x="2784057"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35" name="tx1635"/>
            <p:cNvSpPr/>
            <p:nvPr/>
          </p:nvSpPr>
          <p:spPr>
            <a:xfrm>
              <a:off x="3087463"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36" name="tx1636"/>
            <p:cNvSpPr/>
            <p:nvPr/>
          </p:nvSpPr>
          <p:spPr>
            <a:xfrm>
              <a:off x="3390869"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37" name="tx1637"/>
            <p:cNvSpPr/>
            <p:nvPr/>
          </p:nvSpPr>
          <p:spPr>
            <a:xfrm>
              <a:off x="3694275"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38" name="tx1638"/>
            <p:cNvSpPr/>
            <p:nvPr/>
          </p:nvSpPr>
          <p:spPr>
            <a:xfrm>
              <a:off x="3997681"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39" name="tx1639"/>
            <p:cNvSpPr/>
            <p:nvPr/>
          </p:nvSpPr>
          <p:spPr>
            <a:xfrm>
              <a:off x="4301086"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40" name="tx1640"/>
            <p:cNvSpPr/>
            <p:nvPr/>
          </p:nvSpPr>
          <p:spPr>
            <a:xfrm>
              <a:off x="4604492"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41" name="tx1641"/>
            <p:cNvSpPr/>
            <p:nvPr/>
          </p:nvSpPr>
          <p:spPr>
            <a:xfrm>
              <a:off x="4907898"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42" name="tx1642"/>
            <p:cNvSpPr/>
            <p:nvPr/>
          </p:nvSpPr>
          <p:spPr>
            <a:xfrm>
              <a:off x="5211304"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43" name="tx1643"/>
            <p:cNvSpPr/>
            <p:nvPr/>
          </p:nvSpPr>
          <p:spPr>
            <a:xfrm>
              <a:off x="5514710"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44" name="tx1644"/>
            <p:cNvSpPr/>
            <p:nvPr/>
          </p:nvSpPr>
          <p:spPr>
            <a:xfrm>
              <a:off x="5818116"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45" name="tx1645"/>
            <p:cNvSpPr/>
            <p:nvPr/>
          </p:nvSpPr>
          <p:spPr>
            <a:xfrm>
              <a:off x="6121521"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46" name="tx1646"/>
            <p:cNvSpPr/>
            <p:nvPr/>
          </p:nvSpPr>
          <p:spPr>
            <a:xfrm>
              <a:off x="6424927"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47" name="tx1647"/>
            <p:cNvSpPr/>
            <p:nvPr/>
          </p:nvSpPr>
          <p:spPr>
            <a:xfrm>
              <a:off x="6728333"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48" name="tx1648"/>
            <p:cNvSpPr/>
            <p:nvPr/>
          </p:nvSpPr>
          <p:spPr>
            <a:xfrm>
              <a:off x="7031739"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49" name="tx1649"/>
            <p:cNvSpPr/>
            <p:nvPr/>
          </p:nvSpPr>
          <p:spPr>
            <a:xfrm>
              <a:off x="7335145"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50" name="tx1650"/>
            <p:cNvSpPr/>
            <p:nvPr/>
          </p:nvSpPr>
          <p:spPr>
            <a:xfrm>
              <a:off x="7638550" y="44965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51" name="tx1651"/>
            <p:cNvSpPr/>
            <p:nvPr/>
          </p:nvSpPr>
          <p:spPr>
            <a:xfrm>
              <a:off x="7941956"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52" name="tx1652"/>
            <p:cNvSpPr/>
            <p:nvPr/>
          </p:nvSpPr>
          <p:spPr>
            <a:xfrm>
              <a:off x="8245362"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53" name="tx1653"/>
            <p:cNvSpPr/>
            <p:nvPr/>
          </p:nvSpPr>
          <p:spPr>
            <a:xfrm>
              <a:off x="8548768"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54" name="tx1654"/>
            <p:cNvSpPr/>
            <p:nvPr/>
          </p:nvSpPr>
          <p:spPr>
            <a:xfrm>
              <a:off x="8852174"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55" name="tx1655"/>
            <p:cNvSpPr/>
            <p:nvPr/>
          </p:nvSpPr>
          <p:spPr>
            <a:xfrm>
              <a:off x="1873840"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6" name="tx1656"/>
            <p:cNvSpPr/>
            <p:nvPr/>
          </p:nvSpPr>
          <p:spPr>
            <a:xfrm>
              <a:off x="2177246"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7" name="tx1657"/>
            <p:cNvSpPr/>
            <p:nvPr/>
          </p:nvSpPr>
          <p:spPr>
            <a:xfrm>
              <a:off x="2480651"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58" name="tx1658"/>
            <p:cNvSpPr/>
            <p:nvPr/>
          </p:nvSpPr>
          <p:spPr>
            <a:xfrm>
              <a:off x="2784057"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59" name="tx1659"/>
            <p:cNvSpPr/>
            <p:nvPr/>
          </p:nvSpPr>
          <p:spPr>
            <a:xfrm>
              <a:off x="3087463" y="42641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60" name="tx1660"/>
            <p:cNvSpPr/>
            <p:nvPr/>
          </p:nvSpPr>
          <p:spPr>
            <a:xfrm>
              <a:off x="3390869" y="42641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61" name="tx1661"/>
            <p:cNvSpPr/>
            <p:nvPr/>
          </p:nvSpPr>
          <p:spPr>
            <a:xfrm>
              <a:off x="3694275"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62" name="tx1662"/>
            <p:cNvSpPr/>
            <p:nvPr/>
          </p:nvSpPr>
          <p:spPr>
            <a:xfrm>
              <a:off x="3997681"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63" name="tx1663"/>
            <p:cNvSpPr/>
            <p:nvPr/>
          </p:nvSpPr>
          <p:spPr>
            <a:xfrm>
              <a:off x="4301086" y="42641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64" name="tx1664"/>
            <p:cNvSpPr/>
            <p:nvPr/>
          </p:nvSpPr>
          <p:spPr>
            <a:xfrm>
              <a:off x="4604492"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65" name="tx1665"/>
            <p:cNvSpPr/>
            <p:nvPr/>
          </p:nvSpPr>
          <p:spPr>
            <a:xfrm>
              <a:off x="4907898"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6" name="tx1666"/>
            <p:cNvSpPr/>
            <p:nvPr/>
          </p:nvSpPr>
          <p:spPr>
            <a:xfrm>
              <a:off x="5211304"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67" name="tx1667"/>
            <p:cNvSpPr/>
            <p:nvPr/>
          </p:nvSpPr>
          <p:spPr>
            <a:xfrm>
              <a:off x="5514710"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68" name="tx1668"/>
            <p:cNvSpPr/>
            <p:nvPr/>
          </p:nvSpPr>
          <p:spPr>
            <a:xfrm>
              <a:off x="5818116"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69" name="tx1669"/>
            <p:cNvSpPr/>
            <p:nvPr/>
          </p:nvSpPr>
          <p:spPr>
            <a:xfrm>
              <a:off x="6121521"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70" name="tx1670"/>
            <p:cNvSpPr/>
            <p:nvPr/>
          </p:nvSpPr>
          <p:spPr>
            <a:xfrm>
              <a:off x="6424927"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71" name="tx1671"/>
            <p:cNvSpPr/>
            <p:nvPr/>
          </p:nvSpPr>
          <p:spPr>
            <a:xfrm>
              <a:off x="6728333"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72" name="tx1672"/>
            <p:cNvSpPr/>
            <p:nvPr/>
          </p:nvSpPr>
          <p:spPr>
            <a:xfrm>
              <a:off x="7031739"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73" name="tx1673"/>
            <p:cNvSpPr/>
            <p:nvPr/>
          </p:nvSpPr>
          <p:spPr>
            <a:xfrm>
              <a:off x="7335145"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74" name="tx1674"/>
            <p:cNvSpPr/>
            <p:nvPr/>
          </p:nvSpPr>
          <p:spPr>
            <a:xfrm>
              <a:off x="7638550"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75" name="tx1675"/>
            <p:cNvSpPr/>
            <p:nvPr/>
          </p:nvSpPr>
          <p:spPr>
            <a:xfrm>
              <a:off x="7941956" y="42641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76" name="tx1676"/>
            <p:cNvSpPr/>
            <p:nvPr/>
          </p:nvSpPr>
          <p:spPr>
            <a:xfrm>
              <a:off x="8245362"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77" name="tx1677"/>
            <p:cNvSpPr/>
            <p:nvPr/>
          </p:nvSpPr>
          <p:spPr>
            <a:xfrm>
              <a:off x="8548768"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78" name="tx1678"/>
            <p:cNvSpPr/>
            <p:nvPr/>
          </p:nvSpPr>
          <p:spPr>
            <a:xfrm>
              <a:off x="8852174"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79" name="tx1679"/>
            <p:cNvSpPr/>
            <p:nvPr/>
          </p:nvSpPr>
          <p:spPr>
            <a:xfrm>
              <a:off x="2784057"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80" name="tx1680"/>
            <p:cNvSpPr/>
            <p:nvPr/>
          </p:nvSpPr>
          <p:spPr>
            <a:xfrm>
              <a:off x="3087463"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81" name="tx1681"/>
            <p:cNvSpPr/>
            <p:nvPr/>
          </p:nvSpPr>
          <p:spPr>
            <a:xfrm>
              <a:off x="3390869"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82" name="tx1682"/>
            <p:cNvSpPr/>
            <p:nvPr/>
          </p:nvSpPr>
          <p:spPr>
            <a:xfrm>
              <a:off x="3694275"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83" name="tx1683"/>
            <p:cNvSpPr/>
            <p:nvPr/>
          </p:nvSpPr>
          <p:spPr>
            <a:xfrm>
              <a:off x="3997681"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84" name="tx1684"/>
            <p:cNvSpPr/>
            <p:nvPr/>
          </p:nvSpPr>
          <p:spPr>
            <a:xfrm>
              <a:off x="4301086"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85" name="tx1685"/>
            <p:cNvSpPr/>
            <p:nvPr/>
          </p:nvSpPr>
          <p:spPr>
            <a:xfrm>
              <a:off x="4604492"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86" name="tx1686"/>
            <p:cNvSpPr/>
            <p:nvPr/>
          </p:nvSpPr>
          <p:spPr>
            <a:xfrm>
              <a:off x="4907898"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7" name="tx1687"/>
            <p:cNvSpPr/>
            <p:nvPr/>
          </p:nvSpPr>
          <p:spPr>
            <a:xfrm>
              <a:off x="5211304"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8" name="tx1688"/>
            <p:cNvSpPr/>
            <p:nvPr/>
          </p:nvSpPr>
          <p:spPr>
            <a:xfrm>
              <a:off x="5514710"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89" name="tx1689"/>
            <p:cNvSpPr/>
            <p:nvPr/>
          </p:nvSpPr>
          <p:spPr>
            <a:xfrm>
              <a:off x="5818116"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0" name="tx1690"/>
            <p:cNvSpPr/>
            <p:nvPr/>
          </p:nvSpPr>
          <p:spPr>
            <a:xfrm>
              <a:off x="6121521"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1" name="tx1691"/>
            <p:cNvSpPr/>
            <p:nvPr/>
          </p:nvSpPr>
          <p:spPr>
            <a:xfrm>
              <a:off x="6424927"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2" name="tx1692"/>
            <p:cNvSpPr/>
            <p:nvPr/>
          </p:nvSpPr>
          <p:spPr>
            <a:xfrm>
              <a:off x="6728333"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3" name="tx1693"/>
            <p:cNvSpPr/>
            <p:nvPr/>
          </p:nvSpPr>
          <p:spPr>
            <a:xfrm>
              <a:off x="7031739"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94" name="tx1694"/>
            <p:cNvSpPr/>
            <p:nvPr/>
          </p:nvSpPr>
          <p:spPr>
            <a:xfrm>
              <a:off x="7335145"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5" name="tx1695"/>
            <p:cNvSpPr/>
            <p:nvPr/>
          </p:nvSpPr>
          <p:spPr>
            <a:xfrm>
              <a:off x="7638550"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6" name="tx1696"/>
            <p:cNvSpPr/>
            <p:nvPr/>
          </p:nvSpPr>
          <p:spPr>
            <a:xfrm>
              <a:off x="7941956"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7" name="tx1697"/>
            <p:cNvSpPr/>
            <p:nvPr/>
          </p:nvSpPr>
          <p:spPr>
            <a:xfrm>
              <a:off x="8245362"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98" name="tx1698"/>
            <p:cNvSpPr/>
            <p:nvPr/>
          </p:nvSpPr>
          <p:spPr>
            <a:xfrm>
              <a:off x="6121521"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99" name="tx1699"/>
            <p:cNvSpPr/>
            <p:nvPr/>
          </p:nvSpPr>
          <p:spPr>
            <a:xfrm>
              <a:off x="6424927"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0" name="tx1700"/>
            <p:cNvSpPr/>
            <p:nvPr/>
          </p:nvSpPr>
          <p:spPr>
            <a:xfrm>
              <a:off x="6728333"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1" name="tx1701"/>
            <p:cNvSpPr/>
            <p:nvPr/>
          </p:nvSpPr>
          <p:spPr>
            <a:xfrm>
              <a:off x="7031739"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2" name="tx1702"/>
            <p:cNvSpPr/>
            <p:nvPr/>
          </p:nvSpPr>
          <p:spPr>
            <a:xfrm>
              <a:off x="7335145"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3" name="tx1703"/>
            <p:cNvSpPr/>
            <p:nvPr/>
          </p:nvSpPr>
          <p:spPr>
            <a:xfrm>
              <a:off x="7638550"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4" name="tx1704"/>
            <p:cNvSpPr/>
            <p:nvPr/>
          </p:nvSpPr>
          <p:spPr>
            <a:xfrm>
              <a:off x="7941956"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5" name="tx1705"/>
            <p:cNvSpPr/>
            <p:nvPr/>
          </p:nvSpPr>
          <p:spPr>
            <a:xfrm>
              <a:off x="8245362"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6" name="tx1706"/>
            <p:cNvSpPr/>
            <p:nvPr/>
          </p:nvSpPr>
          <p:spPr>
            <a:xfrm>
              <a:off x="8548768"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7" name="tx1707"/>
            <p:cNvSpPr/>
            <p:nvPr/>
          </p:nvSpPr>
          <p:spPr>
            <a:xfrm>
              <a:off x="8852174"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08" name="tx1708"/>
            <p:cNvSpPr/>
            <p:nvPr/>
          </p:nvSpPr>
          <p:spPr>
            <a:xfrm>
              <a:off x="1873840" y="54263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09" name="tx1709"/>
            <p:cNvSpPr/>
            <p:nvPr/>
          </p:nvSpPr>
          <p:spPr>
            <a:xfrm>
              <a:off x="2177246"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10" name="tx1710"/>
            <p:cNvSpPr/>
            <p:nvPr/>
          </p:nvSpPr>
          <p:spPr>
            <a:xfrm>
              <a:off x="2480651"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11" name="tx1711"/>
            <p:cNvSpPr/>
            <p:nvPr/>
          </p:nvSpPr>
          <p:spPr>
            <a:xfrm>
              <a:off x="2784057"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12" name="tx1712"/>
            <p:cNvSpPr/>
            <p:nvPr/>
          </p:nvSpPr>
          <p:spPr>
            <a:xfrm>
              <a:off x="3087463" y="54263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13" name="tx1713"/>
            <p:cNvSpPr/>
            <p:nvPr/>
          </p:nvSpPr>
          <p:spPr>
            <a:xfrm>
              <a:off x="3390869"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14" name="tx1714"/>
            <p:cNvSpPr/>
            <p:nvPr/>
          </p:nvSpPr>
          <p:spPr>
            <a:xfrm>
              <a:off x="3694275"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15" name="tx1715"/>
            <p:cNvSpPr/>
            <p:nvPr/>
          </p:nvSpPr>
          <p:spPr>
            <a:xfrm>
              <a:off x="3997681" y="54263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16" name="tx1716"/>
            <p:cNvSpPr/>
            <p:nvPr/>
          </p:nvSpPr>
          <p:spPr>
            <a:xfrm>
              <a:off x="4301086"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17" name="tx1717"/>
            <p:cNvSpPr/>
            <p:nvPr/>
          </p:nvSpPr>
          <p:spPr>
            <a:xfrm>
              <a:off x="4604492" y="54263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18" name="tx1718"/>
            <p:cNvSpPr/>
            <p:nvPr/>
          </p:nvSpPr>
          <p:spPr>
            <a:xfrm>
              <a:off x="4907898"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19" name="tx1719"/>
            <p:cNvSpPr/>
            <p:nvPr/>
          </p:nvSpPr>
          <p:spPr>
            <a:xfrm>
              <a:off x="5211304"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20" name="tx1720"/>
            <p:cNvSpPr/>
            <p:nvPr/>
          </p:nvSpPr>
          <p:spPr>
            <a:xfrm>
              <a:off x="5514710"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21" name="tx1721"/>
            <p:cNvSpPr/>
            <p:nvPr/>
          </p:nvSpPr>
          <p:spPr>
            <a:xfrm>
              <a:off x="5818116"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22" name="tx1722"/>
            <p:cNvSpPr/>
            <p:nvPr/>
          </p:nvSpPr>
          <p:spPr>
            <a:xfrm>
              <a:off x="6121521"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23" name="tx1723"/>
            <p:cNvSpPr/>
            <p:nvPr/>
          </p:nvSpPr>
          <p:spPr>
            <a:xfrm>
              <a:off x="6424927"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24" name="tx1724"/>
            <p:cNvSpPr/>
            <p:nvPr/>
          </p:nvSpPr>
          <p:spPr>
            <a:xfrm>
              <a:off x="6728333"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25" name="tx1725"/>
            <p:cNvSpPr/>
            <p:nvPr/>
          </p:nvSpPr>
          <p:spPr>
            <a:xfrm>
              <a:off x="7031739"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26" name="tx1726"/>
            <p:cNvSpPr/>
            <p:nvPr/>
          </p:nvSpPr>
          <p:spPr>
            <a:xfrm>
              <a:off x="7335145"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27" name="tx1727"/>
            <p:cNvSpPr/>
            <p:nvPr/>
          </p:nvSpPr>
          <p:spPr>
            <a:xfrm>
              <a:off x="7638550"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28" name="tx1728"/>
            <p:cNvSpPr/>
            <p:nvPr/>
          </p:nvSpPr>
          <p:spPr>
            <a:xfrm>
              <a:off x="7941956"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29" name="tx1729"/>
            <p:cNvSpPr/>
            <p:nvPr/>
          </p:nvSpPr>
          <p:spPr>
            <a:xfrm>
              <a:off x="8245362"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30" name="tx1730"/>
            <p:cNvSpPr/>
            <p:nvPr/>
          </p:nvSpPr>
          <p:spPr>
            <a:xfrm>
              <a:off x="8548768"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31" name="tx1731"/>
            <p:cNvSpPr/>
            <p:nvPr/>
          </p:nvSpPr>
          <p:spPr>
            <a:xfrm>
              <a:off x="8852174"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32" name="tx1732"/>
            <p:cNvSpPr/>
            <p:nvPr/>
          </p:nvSpPr>
          <p:spPr>
            <a:xfrm>
              <a:off x="1873840"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33" name="tx1733"/>
            <p:cNvSpPr/>
            <p:nvPr/>
          </p:nvSpPr>
          <p:spPr>
            <a:xfrm>
              <a:off x="2177246"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34" name="tx1734"/>
            <p:cNvSpPr/>
            <p:nvPr/>
          </p:nvSpPr>
          <p:spPr>
            <a:xfrm>
              <a:off x="2480651"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35" name="tx1735"/>
            <p:cNvSpPr/>
            <p:nvPr/>
          </p:nvSpPr>
          <p:spPr>
            <a:xfrm>
              <a:off x="2784057"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36" name="tx1736"/>
            <p:cNvSpPr/>
            <p:nvPr/>
          </p:nvSpPr>
          <p:spPr>
            <a:xfrm>
              <a:off x="3087463"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37" name="tx1737"/>
            <p:cNvSpPr/>
            <p:nvPr/>
          </p:nvSpPr>
          <p:spPr>
            <a:xfrm>
              <a:off x="3390869" y="51938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38" name="tx1738"/>
            <p:cNvSpPr/>
            <p:nvPr/>
          </p:nvSpPr>
          <p:spPr>
            <a:xfrm>
              <a:off x="3694275"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39" name="tx1739"/>
            <p:cNvSpPr/>
            <p:nvPr/>
          </p:nvSpPr>
          <p:spPr>
            <a:xfrm>
              <a:off x="3997681"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40" name="tx1740"/>
            <p:cNvSpPr/>
            <p:nvPr/>
          </p:nvSpPr>
          <p:spPr>
            <a:xfrm>
              <a:off x="4301086"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41" name="tx1741"/>
            <p:cNvSpPr/>
            <p:nvPr/>
          </p:nvSpPr>
          <p:spPr>
            <a:xfrm>
              <a:off x="4604492"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42" name="tx1742"/>
            <p:cNvSpPr/>
            <p:nvPr/>
          </p:nvSpPr>
          <p:spPr>
            <a:xfrm>
              <a:off x="4907898"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43" name="tx1743"/>
            <p:cNvSpPr/>
            <p:nvPr/>
          </p:nvSpPr>
          <p:spPr>
            <a:xfrm>
              <a:off x="5211304"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44" name="tx1744"/>
            <p:cNvSpPr/>
            <p:nvPr/>
          </p:nvSpPr>
          <p:spPr>
            <a:xfrm>
              <a:off x="5514710"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45" name="tx1745"/>
            <p:cNvSpPr/>
            <p:nvPr/>
          </p:nvSpPr>
          <p:spPr>
            <a:xfrm>
              <a:off x="5818116"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46" name="tx1746"/>
            <p:cNvSpPr/>
            <p:nvPr/>
          </p:nvSpPr>
          <p:spPr>
            <a:xfrm>
              <a:off x="6121521"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47" name="tx1747"/>
            <p:cNvSpPr/>
            <p:nvPr/>
          </p:nvSpPr>
          <p:spPr>
            <a:xfrm>
              <a:off x="6424927"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48" name="tx1748"/>
            <p:cNvSpPr/>
            <p:nvPr/>
          </p:nvSpPr>
          <p:spPr>
            <a:xfrm>
              <a:off x="6728333"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49" name="tx1749"/>
            <p:cNvSpPr/>
            <p:nvPr/>
          </p:nvSpPr>
          <p:spPr>
            <a:xfrm>
              <a:off x="7031739"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50" name="tx1750"/>
            <p:cNvSpPr/>
            <p:nvPr/>
          </p:nvSpPr>
          <p:spPr>
            <a:xfrm>
              <a:off x="7335145"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51" name="tx1751"/>
            <p:cNvSpPr/>
            <p:nvPr/>
          </p:nvSpPr>
          <p:spPr>
            <a:xfrm>
              <a:off x="7638550"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52" name="tx1752"/>
            <p:cNvSpPr/>
            <p:nvPr/>
          </p:nvSpPr>
          <p:spPr>
            <a:xfrm>
              <a:off x="7941956"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53" name="tx1753"/>
            <p:cNvSpPr/>
            <p:nvPr/>
          </p:nvSpPr>
          <p:spPr>
            <a:xfrm>
              <a:off x="8245362"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54" name="tx1754"/>
            <p:cNvSpPr/>
            <p:nvPr/>
          </p:nvSpPr>
          <p:spPr>
            <a:xfrm>
              <a:off x="8548768"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55" name="tx1755"/>
            <p:cNvSpPr/>
            <p:nvPr/>
          </p:nvSpPr>
          <p:spPr>
            <a:xfrm>
              <a:off x="8852174"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56" name="tx1756"/>
            <p:cNvSpPr/>
            <p:nvPr/>
          </p:nvSpPr>
          <p:spPr>
            <a:xfrm>
              <a:off x="3087463" y="38767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57" name="tx1757"/>
            <p:cNvSpPr/>
            <p:nvPr/>
          </p:nvSpPr>
          <p:spPr>
            <a:xfrm>
              <a:off x="3390869"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58" name="tx1758"/>
            <p:cNvSpPr/>
            <p:nvPr/>
          </p:nvSpPr>
          <p:spPr>
            <a:xfrm>
              <a:off x="3694275"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59" name="tx1759"/>
            <p:cNvSpPr/>
            <p:nvPr/>
          </p:nvSpPr>
          <p:spPr>
            <a:xfrm>
              <a:off x="3997681"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60" name="tx1760"/>
            <p:cNvSpPr/>
            <p:nvPr/>
          </p:nvSpPr>
          <p:spPr>
            <a:xfrm>
              <a:off x="4301086"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61" name="tx1761"/>
            <p:cNvSpPr/>
            <p:nvPr/>
          </p:nvSpPr>
          <p:spPr>
            <a:xfrm>
              <a:off x="4604492"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62" name="tx1762"/>
            <p:cNvSpPr/>
            <p:nvPr/>
          </p:nvSpPr>
          <p:spPr>
            <a:xfrm>
              <a:off x="4907898"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63" name="tx1763"/>
            <p:cNvSpPr/>
            <p:nvPr/>
          </p:nvSpPr>
          <p:spPr>
            <a:xfrm>
              <a:off x="5211304"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64" name="tx1764"/>
            <p:cNvSpPr/>
            <p:nvPr/>
          </p:nvSpPr>
          <p:spPr>
            <a:xfrm>
              <a:off x="5514710"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65" name="tx1765"/>
            <p:cNvSpPr/>
            <p:nvPr/>
          </p:nvSpPr>
          <p:spPr>
            <a:xfrm>
              <a:off x="5818116"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66" name="tx1766"/>
            <p:cNvSpPr/>
            <p:nvPr/>
          </p:nvSpPr>
          <p:spPr>
            <a:xfrm>
              <a:off x="6121521"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67" name="tx1767"/>
            <p:cNvSpPr/>
            <p:nvPr/>
          </p:nvSpPr>
          <p:spPr>
            <a:xfrm>
              <a:off x="6424927"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68" name="tx1768"/>
            <p:cNvSpPr/>
            <p:nvPr/>
          </p:nvSpPr>
          <p:spPr>
            <a:xfrm>
              <a:off x="6728333"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69" name="tx1769"/>
            <p:cNvSpPr/>
            <p:nvPr/>
          </p:nvSpPr>
          <p:spPr>
            <a:xfrm>
              <a:off x="7031739" y="38767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70" name="tx1770"/>
            <p:cNvSpPr/>
            <p:nvPr/>
          </p:nvSpPr>
          <p:spPr>
            <a:xfrm>
              <a:off x="7335145"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71" name="tx1771"/>
            <p:cNvSpPr/>
            <p:nvPr/>
          </p:nvSpPr>
          <p:spPr>
            <a:xfrm>
              <a:off x="7638550"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72" name="tx1772"/>
            <p:cNvSpPr/>
            <p:nvPr/>
          </p:nvSpPr>
          <p:spPr>
            <a:xfrm>
              <a:off x="7941956" y="38767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73" name="tx1773"/>
            <p:cNvSpPr/>
            <p:nvPr/>
          </p:nvSpPr>
          <p:spPr>
            <a:xfrm>
              <a:off x="8245362"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74" name="tx1774"/>
            <p:cNvSpPr/>
            <p:nvPr/>
          </p:nvSpPr>
          <p:spPr>
            <a:xfrm>
              <a:off x="8548768"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75" name="tx1775"/>
            <p:cNvSpPr/>
            <p:nvPr/>
          </p:nvSpPr>
          <p:spPr>
            <a:xfrm>
              <a:off x="8852174"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76" name="tx1776"/>
            <p:cNvSpPr/>
            <p:nvPr/>
          </p:nvSpPr>
          <p:spPr>
            <a:xfrm>
              <a:off x="1873840"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77" name="tx1777"/>
            <p:cNvSpPr/>
            <p:nvPr/>
          </p:nvSpPr>
          <p:spPr>
            <a:xfrm>
              <a:off x="2177246"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78" name="tx1778"/>
            <p:cNvSpPr/>
            <p:nvPr/>
          </p:nvSpPr>
          <p:spPr>
            <a:xfrm>
              <a:off x="2480651"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79" name="tx1779"/>
            <p:cNvSpPr/>
            <p:nvPr/>
          </p:nvSpPr>
          <p:spPr>
            <a:xfrm>
              <a:off x="2784057"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80" name="tx1780"/>
            <p:cNvSpPr/>
            <p:nvPr/>
          </p:nvSpPr>
          <p:spPr>
            <a:xfrm>
              <a:off x="3087463"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81" name="tx1781"/>
            <p:cNvSpPr/>
            <p:nvPr/>
          </p:nvSpPr>
          <p:spPr>
            <a:xfrm>
              <a:off x="3390869"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82" name="tx1782"/>
            <p:cNvSpPr/>
            <p:nvPr/>
          </p:nvSpPr>
          <p:spPr>
            <a:xfrm>
              <a:off x="3694275"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83" name="tx1783"/>
            <p:cNvSpPr/>
            <p:nvPr/>
          </p:nvSpPr>
          <p:spPr>
            <a:xfrm>
              <a:off x="3997681"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84" name="tx1784"/>
            <p:cNvSpPr/>
            <p:nvPr/>
          </p:nvSpPr>
          <p:spPr>
            <a:xfrm>
              <a:off x="4301086"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85" name="tx1785"/>
            <p:cNvSpPr/>
            <p:nvPr/>
          </p:nvSpPr>
          <p:spPr>
            <a:xfrm>
              <a:off x="4604492"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86" name="tx1786"/>
            <p:cNvSpPr/>
            <p:nvPr/>
          </p:nvSpPr>
          <p:spPr>
            <a:xfrm>
              <a:off x="4907898"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87" name="tx1787"/>
            <p:cNvSpPr/>
            <p:nvPr/>
          </p:nvSpPr>
          <p:spPr>
            <a:xfrm>
              <a:off x="5211304"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88" name="tx1788"/>
            <p:cNvSpPr/>
            <p:nvPr/>
          </p:nvSpPr>
          <p:spPr>
            <a:xfrm>
              <a:off x="5514710"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89" name="tx1789"/>
            <p:cNvSpPr/>
            <p:nvPr/>
          </p:nvSpPr>
          <p:spPr>
            <a:xfrm>
              <a:off x="5818116"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90" name="tx1790"/>
            <p:cNvSpPr/>
            <p:nvPr/>
          </p:nvSpPr>
          <p:spPr>
            <a:xfrm>
              <a:off x="6121521"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91" name="tx1791"/>
            <p:cNvSpPr/>
            <p:nvPr/>
          </p:nvSpPr>
          <p:spPr>
            <a:xfrm>
              <a:off x="6424927"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92" name="tx1792"/>
            <p:cNvSpPr/>
            <p:nvPr/>
          </p:nvSpPr>
          <p:spPr>
            <a:xfrm>
              <a:off x="6728333"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93" name="tx1793"/>
            <p:cNvSpPr/>
            <p:nvPr/>
          </p:nvSpPr>
          <p:spPr>
            <a:xfrm>
              <a:off x="7031739"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94" name="tx1794"/>
            <p:cNvSpPr/>
            <p:nvPr/>
          </p:nvSpPr>
          <p:spPr>
            <a:xfrm>
              <a:off x="7335145"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95" name="tx1795"/>
            <p:cNvSpPr/>
            <p:nvPr/>
          </p:nvSpPr>
          <p:spPr>
            <a:xfrm>
              <a:off x="7638550"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96" name="tx1796"/>
            <p:cNvSpPr/>
            <p:nvPr/>
          </p:nvSpPr>
          <p:spPr>
            <a:xfrm>
              <a:off x="7941956"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97" name="tx1797"/>
            <p:cNvSpPr/>
            <p:nvPr/>
          </p:nvSpPr>
          <p:spPr>
            <a:xfrm>
              <a:off x="8245362"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98" name="tx1798"/>
            <p:cNvSpPr/>
            <p:nvPr/>
          </p:nvSpPr>
          <p:spPr>
            <a:xfrm>
              <a:off x="8548768"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99" name="tx1799"/>
            <p:cNvSpPr/>
            <p:nvPr/>
          </p:nvSpPr>
          <p:spPr>
            <a:xfrm>
              <a:off x="8852174"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00" name="tx1800"/>
            <p:cNvSpPr/>
            <p:nvPr/>
          </p:nvSpPr>
          <p:spPr>
            <a:xfrm>
              <a:off x="1873840" y="34118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01" name="tx1801"/>
            <p:cNvSpPr/>
            <p:nvPr/>
          </p:nvSpPr>
          <p:spPr>
            <a:xfrm>
              <a:off x="2177246" y="34118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02" name="tx1802"/>
            <p:cNvSpPr/>
            <p:nvPr/>
          </p:nvSpPr>
          <p:spPr>
            <a:xfrm>
              <a:off x="2480651" y="34118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03" name="tx1803"/>
            <p:cNvSpPr/>
            <p:nvPr/>
          </p:nvSpPr>
          <p:spPr>
            <a:xfrm>
              <a:off x="2784057" y="34118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04" name="tx1804"/>
            <p:cNvSpPr/>
            <p:nvPr/>
          </p:nvSpPr>
          <p:spPr>
            <a:xfrm>
              <a:off x="3087463" y="34118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05" name="tx1805"/>
            <p:cNvSpPr/>
            <p:nvPr/>
          </p:nvSpPr>
          <p:spPr>
            <a:xfrm>
              <a:off x="3390869"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06" name="tx1806"/>
            <p:cNvSpPr/>
            <p:nvPr/>
          </p:nvSpPr>
          <p:spPr>
            <a:xfrm>
              <a:off x="3694275"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07" name="tx1807"/>
            <p:cNvSpPr/>
            <p:nvPr/>
          </p:nvSpPr>
          <p:spPr>
            <a:xfrm>
              <a:off x="3997681"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08" name="tx1808"/>
            <p:cNvSpPr/>
            <p:nvPr/>
          </p:nvSpPr>
          <p:spPr>
            <a:xfrm>
              <a:off x="4301086"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09" name="tx1809"/>
            <p:cNvSpPr/>
            <p:nvPr/>
          </p:nvSpPr>
          <p:spPr>
            <a:xfrm>
              <a:off x="4604492"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10" name="tx1810"/>
            <p:cNvSpPr/>
            <p:nvPr/>
          </p:nvSpPr>
          <p:spPr>
            <a:xfrm>
              <a:off x="4907898"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11" name="tx1811"/>
            <p:cNvSpPr/>
            <p:nvPr/>
          </p:nvSpPr>
          <p:spPr>
            <a:xfrm>
              <a:off x="5211304"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12" name="tx1812"/>
            <p:cNvSpPr/>
            <p:nvPr/>
          </p:nvSpPr>
          <p:spPr>
            <a:xfrm>
              <a:off x="5514710"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13" name="tx1813"/>
            <p:cNvSpPr/>
            <p:nvPr/>
          </p:nvSpPr>
          <p:spPr>
            <a:xfrm>
              <a:off x="5818116"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14" name="tx1814"/>
            <p:cNvSpPr/>
            <p:nvPr/>
          </p:nvSpPr>
          <p:spPr>
            <a:xfrm>
              <a:off x="6121521"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15" name="tx1815"/>
            <p:cNvSpPr/>
            <p:nvPr/>
          </p:nvSpPr>
          <p:spPr>
            <a:xfrm>
              <a:off x="6424927"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16" name="tx1816"/>
            <p:cNvSpPr/>
            <p:nvPr/>
          </p:nvSpPr>
          <p:spPr>
            <a:xfrm>
              <a:off x="6728333"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17" name="tx1817"/>
            <p:cNvSpPr/>
            <p:nvPr/>
          </p:nvSpPr>
          <p:spPr>
            <a:xfrm>
              <a:off x="7031739"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18" name="tx1818"/>
            <p:cNvSpPr/>
            <p:nvPr/>
          </p:nvSpPr>
          <p:spPr>
            <a:xfrm>
              <a:off x="7335145"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19" name="tx1819"/>
            <p:cNvSpPr/>
            <p:nvPr/>
          </p:nvSpPr>
          <p:spPr>
            <a:xfrm>
              <a:off x="7638550"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20" name="tx1820"/>
            <p:cNvSpPr/>
            <p:nvPr/>
          </p:nvSpPr>
          <p:spPr>
            <a:xfrm>
              <a:off x="7941956"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21" name="tx1821"/>
            <p:cNvSpPr/>
            <p:nvPr/>
          </p:nvSpPr>
          <p:spPr>
            <a:xfrm>
              <a:off x="8245362"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22" name="tx1822"/>
            <p:cNvSpPr/>
            <p:nvPr/>
          </p:nvSpPr>
          <p:spPr>
            <a:xfrm>
              <a:off x="8548768"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23" name="tx1823"/>
            <p:cNvSpPr/>
            <p:nvPr/>
          </p:nvSpPr>
          <p:spPr>
            <a:xfrm>
              <a:off x="8852174"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24" name="tx1824"/>
            <p:cNvSpPr/>
            <p:nvPr/>
          </p:nvSpPr>
          <p:spPr>
            <a:xfrm>
              <a:off x="1873840"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25" name="tx1825"/>
            <p:cNvSpPr/>
            <p:nvPr/>
          </p:nvSpPr>
          <p:spPr>
            <a:xfrm>
              <a:off x="2177246"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26" name="tx1826"/>
            <p:cNvSpPr/>
            <p:nvPr/>
          </p:nvSpPr>
          <p:spPr>
            <a:xfrm>
              <a:off x="2480651"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27" name="tx1827"/>
            <p:cNvSpPr/>
            <p:nvPr/>
          </p:nvSpPr>
          <p:spPr>
            <a:xfrm>
              <a:off x="2784057"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28" name="tx1828"/>
            <p:cNvSpPr/>
            <p:nvPr/>
          </p:nvSpPr>
          <p:spPr>
            <a:xfrm>
              <a:off x="1873840" y="45740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29" name="tx1829"/>
            <p:cNvSpPr/>
            <p:nvPr/>
          </p:nvSpPr>
          <p:spPr>
            <a:xfrm>
              <a:off x="2177246"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30" name="tx1830"/>
            <p:cNvSpPr/>
            <p:nvPr/>
          </p:nvSpPr>
          <p:spPr>
            <a:xfrm>
              <a:off x="2480651"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31" name="tx1831"/>
            <p:cNvSpPr/>
            <p:nvPr/>
          </p:nvSpPr>
          <p:spPr>
            <a:xfrm>
              <a:off x="2784057"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32" name="tx1832"/>
            <p:cNvSpPr/>
            <p:nvPr/>
          </p:nvSpPr>
          <p:spPr>
            <a:xfrm>
              <a:off x="3087463"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33" name="tx1833"/>
            <p:cNvSpPr/>
            <p:nvPr/>
          </p:nvSpPr>
          <p:spPr>
            <a:xfrm>
              <a:off x="3390869"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34" name="tx1834"/>
            <p:cNvSpPr/>
            <p:nvPr/>
          </p:nvSpPr>
          <p:spPr>
            <a:xfrm>
              <a:off x="3694275"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35" name="tx1835"/>
            <p:cNvSpPr/>
            <p:nvPr/>
          </p:nvSpPr>
          <p:spPr>
            <a:xfrm>
              <a:off x="3997681"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36" name="tx1836"/>
            <p:cNvSpPr/>
            <p:nvPr/>
          </p:nvSpPr>
          <p:spPr>
            <a:xfrm>
              <a:off x="4301086"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37" name="tx1837"/>
            <p:cNvSpPr/>
            <p:nvPr/>
          </p:nvSpPr>
          <p:spPr>
            <a:xfrm>
              <a:off x="1873840"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38" name="tx1838"/>
            <p:cNvSpPr/>
            <p:nvPr/>
          </p:nvSpPr>
          <p:spPr>
            <a:xfrm>
              <a:off x="2177246"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39" name="tx1839"/>
            <p:cNvSpPr/>
            <p:nvPr/>
          </p:nvSpPr>
          <p:spPr>
            <a:xfrm>
              <a:off x="2480651"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40" name="tx1840"/>
            <p:cNvSpPr/>
            <p:nvPr/>
          </p:nvSpPr>
          <p:spPr>
            <a:xfrm>
              <a:off x="2784057"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41" name="tx1841"/>
            <p:cNvSpPr/>
            <p:nvPr/>
          </p:nvSpPr>
          <p:spPr>
            <a:xfrm>
              <a:off x="3087463"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2" name="tx1842"/>
            <p:cNvSpPr/>
            <p:nvPr/>
          </p:nvSpPr>
          <p:spPr>
            <a:xfrm>
              <a:off x="3390869"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3" name="tx1843"/>
            <p:cNvSpPr/>
            <p:nvPr/>
          </p:nvSpPr>
          <p:spPr>
            <a:xfrm>
              <a:off x="3694275"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44" name="tx1844"/>
            <p:cNvSpPr/>
            <p:nvPr/>
          </p:nvSpPr>
          <p:spPr>
            <a:xfrm>
              <a:off x="3997681"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45" name="tx1845"/>
            <p:cNvSpPr/>
            <p:nvPr/>
          </p:nvSpPr>
          <p:spPr>
            <a:xfrm>
              <a:off x="4301086"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46" name="tx1846"/>
            <p:cNvSpPr/>
            <p:nvPr/>
          </p:nvSpPr>
          <p:spPr>
            <a:xfrm>
              <a:off x="4604492"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7" name="tx1847"/>
            <p:cNvSpPr/>
            <p:nvPr/>
          </p:nvSpPr>
          <p:spPr>
            <a:xfrm>
              <a:off x="4907898"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8" name="tx1848"/>
            <p:cNvSpPr/>
            <p:nvPr/>
          </p:nvSpPr>
          <p:spPr>
            <a:xfrm>
              <a:off x="5211304"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9" name="tx1849"/>
            <p:cNvSpPr/>
            <p:nvPr/>
          </p:nvSpPr>
          <p:spPr>
            <a:xfrm>
              <a:off x="5514710"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50" name="tx1850"/>
            <p:cNvSpPr/>
            <p:nvPr/>
          </p:nvSpPr>
          <p:spPr>
            <a:xfrm>
              <a:off x="5818116"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51" name="tx1851"/>
            <p:cNvSpPr/>
            <p:nvPr/>
          </p:nvSpPr>
          <p:spPr>
            <a:xfrm>
              <a:off x="6121521"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52" name="tx1852"/>
            <p:cNvSpPr/>
            <p:nvPr/>
          </p:nvSpPr>
          <p:spPr>
            <a:xfrm>
              <a:off x="6424927"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53" name="tx1853"/>
            <p:cNvSpPr/>
            <p:nvPr/>
          </p:nvSpPr>
          <p:spPr>
            <a:xfrm>
              <a:off x="6728333"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54" name="tx1854"/>
            <p:cNvSpPr/>
            <p:nvPr/>
          </p:nvSpPr>
          <p:spPr>
            <a:xfrm>
              <a:off x="7031739"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55" name="tx1855"/>
            <p:cNvSpPr/>
            <p:nvPr/>
          </p:nvSpPr>
          <p:spPr>
            <a:xfrm>
              <a:off x="7335145"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6" name="tx1856"/>
            <p:cNvSpPr/>
            <p:nvPr/>
          </p:nvSpPr>
          <p:spPr>
            <a:xfrm>
              <a:off x="7638550"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57" name="tx1857"/>
            <p:cNvSpPr/>
            <p:nvPr/>
          </p:nvSpPr>
          <p:spPr>
            <a:xfrm>
              <a:off x="7941956"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58" name="tx1858"/>
            <p:cNvSpPr/>
            <p:nvPr/>
          </p:nvSpPr>
          <p:spPr>
            <a:xfrm>
              <a:off x="8245362"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59" name="tx1859"/>
            <p:cNvSpPr/>
            <p:nvPr/>
          </p:nvSpPr>
          <p:spPr>
            <a:xfrm>
              <a:off x="8548768"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60" name="tx1860"/>
            <p:cNvSpPr/>
            <p:nvPr/>
          </p:nvSpPr>
          <p:spPr>
            <a:xfrm>
              <a:off x="8852174"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61" name="tx1861"/>
            <p:cNvSpPr/>
            <p:nvPr/>
          </p:nvSpPr>
          <p:spPr>
            <a:xfrm>
              <a:off x="1873840"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2" name="tx1862"/>
            <p:cNvSpPr/>
            <p:nvPr/>
          </p:nvSpPr>
          <p:spPr>
            <a:xfrm>
              <a:off x="2177246"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3" name="tx1863"/>
            <p:cNvSpPr/>
            <p:nvPr/>
          </p:nvSpPr>
          <p:spPr>
            <a:xfrm>
              <a:off x="2480651"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64" name="tx1864"/>
            <p:cNvSpPr/>
            <p:nvPr/>
          </p:nvSpPr>
          <p:spPr>
            <a:xfrm>
              <a:off x="2784057"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65" name="tx1865"/>
            <p:cNvSpPr/>
            <p:nvPr/>
          </p:nvSpPr>
          <p:spPr>
            <a:xfrm>
              <a:off x="3087463"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66" name="tx1866"/>
            <p:cNvSpPr/>
            <p:nvPr/>
          </p:nvSpPr>
          <p:spPr>
            <a:xfrm>
              <a:off x="3390869" y="37992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67" name="tx1867"/>
            <p:cNvSpPr/>
            <p:nvPr/>
          </p:nvSpPr>
          <p:spPr>
            <a:xfrm>
              <a:off x="3694275" y="37992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68" name="tx1868"/>
            <p:cNvSpPr/>
            <p:nvPr/>
          </p:nvSpPr>
          <p:spPr>
            <a:xfrm>
              <a:off x="3997681"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69" name="tx1869"/>
            <p:cNvSpPr/>
            <p:nvPr/>
          </p:nvSpPr>
          <p:spPr>
            <a:xfrm>
              <a:off x="4301086"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870" name="tx1870"/>
            <p:cNvSpPr/>
            <p:nvPr/>
          </p:nvSpPr>
          <p:spPr>
            <a:xfrm>
              <a:off x="4604492"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71" name="tx1871"/>
            <p:cNvSpPr/>
            <p:nvPr/>
          </p:nvSpPr>
          <p:spPr>
            <a:xfrm>
              <a:off x="1873840"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72" name="tx1872"/>
            <p:cNvSpPr/>
            <p:nvPr/>
          </p:nvSpPr>
          <p:spPr>
            <a:xfrm>
              <a:off x="2177246" y="434162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73" name="tx1873"/>
            <p:cNvSpPr/>
            <p:nvPr/>
          </p:nvSpPr>
          <p:spPr>
            <a:xfrm>
              <a:off x="2480651" y="434162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74" name="tx1874"/>
            <p:cNvSpPr/>
            <p:nvPr/>
          </p:nvSpPr>
          <p:spPr>
            <a:xfrm>
              <a:off x="2784057"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75" name="tx1875"/>
            <p:cNvSpPr/>
            <p:nvPr/>
          </p:nvSpPr>
          <p:spPr>
            <a:xfrm>
              <a:off x="3087463"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76" name="tx1876"/>
            <p:cNvSpPr/>
            <p:nvPr/>
          </p:nvSpPr>
          <p:spPr>
            <a:xfrm>
              <a:off x="3390869"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77" name="tx1877"/>
            <p:cNvSpPr/>
            <p:nvPr/>
          </p:nvSpPr>
          <p:spPr>
            <a:xfrm>
              <a:off x="3694275"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78" name="tx1878"/>
            <p:cNvSpPr/>
            <p:nvPr/>
          </p:nvSpPr>
          <p:spPr>
            <a:xfrm>
              <a:off x="3997681"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79" name="tx1879"/>
            <p:cNvSpPr/>
            <p:nvPr/>
          </p:nvSpPr>
          <p:spPr>
            <a:xfrm>
              <a:off x="4301086"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80" name="tx1880"/>
            <p:cNvSpPr/>
            <p:nvPr/>
          </p:nvSpPr>
          <p:spPr>
            <a:xfrm>
              <a:off x="4604492"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81" name="tx1881"/>
            <p:cNvSpPr/>
            <p:nvPr/>
          </p:nvSpPr>
          <p:spPr>
            <a:xfrm>
              <a:off x="4907898"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82" name="tx1882"/>
            <p:cNvSpPr/>
            <p:nvPr/>
          </p:nvSpPr>
          <p:spPr>
            <a:xfrm>
              <a:off x="5211304"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83" name="tx1883"/>
            <p:cNvSpPr/>
            <p:nvPr/>
          </p:nvSpPr>
          <p:spPr>
            <a:xfrm>
              <a:off x="5514710"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84" name="tx1884"/>
            <p:cNvSpPr/>
            <p:nvPr/>
          </p:nvSpPr>
          <p:spPr>
            <a:xfrm>
              <a:off x="5818116" y="434162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85" name="tx1885"/>
            <p:cNvSpPr/>
            <p:nvPr/>
          </p:nvSpPr>
          <p:spPr>
            <a:xfrm>
              <a:off x="6121521" y="434162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86" name="tx1886"/>
            <p:cNvSpPr/>
            <p:nvPr/>
          </p:nvSpPr>
          <p:spPr>
            <a:xfrm>
              <a:off x="6424927" y="434162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87" name="tx1887"/>
            <p:cNvSpPr/>
            <p:nvPr/>
          </p:nvSpPr>
          <p:spPr>
            <a:xfrm>
              <a:off x="6728333"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88" name="tx1888"/>
            <p:cNvSpPr/>
            <p:nvPr/>
          </p:nvSpPr>
          <p:spPr>
            <a:xfrm>
              <a:off x="7031739"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89" name="tx1889"/>
            <p:cNvSpPr/>
            <p:nvPr/>
          </p:nvSpPr>
          <p:spPr>
            <a:xfrm>
              <a:off x="7335145"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90" name="tx1890"/>
            <p:cNvSpPr/>
            <p:nvPr/>
          </p:nvSpPr>
          <p:spPr>
            <a:xfrm>
              <a:off x="7638550"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91" name="tx1891"/>
            <p:cNvSpPr/>
            <p:nvPr/>
          </p:nvSpPr>
          <p:spPr>
            <a:xfrm>
              <a:off x="7941956"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92" name="tx1892"/>
            <p:cNvSpPr/>
            <p:nvPr/>
          </p:nvSpPr>
          <p:spPr>
            <a:xfrm>
              <a:off x="8245362"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93" name="tx1893"/>
            <p:cNvSpPr/>
            <p:nvPr/>
          </p:nvSpPr>
          <p:spPr>
            <a:xfrm>
              <a:off x="8548768"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94" name="tx1894"/>
            <p:cNvSpPr/>
            <p:nvPr/>
          </p:nvSpPr>
          <p:spPr>
            <a:xfrm>
              <a:off x="8852174"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95" name="tx1895"/>
            <p:cNvSpPr/>
            <p:nvPr/>
          </p:nvSpPr>
          <p:spPr>
            <a:xfrm>
              <a:off x="4907898"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96" name="tx1896"/>
            <p:cNvSpPr/>
            <p:nvPr/>
          </p:nvSpPr>
          <p:spPr>
            <a:xfrm>
              <a:off x="5211304"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97" name="tx1897"/>
            <p:cNvSpPr/>
            <p:nvPr/>
          </p:nvSpPr>
          <p:spPr>
            <a:xfrm>
              <a:off x="5514710"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98" name="tx1898"/>
            <p:cNvSpPr/>
            <p:nvPr/>
          </p:nvSpPr>
          <p:spPr>
            <a:xfrm>
              <a:off x="5818116"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99" name="tx1899"/>
            <p:cNvSpPr/>
            <p:nvPr/>
          </p:nvSpPr>
          <p:spPr>
            <a:xfrm>
              <a:off x="6121521"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00" name="tx1900"/>
            <p:cNvSpPr/>
            <p:nvPr/>
          </p:nvSpPr>
          <p:spPr>
            <a:xfrm>
              <a:off x="6424927" y="37992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01" name="tx1901"/>
            <p:cNvSpPr/>
            <p:nvPr/>
          </p:nvSpPr>
          <p:spPr>
            <a:xfrm>
              <a:off x="6728333"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02" name="tx1902"/>
            <p:cNvSpPr/>
            <p:nvPr/>
          </p:nvSpPr>
          <p:spPr>
            <a:xfrm>
              <a:off x="7031739"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03" name="tx1903"/>
            <p:cNvSpPr/>
            <p:nvPr/>
          </p:nvSpPr>
          <p:spPr>
            <a:xfrm>
              <a:off x="7335145"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4" name="tx1904"/>
            <p:cNvSpPr/>
            <p:nvPr/>
          </p:nvSpPr>
          <p:spPr>
            <a:xfrm>
              <a:off x="7638550"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5" name="tx1905"/>
            <p:cNvSpPr/>
            <p:nvPr/>
          </p:nvSpPr>
          <p:spPr>
            <a:xfrm>
              <a:off x="7941956"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6" name="tx1906"/>
            <p:cNvSpPr/>
            <p:nvPr/>
          </p:nvSpPr>
          <p:spPr>
            <a:xfrm>
              <a:off x="8245362"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7" name="tx1907"/>
            <p:cNvSpPr/>
            <p:nvPr/>
          </p:nvSpPr>
          <p:spPr>
            <a:xfrm>
              <a:off x="8548768"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8" name="tx1908"/>
            <p:cNvSpPr/>
            <p:nvPr/>
          </p:nvSpPr>
          <p:spPr>
            <a:xfrm>
              <a:off x="8852174"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9" name="tx1909"/>
            <p:cNvSpPr/>
            <p:nvPr/>
          </p:nvSpPr>
          <p:spPr>
            <a:xfrm>
              <a:off x="3694275"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0" name="tx1910"/>
            <p:cNvSpPr/>
            <p:nvPr/>
          </p:nvSpPr>
          <p:spPr>
            <a:xfrm>
              <a:off x="3997681"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11" name="tx1911"/>
            <p:cNvSpPr/>
            <p:nvPr/>
          </p:nvSpPr>
          <p:spPr>
            <a:xfrm>
              <a:off x="4301086"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12" name="tx1912"/>
            <p:cNvSpPr/>
            <p:nvPr/>
          </p:nvSpPr>
          <p:spPr>
            <a:xfrm>
              <a:off x="4604492"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13" name="tx1913"/>
            <p:cNvSpPr/>
            <p:nvPr/>
          </p:nvSpPr>
          <p:spPr>
            <a:xfrm>
              <a:off x="4907898"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14" name="tx1914"/>
            <p:cNvSpPr/>
            <p:nvPr/>
          </p:nvSpPr>
          <p:spPr>
            <a:xfrm>
              <a:off x="5211304"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15" name="tx1915"/>
            <p:cNvSpPr/>
            <p:nvPr/>
          </p:nvSpPr>
          <p:spPr>
            <a:xfrm>
              <a:off x="5514710"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16" name="tx1916"/>
            <p:cNvSpPr/>
            <p:nvPr/>
          </p:nvSpPr>
          <p:spPr>
            <a:xfrm>
              <a:off x="5818116"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17" name="tx1917"/>
            <p:cNvSpPr/>
            <p:nvPr/>
          </p:nvSpPr>
          <p:spPr>
            <a:xfrm>
              <a:off x="6121521"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18" name="tx1918"/>
            <p:cNvSpPr/>
            <p:nvPr/>
          </p:nvSpPr>
          <p:spPr>
            <a:xfrm>
              <a:off x="6424927"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19" name="tx1919"/>
            <p:cNvSpPr/>
            <p:nvPr/>
          </p:nvSpPr>
          <p:spPr>
            <a:xfrm>
              <a:off x="6728333"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20" name="tx1920"/>
            <p:cNvSpPr/>
            <p:nvPr/>
          </p:nvSpPr>
          <p:spPr>
            <a:xfrm>
              <a:off x="7031739"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21" name="tx1921"/>
            <p:cNvSpPr/>
            <p:nvPr/>
          </p:nvSpPr>
          <p:spPr>
            <a:xfrm>
              <a:off x="7335145"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22" name="tx1922"/>
            <p:cNvSpPr/>
            <p:nvPr/>
          </p:nvSpPr>
          <p:spPr>
            <a:xfrm>
              <a:off x="7638550"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23" name="tx1923"/>
            <p:cNvSpPr/>
            <p:nvPr/>
          </p:nvSpPr>
          <p:spPr>
            <a:xfrm>
              <a:off x="7941956"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24" name="tx1924"/>
            <p:cNvSpPr/>
            <p:nvPr/>
          </p:nvSpPr>
          <p:spPr>
            <a:xfrm>
              <a:off x="8245362"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25" name="tx1925"/>
            <p:cNvSpPr/>
            <p:nvPr/>
          </p:nvSpPr>
          <p:spPr>
            <a:xfrm>
              <a:off x="8548768" y="29470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26" name="tx1926"/>
            <p:cNvSpPr/>
            <p:nvPr/>
          </p:nvSpPr>
          <p:spPr>
            <a:xfrm>
              <a:off x="8852174" y="29470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27" name="tx1927"/>
            <p:cNvSpPr/>
            <p:nvPr/>
          </p:nvSpPr>
          <p:spPr>
            <a:xfrm>
              <a:off x="1873840"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28" name="tx1928"/>
            <p:cNvSpPr/>
            <p:nvPr/>
          </p:nvSpPr>
          <p:spPr>
            <a:xfrm>
              <a:off x="2177246"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29" name="tx1929"/>
            <p:cNvSpPr/>
            <p:nvPr/>
          </p:nvSpPr>
          <p:spPr>
            <a:xfrm>
              <a:off x="2480651"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30" name="tx1930"/>
            <p:cNvSpPr/>
            <p:nvPr/>
          </p:nvSpPr>
          <p:spPr>
            <a:xfrm>
              <a:off x="2784057"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31" name="tx1931"/>
            <p:cNvSpPr/>
            <p:nvPr/>
          </p:nvSpPr>
          <p:spPr>
            <a:xfrm>
              <a:off x="3087463"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32" name="tx1932"/>
            <p:cNvSpPr/>
            <p:nvPr/>
          </p:nvSpPr>
          <p:spPr>
            <a:xfrm>
              <a:off x="3390869"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33" name="tx1933"/>
            <p:cNvSpPr/>
            <p:nvPr/>
          </p:nvSpPr>
          <p:spPr>
            <a:xfrm>
              <a:off x="4604492"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34" name="tx1934"/>
            <p:cNvSpPr/>
            <p:nvPr/>
          </p:nvSpPr>
          <p:spPr>
            <a:xfrm>
              <a:off x="4907898"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35" name="tx1935"/>
            <p:cNvSpPr/>
            <p:nvPr/>
          </p:nvSpPr>
          <p:spPr>
            <a:xfrm>
              <a:off x="5211304" y="45740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36" name="tx1936"/>
            <p:cNvSpPr/>
            <p:nvPr/>
          </p:nvSpPr>
          <p:spPr>
            <a:xfrm>
              <a:off x="5514710"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37" name="tx1937"/>
            <p:cNvSpPr/>
            <p:nvPr/>
          </p:nvSpPr>
          <p:spPr>
            <a:xfrm>
              <a:off x="5818116"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38" name="tx1938"/>
            <p:cNvSpPr/>
            <p:nvPr/>
          </p:nvSpPr>
          <p:spPr>
            <a:xfrm>
              <a:off x="6121521" y="45740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39" name="tx1939"/>
            <p:cNvSpPr/>
            <p:nvPr/>
          </p:nvSpPr>
          <p:spPr>
            <a:xfrm>
              <a:off x="6424927" y="45740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40" name="tx1940"/>
            <p:cNvSpPr/>
            <p:nvPr/>
          </p:nvSpPr>
          <p:spPr>
            <a:xfrm>
              <a:off x="6728333" y="45740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41" name="tx1941"/>
            <p:cNvSpPr/>
            <p:nvPr/>
          </p:nvSpPr>
          <p:spPr>
            <a:xfrm>
              <a:off x="7031739" y="45740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42" name="tx1942"/>
            <p:cNvSpPr/>
            <p:nvPr/>
          </p:nvSpPr>
          <p:spPr>
            <a:xfrm>
              <a:off x="7335145"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43" name="tx1943"/>
            <p:cNvSpPr/>
            <p:nvPr/>
          </p:nvSpPr>
          <p:spPr>
            <a:xfrm>
              <a:off x="7638550"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44" name="tx1944"/>
            <p:cNvSpPr/>
            <p:nvPr/>
          </p:nvSpPr>
          <p:spPr>
            <a:xfrm>
              <a:off x="7941956"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45" name="tx1945"/>
            <p:cNvSpPr/>
            <p:nvPr/>
          </p:nvSpPr>
          <p:spPr>
            <a:xfrm>
              <a:off x="8245362"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46" name="tx1946"/>
            <p:cNvSpPr/>
            <p:nvPr/>
          </p:nvSpPr>
          <p:spPr>
            <a:xfrm>
              <a:off x="8548768"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47" name="tx1947"/>
            <p:cNvSpPr/>
            <p:nvPr/>
          </p:nvSpPr>
          <p:spPr>
            <a:xfrm>
              <a:off x="8852174"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48" name="tx1948"/>
            <p:cNvSpPr/>
            <p:nvPr/>
          </p:nvSpPr>
          <p:spPr>
            <a:xfrm>
              <a:off x="1873840"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49" name="tx1949"/>
            <p:cNvSpPr/>
            <p:nvPr/>
          </p:nvSpPr>
          <p:spPr>
            <a:xfrm>
              <a:off x="2177246"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50" name="tx1950"/>
            <p:cNvSpPr/>
            <p:nvPr/>
          </p:nvSpPr>
          <p:spPr>
            <a:xfrm>
              <a:off x="2480651"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51" name="tx1951"/>
            <p:cNvSpPr/>
            <p:nvPr/>
          </p:nvSpPr>
          <p:spPr>
            <a:xfrm>
              <a:off x="2784057"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52" name="tx1952"/>
            <p:cNvSpPr/>
            <p:nvPr/>
          </p:nvSpPr>
          <p:spPr>
            <a:xfrm>
              <a:off x="3087463"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53" name="tx1953"/>
            <p:cNvSpPr/>
            <p:nvPr/>
          </p:nvSpPr>
          <p:spPr>
            <a:xfrm>
              <a:off x="3390869"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54" name="tx1954"/>
            <p:cNvSpPr/>
            <p:nvPr/>
          </p:nvSpPr>
          <p:spPr>
            <a:xfrm>
              <a:off x="3694275"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55" name="tx1955"/>
            <p:cNvSpPr/>
            <p:nvPr/>
          </p:nvSpPr>
          <p:spPr>
            <a:xfrm>
              <a:off x="3997681"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6" name="tx1956"/>
            <p:cNvSpPr/>
            <p:nvPr/>
          </p:nvSpPr>
          <p:spPr>
            <a:xfrm>
              <a:off x="4301086"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7" name="tx1957"/>
            <p:cNvSpPr/>
            <p:nvPr/>
          </p:nvSpPr>
          <p:spPr>
            <a:xfrm>
              <a:off x="4604492"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8" name="tx1958"/>
            <p:cNvSpPr/>
            <p:nvPr/>
          </p:nvSpPr>
          <p:spPr>
            <a:xfrm>
              <a:off x="4907898"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59" name="tx1959"/>
            <p:cNvSpPr/>
            <p:nvPr/>
          </p:nvSpPr>
          <p:spPr>
            <a:xfrm>
              <a:off x="5211304"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0" name="tx1960"/>
            <p:cNvSpPr/>
            <p:nvPr/>
          </p:nvSpPr>
          <p:spPr>
            <a:xfrm>
              <a:off x="5514710"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61" name="tx1961"/>
            <p:cNvSpPr/>
            <p:nvPr/>
          </p:nvSpPr>
          <p:spPr>
            <a:xfrm>
              <a:off x="5818116"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62" name="tx1962"/>
            <p:cNvSpPr/>
            <p:nvPr/>
          </p:nvSpPr>
          <p:spPr>
            <a:xfrm>
              <a:off x="6121521"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63" name="tx1963"/>
            <p:cNvSpPr/>
            <p:nvPr/>
          </p:nvSpPr>
          <p:spPr>
            <a:xfrm>
              <a:off x="6424927"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64" name="tx1964"/>
            <p:cNvSpPr/>
            <p:nvPr/>
          </p:nvSpPr>
          <p:spPr>
            <a:xfrm>
              <a:off x="6728333"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65" name="tx1965"/>
            <p:cNvSpPr/>
            <p:nvPr/>
          </p:nvSpPr>
          <p:spPr>
            <a:xfrm>
              <a:off x="7031739"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66" name="tx1966"/>
            <p:cNvSpPr/>
            <p:nvPr/>
          </p:nvSpPr>
          <p:spPr>
            <a:xfrm>
              <a:off x="7335145"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67" name="tx1967"/>
            <p:cNvSpPr/>
            <p:nvPr/>
          </p:nvSpPr>
          <p:spPr>
            <a:xfrm>
              <a:off x="7638550"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68" name="tx1968"/>
            <p:cNvSpPr/>
            <p:nvPr/>
          </p:nvSpPr>
          <p:spPr>
            <a:xfrm>
              <a:off x="7941956"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69" name="tx1969"/>
            <p:cNvSpPr/>
            <p:nvPr/>
          </p:nvSpPr>
          <p:spPr>
            <a:xfrm>
              <a:off x="8245362"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70" name="tx1970"/>
            <p:cNvSpPr/>
            <p:nvPr/>
          </p:nvSpPr>
          <p:spPr>
            <a:xfrm>
              <a:off x="8548768"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71" name="tx1971"/>
            <p:cNvSpPr/>
            <p:nvPr/>
          </p:nvSpPr>
          <p:spPr>
            <a:xfrm>
              <a:off x="8852174"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72" name="tx1972"/>
            <p:cNvSpPr/>
            <p:nvPr/>
          </p:nvSpPr>
          <p:spPr>
            <a:xfrm>
              <a:off x="1873840"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73" name="tx1973"/>
            <p:cNvSpPr/>
            <p:nvPr/>
          </p:nvSpPr>
          <p:spPr>
            <a:xfrm>
              <a:off x="2177246"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74" name="tx1974"/>
            <p:cNvSpPr/>
            <p:nvPr/>
          </p:nvSpPr>
          <p:spPr>
            <a:xfrm>
              <a:off x="2480651"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75" name="tx1975"/>
            <p:cNvSpPr/>
            <p:nvPr/>
          </p:nvSpPr>
          <p:spPr>
            <a:xfrm>
              <a:off x="2784057"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76" name="tx1976"/>
            <p:cNvSpPr/>
            <p:nvPr/>
          </p:nvSpPr>
          <p:spPr>
            <a:xfrm>
              <a:off x="3087463"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7" name="tx1977"/>
            <p:cNvSpPr/>
            <p:nvPr/>
          </p:nvSpPr>
          <p:spPr>
            <a:xfrm>
              <a:off x="3390869"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78" name="tx1978"/>
            <p:cNvSpPr/>
            <p:nvPr/>
          </p:nvSpPr>
          <p:spPr>
            <a:xfrm>
              <a:off x="3694275"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79" name="tx1979"/>
            <p:cNvSpPr/>
            <p:nvPr/>
          </p:nvSpPr>
          <p:spPr>
            <a:xfrm>
              <a:off x="3997681"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0" name="tx1980"/>
            <p:cNvSpPr/>
            <p:nvPr/>
          </p:nvSpPr>
          <p:spPr>
            <a:xfrm>
              <a:off x="4301086"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1" name="tx1981"/>
            <p:cNvSpPr/>
            <p:nvPr/>
          </p:nvSpPr>
          <p:spPr>
            <a:xfrm>
              <a:off x="4604492"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82" name="tx1982"/>
            <p:cNvSpPr/>
            <p:nvPr/>
          </p:nvSpPr>
          <p:spPr>
            <a:xfrm>
              <a:off x="4907898"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3" name="tx1983"/>
            <p:cNvSpPr/>
            <p:nvPr/>
          </p:nvSpPr>
          <p:spPr>
            <a:xfrm>
              <a:off x="5211304"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4" name="tx1984"/>
            <p:cNvSpPr/>
            <p:nvPr/>
          </p:nvSpPr>
          <p:spPr>
            <a:xfrm>
              <a:off x="5514710"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5" name="tx1985"/>
            <p:cNvSpPr/>
            <p:nvPr/>
          </p:nvSpPr>
          <p:spPr>
            <a:xfrm>
              <a:off x="5818116"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986" name="tx1986"/>
            <p:cNvSpPr/>
            <p:nvPr/>
          </p:nvSpPr>
          <p:spPr>
            <a:xfrm>
              <a:off x="6121521"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87" name="tx1987"/>
            <p:cNvSpPr/>
            <p:nvPr/>
          </p:nvSpPr>
          <p:spPr>
            <a:xfrm>
              <a:off x="6424927"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88" name="tx1988"/>
            <p:cNvSpPr/>
            <p:nvPr/>
          </p:nvSpPr>
          <p:spPr>
            <a:xfrm>
              <a:off x="6728333"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89" name="tx1989"/>
            <p:cNvSpPr/>
            <p:nvPr/>
          </p:nvSpPr>
          <p:spPr>
            <a:xfrm>
              <a:off x="7031739"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90" name="tx1990"/>
            <p:cNvSpPr/>
            <p:nvPr/>
          </p:nvSpPr>
          <p:spPr>
            <a:xfrm>
              <a:off x="7335145"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91" name="tx1991"/>
            <p:cNvSpPr/>
            <p:nvPr/>
          </p:nvSpPr>
          <p:spPr>
            <a:xfrm>
              <a:off x="7638550"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92" name="tx1992"/>
            <p:cNvSpPr/>
            <p:nvPr/>
          </p:nvSpPr>
          <p:spPr>
            <a:xfrm>
              <a:off x="7941956"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93" name="tx1993"/>
            <p:cNvSpPr/>
            <p:nvPr/>
          </p:nvSpPr>
          <p:spPr>
            <a:xfrm>
              <a:off x="8245362"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94" name="tx1994"/>
            <p:cNvSpPr/>
            <p:nvPr/>
          </p:nvSpPr>
          <p:spPr>
            <a:xfrm>
              <a:off x="8548768"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95" name="tx1995"/>
            <p:cNvSpPr/>
            <p:nvPr/>
          </p:nvSpPr>
          <p:spPr>
            <a:xfrm>
              <a:off x="8852174"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96" name="tx1996"/>
            <p:cNvSpPr/>
            <p:nvPr/>
          </p:nvSpPr>
          <p:spPr>
            <a:xfrm>
              <a:off x="1873840"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97" name="tx1997"/>
            <p:cNvSpPr/>
            <p:nvPr/>
          </p:nvSpPr>
          <p:spPr>
            <a:xfrm>
              <a:off x="2177246"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98" name="tx1998"/>
            <p:cNvSpPr/>
            <p:nvPr/>
          </p:nvSpPr>
          <p:spPr>
            <a:xfrm>
              <a:off x="2480651"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99" name="tx1999"/>
            <p:cNvSpPr/>
            <p:nvPr/>
          </p:nvSpPr>
          <p:spPr>
            <a:xfrm>
              <a:off x="2784057"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00" name="tx2000"/>
            <p:cNvSpPr/>
            <p:nvPr/>
          </p:nvSpPr>
          <p:spPr>
            <a:xfrm>
              <a:off x="3087463"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01" name="tx2001"/>
            <p:cNvSpPr/>
            <p:nvPr/>
          </p:nvSpPr>
          <p:spPr>
            <a:xfrm>
              <a:off x="3390869"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02" name="tx2002"/>
            <p:cNvSpPr/>
            <p:nvPr/>
          </p:nvSpPr>
          <p:spPr>
            <a:xfrm>
              <a:off x="3694275"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03" name="tx2003"/>
            <p:cNvSpPr/>
            <p:nvPr/>
          </p:nvSpPr>
          <p:spPr>
            <a:xfrm>
              <a:off x="3997681"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04" name="tx2004"/>
            <p:cNvSpPr/>
            <p:nvPr/>
          </p:nvSpPr>
          <p:spPr>
            <a:xfrm>
              <a:off x="4301086"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05" name="tx2005"/>
            <p:cNvSpPr/>
            <p:nvPr/>
          </p:nvSpPr>
          <p:spPr>
            <a:xfrm>
              <a:off x="4604492" y="46515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06" name="tx2006"/>
            <p:cNvSpPr/>
            <p:nvPr/>
          </p:nvSpPr>
          <p:spPr>
            <a:xfrm>
              <a:off x="4907898"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07" name="tx2007"/>
            <p:cNvSpPr/>
            <p:nvPr/>
          </p:nvSpPr>
          <p:spPr>
            <a:xfrm>
              <a:off x="5211304"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08" name="tx2008"/>
            <p:cNvSpPr/>
            <p:nvPr/>
          </p:nvSpPr>
          <p:spPr>
            <a:xfrm>
              <a:off x="5514710"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09" name="tx2009"/>
            <p:cNvSpPr/>
            <p:nvPr/>
          </p:nvSpPr>
          <p:spPr>
            <a:xfrm>
              <a:off x="5818116"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10" name="tx2010"/>
            <p:cNvSpPr/>
            <p:nvPr/>
          </p:nvSpPr>
          <p:spPr>
            <a:xfrm>
              <a:off x="6121521"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11" name="tx2011"/>
            <p:cNvSpPr/>
            <p:nvPr/>
          </p:nvSpPr>
          <p:spPr>
            <a:xfrm>
              <a:off x="6424927"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12" name="tx2012"/>
            <p:cNvSpPr/>
            <p:nvPr/>
          </p:nvSpPr>
          <p:spPr>
            <a:xfrm>
              <a:off x="6728333"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13" name="tx2013"/>
            <p:cNvSpPr/>
            <p:nvPr/>
          </p:nvSpPr>
          <p:spPr>
            <a:xfrm>
              <a:off x="7031739"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14" name="tx2014"/>
            <p:cNvSpPr/>
            <p:nvPr/>
          </p:nvSpPr>
          <p:spPr>
            <a:xfrm>
              <a:off x="7335145"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15" name="tx2015"/>
            <p:cNvSpPr/>
            <p:nvPr/>
          </p:nvSpPr>
          <p:spPr>
            <a:xfrm>
              <a:off x="7638550" y="46515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16" name="tx2016"/>
            <p:cNvSpPr/>
            <p:nvPr/>
          </p:nvSpPr>
          <p:spPr>
            <a:xfrm>
              <a:off x="7941956" y="46515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17" name="tx2017"/>
            <p:cNvSpPr/>
            <p:nvPr/>
          </p:nvSpPr>
          <p:spPr>
            <a:xfrm>
              <a:off x="8245362" y="46515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18" name="tx2018"/>
            <p:cNvSpPr/>
            <p:nvPr/>
          </p:nvSpPr>
          <p:spPr>
            <a:xfrm>
              <a:off x="8548768"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19" name="tx2019"/>
            <p:cNvSpPr/>
            <p:nvPr/>
          </p:nvSpPr>
          <p:spPr>
            <a:xfrm>
              <a:off x="8852174"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20" name="tx2020"/>
            <p:cNvSpPr/>
            <p:nvPr/>
          </p:nvSpPr>
          <p:spPr>
            <a:xfrm>
              <a:off x="1873840" y="372179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21" name="tx2021"/>
            <p:cNvSpPr/>
            <p:nvPr/>
          </p:nvSpPr>
          <p:spPr>
            <a:xfrm>
              <a:off x="2177246"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22" name="tx2022"/>
            <p:cNvSpPr/>
            <p:nvPr/>
          </p:nvSpPr>
          <p:spPr>
            <a:xfrm>
              <a:off x="2480651"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23" name="tx2023"/>
            <p:cNvSpPr/>
            <p:nvPr/>
          </p:nvSpPr>
          <p:spPr>
            <a:xfrm>
              <a:off x="2784057"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24" name="tx2024"/>
            <p:cNvSpPr/>
            <p:nvPr/>
          </p:nvSpPr>
          <p:spPr>
            <a:xfrm>
              <a:off x="3087463"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25" name="tx2025"/>
            <p:cNvSpPr/>
            <p:nvPr/>
          </p:nvSpPr>
          <p:spPr>
            <a:xfrm>
              <a:off x="3390869"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26" name="tx2026"/>
            <p:cNvSpPr/>
            <p:nvPr/>
          </p:nvSpPr>
          <p:spPr>
            <a:xfrm>
              <a:off x="3694275"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27" name="tx2027"/>
            <p:cNvSpPr/>
            <p:nvPr/>
          </p:nvSpPr>
          <p:spPr>
            <a:xfrm>
              <a:off x="3997681"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28" name="tx2028"/>
            <p:cNvSpPr/>
            <p:nvPr/>
          </p:nvSpPr>
          <p:spPr>
            <a:xfrm>
              <a:off x="4301086"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29" name="tx2029"/>
            <p:cNvSpPr/>
            <p:nvPr/>
          </p:nvSpPr>
          <p:spPr>
            <a:xfrm>
              <a:off x="4604492"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30" name="tx2030"/>
            <p:cNvSpPr/>
            <p:nvPr/>
          </p:nvSpPr>
          <p:spPr>
            <a:xfrm>
              <a:off x="4907898"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31" name="tx2031"/>
            <p:cNvSpPr/>
            <p:nvPr/>
          </p:nvSpPr>
          <p:spPr>
            <a:xfrm>
              <a:off x="5211304"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32" name="tx2032"/>
            <p:cNvSpPr/>
            <p:nvPr/>
          </p:nvSpPr>
          <p:spPr>
            <a:xfrm>
              <a:off x="5514710"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33" name="tx2033"/>
            <p:cNvSpPr/>
            <p:nvPr/>
          </p:nvSpPr>
          <p:spPr>
            <a:xfrm>
              <a:off x="5818116"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34" name="tx2034"/>
            <p:cNvSpPr/>
            <p:nvPr/>
          </p:nvSpPr>
          <p:spPr>
            <a:xfrm>
              <a:off x="6121521"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35" name="tx2035"/>
            <p:cNvSpPr/>
            <p:nvPr/>
          </p:nvSpPr>
          <p:spPr>
            <a:xfrm>
              <a:off x="6424927"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36" name="tx2036"/>
            <p:cNvSpPr/>
            <p:nvPr/>
          </p:nvSpPr>
          <p:spPr>
            <a:xfrm>
              <a:off x="6728333" y="372179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37" name="tx2037"/>
            <p:cNvSpPr/>
            <p:nvPr/>
          </p:nvSpPr>
          <p:spPr>
            <a:xfrm>
              <a:off x="1873840"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38" name="tx2038"/>
            <p:cNvSpPr/>
            <p:nvPr/>
          </p:nvSpPr>
          <p:spPr>
            <a:xfrm>
              <a:off x="2177246"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39" name="tx2039"/>
            <p:cNvSpPr/>
            <p:nvPr/>
          </p:nvSpPr>
          <p:spPr>
            <a:xfrm>
              <a:off x="2480651"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40" name="tx2040"/>
            <p:cNvSpPr/>
            <p:nvPr/>
          </p:nvSpPr>
          <p:spPr>
            <a:xfrm>
              <a:off x="2784057"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41" name="tx2041"/>
            <p:cNvSpPr/>
            <p:nvPr/>
          </p:nvSpPr>
          <p:spPr>
            <a:xfrm>
              <a:off x="3087463"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42" name="tx2042"/>
            <p:cNvSpPr/>
            <p:nvPr/>
          </p:nvSpPr>
          <p:spPr>
            <a:xfrm>
              <a:off x="3390869"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43" name="tx2043"/>
            <p:cNvSpPr/>
            <p:nvPr/>
          </p:nvSpPr>
          <p:spPr>
            <a:xfrm>
              <a:off x="3694275"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44" name="tx2044"/>
            <p:cNvSpPr/>
            <p:nvPr/>
          </p:nvSpPr>
          <p:spPr>
            <a:xfrm>
              <a:off x="3997681"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5" name="tx2045"/>
            <p:cNvSpPr/>
            <p:nvPr/>
          </p:nvSpPr>
          <p:spPr>
            <a:xfrm>
              <a:off x="4301086"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6" name="tx2046"/>
            <p:cNvSpPr/>
            <p:nvPr/>
          </p:nvSpPr>
          <p:spPr>
            <a:xfrm>
              <a:off x="4604492"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7" name="tx2047"/>
            <p:cNvSpPr/>
            <p:nvPr/>
          </p:nvSpPr>
          <p:spPr>
            <a:xfrm>
              <a:off x="4907898"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8" name="tx2048"/>
            <p:cNvSpPr/>
            <p:nvPr/>
          </p:nvSpPr>
          <p:spPr>
            <a:xfrm>
              <a:off x="5211304"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49" name="tx2049"/>
            <p:cNvSpPr/>
            <p:nvPr/>
          </p:nvSpPr>
          <p:spPr>
            <a:xfrm>
              <a:off x="5514710"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0" name="tx2050"/>
            <p:cNvSpPr/>
            <p:nvPr/>
          </p:nvSpPr>
          <p:spPr>
            <a:xfrm>
              <a:off x="5818116"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1" name="tx2051"/>
            <p:cNvSpPr/>
            <p:nvPr/>
          </p:nvSpPr>
          <p:spPr>
            <a:xfrm>
              <a:off x="6121521"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2" name="tx2052"/>
            <p:cNvSpPr/>
            <p:nvPr/>
          </p:nvSpPr>
          <p:spPr>
            <a:xfrm>
              <a:off x="6424927"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3" name="tx2053"/>
            <p:cNvSpPr/>
            <p:nvPr/>
          </p:nvSpPr>
          <p:spPr>
            <a:xfrm>
              <a:off x="6728333"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4" name="tx2054"/>
            <p:cNvSpPr/>
            <p:nvPr/>
          </p:nvSpPr>
          <p:spPr>
            <a:xfrm>
              <a:off x="7031739"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5" name="tx2055"/>
            <p:cNvSpPr/>
            <p:nvPr/>
          </p:nvSpPr>
          <p:spPr>
            <a:xfrm>
              <a:off x="7335145"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6" name="tx2056"/>
            <p:cNvSpPr/>
            <p:nvPr/>
          </p:nvSpPr>
          <p:spPr>
            <a:xfrm>
              <a:off x="7638550"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7" name="tx2057"/>
            <p:cNvSpPr/>
            <p:nvPr/>
          </p:nvSpPr>
          <p:spPr>
            <a:xfrm>
              <a:off x="7941956"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8" name="tx2058"/>
            <p:cNvSpPr/>
            <p:nvPr/>
          </p:nvSpPr>
          <p:spPr>
            <a:xfrm>
              <a:off x="8245362"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59" name="tx2059"/>
            <p:cNvSpPr/>
            <p:nvPr/>
          </p:nvSpPr>
          <p:spPr>
            <a:xfrm>
              <a:off x="8548768"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0" name="tx2060"/>
            <p:cNvSpPr/>
            <p:nvPr/>
          </p:nvSpPr>
          <p:spPr>
            <a:xfrm>
              <a:off x="8852174"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1" name="tx2061"/>
            <p:cNvSpPr/>
            <p:nvPr/>
          </p:nvSpPr>
          <p:spPr>
            <a:xfrm>
              <a:off x="7031739"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62" name="tx2062"/>
            <p:cNvSpPr/>
            <p:nvPr/>
          </p:nvSpPr>
          <p:spPr>
            <a:xfrm>
              <a:off x="7335145" y="372179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63" name="tx2063"/>
            <p:cNvSpPr/>
            <p:nvPr/>
          </p:nvSpPr>
          <p:spPr>
            <a:xfrm>
              <a:off x="7638550"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64" name="tx2064"/>
            <p:cNvSpPr/>
            <p:nvPr/>
          </p:nvSpPr>
          <p:spPr>
            <a:xfrm>
              <a:off x="7941956"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65" name="tx2065"/>
            <p:cNvSpPr/>
            <p:nvPr/>
          </p:nvSpPr>
          <p:spPr>
            <a:xfrm>
              <a:off x="8245362"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66" name="tx2066"/>
            <p:cNvSpPr/>
            <p:nvPr/>
          </p:nvSpPr>
          <p:spPr>
            <a:xfrm>
              <a:off x="8548768"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67" name="tx2067"/>
            <p:cNvSpPr/>
            <p:nvPr/>
          </p:nvSpPr>
          <p:spPr>
            <a:xfrm>
              <a:off x="8852174" y="372179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68" name="tx2068"/>
            <p:cNvSpPr/>
            <p:nvPr/>
          </p:nvSpPr>
          <p:spPr>
            <a:xfrm>
              <a:off x="1873840"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69" name="tx2069"/>
            <p:cNvSpPr/>
            <p:nvPr/>
          </p:nvSpPr>
          <p:spPr>
            <a:xfrm>
              <a:off x="2177246"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0" name="tx2070"/>
            <p:cNvSpPr/>
            <p:nvPr/>
          </p:nvSpPr>
          <p:spPr>
            <a:xfrm>
              <a:off x="2480651"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1" name="tx2071"/>
            <p:cNvSpPr/>
            <p:nvPr/>
          </p:nvSpPr>
          <p:spPr>
            <a:xfrm>
              <a:off x="2784057"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2" name="tx2072"/>
            <p:cNvSpPr/>
            <p:nvPr/>
          </p:nvSpPr>
          <p:spPr>
            <a:xfrm>
              <a:off x="3087463"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3" name="tx2073"/>
            <p:cNvSpPr/>
            <p:nvPr/>
          </p:nvSpPr>
          <p:spPr>
            <a:xfrm>
              <a:off x="3390869"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4" name="tx2074"/>
            <p:cNvSpPr/>
            <p:nvPr/>
          </p:nvSpPr>
          <p:spPr>
            <a:xfrm>
              <a:off x="3694275"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5" name="tx2075"/>
            <p:cNvSpPr/>
            <p:nvPr/>
          </p:nvSpPr>
          <p:spPr>
            <a:xfrm>
              <a:off x="3997681"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6" name="tx2076"/>
            <p:cNvSpPr/>
            <p:nvPr/>
          </p:nvSpPr>
          <p:spPr>
            <a:xfrm>
              <a:off x="4301086"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7" name="tx2077"/>
            <p:cNvSpPr/>
            <p:nvPr/>
          </p:nvSpPr>
          <p:spPr>
            <a:xfrm>
              <a:off x="4604492"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8" name="tx2078"/>
            <p:cNvSpPr/>
            <p:nvPr/>
          </p:nvSpPr>
          <p:spPr>
            <a:xfrm>
              <a:off x="4907898"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79" name="tx2079"/>
            <p:cNvSpPr/>
            <p:nvPr/>
          </p:nvSpPr>
          <p:spPr>
            <a:xfrm>
              <a:off x="5211304"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0" name="tx2080"/>
            <p:cNvSpPr/>
            <p:nvPr/>
          </p:nvSpPr>
          <p:spPr>
            <a:xfrm>
              <a:off x="5514710"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1" name="tx2081"/>
            <p:cNvSpPr/>
            <p:nvPr/>
          </p:nvSpPr>
          <p:spPr>
            <a:xfrm>
              <a:off x="5818116"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2" name="tx2082"/>
            <p:cNvSpPr/>
            <p:nvPr/>
          </p:nvSpPr>
          <p:spPr>
            <a:xfrm>
              <a:off x="6121521"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3" name="tx2083"/>
            <p:cNvSpPr/>
            <p:nvPr/>
          </p:nvSpPr>
          <p:spPr>
            <a:xfrm>
              <a:off x="6424927"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4" name="tx2084"/>
            <p:cNvSpPr/>
            <p:nvPr/>
          </p:nvSpPr>
          <p:spPr>
            <a:xfrm>
              <a:off x="6728333"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5" name="tx2085"/>
            <p:cNvSpPr/>
            <p:nvPr/>
          </p:nvSpPr>
          <p:spPr>
            <a:xfrm>
              <a:off x="7031739"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6" name="tx2086"/>
            <p:cNvSpPr/>
            <p:nvPr/>
          </p:nvSpPr>
          <p:spPr>
            <a:xfrm>
              <a:off x="7335145"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7" name="tx2087"/>
            <p:cNvSpPr/>
            <p:nvPr/>
          </p:nvSpPr>
          <p:spPr>
            <a:xfrm>
              <a:off x="7638550"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8" name="tx2088"/>
            <p:cNvSpPr/>
            <p:nvPr/>
          </p:nvSpPr>
          <p:spPr>
            <a:xfrm>
              <a:off x="7941956"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9" name="tx2089"/>
            <p:cNvSpPr/>
            <p:nvPr/>
          </p:nvSpPr>
          <p:spPr>
            <a:xfrm>
              <a:off x="8245362"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0" name="tx2090"/>
            <p:cNvSpPr/>
            <p:nvPr/>
          </p:nvSpPr>
          <p:spPr>
            <a:xfrm>
              <a:off x="8548768"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1" name="tx2091"/>
            <p:cNvSpPr/>
            <p:nvPr/>
          </p:nvSpPr>
          <p:spPr>
            <a:xfrm>
              <a:off x="8852174"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2" name="tx2092"/>
            <p:cNvSpPr/>
            <p:nvPr/>
          </p:nvSpPr>
          <p:spPr>
            <a:xfrm>
              <a:off x="1873840"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93" name="tx2093"/>
            <p:cNvSpPr/>
            <p:nvPr/>
          </p:nvSpPr>
          <p:spPr>
            <a:xfrm>
              <a:off x="2177246"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094" name="tx2094"/>
            <p:cNvSpPr/>
            <p:nvPr/>
          </p:nvSpPr>
          <p:spPr>
            <a:xfrm>
              <a:off x="2480651" y="503893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095" name="tx2095"/>
            <p:cNvSpPr/>
            <p:nvPr/>
          </p:nvSpPr>
          <p:spPr>
            <a:xfrm>
              <a:off x="2784057"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96" name="tx2096"/>
            <p:cNvSpPr/>
            <p:nvPr/>
          </p:nvSpPr>
          <p:spPr>
            <a:xfrm>
              <a:off x="3087463"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97" name="tx2097"/>
            <p:cNvSpPr/>
            <p:nvPr/>
          </p:nvSpPr>
          <p:spPr>
            <a:xfrm>
              <a:off x="3390869"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98" name="tx2098"/>
            <p:cNvSpPr/>
            <p:nvPr/>
          </p:nvSpPr>
          <p:spPr>
            <a:xfrm>
              <a:off x="3694275"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99" name="tx2099"/>
            <p:cNvSpPr/>
            <p:nvPr/>
          </p:nvSpPr>
          <p:spPr>
            <a:xfrm>
              <a:off x="3997681"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00" name="tx2100"/>
            <p:cNvSpPr/>
            <p:nvPr/>
          </p:nvSpPr>
          <p:spPr>
            <a:xfrm>
              <a:off x="4301086" y="503893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01" name="tx2101"/>
            <p:cNvSpPr/>
            <p:nvPr/>
          </p:nvSpPr>
          <p:spPr>
            <a:xfrm>
              <a:off x="4604492"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02" name="tx2102"/>
            <p:cNvSpPr/>
            <p:nvPr/>
          </p:nvSpPr>
          <p:spPr>
            <a:xfrm>
              <a:off x="4907898"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03" name="tx2103"/>
            <p:cNvSpPr/>
            <p:nvPr/>
          </p:nvSpPr>
          <p:spPr>
            <a:xfrm>
              <a:off x="5211304"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04" name="tx2104"/>
            <p:cNvSpPr/>
            <p:nvPr/>
          </p:nvSpPr>
          <p:spPr>
            <a:xfrm>
              <a:off x="5514710"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05" name="tx2105"/>
            <p:cNvSpPr/>
            <p:nvPr/>
          </p:nvSpPr>
          <p:spPr>
            <a:xfrm>
              <a:off x="5818116"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06" name="tx2106"/>
            <p:cNvSpPr/>
            <p:nvPr/>
          </p:nvSpPr>
          <p:spPr>
            <a:xfrm>
              <a:off x="6121521"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07" name="tx2107"/>
            <p:cNvSpPr/>
            <p:nvPr/>
          </p:nvSpPr>
          <p:spPr>
            <a:xfrm>
              <a:off x="6424927"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08" name="tx2108"/>
            <p:cNvSpPr/>
            <p:nvPr/>
          </p:nvSpPr>
          <p:spPr>
            <a:xfrm>
              <a:off x="6728333"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09" name="tx2109"/>
            <p:cNvSpPr/>
            <p:nvPr/>
          </p:nvSpPr>
          <p:spPr>
            <a:xfrm>
              <a:off x="7031739"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10" name="tx2110"/>
            <p:cNvSpPr/>
            <p:nvPr/>
          </p:nvSpPr>
          <p:spPr>
            <a:xfrm>
              <a:off x="7335145"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11" name="tx2111"/>
            <p:cNvSpPr/>
            <p:nvPr/>
          </p:nvSpPr>
          <p:spPr>
            <a:xfrm>
              <a:off x="7638550"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12" name="tx2112"/>
            <p:cNvSpPr/>
            <p:nvPr/>
          </p:nvSpPr>
          <p:spPr>
            <a:xfrm>
              <a:off x="7941956"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13" name="tx2113"/>
            <p:cNvSpPr/>
            <p:nvPr/>
          </p:nvSpPr>
          <p:spPr>
            <a:xfrm>
              <a:off x="8245362"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14" name="tx2114"/>
            <p:cNvSpPr/>
            <p:nvPr/>
          </p:nvSpPr>
          <p:spPr>
            <a:xfrm>
              <a:off x="8548768" y="503893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15" name="tx2115"/>
            <p:cNvSpPr/>
            <p:nvPr/>
          </p:nvSpPr>
          <p:spPr>
            <a:xfrm>
              <a:off x="8852174"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16" name="tx2116"/>
            <p:cNvSpPr/>
            <p:nvPr/>
          </p:nvSpPr>
          <p:spPr>
            <a:xfrm>
              <a:off x="1873840"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17" name="tx2117"/>
            <p:cNvSpPr/>
            <p:nvPr/>
          </p:nvSpPr>
          <p:spPr>
            <a:xfrm>
              <a:off x="2177246"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18" name="tx2118"/>
            <p:cNvSpPr/>
            <p:nvPr/>
          </p:nvSpPr>
          <p:spPr>
            <a:xfrm>
              <a:off x="2480651"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19" name="tx2119"/>
            <p:cNvSpPr/>
            <p:nvPr/>
          </p:nvSpPr>
          <p:spPr>
            <a:xfrm>
              <a:off x="2784057"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20" name="tx2120"/>
            <p:cNvSpPr/>
            <p:nvPr/>
          </p:nvSpPr>
          <p:spPr>
            <a:xfrm>
              <a:off x="3087463"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21" name="tx2121"/>
            <p:cNvSpPr/>
            <p:nvPr/>
          </p:nvSpPr>
          <p:spPr>
            <a:xfrm>
              <a:off x="3390869"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22" name="tx2122"/>
            <p:cNvSpPr/>
            <p:nvPr/>
          </p:nvSpPr>
          <p:spPr>
            <a:xfrm>
              <a:off x="3694275"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23" name="tx2123"/>
            <p:cNvSpPr/>
            <p:nvPr/>
          </p:nvSpPr>
          <p:spPr>
            <a:xfrm>
              <a:off x="3997681"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24" name="tx2124"/>
            <p:cNvSpPr/>
            <p:nvPr/>
          </p:nvSpPr>
          <p:spPr>
            <a:xfrm>
              <a:off x="4301086"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25" name="tx2125"/>
            <p:cNvSpPr/>
            <p:nvPr/>
          </p:nvSpPr>
          <p:spPr>
            <a:xfrm>
              <a:off x="4604492"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26" name="tx2126"/>
            <p:cNvSpPr/>
            <p:nvPr/>
          </p:nvSpPr>
          <p:spPr>
            <a:xfrm>
              <a:off x="4907898"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27" name="tx2127"/>
            <p:cNvSpPr/>
            <p:nvPr/>
          </p:nvSpPr>
          <p:spPr>
            <a:xfrm>
              <a:off x="5211304"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28" name="tx2128"/>
            <p:cNvSpPr/>
            <p:nvPr/>
          </p:nvSpPr>
          <p:spPr>
            <a:xfrm>
              <a:off x="5514710"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29" name="tx2129"/>
            <p:cNvSpPr/>
            <p:nvPr/>
          </p:nvSpPr>
          <p:spPr>
            <a:xfrm>
              <a:off x="5818116"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30" name="tx2130"/>
            <p:cNvSpPr/>
            <p:nvPr/>
          </p:nvSpPr>
          <p:spPr>
            <a:xfrm>
              <a:off x="6121521"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31" name="tx2131"/>
            <p:cNvSpPr/>
            <p:nvPr/>
          </p:nvSpPr>
          <p:spPr>
            <a:xfrm>
              <a:off x="6424927"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32" name="tx2132"/>
            <p:cNvSpPr/>
            <p:nvPr/>
          </p:nvSpPr>
          <p:spPr>
            <a:xfrm>
              <a:off x="6728333"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33" name="tx2133"/>
            <p:cNvSpPr/>
            <p:nvPr/>
          </p:nvSpPr>
          <p:spPr>
            <a:xfrm>
              <a:off x="7031739"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34" name="tx2134"/>
            <p:cNvSpPr/>
            <p:nvPr/>
          </p:nvSpPr>
          <p:spPr>
            <a:xfrm>
              <a:off x="7335145"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35" name="tx2135"/>
            <p:cNvSpPr/>
            <p:nvPr/>
          </p:nvSpPr>
          <p:spPr>
            <a:xfrm>
              <a:off x="7638550"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36" name="tx2136"/>
            <p:cNvSpPr/>
            <p:nvPr/>
          </p:nvSpPr>
          <p:spPr>
            <a:xfrm>
              <a:off x="7941956" y="418666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37" name="tx2137"/>
            <p:cNvSpPr/>
            <p:nvPr/>
          </p:nvSpPr>
          <p:spPr>
            <a:xfrm>
              <a:off x="8245362"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38" name="tx2138"/>
            <p:cNvSpPr/>
            <p:nvPr/>
          </p:nvSpPr>
          <p:spPr>
            <a:xfrm>
              <a:off x="8548768"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39" name="tx2139"/>
            <p:cNvSpPr/>
            <p:nvPr/>
          </p:nvSpPr>
          <p:spPr>
            <a:xfrm>
              <a:off x="8852174"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40" name="tx2140"/>
            <p:cNvSpPr/>
            <p:nvPr/>
          </p:nvSpPr>
          <p:spPr>
            <a:xfrm>
              <a:off x="1873840"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41" name="tx2141"/>
            <p:cNvSpPr/>
            <p:nvPr/>
          </p:nvSpPr>
          <p:spPr>
            <a:xfrm>
              <a:off x="217724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42" name="tx2142"/>
            <p:cNvSpPr/>
            <p:nvPr/>
          </p:nvSpPr>
          <p:spPr>
            <a:xfrm>
              <a:off x="248065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43" name="tx2143"/>
            <p:cNvSpPr/>
            <p:nvPr/>
          </p:nvSpPr>
          <p:spPr>
            <a:xfrm>
              <a:off x="2784057"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44" name="tx2144"/>
            <p:cNvSpPr/>
            <p:nvPr/>
          </p:nvSpPr>
          <p:spPr>
            <a:xfrm>
              <a:off x="308746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45" name="tx2145"/>
            <p:cNvSpPr/>
            <p:nvPr/>
          </p:nvSpPr>
          <p:spPr>
            <a:xfrm>
              <a:off x="3390869"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46" name="tx2146"/>
            <p:cNvSpPr/>
            <p:nvPr/>
          </p:nvSpPr>
          <p:spPr>
            <a:xfrm>
              <a:off x="3694275"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47" name="tx2147"/>
            <p:cNvSpPr/>
            <p:nvPr/>
          </p:nvSpPr>
          <p:spPr>
            <a:xfrm>
              <a:off x="399768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48" name="tx2148"/>
            <p:cNvSpPr/>
            <p:nvPr/>
          </p:nvSpPr>
          <p:spPr>
            <a:xfrm>
              <a:off x="430108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49" name="tx2149"/>
            <p:cNvSpPr/>
            <p:nvPr/>
          </p:nvSpPr>
          <p:spPr>
            <a:xfrm>
              <a:off x="460449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50" name="tx2150"/>
            <p:cNvSpPr/>
            <p:nvPr/>
          </p:nvSpPr>
          <p:spPr>
            <a:xfrm>
              <a:off x="490789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1" name="tx2151"/>
            <p:cNvSpPr/>
            <p:nvPr/>
          </p:nvSpPr>
          <p:spPr>
            <a:xfrm>
              <a:off x="521130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52" name="tx2152"/>
            <p:cNvSpPr/>
            <p:nvPr/>
          </p:nvSpPr>
          <p:spPr>
            <a:xfrm>
              <a:off x="551471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53" name="tx2153"/>
            <p:cNvSpPr/>
            <p:nvPr/>
          </p:nvSpPr>
          <p:spPr>
            <a:xfrm>
              <a:off x="581811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54" name="tx2154"/>
            <p:cNvSpPr/>
            <p:nvPr/>
          </p:nvSpPr>
          <p:spPr>
            <a:xfrm>
              <a:off x="612152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5" name="tx2155"/>
            <p:cNvSpPr/>
            <p:nvPr/>
          </p:nvSpPr>
          <p:spPr>
            <a:xfrm>
              <a:off x="642492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56" name="tx2156"/>
            <p:cNvSpPr/>
            <p:nvPr/>
          </p:nvSpPr>
          <p:spPr>
            <a:xfrm>
              <a:off x="672833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57" name="tx2157"/>
            <p:cNvSpPr/>
            <p:nvPr/>
          </p:nvSpPr>
          <p:spPr>
            <a:xfrm>
              <a:off x="7031739"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58" name="tx2158"/>
            <p:cNvSpPr/>
            <p:nvPr/>
          </p:nvSpPr>
          <p:spPr>
            <a:xfrm>
              <a:off x="7335145"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59" name="tx2159"/>
            <p:cNvSpPr/>
            <p:nvPr/>
          </p:nvSpPr>
          <p:spPr>
            <a:xfrm>
              <a:off x="763855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0" name="tx2160"/>
            <p:cNvSpPr/>
            <p:nvPr/>
          </p:nvSpPr>
          <p:spPr>
            <a:xfrm>
              <a:off x="794195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1" name="tx2161"/>
            <p:cNvSpPr/>
            <p:nvPr/>
          </p:nvSpPr>
          <p:spPr>
            <a:xfrm>
              <a:off x="824536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2" name="tx2162"/>
            <p:cNvSpPr/>
            <p:nvPr/>
          </p:nvSpPr>
          <p:spPr>
            <a:xfrm>
              <a:off x="854876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3" name="tx2163"/>
            <p:cNvSpPr/>
            <p:nvPr/>
          </p:nvSpPr>
          <p:spPr>
            <a:xfrm>
              <a:off x="885217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4" name="tx2164"/>
            <p:cNvSpPr/>
            <p:nvPr/>
          </p:nvSpPr>
          <p:spPr>
            <a:xfrm>
              <a:off x="1873840"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165" name="tx2165"/>
            <p:cNvSpPr/>
            <p:nvPr/>
          </p:nvSpPr>
          <p:spPr>
            <a:xfrm>
              <a:off x="2177246" y="356684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66" name="tx2166"/>
            <p:cNvSpPr/>
            <p:nvPr/>
          </p:nvSpPr>
          <p:spPr>
            <a:xfrm>
              <a:off x="2480651" y="356684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67" name="tx2167"/>
            <p:cNvSpPr/>
            <p:nvPr/>
          </p:nvSpPr>
          <p:spPr>
            <a:xfrm>
              <a:off x="2784057"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68" name="tx2168"/>
            <p:cNvSpPr/>
            <p:nvPr/>
          </p:nvSpPr>
          <p:spPr>
            <a:xfrm>
              <a:off x="3087463"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69" name="tx2169"/>
            <p:cNvSpPr/>
            <p:nvPr/>
          </p:nvSpPr>
          <p:spPr>
            <a:xfrm>
              <a:off x="3390869"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70" name="tx2170"/>
            <p:cNvSpPr/>
            <p:nvPr/>
          </p:nvSpPr>
          <p:spPr>
            <a:xfrm>
              <a:off x="3694275"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71" name="tx2171"/>
            <p:cNvSpPr/>
            <p:nvPr/>
          </p:nvSpPr>
          <p:spPr>
            <a:xfrm>
              <a:off x="3997681"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72" name="tx2172"/>
            <p:cNvSpPr/>
            <p:nvPr/>
          </p:nvSpPr>
          <p:spPr>
            <a:xfrm>
              <a:off x="4301086"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73" name="tx2173"/>
            <p:cNvSpPr/>
            <p:nvPr/>
          </p:nvSpPr>
          <p:spPr>
            <a:xfrm>
              <a:off x="4604492"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74" name="tx2174"/>
            <p:cNvSpPr/>
            <p:nvPr/>
          </p:nvSpPr>
          <p:spPr>
            <a:xfrm>
              <a:off x="4907898"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75" name="tx2175"/>
            <p:cNvSpPr/>
            <p:nvPr/>
          </p:nvSpPr>
          <p:spPr>
            <a:xfrm>
              <a:off x="5211304"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76" name="tx2176"/>
            <p:cNvSpPr/>
            <p:nvPr/>
          </p:nvSpPr>
          <p:spPr>
            <a:xfrm>
              <a:off x="5514710"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77" name="tx2177"/>
            <p:cNvSpPr/>
            <p:nvPr/>
          </p:nvSpPr>
          <p:spPr>
            <a:xfrm>
              <a:off x="5818116"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78" name="tx2178"/>
            <p:cNvSpPr/>
            <p:nvPr/>
          </p:nvSpPr>
          <p:spPr>
            <a:xfrm>
              <a:off x="6121521"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79" name="tx2179"/>
            <p:cNvSpPr/>
            <p:nvPr/>
          </p:nvSpPr>
          <p:spPr>
            <a:xfrm>
              <a:off x="6424927" y="356684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80" name="tx2180"/>
            <p:cNvSpPr/>
            <p:nvPr/>
          </p:nvSpPr>
          <p:spPr>
            <a:xfrm>
              <a:off x="6728333"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81" name="tx2181"/>
            <p:cNvSpPr/>
            <p:nvPr/>
          </p:nvSpPr>
          <p:spPr>
            <a:xfrm>
              <a:off x="7031739"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82" name="tx2182"/>
            <p:cNvSpPr/>
            <p:nvPr/>
          </p:nvSpPr>
          <p:spPr>
            <a:xfrm>
              <a:off x="7335145"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83" name="tx2183"/>
            <p:cNvSpPr/>
            <p:nvPr/>
          </p:nvSpPr>
          <p:spPr>
            <a:xfrm>
              <a:off x="7638550"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84" name="tx2184"/>
            <p:cNvSpPr/>
            <p:nvPr/>
          </p:nvSpPr>
          <p:spPr>
            <a:xfrm>
              <a:off x="7941956"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85" name="tx2185"/>
            <p:cNvSpPr/>
            <p:nvPr/>
          </p:nvSpPr>
          <p:spPr>
            <a:xfrm>
              <a:off x="8245362"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86" name="tx2186"/>
            <p:cNvSpPr/>
            <p:nvPr/>
          </p:nvSpPr>
          <p:spPr>
            <a:xfrm>
              <a:off x="8548768"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87" name="tx2187"/>
            <p:cNvSpPr/>
            <p:nvPr/>
          </p:nvSpPr>
          <p:spPr>
            <a:xfrm>
              <a:off x="8852174"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88" name="tx2188"/>
            <p:cNvSpPr/>
            <p:nvPr/>
          </p:nvSpPr>
          <p:spPr>
            <a:xfrm>
              <a:off x="1873840"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189" name="tx2189"/>
            <p:cNvSpPr/>
            <p:nvPr/>
          </p:nvSpPr>
          <p:spPr>
            <a:xfrm>
              <a:off x="2177246"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90" name="tx2190"/>
            <p:cNvSpPr/>
            <p:nvPr/>
          </p:nvSpPr>
          <p:spPr>
            <a:xfrm>
              <a:off x="2480651"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91" name="tx2191"/>
            <p:cNvSpPr/>
            <p:nvPr/>
          </p:nvSpPr>
          <p:spPr>
            <a:xfrm>
              <a:off x="2784057"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92" name="tx2192"/>
            <p:cNvSpPr/>
            <p:nvPr/>
          </p:nvSpPr>
          <p:spPr>
            <a:xfrm>
              <a:off x="3087463"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93" name="tx2193"/>
            <p:cNvSpPr/>
            <p:nvPr/>
          </p:nvSpPr>
          <p:spPr>
            <a:xfrm>
              <a:off x="3390869"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4" name="tx2194"/>
            <p:cNvSpPr/>
            <p:nvPr/>
          </p:nvSpPr>
          <p:spPr>
            <a:xfrm>
              <a:off x="3694275"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5" name="tx2195"/>
            <p:cNvSpPr/>
            <p:nvPr/>
          </p:nvSpPr>
          <p:spPr>
            <a:xfrm>
              <a:off x="3997681"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6" name="tx2196"/>
            <p:cNvSpPr/>
            <p:nvPr/>
          </p:nvSpPr>
          <p:spPr>
            <a:xfrm>
              <a:off x="4301086"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97" name="tx2197"/>
            <p:cNvSpPr/>
            <p:nvPr/>
          </p:nvSpPr>
          <p:spPr>
            <a:xfrm>
              <a:off x="4604492"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98" name="tx2198"/>
            <p:cNvSpPr/>
            <p:nvPr/>
          </p:nvSpPr>
          <p:spPr>
            <a:xfrm>
              <a:off x="4907898"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99" name="tx2199"/>
            <p:cNvSpPr/>
            <p:nvPr/>
          </p:nvSpPr>
          <p:spPr>
            <a:xfrm>
              <a:off x="5211304"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00" name="tx2200"/>
            <p:cNvSpPr/>
            <p:nvPr/>
          </p:nvSpPr>
          <p:spPr>
            <a:xfrm>
              <a:off x="5514710"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01" name="tx2201"/>
            <p:cNvSpPr/>
            <p:nvPr/>
          </p:nvSpPr>
          <p:spPr>
            <a:xfrm>
              <a:off x="5818116"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02" name="tx2202"/>
            <p:cNvSpPr/>
            <p:nvPr/>
          </p:nvSpPr>
          <p:spPr>
            <a:xfrm>
              <a:off x="6121521"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03" name="tx2203"/>
            <p:cNvSpPr/>
            <p:nvPr/>
          </p:nvSpPr>
          <p:spPr>
            <a:xfrm>
              <a:off x="6424927"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04" name="tx2204"/>
            <p:cNvSpPr/>
            <p:nvPr/>
          </p:nvSpPr>
          <p:spPr>
            <a:xfrm>
              <a:off x="6728333"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5" name="tx2205"/>
            <p:cNvSpPr/>
            <p:nvPr/>
          </p:nvSpPr>
          <p:spPr>
            <a:xfrm>
              <a:off x="7031739"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06" name="tx2206"/>
            <p:cNvSpPr/>
            <p:nvPr/>
          </p:nvSpPr>
          <p:spPr>
            <a:xfrm>
              <a:off x="7335145"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7" name="tx2207"/>
            <p:cNvSpPr/>
            <p:nvPr/>
          </p:nvSpPr>
          <p:spPr>
            <a:xfrm>
              <a:off x="7638550"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8" name="tx2208"/>
            <p:cNvSpPr/>
            <p:nvPr/>
          </p:nvSpPr>
          <p:spPr>
            <a:xfrm>
              <a:off x="7941956"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09" name="tx2209"/>
            <p:cNvSpPr/>
            <p:nvPr/>
          </p:nvSpPr>
          <p:spPr>
            <a:xfrm>
              <a:off x="8245362"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0" name="tx2210"/>
            <p:cNvSpPr/>
            <p:nvPr/>
          </p:nvSpPr>
          <p:spPr>
            <a:xfrm>
              <a:off x="8548768"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1" name="tx2211"/>
            <p:cNvSpPr/>
            <p:nvPr/>
          </p:nvSpPr>
          <p:spPr>
            <a:xfrm>
              <a:off x="8852174"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12" name="tx2212"/>
            <p:cNvSpPr/>
            <p:nvPr/>
          </p:nvSpPr>
          <p:spPr>
            <a:xfrm>
              <a:off x="2480651"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3" name="tx2213"/>
            <p:cNvSpPr/>
            <p:nvPr/>
          </p:nvSpPr>
          <p:spPr>
            <a:xfrm>
              <a:off x="2784057"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4" name="tx2214"/>
            <p:cNvSpPr/>
            <p:nvPr/>
          </p:nvSpPr>
          <p:spPr>
            <a:xfrm>
              <a:off x="3087463"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15" name="tx2215"/>
            <p:cNvSpPr/>
            <p:nvPr/>
          </p:nvSpPr>
          <p:spPr>
            <a:xfrm>
              <a:off x="3390869"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6" name="tx2216"/>
            <p:cNvSpPr/>
            <p:nvPr/>
          </p:nvSpPr>
          <p:spPr>
            <a:xfrm>
              <a:off x="3694275"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7" name="tx2217"/>
            <p:cNvSpPr/>
            <p:nvPr/>
          </p:nvSpPr>
          <p:spPr>
            <a:xfrm>
              <a:off x="3997681"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8" name="tx2218"/>
            <p:cNvSpPr/>
            <p:nvPr/>
          </p:nvSpPr>
          <p:spPr>
            <a:xfrm>
              <a:off x="4301086"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19" name="tx2219"/>
            <p:cNvSpPr/>
            <p:nvPr/>
          </p:nvSpPr>
          <p:spPr>
            <a:xfrm>
              <a:off x="4604492"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0" name="tx2220"/>
            <p:cNvSpPr/>
            <p:nvPr/>
          </p:nvSpPr>
          <p:spPr>
            <a:xfrm>
              <a:off x="4907898"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21" name="tx2221"/>
            <p:cNvSpPr/>
            <p:nvPr/>
          </p:nvSpPr>
          <p:spPr>
            <a:xfrm>
              <a:off x="5211304"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2" name="tx2222"/>
            <p:cNvSpPr/>
            <p:nvPr/>
          </p:nvSpPr>
          <p:spPr>
            <a:xfrm>
              <a:off x="5514710"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23" name="tx2223"/>
            <p:cNvSpPr/>
            <p:nvPr/>
          </p:nvSpPr>
          <p:spPr>
            <a:xfrm>
              <a:off x="5818116"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4" name="tx2224"/>
            <p:cNvSpPr/>
            <p:nvPr/>
          </p:nvSpPr>
          <p:spPr>
            <a:xfrm>
              <a:off x="6121521"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25" name="tx2225"/>
            <p:cNvSpPr/>
            <p:nvPr/>
          </p:nvSpPr>
          <p:spPr>
            <a:xfrm>
              <a:off x="6424927"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6" name="tx2226"/>
            <p:cNvSpPr/>
            <p:nvPr/>
          </p:nvSpPr>
          <p:spPr>
            <a:xfrm>
              <a:off x="6728333"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7" name="tx2227"/>
            <p:cNvSpPr/>
            <p:nvPr/>
          </p:nvSpPr>
          <p:spPr>
            <a:xfrm>
              <a:off x="7031739"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8" name="tx2228"/>
            <p:cNvSpPr/>
            <p:nvPr/>
          </p:nvSpPr>
          <p:spPr>
            <a:xfrm>
              <a:off x="7335145"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29" name="tx2229"/>
            <p:cNvSpPr/>
            <p:nvPr/>
          </p:nvSpPr>
          <p:spPr>
            <a:xfrm>
              <a:off x="7638550"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30" name="tx2230"/>
            <p:cNvSpPr/>
            <p:nvPr/>
          </p:nvSpPr>
          <p:spPr>
            <a:xfrm>
              <a:off x="7941956" y="201727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31" name="tx2231"/>
            <p:cNvSpPr/>
            <p:nvPr/>
          </p:nvSpPr>
          <p:spPr>
            <a:xfrm>
              <a:off x="8245362"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32" name="tx2232"/>
            <p:cNvSpPr/>
            <p:nvPr/>
          </p:nvSpPr>
          <p:spPr>
            <a:xfrm>
              <a:off x="8548768"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33" name="tx2233"/>
            <p:cNvSpPr/>
            <p:nvPr/>
          </p:nvSpPr>
          <p:spPr>
            <a:xfrm>
              <a:off x="8852174"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4" name="tx2234"/>
            <p:cNvSpPr/>
            <p:nvPr/>
          </p:nvSpPr>
          <p:spPr>
            <a:xfrm>
              <a:off x="1873840"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5" name="tx2235"/>
            <p:cNvSpPr/>
            <p:nvPr/>
          </p:nvSpPr>
          <p:spPr>
            <a:xfrm>
              <a:off x="2177246"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6" name="tx2236"/>
            <p:cNvSpPr/>
            <p:nvPr/>
          </p:nvSpPr>
          <p:spPr>
            <a:xfrm>
              <a:off x="2480651"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37" name="tx2237"/>
            <p:cNvSpPr/>
            <p:nvPr/>
          </p:nvSpPr>
          <p:spPr>
            <a:xfrm>
              <a:off x="2784057"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8" name="tx2238"/>
            <p:cNvSpPr/>
            <p:nvPr/>
          </p:nvSpPr>
          <p:spPr>
            <a:xfrm>
              <a:off x="3087463"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39" name="tx2239"/>
            <p:cNvSpPr/>
            <p:nvPr/>
          </p:nvSpPr>
          <p:spPr>
            <a:xfrm>
              <a:off x="3390869"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0" name="tx2240"/>
            <p:cNvSpPr/>
            <p:nvPr/>
          </p:nvSpPr>
          <p:spPr>
            <a:xfrm>
              <a:off x="3694275"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1" name="tx2241"/>
            <p:cNvSpPr/>
            <p:nvPr/>
          </p:nvSpPr>
          <p:spPr>
            <a:xfrm>
              <a:off x="3997681"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2" name="tx2242"/>
            <p:cNvSpPr/>
            <p:nvPr/>
          </p:nvSpPr>
          <p:spPr>
            <a:xfrm>
              <a:off x="4301086"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3" name="tx2243"/>
            <p:cNvSpPr/>
            <p:nvPr/>
          </p:nvSpPr>
          <p:spPr>
            <a:xfrm>
              <a:off x="4604492"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44" name="tx2244"/>
            <p:cNvSpPr/>
            <p:nvPr/>
          </p:nvSpPr>
          <p:spPr>
            <a:xfrm>
              <a:off x="4907898"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45" name="tx2245"/>
            <p:cNvSpPr/>
            <p:nvPr/>
          </p:nvSpPr>
          <p:spPr>
            <a:xfrm>
              <a:off x="5211304"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46" name="tx2246"/>
            <p:cNvSpPr/>
            <p:nvPr/>
          </p:nvSpPr>
          <p:spPr>
            <a:xfrm>
              <a:off x="5514710"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47" name="tx2247"/>
            <p:cNvSpPr/>
            <p:nvPr/>
          </p:nvSpPr>
          <p:spPr>
            <a:xfrm>
              <a:off x="5818116"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48" name="tx2248"/>
            <p:cNvSpPr/>
            <p:nvPr/>
          </p:nvSpPr>
          <p:spPr>
            <a:xfrm>
              <a:off x="6121521"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49" name="tx2249"/>
            <p:cNvSpPr/>
            <p:nvPr/>
          </p:nvSpPr>
          <p:spPr>
            <a:xfrm>
              <a:off x="6424927"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50" name="tx2250"/>
            <p:cNvSpPr/>
            <p:nvPr/>
          </p:nvSpPr>
          <p:spPr>
            <a:xfrm>
              <a:off x="6728333"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1" name="tx2251"/>
            <p:cNvSpPr/>
            <p:nvPr/>
          </p:nvSpPr>
          <p:spPr>
            <a:xfrm>
              <a:off x="7031739"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2" name="tx2252"/>
            <p:cNvSpPr/>
            <p:nvPr/>
          </p:nvSpPr>
          <p:spPr>
            <a:xfrm>
              <a:off x="7335145"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53" name="tx2253"/>
            <p:cNvSpPr/>
            <p:nvPr/>
          </p:nvSpPr>
          <p:spPr>
            <a:xfrm>
              <a:off x="7638550"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54" name="tx2254"/>
            <p:cNvSpPr/>
            <p:nvPr/>
          </p:nvSpPr>
          <p:spPr>
            <a:xfrm>
              <a:off x="7941956"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5" name="tx2255"/>
            <p:cNvSpPr/>
            <p:nvPr/>
          </p:nvSpPr>
          <p:spPr>
            <a:xfrm>
              <a:off x="8245362"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56" name="tx2256"/>
            <p:cNvSpPr/>
            <p:nvPr/>
          </p:nvSpPr>
          <p:spPr>
            <a:xfrm>
              <a:off x="8548768"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57" name="tx2257"/>
            <p:cNvSpPr/>
            <p:nvPr/>
          </p:nvSpPr>
          <p:spPr>
            <a:xfrm>
              <a:off x="8852174"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58" name="tx2258"/>
            <p:cNvSpPr/>
            <p:nvPr/>
          </p:nvSpPr>
          <p:spPr>
            <a:xfrm>
              <a:off x="1873840"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59" name="tx2259"/>
            <p:cNvSpPr/>
            <p:nvPr/>
          </p:nvSpPr>
          <p:spPr>
            <a:xfrm>
              <a:off x="2177246"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60" name="tx2260"/>
            <p:cNvSpPr/>
            <p:nvPr/>
          </p:nvSpPr>
          <p:spPr>
            <a:xfrm>
              <a:off x="2480651"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61" name="tx2261"/>
            <p:cNvSpPr/>
            <p:nvPr/>
          </p:nvSpPr>
          <p:spPr>
            <a:xfrm>
              <a:off x="2784057"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62" name="tx2262"/>
            <p:cNvSpPr/>
            <p:nvPr/>
          </p:nvSpPr>
          <p:spPr>
            <a:xfrm>
              <a:off x="3087463"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63" name="tx2263"/>
            <p:cNvSpPr/>
            <p:nvPr/>
          </p:nvSpPr>
          <p:spPr>
            <a:xfrm>
              <a:off x="3390869"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64" name="tx2264"/>
            <p:cNvSpPr/>
            <p:nvPr/>
          </p:nvSpPr>
          <p:spPr>
            <a:xfrm>
              <a:off x="3694275"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65" name="tx2265"/>
            <p:cNvSpPr/>
            <p:nvPr/>
          </p:nvSpPr>
          <p:spPr>
            <a:xfrm>
              <a:off x="3997681"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266" name="tx2266"/>
            <p:cNvSpPr/>
            <p:nvPr/>
          </p:nvSpPr>
          <p:spPr>
            <a:xfrm>
              <a:off x="4301086"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67" name="tx2267"/>
            <p:cNvSpPr/>
            <p:nvPr/>
          </p:nvSpPr>
          <p:spPr>
            <a:xfrm>
              <a:off x="4604492"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68" name="tx2268"/>
            <p:cNvSpPr/>
            <p:nvPr/>
          </p:nvSpPr>
          <p:spPr>
            <a:xfrm>
              <a:off x="4907898"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69" name="tx2269"/>
            <p:cNvSpPr/>
            <p:nvPr/>
          </p:nvSpPr>
          <p:spPr>
            <a:xfrm>
              <a:off x="5211304"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0" name="tx2270"/>
            <p:cNvSpPr/>
            <p:nvPr/>
          </p:nvSpPr>
          <p:spPr>
            <a:xfrm>
              <a:off x="5514710"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1" name="tx2271"/>
            <p:cNvSpPr/>
            <p:nvPr/>
          </p:nvSpPr>
          <p:spPr>
            <a:xfrm>
              <a:off x="5818116"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2" name="tx2272"/>
            <p:cNvSpPr/>
            <p:nvPr/>
          </p:nvSpPr>
          <p:spPr>
            <a:xfrm>
              <a:off x="6121521"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3" name="tx2273"/>
            <p:cNvSpPr/>
            <p:nvPr/>
          </p:nvSpPr>
          <p:spPr>
            <a:xfrm>
              <a:off x="6424927"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4" name="tx2274"/>
            <p:cNvSpPr/>
            <p:nvPr/>
          </p:nvSpPr>
          <p:spPr>
            <a:xfrm>
              <a:off x="6728333"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5" name="tx2275"/>
            <p:cNvSpPr/>
            <p:nvPr/>
          </p:nvSpPr>
          <p:spPr>
            <a:xfrm>
              <a:off x="7031739"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76" name="tx2276"/>
            <p:cNvSpPr/>
            <p:nvPr/>
          </p:nvSpPr>
          <p:spPr>
            <a:xfrm>
              <a:off x="7335145"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7" name="tx2277"/>
            <p:cNvSpPr/>
            <p:nvPr/>
          </p:nvSpPr>
          <p:spPr>
            <a:xfrm>
              <a:off x="7638550"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8" name="tx2278"/>
            <p:cNvSpPr/>
            <p:nvPr/>
          </p:nvSpPr>
          <p:spPr>
            <a:xfrm>
              <a:off x="7941956"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9" name="tx2279"/>
            <p:cNvSpPr/>
            <p:nvPr/>
          </p:nvSpPr>
          <p:spPr>
            <a:xfrm>
              <a:off x="8245362"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80" name="tx2280"/>
            <p:cNvSpPr/>
            <p:nvPr/>
          </p:nvSpPr>
          <p:spPr>
            <a:xfrm>
              <a:off x="8548768"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81" name="tx2281"/>
            <p:cNvSpPr/>
            <p:nvPr/>
          </p:nvSpPr>
          <p:spPr>
            <a:xfrm>
              <a:off x="8852174"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82" name="tx2282"/>
            <p:cNvSpPr/>
            <p:nvPr/>
          </p:nvSpPr>
          <p:spPr>
            <a:xfrm>
              <a:off x="1873840"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83" name="tx2283"/>
            <p:cNvSpPr/>
            <p:nvPr/>
          </p:nvSpPr>
          <p:spPr>
            <a:xfrm>
              <a:off x="2177246"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4" name="tx2284"/>
            <p:cNvSpPr/>
            <p:nvPr/>
          </p:nvSpPr>
          <p:spPr>
            <a:xfrm>
              <a:off x="1873840"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5" name="tx2285"/>
            <p:cNvSpPr/>
            <p:nvPr/>
          </p:nvSpPr>
          <p:spPr>
            <a:xfrm>
              <a:off x="2177246"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6" name="tx2286"/>
            <p:cNvSpPr/>
            <p:nvPr/>
          </p:nvSpPr>
          <p:spPr>
            <a:xfrm>
              <a:off x="2480651"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7" name="tx2287"/>
            <p:cNvSpPr/>
            <p:nvPr/>
          </p:nvSpPr>
          <p:spPr>
            <a:xfrm>
              <a:off x="2784057"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88" name="tx2288"/>
            <p:cNvSpPr/>
            <p:nvPr/>
          </p:nvSpPr>
          <p:spPr>
            <a:xfrm>
              <a:off x="3087463"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9" name="tx2289"/>
            <p:cNvSpPr/>
            <p:nvPr/>
          </p:nvSpPr>
          <p:spPr>
            <a:xfrm>
              <a:off x="3390869"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0" name="tx2290"/>
            <p:cNvSpPr/>
            <p:nvPr/>
          </p:nvSpPr>
          <p:spPr>
            <a:xfrm>
              <a:off x="3694275"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1" name="tx2291"/>
            <p:cNvSpPr/>
            <p:nvPr/>
          </p:nvSpPr>
          <p:spPr>
            <a:xfrm>
              <a:off x="3997681"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2" name="tx2292"/>
            <p:cNvSpPr/>
            <p:nvPr/>
          </p:nvSpPr>
          <p:spPr>
            <a:xfrm>
              <a:off x="4301086"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3" name="tx2293"/>
            <p:cNvSpPr/>
            <p:nvPr/>
          </p:nvSpPr>
          <p:spPr>
            <a:xfrm>
              <a:off x="4604492"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4" name="tx2294"/>
            <p:cNvSpPr/>
            <p:nvPr/>
          </p:nvSpPr>
          <p:spPr>
            <a:xfrm>
              <a:off x="4907898"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5" name="tx2295"/>
            <p:cNvSpPr/>
            <p:nvPr/>
          </p:nvSpPr>
          <p:spPr>
            <a:xfrm>
              <a:off x="5211304"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6" name="tx2296"/>
            <p:cNvSpPr/>
            <p:nvPr/>
          </p:nvSpPr>
          <p:spPr>
            <a:xfrm>
              <a:off x="5514710"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7" name="tx2297"/>
            <p:cNvSpPr/>
            <p:nvPr/>
          </p:nvSpPr>
          <p:spPr>
            <a:xfrm>
              <a:off x="5818116"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8" name="tx2298"/>
            <p:cNvSpPr/>
            <p:nvPr/>
          </p:nvSpPr>
          <p:spPr>
            <a:xfrm>
              <a:off x="6121521"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9" name="tx2299"/>
            <p:cNvSpPr/>
            <p:nvPr/>
          </p:nvSpPr>
          <p:spPr>
            <a:xfrm>
              <a:off x="6424927"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00" name="tx2300"/>
            <p:cNvSpPr/>
            <p:nvPr/>
          </p:nvSpPr>
          <p:spPr>
            <a:xfrm>
              <a:off x="6728333"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01" name="tx2301"/>
            <p:cNvSpPr/>
            <p:nvPr/>
          </p:nvSpPr>
          <p:spPr>
            <a:xfrm>
              <a:off x="7031739"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02" name="tx2302"/>
            <p:cNvSpPr/>
            <p:nvPr/>
          </p:nvSpPr>
          <p:spPr>
            <a:xfrm>
              <a:off x="7335145"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03" name="tx2303"/>
            <p:cNvSpPr/>
            <p:nvPr/>
          </p:nvSpPr>
          <p:spPr>
            <a:xfrm>
              <a:off x="7638550"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04" name="tx2304"/>
            <p:cNvSpPr/>
            <p:nvPr/>
          </p:nvSpPr>
          <p:spPr>
            <a:xfrm>
              <a:off x="7941956"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05" name="tx2305"/>
            <p:cNvSpPr/>
            <p:nvPr/>
          </p:nvSpPr>
          <p:spPr>
            <a:xfrm>
              <a:off x="1873840"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06" name="tx2306"/>
            <p:cNvSpPr/>
            <p:nvPr/>
          </p:nvSpPr>
          <p:spPr>
            <a:xfrm>
              <a:off x="2177246"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07" name="tx2307"/>
            <p:cNvSpPr/>
            <p:nvPr/>
          </p:nvSpPr>
          <p:spPr>
            <a:xfrm>
              <a:off x="2480651"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08" name="tx2308"/>
            <p:cNvSpPr/>
            <p:nvPr/>
          </p:nvSpPr>
          <p:spPr>
            <a:xfrm>
              <a:off x="2784057"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09" name="tx2309"/>
            <p:cNvSpPr/>
            <p:nvPr/>
          </p:nvSpPr>
          <p:spPr>
            <a:xfrm>
              <a:off x="3087463"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10" name="tx2310"/>
            <p:cNvSpPr/>
            <p:nvPr/>
          </p:nvSpPr>
          <p:spPr>
            <a:xfrm>
              <a:off x="3390869"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11" name="tx2311"/>
            <p:cNvSpPr/>
            <p:nvPr/>
          </p:nvSpPr>
          <p:spPr>
            <a:xfrm>
              <a:off x="3694275"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12" name="tx2312"/>
            <p:cNvSpPr/>
            <p:nvPr/>
          </p:nvSpPr>
          <p:spPr>
            <a:xfrm>
              <a:off x="3997681"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13" name="tx2313"/>
            <p:cNvSpPr/>
            <p:nvPr/>
          </p:nvSpPr>
          <p:spPr>
            <a:xfrm>
              <a:off x="4301086"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14" name="tx2314"/>
            <p:cNvSpPr/>
            <p:nvPr/>
          </p:nvSpPr>
          <p:spPr>
            <a:xfrm>
              <a:off x="4604492"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15" name="tx2315"/>
            <p:cNvSpPr/>
            <p:nvPr/>
          </p:nvSpPr>
          <p:spPr>
            <a:xfrm>
              <a:off x="4907898"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16" name="tx2316"/>
            <p:cNvSpPr/>
            <p:nvPr/>
          </p:nvSpPr>
          <p:spPr>
            <a:xfrm>
              <a:off x="5211304"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17" name="tx2317"/>
            <p:cNvSpPr/>
            <p:nvPr/>
          </p:nvSpPr>
          <p:spPr>
            <a:xfrm>
              <a:off x="5514710" y="44191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18" name="tx2318"/>
            <p:cNvSpPr/>
            <p:nvPr/>
          </p:nvSpPr>
          <p:spPr>
            <a:xfrm>
              <a:off x="5818116" y="44191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19" name="tx2319"/>
            <p:cNvSpPr/>
            <p:nvPr/>
          </p:nvSpPr>
          <p:spPr>
            <a:xfrm>
              <a:off x="6121521" y="44191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20" name="tx2320"/>
            <p:cNvSpPr/>
            <p:nvPr/>
          </p:nvSpPr>
          <p:spPr>
            <a:xfrm>
              <a:off x="6424927" y="44191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21" name="tx2321"/>
            <p:cNvSpPr/>
            <p:nvPr/>
          </p:nvSpPr>
          <p:spPr>
            <a:xfrm>
              <a:off x="6728333"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22" name="tx2322"/>
            <p:cNvSpPr/>
            <p:nvPr/>
          </p:nvSpPr>
          <p:spPr>
            <a:xfrm>
              <a:off x="7031739"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23" name="tx2323"/>
            <p:cNvSpPr/>
            <p:nvPr/>
          </p:nvSpPr>
          <p:spPr>
            <a:xfrm>
              <a:off x="7335145"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24" name="tx2324"/>
            <p:cNvSpPr/>
            <p:nvPr/>
          </p:nvSpPr>
          <p:spPr>
            <a:xfrm>
              <a:off x="7638550"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25" name="tx2325"/>
            <p:cNvSpPr/>
            <p:nvPr/>
          </p:nvSpPr>
          <p:spPr>
            <a:xfrm>
              <a:off x="7941956"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26" name="tx2326"/>
            <p:cNvSpPr/>
            <p:nvPr/>
          </p:nvSpPr>
          <p:spPr>
            <a:xfrm>
              <a:off x="8245362"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27" name="tx2327"/>
            <p:cNvSpPr/>
            <p:nvPr/>
          </p:nvSpPr>
          <p:spPr>
            <a:xfrm>
              <a:off x="8548768"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28" name="tx2328"/>
            <p:cNvSpPr/>
            <p:nvPr/>
          </p:nvSpPr>
          <p:spPr>
            <a:xfrm>
              <a:off x="8852174"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29" name="tx2329"/>
            <p:cNvSpPr/>
            <p:nvPr/>
          </p:nvSpPr>
          <p:spPr>
            <a:xfrm>
              <a:off x="8245362"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0" name="tx2330"/>
            <p:cNvSpPr/>
            <p:nvPr/>
          </p:nvSpPr>
          <p:spPr>
            <a:xfrm>
              <a:off x="8548768"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1" name="tx2331"/>
            <p:cNvSpPr/>
            <p:nvPr/>
          </p:nvSpPr>
          <p:spPr>
            <a:xfrm>
              <a:off x="8852174"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2" name="tx2332"/>
            <p:cNvSpPr/>
            <p:nvPr/>
          </p:nvSpPr>
          <p:spPr>
            <a:xfrm>
              <a:off x="1873840"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33" name="tx2333"/>
            <p:cNvSpPr/>
            <p:nvPr/>
          </p:nvSpPr>
          <p:spPr>
            <a:xfrm>
              <a:off x="2177246"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34" name="tx2334"/>
            <p:cNvSpPr/>
            <p:nvPr/>
          </p:nvSpPr>
          <p:spPr>
            <a:xfrm>
              <a:off x="2480651"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35" name="tx2335"/>
            <p:cNvSpPr/>
            <p:nvPr/>
          </p:nvSpPr>
          <p:spPr>
            <a:xfrm>
              <a:off x="2784057"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36" name="tx2336"/>
            <p:cNvSpPr/>
            <p:nvPr/>
          </p:nvSpPr>
          <p:spPr>
            <a:xfrm>
              <a:off x="3087463"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7" name="tx2337"/>
            <p:cNvSpPr/>
            <p:nvPr/>
          </p:nvSpPr>
          <p:spPr>
            <a:xfrm>
              <a:off x="3390869"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8" name="tx2338"/>
            <p:cNvSpPr/>
            <p:nvPr/>
          </p:nvSpPr>
          <p:spPr>
            <a:xfrm>
              <a:off x="3694275"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39" name="tx2339"/>
            <p:cNvSpPr/>
            <p:nvPr/>
          </p:nvSpPr>
          <p:spPr>
            <a:xfrm>
              <a:off x="3997681"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40" name="tx2340"/>
            <p:cNvSpPr/>
            <p:nvPr/>
          </p:nvSpPr>
          <p:spPr>
            <a:xfrm>
              <a:off x="4301086"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41" name="tx2341"/>
            <p:cNvSpPr/>
            <p:nvPr/>
          </p:nvSpPr>
          <p:spPr>
            <a:xfrm>
              <a:off x="4604492"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42" name="tx2342"/>
            <p:cNvSpPr/>
            <p:nvPr/>
          </p:nvSpPr>
          <p:spPr>
            <a:xfrm>
              <a:off x="4907898"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43" name="tx2343"/>
            <p:cNvSpPr/>
            <p:nvPr/>
          </p:nvSpPr>
          <p:spPr>
            <a:xfrm>
              <a:off x="5211304"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44" name="tx2344"/>
            <p:cNvSpPr/>
            <p:nvPr/>
          </p:nvSpPr>
          <p:spPr>
            <a:xfrm>
              <a:off x="5514710"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45" name="tx2345"/>
            <p:cNvSpPr/>
            <p:nvPr/>
          </p:nvSpPr>
          <p:spPr>
            <a:xfrm>
              <a:off x="5818116"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46" name="tx2346"/>
            <p:cNvSpPr/>
            <p:nvPr/>
          </p:nvSpPr>
          <p:spPr>
            <a:xfrm>
              <a:off x="6121521"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47" name="tx2347"/>
            <p:cNvSpPr/>
            <p:nvPr/>
          </p:nvSpPr>
          <p:spPr>
            <a:xfrm>
              <a:off x="6424927"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48" name="tx2348"/>
            <p:cNvSpPr/>
            <p:nvPr/>
          </p:nvSpPr>
          <p:spPr>
            <a:xfrm>
              <a:off x="6728333"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49" name="tx2349"/>
            <p:cNvSpPr/>
            <p:nvPr/>
          </p:nvSpPr>
          <p:spPr>
            <a:xfrm>
              <a:off x="7031739"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50" name="tx2350"/>
            <p:cNvSpPr/>
            <p:nvPr/>
          </p:nvSpPr>
          <p:spPr>
            <a:xfrm>
              <a:off x="7335145"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51" name="tx2351"/>
            <p:cNvSpPr/>
            <p:nvPr/>
          </p:nvSpPr>
          <p:spPr>
            <a:xfrm>
              <a:off x="7638550"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2" name="tx2352"/>
            <p:cNvSpPr/>
            <p:nvPr/>
          </p:nvSpPr>
          <p:spPr>
            <a:xfrm>
              <a:off x="7941956"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3" name="tx2353"/>
            <p:cNvSpPr/>
            <p:nvPr/>
          </p:nvSpPr>
          <p:spPr>
            <a:xfrm>
              <a:off x="8245362"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54" name="tx2354"/>
            <p:cNvSpPr/>
            <p:nvPr/>
          </p:nvSpPr>
          <p:spPr>
            <a:xfrm>
              <a:off x="8548768"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55" name="tx2355"/>
            <p:cNvSpPr/>
            <p:nvPr/>
          </p:nvSpPr>
          <p:spPr>
            <a:xfrm>
              <a:off x="8852174"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56" name="tx2356"/>
            <p:cNvSpPr/>
            <p:nvPr/>
          </p:nvSpPr>
          <p:spPr>
            <a:xfrm>
              <a:off x="8548768"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57" name="tx2357"/>
            <p:cNvSpPr/>
            <p:nvPr/>
          </p:nvSpPr>
          <p:spPr>
            <a:xfrm>
              <a:off x="8852174"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58" name="tx2358"/>
            <p:cNvSpPr/>
            <p:nvPr/>
          </p:nvSpPr>
          <p:spPr>
            <a:xfrm>
              <a:off x="1873840"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9" name="tx2359"/>
            <p:cNvSpPr/>
            <p:nvPr/>
          </p:nvSpPr>
          <p:spPr>
            <a:xfrm>
              <a:off x="2177246"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0" name="tx2360"/>
            <p:cNvSpPr/>
            <p:nvPr/>
          </p:nvSpPr>
          <p:spPr>
            <a:xfrm>
              <a:off x="2480651"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1" name="tx2361"/>
            <p:cNvSpPr/>
            <p:nvPr/>
          </p:nvSpPr>
          <p:spPr>
            <a:xfrm>
              <a:off x="2784057"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2" name="tx2362"/>
            <p:cNvSpPr/>
            <p:nvPr/>
          </p:nvSpPr>
          <p:spPr>
            <a:xfrm>
              <a:off x="3087463"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3" name="tx2363"/>
            <p:cNvSpPr/>
            <p:nvPr/>
          </p:nvSpPr>
          <p:spPr>
            <a:xfrm>
              <a:off x="3390869"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4" name="tx2364"/>
            <p:cNvSpPr/>
            <p:nvPr/>
          </p:nvSpPr>
          <p:spPr>
            <a:xfrm>
              <a:off x="3694275"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5" name="tx2365"/>
            <p:cNvSpPr/>
            <p:nvPr/>
          </p:nvSpPr>
          <p:spPr>
            <a:xfrm>
              <a:off x="3997681"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6" name="tx2366"/>
            <p:cNvSpPr/>
            <p:nvPr/>
          </p:nvSpPr>
          <p:spPr>
            <a:xfrm>
              <a:off x="4301086"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7" name="tx2367"/>
            <p:cNvSpPr/>
            <p:nvPr/>
          </p:nvSpPr>
          <p:spPr>
            <a:xfrm>
              <a:off x="4604492"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8" name="tx2368"/>
            <p:cNvSpPr/>
            <p:nvPr/>
          </p:nvSpPr>
          <p:spPr>
            <a:xfrm>
              <a:off x="4907898"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69" name="tx2369"/>
            <p:cNvSpPr/>
            <p:nvPr/>
          </p:nvSpPr>
          <p:spPr>
            <a:xfrm>
              <a:off x="5211304"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0" name="tx2370"/>
            <p:cNvSpPr/>
            <p:nvPr/>
          </p:nvSpPr>
          <p:spPr>
            <a:xfrm>
              <a:off x="5514710"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1" name="tx2371"/>
            <p:cNvSpPr/>
            <p:nvPr/>
          </p:nvSpPr>
          <p:spPr>
            <a:xfrm>
              <a:off x="5818116"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2" name="tx2372"/>
            <p:cNvSpPr/>
            <p:nvPr/>
          </p:nvSpPr>
          <p:spPr>
            <a:xfrm>
              <a:off x="6121521"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3" name="tx2373"/>
            <p:cNvSpPr/>
            <p:nvPr/>
          </p:nvSpPr>
          <p:spPr>
            <a:xfrm>
              <a:off x="6424927"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4" name="tx2374"/>
            <p:cNvSpPr/>
            <p:nvPr/>
          </p:nvSpPr>
          <p:spPr>
            <a:xfrm>
              <a:off x="6728333"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5" name="tx2375"/>
            <p:cNvSpPr/>
            <p:nvPr/>
          </p:nvSpPr>
          <p:spPr>
            <a:xfrm>
              <a:off x="7031739"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6" name="tx2376"/>
            <p:cNvSpPr/>
            <p:nvPr/>
          </p:nvSpPr>
          <p:spPr>
            <a:xfrm>
              <a:off x="7335145"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7" name="tx2377"/>
            <p:cNvSpPr/>
            <p:nvPr/>
          </p:nvSpPr>
          <p:spPr>
            <a:xfrm>
              <a:off x="7638550"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8" name="tx2378"/>
            <p:cNvSpPr/>
            <p:nvPr/>
          </p:nvSpPr>
          <p:spPr>
            <a:xfrm>
              <a:off x="7941956"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9" name="tx2379"/>
            <p:cNvSpPr/>
            <p:nvPr/>
          </p:nvSpPr>
          <p:spPr>
            <a:xfrm>
              <a:off x="8245362"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0" name="tx2380"/>
            <p:cNvSpPr/>
            <p:nvPr/>
          </p:nvSpPr>
          <p:spPr>
            <a:xfrm>
              <a:off x="8548768"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1" name="tx2381"/>
            <p:cNvSpPr/>
            <p:nvPr/>
          </p:nvSpPr>
          <p:spPr>
            <a:xfrm>
              <a:off x="8852174"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82" name="tx2382"/>
            <p:cNvSpPr/>
            <p:nvPr/>
          </p:nvSpPr>
          <p:spPr>
            <a:xfrm>
              <a:off x="1873840"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83" name="tx2383"/>
            <p:cNvSpPr/>
            <p:nvPr/>
          </p:nvSpPr>
          <p:spPr>
            <a:xfrm>
              <a:off x="2177246"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84" name="tx2384"/>
            <p:cNvSpPr/>
            <p:nvPr/>
          </p:nvSpPr>
          <p:spPr>
            <a:xfrm>
              <a:off x="2480651"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85" name="tx2385"/>
            <p:cNvSpPr/>
            <p:nvPr/>
          </p:nvSpPr>
          <p:spPr>
            <a:xfrm>
              <a:off x="2784057"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86" name="tx2386"/>
            <p:cNvSpPr/>
            <p:nvPr/>
          </p:nvSpPr>
          <p:spPr>
            <a:xfrm>
              <a:off x="3087463"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387" name="tx2387"/>
            <p:cNvSpPr/>
            <p:nvPr/>
          </p:nvSpPr>
          <p:spPr>
            <a:xfrm>
              <a:off x="3390869"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88" name="tx2388"/>
            <p:cNvSpPr/>
            <p:nvPr/>
          </p:nvSpPr>
          <p:spPr>
            <a:xfrm>
              <a:off x="3694275"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389" name="tx2389"/>
            <p:cNvSpPr/>
            <p:nvPr/>
          </p:nvSpPr>
          <p:spPr>
            <a:xfrm>
              <a:off x="3997681" y="4962581"/>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390" name="tx2390"/>
            <p:cNvSpPr/>
            <p:nvPr/>
          </p:nvSpPr>
          <p:spPr>
            <a:xfrm>
              <a:off x="4301086" y="4962369"/>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391" name="tx2391"/>
            <p:cNvSpPr/>
            <p:nvPr/>
          </p:nvSpPr>
          <p:spPr>
            <a:xfrm>
              <a:off x="4604492" y="496145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392" name="tx2392"/>
            <p:cNvSpPr/>
            <p:nvPr/>
          </p:nvSpPr>
          <p:spPr>
            <a:xfrm>
              <a:off x="4907898"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2393" name="tx2393"/>
            <p:cNvSpPr/>
            <p:nvPr/>
          </p:nvSpPr>
          <p:spPr>
            <a:xfrm>
              <a:off x="5211304"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94" name="tx2394"/>
            <p:cNvSpPr/>
            <p:nvPr/>
          </p:nvSpPr>
          <p:spPr>
            <a:xfrm>
              <a:off x="5514710"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5" name="tx2395"/>
            <p:cNvSpPr/>
            <p:nvPr/>
          </p:nvSpPr>
          <p:spPr>
            <a:xfrm>
              <a:off x="5818116"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6" name="tx2396"/>
            <p:cNvSpPr/>
            <p:nvPr/>
          </p:nvSpPr>
          <p:spPr>
            <a:xfrm>
              <a:off x="6121521"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97" name="tx2397"/>
            <p:cNvSpPr/>
            <p:nvPr/>
          </p:nvSpPr>
          <p:spPr>
            <a:xfrm>
              <a:off x="6424927"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98" name="tx2398"/>
            <p:cNvSpPr/>
            <p:nvPr/>
          </p:nvSpPr>
          <p:spPr>
            <a:xfrm>
              <a:off x="6728333"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99" name="tx2399"/>
            <p:cNvSpPr/>
            <p:nvPr/>
          </p:nvSpPr>
          <p:spPr>
            <a:xfrm>
              <a:off x="7031739"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0" name="tx2400"/>
            <p:cNvSpPr/>
            <p:nvPr/>
          </p:nvSpPr>
          <p:spPr>
            <a:xfrm>
              <a:off x="7335145"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01" name="tx2401"/>
            <p:cNvSpPr/>
            <p:nvPr/>
          </p:nvSpPr>
          <p:spPr>
            <a:xfrm>
              <a:off x="7638550"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2" name="tx2402"/>
            <p:cNvSpPr/>
            <p:nvPr/>
          </p:nvSpPr>
          <p:spPr>
            <a:xfrm>
              <a:off x="7941956"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03" name="tx2403"/>
            <p:cNvSpPr/>
            <p:nvPr/>
          </p:nvSpPr>
          <p:spPr>
            <a:xfrm>
              <a:off x="8245362"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04" name="tx2404"/>
            <p:cNvSpPr/>
            <p:nvPr/>
          </p:nvSpPr>
          <p:spPr>
            <a:xfrm>
              <a:off x="1873840"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05" name="tx2405"/>
            <p:cNvSpPr/>
            <p:nvPr/>
          </p:nvSpPr>
          <p:spPr>
            <a:xfrm>
              <a:off x="2177246"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06" name="tx2406"/>
            <p:cNvSpPr/>
            <p:nvPr/>
          </p:nvSpPr>
          <p:spPr>
            <a:xfrm>
              <a:off x="2480651" y="395423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07" name="tx2407"/>
            <p:cNvSpPr/>
            <p:nvPr/>
          </p:nvSpPr>
          <p:spPr>
            <a:xfrm>
              <a:off x="2784057"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08" name="tx2408"/>
            <p:cNvSpPr/>
            <p:nvPr/>
          </p:nvSpPr>
          <p:spPr>
            <a:xfrm>
              <a:off x="3087463"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09" name="tx2409"/>
            <p:cNvSpPr/>
            <p:nvPr/>
          </p:nvSpPr>
          <p:spPr>
            <a:xfrm>
              <a:off x="3390869"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10" name="tx2410"/>
            <p:cNvSpPr/>
            <p:nvPr/>
          </p:nvSpPr>
          <p:spPr>
            <a:xfrm>
              <a:off x="3694275"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11" name="tx2411"/>
            <p:cNvSpPr/>
            <p:nvPr/>
          </p:nvSpPr>
          <p:spPr>
            <a:xfrm>
              <a:off x="3997681" y="395423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12" name="tx2412"/>
            <p:cNvSpPr/>
            <p:nvPr/>
          </p:nvSpPr>
          <p:spPr>
            <a:xfrm>
              <a:off x="4301086"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13" name="tx2413"/>
            <p:cNvSpPr/>
            <p:nvPr/>
          </p:nvSpPr>
          <p:spPr>
            <a:xfrm>
              <a:off x="4604492"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14" name="tx2414"/>
            <p:cNvSpPr/>
            <p:nvPr/>
          </p:nvSpPr>
          <p:spPr>
            <a:xfrm>
              <a:off x="4907898" y="395423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15" name="tx2415"/>
            <p:cNvSpPr/>
            <p:nvPr/>
          </p:nvSpPr>
          <p:spPr>
            <a:xfrm>
              <a:off x="5211304"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16" name="tx2416"/>
            <p:cNvSpPr/>
            <p:nvPr/>
          </p:nvSpPr>
          <p:spPr>
            <a:xfrm>
              <a:off x="5514710"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17" name="tx2417"/>
            <p:cNvSpPr/>
            <p:nvPr/>
          </p:nvSpPr>
          <p:spPr>
            <a:xfrm>
              <a:off x="5818116"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18" name="tx2418"/>
            <p:cNvSpPr/>
            <p:nvPr/>
          </p:nvSpPr>
          <p:spPr>
            <a:xfrm>
              <a:off x="6121521" y="395423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19" name="tx2419"/>
            <p:cNvSpPr/>
            <p:nvPr/>
          </p:nvSpPr>
          <p:spPr>
            <a:xfrm>
              <a:off x="6424927"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20" name="tx2420"/>
            <p:cNvSpPr/>
            <p:nvPr/>
          </p:nvSpPr>
          <p:spPr>
            <a:xfrm>
              <a:off x="6728333"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21" name="tx2421"/>
            <p:cNvSpPr/>
            <p:nvPr/>
          </p:nvSpPr>
          <p:spPr>
            <a:xfrm>
              <a:off x="7031739"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22" name="tx2422"/>
            <p:cNvSpPr/>
            <p:nvPr/>
          </p:nvSpPr>
          <p:spPr>
            <a:xfrm>
              <a:off x="7335145"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23" name="tx2423"/>
            <p:cNvSpPr/>
            <p:nvPr/>
          </p:nvSpPr>
          <p:spPr>
            <a:xfrm>
              <a:off x="7638550"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24" name="tx2424"/>
            <p:cNvSpPr/>
            <p:nvPr/>
          </p:nvSpPr>
          <p:spPr>
            <a:xfrm>
              <a:off x="7941956"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25" name="tx2425"/>
            <p:cNvSpPr/>
            <p:nvPr/>
          </p:nvSpPr>
          <p:spPr>
            <a:xfrm>
              <a:off x="8245362"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26" name="tx2426"/>
            <p:cNvSpPr/>
            <p:nvPr/>
          </p:nvSpPr>
          <p:spPr>
            <a:xfrm>
              <a:off x="8548768"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27" name="tx2427"/>
            <p:cNvSpPr/>
            <p:nvPr/>
          </p:nvSpPr>
          <p:spPr>
            <a:xfrm>
              <a:off x="8852174"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28" name="tx2428"/>
            <p:cNvSpPr/>
            <p:nvPr/>
          </p:nvSpPr>
          <p:spPr>
            <a:xfrm>
              <a:off x="2177246"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29" name="tx2429"/>
            <p:cNvSpPr/>
            <p:nvPr/>
          </p:nvSpPr>
          <p:spPr>
            <a:xfrm>
              <a:off x="2480651"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430" name="tx2430"/>
            <p:cNvSpPr/>
            <p:nvPr/>
          </p:nvSpPr>
          <p:spPr>
            <a:xfrm>
              <a:off x="2784057"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431" name="tx2431"/>
            <p:cNvSpPr/>
            <p:nvPr/>
          </p:nvSpPr>
          <p:spPr>
            <a:xfrm>
              <a:off x="3087463"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432" name="tx2432"/>
            <p:cNvSpPr/>
            <p:nvPr/>
          </p:nvSpPr>
          <p:spPr>
            <a:xfrm>
              <a:off x="3390869"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433" name="tx2433"/>
            <p:cNvSpPr/>
            <p:nvPr/>
          </p:nvSpPr>
          <p:spPr>
            <a:xfrm>
              <a:off x="3694275" y="5504718"/>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2434" name="tx2434"/>
            <p:cNvSpPr/>
            <p:nvPr/>
          </p:nvSpPr>
          <p:spPr>
            <a:xfrm>
              <a:off x="3997681"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35" name="tx2435"/>
            <p:cNvSpPr/>
            <p:nvPr/>
          </p:nvSpPr>
          <p:spPr>
            <a:xfrm>
              <a:off x="4301086"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36" name="tx2436"/>
            <p:cNvSpPr/>
            <p:nvPr/>
          </p:nvSpPr>
          <p:spPr>
            <a:xfrm>
              <a:off x="4604492"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37" name="tx2437"/>
            <p:cNvSpPr/>
            <p:nvPr/>
          </p:nvSpPr>
          <p:spPr>
            <a:xfrm>
              <a:off x="4907898"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38" name="tx2438"/>
            <p:cNvSpPr/>
            <p:nvPr/>
          </p:nvSpPr>
          <p:spPr>
            <a:xfrm>
              <a:off x="5211304"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39" name="tx2439"/>
            <p:cNvSpPr/>
            <p:nvPr/>
          </p:nvSpPr>
          <p:spPr>
            <a:xfrm>
              <a:off x="5514710"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440" name="tx2440"/>
            <p:cNvSpPr/>
            <p:nvPr/>
          </p:nvSpPr>
          <p:spPr>
            <a:xfrm>
              <a:off x="7941956"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41" name="tx2441"/>
            <p:cNvSpPr/>
            <p:nvPr/>
          </p:nvSpPr>
          <p:spPr>
            <a:xfrm>
              <a:off x="8245362"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42" name="tx2442"/>
            <p:cNvSpPr/>
            <p:nvPr/>
          </p:nvSpPr>
          <p:spPr>
            <a:xfrm>
              <a:off x="8548768"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43" name="tx2443"/>
            <p:cNvSpPr/>
            <p:nvPr/>
          </p:nvSpPr>
          <p:spPr>
            <a:xfrm>
              <a:off x="8852174"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44" name="tx2444"/>
            <p:cNvSpPr/>
            <p:nvPr/>
          </p:nvSpPr>
          <p:spPr>
            <a:xfrm>
              <a:off x="1873840"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45" name="tx2445"/>
            <p:cNvSpPr/>
            <p:nvPr/>
          </p:nvSpPr>
          <p:spPr>
            <a:xfrm>
              <a:off x="2177246"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46" name="tx2446"/>
            <p:cNvSpPr/>
            <p:nvPr/>
          </p:nvSpPr>
          <p:spPr>
            <a:xfrm>
              <a:off x="2480651"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47" name="tx2447"/>
            <p:cNvSpPr/>
            <p:nvPr/>
          </p:nvSpPr>
          <p:spPr>
            <a:xfrm>
              <a:off x="2784057"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48" name="tx2448"/>
            <p:cNvSpPr/>
            <p:nvPr/>
          </p:nvSpPr>
          <p:spPr>
            <a:xfrm>
              <a:off x="3087463"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49" name="tx2449"/>
            <p:cNvSpPr/>
            <p:nvPr/>
          </p:nvSpPr>
          <p:spPr>
            <a:xfrm>
              <a:off x="3390869"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50" name="tx2450"/>
            <p:cNvSpPr/>
            <p:nvPr/>
          </p:nvSpPr>
          <p:spPr>
            <a:xfrm>
              <a:off x="3694275"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51" name="tx2451"/>
            <p:cNvSpPr/>
            <p:nvPr/>
          </p:nvSpPr>
          <p:spPr>
            <a:xfrm>
              <a:off x="3997681"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52" name="tx2452"/>
            <p:cNvSpPr/>
            <p:nvPr/>
          </p:nvSpPr>
          <p:spPr>
            <a:xfrm>
              <a:off x="4301086"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53" name="tx2453"/>
            <p:cNvSpPr/>
            <p:nvPr/>
          </p:nvSpPr>
          <p:spPr>
            <a:xfrm>
              <a:off x="4604492"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54" name="tx2454"/>
            <p:cNvSpPr/>
            <p:nvPr/>
          </p:nvSpPr>
          <p:spPr>
            <a:xfrm>
              <a:off x="4907898"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55" name="tx2455"/>
            <p:cNvSpPr/>
            <p:nvPr/>
          </p:nvSpPr>
          <p:spPr>
            <a:xfrm>
              <a:off x="5211304"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56" name="tx2456"/>
            <p:cNvSpPr/>
            <p:nvPr/>
          </p:nvSpPr>
          <p:spPr>
            <a:xfrm>
              <a:off x="5514710"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57" name="tx2457"/>
            <p:cNvSpPr/>
            <p:nvPr/>
          </p:nvSpPr>
          <p:spPr>
            <a:xfrm>
              <a:off x="5818116"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58" name="tx2458"/>
            <p:cNvSpPr/>
            <p:nvPr/>
          </p:nvSpPr>
          <p:spPr>
            <a:xfrm>
              <a:off x="6121521"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59" name="tx2459"/>
            <p:cNvSpPr/>
            <p:nvPr/>
          </p:nvSpPr>
          <p:spPr>
            <a:xfrm>
              <a:off x="6424927"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60" name="tx2460"/>
            <p:cNvSpPr/>
            <p:nvPr/>
          </p:nvSpPr>
          <p:spPr>
            <a:xfrm>
              <a:off x="6728333"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61" name="tx2461"/>
            <p:cNvSpPr/>
            <p:nvPr/>
          </p:nvSpPr>
          <p:spPr>
            <a:xfrm>
              <a:off x="7031739"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62" name="tx2462"/>
            <p:cNvSpPr/>
            <p:nvPr/>
          </p:nvSpPr>
          <p:spPr>
            <a:xfrm>
              <a:off x="7335145" y="302449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63" name="tx2463"/>
            <p:cNvSpPr/>
            <p:nvPr/>
          </p:nvSpPr>
          <p:spPr>
            <a:xfrm>
              <a:off x="7638550"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64" name="tx2464"/>
            <p:cNvSpPr/>
            <p:nvPr/>
          </p:nvSpPr>
          <p:spPr>
            <a:xfrm>
              <a:off x="7941956"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65" name="tx2465"/>
            <p:cNvSpPr/>
            <p:nvPr/>
          </p:nvSpPr>
          <p:spPr>
            <a:xfrm>
              <a:off x="8245362"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66" name="tx2466"/>
            <p:cNvSpPr/>
            <p:nvPr/>
          </p:nvSpPr>
          <p:spPr>
            <a:xfrm>
              <a:off x="8548768" y="302449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67" name="tx2467"/>
            <p:cNvSpPr/>
            <p:nvPr/>
          </p:nvSpPr>
          <p:spPr>
            <a:xfrm>
              <a:off x="8852174"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68" name="tx2468"/>
            <p:cNvSpPr/>
            <p:nvPr/>
          </p:nvSpPr>
          <p:spPr>
            <a:xfrm>
              <a:off x="5818116"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469" name="tx2469"/>
            <p:cNvSpPr/>
            <p:nvPr/>
          </p:nvSpPr>
          <p:spPr>
            <a:xfrm>
              <a:off x="6121521"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70" name="tx2470"/>
            <p:cNvSpPr/>
            <p:nvPr/>
          </p:nvSpPr>
          <p:spPr>
            <a:xfrm>
              <a:off x="6424927"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71" name="tx2471"/>
            <p:cNvSpPr/>
            <p:nvPr/>
          </p:nvSpPr>
          <p:spPr>
            <a:xfrm>
              <a:off x="6728333"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72" name="tx2472"/>
            <p:cNvSpPr/>
            <p:nvPr/>
          </p:nvSpPr>
          <p:spPr>
            <a:xfrm>
              <a:off x="7031739"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473" name="tx2473"/>
            <p:cNvSpPr/>
            <p:nvPr/>
          </p:nvSpPr>
          <p:spPr>
            <a:xfrm>
              <a:off x="7335145"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74" name="tx2474"/>
            <p:cNvSpPr/>
            <p:nvPr/>
          </p:nvSpPr>
          <p:spPr>
            <a:xfrm>
              <a:off x="7638550"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75" name="tx2475"/>
            <p:cNvSpPr/>
            <p:nvPr/>
          </p:nvSpPr>
          <p:spPr>
            <a:xfrm>
              <a:off x="7941956"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76" name="tx2476"/>
            <p:cNvSpPr/>
            <p:nvPr/>
          </p:nvSpPr>
          <p:spPr>
            <a:xfrm>
              <a:off x="8245362"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77" name="tx2477"/>
            <p:cNvSpPr/>
            <p:nvPr/>
          </p:nvSpPr>
          <p:spPr>
            <a:xfrm>
              <a:off x="8548768"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78" name="tx2478"/>
            <p:cNvSpPr/>
            <p:nvPr/>
          </p:nvSpPr>
          <p:spPr>
            <a:xfrm>
              <a:off x="8852174"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79" name="tx2479"/>
            <p:cNvSpPr/>
            <p:nvPr/>
          </p:nvSpPr>
          <p:spPr>
            <a:xfrm>
              <a:off x="1873840"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80" name="tx2480"/>
            <p:cNvSpPr/>
            <p:nvPr/>
          </p:nvSpPr>
          <p:spPr>
            <a:xfrm>
              <a:off x="2177246"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81" name="tx2481"/>
            <p:cNvSpPr/>
            <p:nvPr/>
          </p:nvSpPr>
          <p:spPr>
            <a:xfrm>
              <a:off x="2480651"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82" name="tx2482"/>
            <p:cNvSpPr/>
            <p:nvPr/>
          </p:nvSpPr>
          <p:spPr>
            <a:xfrm>
              <a:off x="2784057"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83" name="tx2483"/>
            <p:cNvSpPr/>
            <p:nvPr/>
          </p:nvSpPr>
          <p:spPr>
            <a:xfrm>
              <a:off x="3087463"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84" name="tx2484"/>
            <p:cNvSpPr/>
            <p:nvPr/>
          </p:nvSpPr>
          <p:spPr>
            <a:xfrm>
              <a:off x="3390869"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85" name="tx2485"/>
            <p:cNvSpPr/>
            <p:nvPr/>
          </p:nvSpPr>
          <p:spPr>
            <a:xfrm>
              <a:off x="3694275"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86" name="tx2486"/>
            <p:cNvSpPr/>
            <p:nvPr/>
          </p:nvSpPr>
          <p:spPr>
            <a:xfrm>
              <a:off x="3997681"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87" name="tx2487"/>
            <p:cNvSpPr/>
            <p:nvPr/>
          </p:nvSpPr>
          <p:spPr>
            <a:xfrm>
              <a:off x="4301086"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88" name="tx2488"/>
            <p:cNvSpPr/>
            <p:nvPr/>
          </p:nvSpPr>
          <p:spPr>
            <a:xfrm>
              <a:off x="4604492"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89" name="tx2489"/>
            <p:cNvSpPr/>
            <p:nvPr/>
          </p:nvSpPr>
          <p:spPr>
            <a:xfrm>
              <a:off x="4907898" y="52713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90" name="tx2490"/>
            <p:cNvSpPr/>
            <p:nvPr/>
          </p:nvSpPr>
          <p:spPr>
            <a:xfrm>
              <a:off x="5211304"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91" name="tx2491"/>
            <p:cNvSpPr/>
            <p:nvPr/>
          </p:nvSpPr>
          <p:spPr>
            <a:xfrm>
              <a:off x="5514710" y="52713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92" name="tx2492"/>
            <p:cNvSpPr/>
            <p:nvPr/>
          </p:nvSpPr>
          <p:spPr>
            <a:xfrm>
              <a:off x="5818116"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93" name="tx2493"/>
            <p:cNvSpPr/>
            <p:nvPr/>
          </p:nvSpPr>
          <p:spPr>
            <a:xfrm>
              <a:off x="6121521" y="52713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94" name="tx2494"/>
            <p:cNvSpPr/>
            <p:nvPr/>
          </p:nvSpPr>
          <p:spPr>
            <a:xfrm>
              <a:off x="6424927"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95" name="tx2495"/>
            <p:cNvSpPr/>
            <p:nvPr/>
          </p:nvSpPr>
          <p:spPr>
            <a:xfrm>
              <a:off x="6728333"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96" name="tx2496"/>
            <p:cNvSpPr/>
            <p:nvPr/>
          </p:nvSpPr>
          <p:spPr>
            <a:xfrm>
              <a:off x="7031739"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97" name="tx2497"/>
            <p:cNvSpPr/>
            <p:nvPr/>
          </p:nvSpPr>
          <p:spPr>
            <a:xfrm>
              <a:off x="7335145" y="52713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98" name="tx2498"/>
            <p:cNvSpPr/>
            <p:nvPr/>
          </p:nvSpPr>
          <p:spPr>
            <a:xfrm>
              <a:off x="7638550"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99" name="tx2499"/>
            <p:cNvSpPr/>
            <p:nvPr/>
          </p:nvSpPr>
          <p:spPr>
            <a:xfrm>
              <a:off x="7941956"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00" name="tx2500"/>
            <p:cNvSpPr/>
            <p:nvPr/>
          </p:nvSpPr>
          <p:spPr>
            <a:xfrm>
              <a:off x="8245362"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501" name="tx2501"/>
            <p:cNvSpPr/>
            <p:nvPr/>
          </p:nvSpPr>
          <p:spPr>
            <a:xfrm>
              <a:off x="8548768"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502" name="tx2502"/>
            <p:cNvSpPr/>
            <p:nvPr/>
          </p:nvSpPr>
          <p:spPr>
            <a:xfrm>
              <a:off x="8852174"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503" name="tx2503"/>
            <p:cNvSpPr/>
            <p:nvPr/>
          </p:nvSpPr>
          <p:spPr>
            <a:xfrm>
              <a:off x="1873840"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04" name="tx2504"/>
            <p:cNvSpPr/>
            <p:nvPr/>
          </p:nvSpPr>
          <p:spPr>
            <a:xfrm>
              <a:off x="2177246"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05" name="tx2505"/>
            <p:cNvSpPr/>
            <p:nvPr/>
          </p:nvSpPr>
          <p:spPr>
            <a:xfrm>
              <a:off x="2480651"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6" name="tx2506"/>
            <p:cNvSpPr/>
            <p:nvPr/>
          </p:nvSpPr>
          <p:spPr>
            <a:xfrm>
              <a:off x="2784057"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7" name="tx2507"/>
            <p:cNvSpPr/>
            <p:nvPr/>
          </p:nvSpPr>
          <p:spPr>
            <a:xfrm>
              <a:off x="3087463"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08" name="tx2508"/>
            <p:cNvSpPr/>
            <p:nvPr/>
          </p:nvSpPr>
          <p:spPr>
            <a:xfrm>
              <a:off x="3390869"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09" name="tx2509"/>
            <p:cNvSpPr/>
            <p:nvPr/>
          </p:nvSpPr>
          <p:spPr>
            <a:xfrm>
              <a:off x="3694275"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10" name="tx2510"/>
            <p:cNvSpPr/>
            <p:nvPr/>
          </p:nvSpPr>
          <p:spPr>
            <a:xfrm>
              <a:off x="3997681"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511" name="tx2511"/>
            <p:cNvSpPr/>
            <p:nvPr/>
          </p:nvSpPr>
          <p:spPr>
            <a:xfrm>
              <a:off x="4301086"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12" name="tx2512"/>
            <p:cNvSpPr/>
            <p:nvPr/>
          </p:nvSpPr>
          <p:spPr>
            <a:xfrm>
              <a:off x="4907898"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2513" name="tx2513"/>
            <p:cNvSpPr/>
            <p:nvPr/>
          </p:nvSpPr>
          <p:spPr>
            <a:xfrm>
              <a:off x="5211304"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514" name="tx2514"/>
            <p:cNvSpPr/>
            <p:nvPr/>
          </p:nvSpPr>
          <p:spPr>
            <a:xfrm>
              <a:off x="5514710"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515" name="tx2515"/>
            <p:cNvSpPr/>
            <p:nvPr/>
          </p:nvSpPr>
          <p:spPr>
            <a:xfrm>
              <a:off x="5818116"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6" name="tx2516"/>
            <p:cNvSpPr/>
            <p:nvPr/>
          </p:nvSpPr>
          <p:spPr>
            <a:xfrm>
              <a:off x="6121521"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17" name="tx2517"/>
            <p:cNvSpPr/>
            <p:nvPr/>
          </p:nvSpPr>
          <p:spPr>
            <a:xfrm>
              <a:off x="6424927"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518" name="tx2518"/>
            <p:cNvSpPr/>
            <p:nvPr/>
          </p:nvSpPr>
          <p:spPr>
            <a:xfrm>
              <a:off x="6728333"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19" name="tx2519"/>
            <p:cNvSpPr/>
            <p:nvPr/>
          </p:nvSpPr>
          <p:spPr>
            <a:xfrm>
              <a:off x="7031739"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20" name="tx2520"/>
            <p:cNvSpPr/>
            <p:nvPr/>
          </p:nvSpPr>
          <p:spPr>
            <a:xfrm>
              <a:off x="7335145"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21" name="tx2521"/>
            <p:cNvSpPr/>
            <p:nvPr/>
          </p:nvSpPr>
          <p:spPr>
            <a:xfrm>
              <a:off x="7638550"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22" name="tx2522"/>
            <p:cNvSpPr/>
            <p:nvPr/>
          </p:nvSpPr>
          <p:spPr>
            <a:xfrm>
              <a:off x="1873840"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3" name="tx2523"/>
            <p:cNvSpPr/>
            <p:nvPr/>
          </p:nvSpPr>
          <p:spPr>
            <a:xfrm>
              <a:off x="2177246"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4" name="tx2524"/>
            <p:cNvSpPr/>
            <p:nvPr/>
          </p:nvSpPr>
          <p:spPr>
            <a:xfrm>
              <a:off x="2480651"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5" name="tx2525"/>
            <p:cNvSpPr/>
            <p:nvPr/>
          </p:nvSpPr>
          <p:spPr>
            <a:xfrm>
              <a:off x="2784057"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6" name="tx2526"/>
            <p:cNvSpPr/>
            <p:nvPr/>
          </p:nvSpPr>
          <p:spPr>
            <a:xfrm>
              <a:off x="3087463"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7" name="tx2527"/>
            <p:cNvSpPr/>
            <p:nvPr/>
          </p:nvSpPr>
          <p:spPr>
            <a:xfrm>
              <a:off x="3390869"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8" name="tx2528"/>
            <p:cNvSpPr/>
            <p:nvPr/>
          </p:nvSpPr>
          <p:spPr>
            <a:xfrm>
              <a:off x="3694275"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29" name="tx2529"/>
            <p:cNvSpPr/>
            <p:nvPr/>
          </p:nvSpPr>
          <p:spPr>
            <a:xfrm>
              <a:off x="3997681"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30" name="tx2530"/>
            <p:cNvSpPr/>
            <p:nvPr/>
          </p:nvSpPr>
          <p:spPr>
            <a:xfrm>
              <a:off x="4301086"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31" name="tx2531"/>
            <p:cNvSpPr/>
            <p:nvPr/>
          </p:nvSpPr>
          <p:spPr>
            <a:xfrm>
              <a:off x="4604492"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32" name="tx2532"/>
            <p:cNvSpPr/>
            <p:nvPr/>
          </p:nvSpPr>
          <p:spPr>
            <a:xfrm>
              <a:off x="4907898"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33" name="tx2533"/>
            <p:cNvSpPr/>
            <p:nvPr/>
          </p:nvSpPr>
          <p:spPr>
            <a:xfrm>
              <a:off x="5211304"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34" name="tx2534"/>
            <p:cNvSpPr/>
            <p:nvPr/>
          </p:nvSpPr>
          <p:spPr>
            <a:xfrm>
              <a:off x="5514710"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35" name="tx2535"/>
            <p:cNvSpPr/>
            <p:nvPr/>
          </p:nvSpPr>
          <p:spPr>
            <a:xfrm>
              <a:off x="5818116"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36" name="tx2536"/>
            <p:cNvSpPr/>
            <p:nvPr/>
          </p:nvSpPr>
          <p:spPr>
            <a:xfrm>
              <a:off x="6121521"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37" name="tx2537"/>
            <p:cNvSpPr/>
            <p:nvPr/>
          </p:nvSpPr>
          <p:spPr>
            <a:xfrm>
              <a:off x="6424927"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38" name="tx2538"/>
            <p:cNvSpPr/>
            <p:nvPr/>
          </p:nvSpPr>
          <p:spPr>
            <a:xfrm>
              <a:off x="6728333"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39" name="tx2539"/>
            <p:cNvSpPr/>
            <p:nvPr/>
          </p:nvSpPr>
          <p:spPr>
            <a:xfrm>
              <a:off x="7031739"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40" name="tx2540"/>
            <p:cNvSpPr/>
            <p:nvPr/>
          </p:nvSpPr>
          <p:spPr>
            <a:xfrm>
              <a:off x="7335145"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41" name="tx2541"/>
            <p:cNvSpPr/>
            <p:nvPr/>
          </p:nvSpPr>
          <p:spPr>
            <a:xfrm>
              <a:off x="7638550"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42" name="tx2542"/>
            <p:cNvSpPr/>
            <p:nvPr/>
          </p:nvSpPr>
          <p:spPr>
            <a:xfrm>
              <a:off x="7941956"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43" name="tx2543"/>
            <p:cNvSpPr/>
            <p:nvPr/>
          </p:nvSpPr>
          <p:spPr>
            <a:xfrm>
              <a:off x="8245362"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44" name="tx2544"/>
            <p:cNvSpPr/>
            <p:nvPr/>
          </p:nvSpPr>
          <p:spPr>
            <a:xfrm>
              <a:off x="8548768"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45" name="tx2545"/>
            <p:cNvSpPr/>
            <p:nvPr/>
          </p:nvSpPr>
          <p:spPr>
            <a:xfrm>
              <a:off x="8852174"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46" name="tx2546"/>
            <p:cNvSpPr/>
            <p:nvPr/>
          </p:nvSpPr>
          <p:spPr>
            <a:xfrm>
              <a:off x="1873840"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47" name="tx2547"/>
            <p:cNvSpPr/>
            <p:nvPr/>
          </p:nvSpPr>
          <p:spPr>
            <a:xfrm>
              <a:off x="2177246"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48" name="tx2548"/>
            <p:cNvSpPr/>
            <p:nvPr/>
          </p:nvSpPr>
          <p:spPr>
            <a:xfrm>
              <a:off x="2480651"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49" name="tx2549"/>
            <p:cNvSpPr/>
            <p:nvPr/>
          </p:nvSpPr>
          <p:spPr>
            <a:xfrm>
              <a:off x="2784057"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50" name="tx2550"/>
            <p:cNvSpPr/>
            <p:nvPr/>
          </p:nvSpPr>
          <p:spPr>
            <a:xfrm>
              <a:off x="3087463"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51" name="tx2551"/>
            <p:cNvSpPr/>
            <p:nvPr/>
          </p:nvSpPr>
          <p:spPr>
            <a:xfrm>
              <a:off x="3390869"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52" name="tx2552"/>
            <p:cNvSpPr/>
            <p:nvPr/>
          </p:nvSpPr>
          <p:spPr>
            <a:xfrm>
              <a:off x="3694275"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553" name="tx2553"/>
            <p:cNvSpPr/>
            <p:nvPr/>
          </p:nvSpPr>
          <p:spPr>
            <a:xfrm>
              <a:off x="3997681"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554" name="tx2554"/>
            <p:cNvSpPr/>
            <p:nvPr/>
          </p:nvSpPr>
          <p:spPr>
            <a:xfrm>
              <a:off x="4301086"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555" name="tx2555"/>
            <p:cNvSpPr/>
            <p:nvPr/>
          </p:nvSpPr>
          <p:spPr>
            <a:xfrm>
              <a:off x="4604492"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556" name="tx2556"/>
            <p:cNvSpPr/>
            <p:nvPr/>
          </p:nvSpPr>
          <p:spPr>
            <a:xfrm>
              <a:off x="4907898"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557" name="tx2557"/>
            <p:cNvSpPr/>
            <p:nvPr/>
          </p:nvSpPr>
          <p:spPr>
            <a:xfrm>
              <a:off x="5211304"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558" name="tx2558"/>
            <p:cNvSpPr/>
            <p:nvPr/>
          </p:nvSpPr>
          <p:spPr>
            <a:xfrm>
              <a:off x="5514710"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559" name="tx2559"/>
            <p:cNvSpPr/>
            <p:nvPr/>
          </p:nvSpPr>
          <p:spPr>
            <a:xfrm>
              <a:off x="5818116"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560" name="tx2560"/>
            <p:cNvSpPr/>
            <p:nvPr/>
          </p:nvSpPr>
          <p:spPr>
            <a:xfrm>
              <a:off x="6121521"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561" name="tx2561"/>
            <p:cNvSpPr/>
            <p:nvPr/>
          </p:nvSpPr>
          <p:spPr>
            <a:xfrm>
              <a:off x="6424927" y="558127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562" name="tx2562"/>
            <p:cNvSpPr/>
            <p:nvPr/>
          </p:nvSpPr>
          <p:spPr>
            <a:xfrm>
              <a:off x="6728333"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563" name="tx2563"/>
            <p:cNvSpPr/>
            <p:nvPr/>
          </p:nvSpPr>
          <p:spPr>
            <a:xfrm>
              <a:off x="7031739"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564" name="tx2564"/>
            <p:cNvSpPr/>
            <p:nvPr/>
          </p:nvSpPr>
          <p:spPr>
            <a:xfrm>
              <a:off x="7335145"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565" name="tx2565"/>
            <p:cNvSpPr/>
            <p:nvPr/>
          </p:nvSpPr>
          <p:spPr>
            <a:xfrm>
              <a:off x="7638550"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566" name="tx2566"/>
            <p:cNvSpPr/>
            <p:nvPr/>
          </p:nvSpPr>
          <p:spPr>
            <a:xfrm>
              <a:off x="7941956" y="558240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567" name="tx2567"/>
            <p:cNvSpPr/>
            <p:nvPr/>
          </p:nvSpPr>
          <p:spPr>
            <a:xfrm>
              <a:off x="8245362"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568" name="tx2568"/>
            <p:cNvSpPr/>
            <p:nvPr/>
          </p:nvSpPr>
          <p:spPr>
            <a:xfrm>
              <a:off x="8548768"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569" name="tx2569"/>
            <p:cNvSpPr/>
            <p:nvPr/>
          </p:nvSpPr>
          <p:spPr>
            <a:xfrm>
              <a:off x="8852174"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2570" name="tx2570"/>
            <p:cNvSpPr/>
            <p:nvPr/>
          </p:nvSpPr>
          <p:spPr>
            <a:xfrm>
              <a:off x="4301086"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71" name="tx2571"/>
            <p:cNvSpPr/>
            <p:nvPr/>
          </p:nvSpPr>
          <p:spPr>
            <a:xfrm>
              <a:off x="4604492"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72" name="tx2572"/>
            <p:cNvSpPr/>
            <p:nvPr/>
          </p:nvSpPr>
          <p:spPr>
            <a:xfrm>
              <a:off x="4907898"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73" name="tx2573"/>
            <p:cNvSpPr/>
            <p:nvPr/>
          </p:nvSpPr>
          <p:spPr>
            <a:xfrm>
              <a:off x="5211304"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74" name="tx2574"/>
            <p:cNvSpPr/>
            <p:nvPr/>
          </p:nvSpPr>
          <p:spPr>
            <a:xfrm>
              <a:off x="5514710"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75" name="tx2575"/>
            <p:cNvSpPr/>
            <p:nvPr/>
          </p:nvSpPr>
          <p:spPr>
            <a:xfrm>
              <a:off x="5818116"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76" name="tx2576"/>
            <p:cNvSpPr/>
            <p:nvPr/>
          </p:nvSpPr>
          <p:spPr>
            <a:xfrm>
              <a:off x="6121521"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77" name="tx2577"/>
            <p:cNvSpPr/>
            <p:nvPr/>
          </p:nvSpPr>
          <p:spPr>
            <a:xfrm>
              <a:off x="6424927"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78" name="tx2578"/>
            <p:cNvSpPr/>
            <p:nvPr/>
          </p:nvSpPr>
          <p:spPr>
            <a:xfrm>
              <a:off x="6728333"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79" name="tx2579"/>
            <p:cNvSpPr/>
            <p:nvPr/>
          </p:nvSpPr>
          <p:spPr>
            <a:xfrm>
              <a:off x="7031739"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80" name="tx2580"/>
            <p:cNvSpPr/>
            <p:nvPr/>
          </p:nvSpPr>
          <p:spPr>
            <a:xfrm>
              <a:off x="7335145"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1" name="tx2581"/>
            <p:cNvSpPr/>
            <p:nvPr/>
          </p:nvSpPr>
          <p:spPr>
            <a:xfrm>
              <a:off x="7638550"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2" name="tx2582"/>
            <p:cNvSpPr/>
            <p:nvPr/>
          </p:nvSpPr>
          <p:spPr>
            <a:xfrm>
              <a:off x="7941956"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3" name="tx2583"/>
            <p:cNvSpPr/>
            <p:nvPr/>
          </p:nvSpPr>
          <p:spPr>
            <a:xfrm>
              <a:off x="8245362"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4" name="tx2584"/>
            <p:cNvSpPr/>
            <p:nvPr/>
          </p:nvSpPr>
          <p:spPr>
            <a:xfrm>
              <a:off x="8548768"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5" name="tx2585"/>
            <p:cNvSpPr/>
            <p:nvPr/>
          </p:nvSpPr>
          <p:spPr>
            <a:xfrm>
              <a:off x="8852174"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6" name="tx2586"/>
            <p:cNvSpPr/>
            <p:nvPr/>
          </p:nvSpPr>
          <p:spPr>
            <a:xfrm>
              <a:off x="1873840"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87" name="tx2587"/>
            <p:cNvSpPr/>
            <p:nvPr/>
          </p:nvSpPr>
          <p:spPr>
            <a:xfrm>
              <a:off x="2177246"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88" name="tx2588"/>
            <p:cNvSpPr/>
            <p:nvPr/>
          </p:nvSpPr>
          <p:spPr>
            <a:xfrm>
              <a:off x="2480651"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9" name="tx2589"/>
            <p:cNvSpPr/>
            <p:nvPr/>
          </p:nvSpPr>
          <p:spPr>
            <a:xfrm>
              <a:off x="2784057"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0" name="tx2590"/>
            <p:cNvSpPr/>
            <p:nvPr/>
          </p:nvSpPr>
          <p:spPr>
            <a:xfrm>
              <a:off x="3087463"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1" name="tx2591"/>
            <p:cNvSpPr/>
            <p:nvPr/>
          </p:nvSpPr>
          <p:spPr>
            <a:xfrm>
              <a:off x="3390869"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2" name="tx2592"/>
            <p:cNvSpPr/>
            <p:nvPr/>
          </p:nvSpPr>
          <p:spPr>
            <a:xfrm>
              <a:off x="3694275"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3" name="tx2593"/>
            <p:cNvSpPr/>
            <p:nvPr/>
          </p:nvSpPr>
          <p:spPr>
            <a:xfrm>
              <a:off x="3997681"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4" name="tx2594"/>
            <p:cNvSpPr/>
            <p:nvPr/>
          </p:nvSpPr>
          <p:spPr>
            <a:xfrm>
              <a:off x="4301086"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5" name="tx2595"/>
            <p:cNvSpPr/>
            <p:nvPr/>
          </p:nvSpPr>
          <p:spPr>
            <a:xfrm>
              <a:off x="4604492"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6" name="tx2596"/>
            <p:cNvSpPr/>
            <p:nvPr/>
          </p:nvSpPr>
          <p:spPr>
            <a:xfrm>
              <a:off x="4907898"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7" name="tx2597"/>
            <p:cNvSpPr/>
            <p:nvPr/>
          </p:nvSpPr>
          <p:spPr>
            <a:xfrm>
              <a:off x="5211304"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8" name="tx2598"/>
            <p:cNvSpPr/>
            <p:nvPr/>
          </p:nvSpPr>
          <p:spPr>
            <a:xfrm>
              <a:off x="5514710"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99" name="tx2599"/>
            <p:cNvSpPr/>
            <p:nvPr/>
          </p:nvSpPr>
          <p:spPr>
            <a:xfrm>
              <a:off x="5818116"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0" name="tx2600"/>
            <p:cNvSpPr/>
            <p:nvPr/>
          </p:nvSpPr>
          <p:spPr>
            <a:xfrm>
              <a:off x="6121521"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01" name="tx2601"/>
            <p:cNvSpPr/>
            <p:nvPr/>
          </p:nvSpPr>
          <p:spPr>
            <a:xfrm>
              <a:off x="6424927"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02" name="tx2602"/>
            <p:cNvSpPr/>
            <p:nvPr/>
          </p:nvSpPr>
          <p:spPr>
            <a:xfrm>
              <a:off x="6728333"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03" name="tx2603"/>
            <p:cNvSpPr/>
            <p:nvPr/>
          </p:nvSpPr>
          <p:spPr>
            <a:xfrm>
              <a:off x="7031739"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04" name="tx2604"/>
            <p:cNvSpPr/>
            <p:nvPr/>
          </p:nvSpPr>
          <p:spPr>
            <a:xfrm>
              <a:off x="7335145"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05" name="tx2605"/>
            <p:cNvSpPr/>
            <p:nvPr/>
          </p:nvSpPr>
          <p:spPr>
            <a:xfrm>
              <a:off x="7638550"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06" name="tx2606"/>
            <p:cNvSpPr/>
            <p:nvPr/>
          </p:nvSpPr>
          <p:spPr>
            <a:xfrm>
              <a:off x="7941956"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07" name="tx2607"/>
            <p:cNvSpPr/>
            <p:nvPr/>
          </p:nvSpPr>
          <p:spPr>
            <a:xfrm>
              <a:off x="8245362"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08" name="tx2608"/>
            <p:cNvSpPr/>
            <p:nvPr/>
          </p:nvSpPr>
          <p:spPr>
            <a:xfrm>
              <a:off x="8548768"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09" name="tx2609"/>
            <p:cNvSpPr/>
            <p:nvPr/>
          </p:nvSpPr>
          <p:spPr>
            <a:xfrm>
              <a:off x="8852174"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10" name="tx2610"/>
            <p:cNvSpPr/>
            <p:nvPr/>
          </p:nvSpPr>
          <p:spPr>
            <a:xfrm>
              <a:off x="1873840"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11" name="tx2611"/>
            <p:cNvSpPr/>
            <p:nvPr/>
          </p:nvSpPr>
          <p:spPr>
            <a:xfrm>
              <a:off x="2177246"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12" name="tx2612"/>
            <p:cNvSpPr/>
            <p:nvPr/>
          </p:nvSpPr>
          <p:spPr>
            <a:xfrm>
              <a:off x="2480651"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13" name="tx2613"/>
            <p:cNvSpPr/>
            <p:nvPr/>
          </p:nvSpPr>
          <p:spPr>
            <a:xfrm>
              <a:off x="2784057"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4" name="tx2614"/>
            <p:cNvSpPr/>
            <p:nvPr/>
          </p:nvSpPr>
          <p:spPr>
            <a:xfrm>
              <a:off x="3087463"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15" name="tx2615"/>
            <p:cNvSpPr/>
            <p:nvPr/>
          </p:nvSpPr>
          <p:spPr>
            <a:xfrm>
              <a:off x="3390869" y="178483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616" name="tx2616"/>
            <p:cNvSpPr/>
            <p:nvPr/>
          </p:nvSpPr>
          <p:spPr>
            <a:xfrm>
              <a:off x="3694275"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17" name="tx2617"/>
            <p:cNvSpPr/>
            <p:nvPr/>
          </p:nvSpPr>
          <p:spPr>
            <a:xfrm>
              <a:off x="3997681"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18" name="tx2618"/>
            <p:cNvSpPr/>
            <p:nvPr/>
          </p:nvSpPr>
          <p:spPr>
            <a:xfrm>
              <a:off x="5211304"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19" name="tx2619"/>
            <p:cNvSpPr/>
            <p:nvPr/>
          </p:nvSpPr>
          <p:spPr>
            <a:xfrm>
              <a:off x="5514710"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20" name="tx2620"/>
            <p:cNvSpPr/>
            <p:nvPr/>
          </p:nvSpPr>
          <p:spPr>
            <a:xfrm>
              <a:off x="5818116"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21" name="tx2621"/>
            <p:cNvSpPr/>
            <p:nvPr/>
          </p:nvSpPr>
          <p:spPr>
            <a:xfrm>
              <a:off x="6121521"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22" name="tx2622"/>
            <p:cNvSpPr/>
            <p:nvPr/>
          </p:nvSpPr>
          <p:spPr>
            <a:xfrm>
              <a:off x="6424927"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23" name="tx2623"/>
            <p:cNvSpPr/>
            <p:nvPr/>
          </p:nvSpPr>
          <p:spPr>
            <a:xfrm>
              <a:off x="6728333"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24" name="tx2624"/>
            <p:cNvSpPr/>
            <p:nvPr/>
          </p:nvSpPr>
          <p:spPr>
            <a:xfrm>
              <a:off x="7031739"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25" name="tx2625"/>
            <p:cNvSpPr/>
            <p:nvPr/>
          </p:nvSpPr>
          <p:spPr>
            <a:xfrm>
              <a:off x="7335145"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26" name="tx2626"/>
            <p:cNvSpPr/>
            <p:nvPr/>
          </p:nvSpPr>
          <p:spPr>
            <a:xfrm>
              <a:off x="7638550"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27" name="tx2627"/>
            <p:cNvSpPr/>
            <p:nvPr/>
          </p:nvSpPr>
          <p:spPr>
            <a:xfrm>
              <a:off x="7941956"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28" name="tx2628"/>
            <p:cNvSpPr/>
            <p:nvPr/>
          </p:nvSpPr>
          <p:spPr>
            <a:xfrm>
              <a:off x="8245362"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29" name="tx2629"/>
            <p:cNvSpPr/>
            <p:nvPr/>
          </p:nvSpPr>
          <p:spPr>
            <a:xfrm>
              <a:off x="8548768"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30" name="tx2630"/>
            <p:cNvSpPr/>
            <p:nvPr/>
          </p:nvSpPr>
          <p:spPr>
            <a:xfrm>
              <a:off x="8852174"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31" name="tx2631"/>
            <p:cNvSpPr/>
            <p:nvPr/>
          </p:nvSpPr>
          <p:spPr>
            <a:xfrm>
              <a:off x="1873840"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632" name="tx2632"/>
            <p:cNvSpPr/>
            <p:nvPr/>
          </p:nvSpPr>
          <p:spPr>
            <a:xfrm>
              <a:off x="2177246" y="34893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633" name="tx2633"/>
            <p:cNvSpPr/>
            <p:nvPr/>
          </p:nvSpPr>
          <p:spPr>
            <a:xfrm>
              <a:off x="2480651"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34" name="tx2634"/>
            <p:cNvSpPr/>
            <p:nvPr/>
          </p:nvSpPr>
          <p:spPr>
            <a:xfrm>
              <a:off x="2784057"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635" name="tx2635"/>
            <p:cNvSpPr/>
            <p:nvPr/>
          </p:nvSpPr>
          <p:spPr>
            <a:xfrm>
              <a:off x="3087463"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36" name="tx2636"/>
            <p:cNvSpPr/>
            <p:nvPr/>
          </p:nvSpPr>
          <p:spPr>
            <a:xfrm>
              <a:off x="3390869"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37" name="tx2637"/>
            <p:cNvSpPr/>
            <p:nvPr/>
          </p:nvSpPr>
          <p:spPr>
            <a:xfrm>
              <a:off x="3694275"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38" name="tx2638"/>
            <p:cNvSpPr/>
            <p:nvPr/>
          </p:nvSpPr>
          <p:spPr>
            <a:xfrm>
              <a:off x="3997681"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39" name="tx2639"/>
            <p:cNvSpPr/>
            <p:nvPr/>
          </p:nvSpPr>
          <p:spPr>
            <a:xfrm>
              <a:off x="4301086"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40" name="tx2640"/>
            <p:cNvSpPr/>
            <p:nvPr/>
          </p:nvSpPr>
          <p:spPr>
            <a:xfrm>
              <a:off x="4604492"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1" name="tx2641"/>
            <p:cNvSpPr/>
            <p:nvPr/>
          </p:nvSpPr>
          <p:spPr>
            <a:xfrm>
              <a:off x="4907898"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42" name="tx2642"/>
            <p:cNvSpPr/>
            <p:nvPr/>
          </p:nvSpPr>
          <p:spPr>
            <a:xfrm>
              <a:off x="5211304" y="34893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643" name="tx2643"/>
            <p:cNvSpPr/>
            <p:nvPr/>
          </p:nvSpPr>
          <p:spPr>
            <a:xfrm>
              <a:off x="5514710"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644" name="tx2644"/>
            <p:cNvSpPr/>
            <p:nvPr/>
          </p:nvSpPr>
          <p:spPr>
            <a:xfrm>
              <a:off x="5818116"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45" name="tx2645"/>
            <p:cNvSpPr/>
            <p:nvPr/>
          </p:nvSpPr>
          <p:spPr>
            <a:xfrm>
              <a:off x="6121521"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646" name="tx2646"/>
            <p:cNvSpPr/>
            <p:nvPr/>
          </p:nvSpPr>
          <p:spPr>
            <a:xfrm>
              <a:off x="6424927"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7" name="tx2647"/>
            <p:cNvSpPr/>
            <p:nvPr/>
          </p:nvSpPr>
          <p:spPr>
            <a:xfrm>
              <a:off x="6728333"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48" name="tx2648"/>
            <p:cNvSpPr/>
            <p:nvPr/>
          </p:nvSpPr>
          <p:spPr>
            <a:xfrm>
              <a:off x="7031739"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49" name="tx2649"/>
            <p:cNvSpPr/>
            <p:nvPr/>
          </p:nvSpPr>
          <p:spPr>
            <a:xfrm>
              <a:off x="7335145"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50" name="tx2650"/>
            <p:cNvSpPr/>
            <p:nvPr/>
          </p:nvSpPr>
          <p:spPr>
            <a:xfrm>
              <a:off x="7638550"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51" name="tx2651"/>
            <p:cNvSpPr/>
            <p:nvPr/>
          </p:nvSpPr>
          <p:spPr>
            <a:xfrm>
              <a:off x="7941956"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652" name="tx2652"/>
            <p:cNvSpPr/>
            <p:nvPr/>
          </p:nvSpPr>
          <p:spPr>
            <a:xfrm>
              <a:off x="8245362"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53" name="tx2653"/>
            <p:cNvSpPr/>
            <p:nvPr/>
          </p:nvSpPr>
          <p:spPr>
            <a:xfrm>
              <a:off x="8548768"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54" name="tx2654"/>
            <p:cNvSpPr/>
            <p:nvPr/>
          </p:nvSpPr>
          <p:spPr>
            <a:xfrm>
              <a:off x="8852174"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55" name="tx2655"/>
            <p:cNvSpPr/>
            <p:nvPr/>
          </p:nvSpPr>
          <p:spPr>
            <a:xfrm>
              <a:off x="1873840"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56" name="tx2656"/>
            <p:cNvSpPr/>
            <p:nvPr/>
          </p:nvSpPr>
          <p:spPr>
            <a:xfrm>
              <a:off x="2177246"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57" name="tx2657"/>
            <p:cNvSpPr/>
            <p:nvPr/>
          </p:nvSpPr>
          <p:spPr>
            <a:xfrm>
              <a:off x="2480651"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58" name="tx2658"/>
            <p:cNvSpPr/>
            <p:nvPr/>
          </p:nvSpPr>
          <p:spPr>
            <a:xfrm>
              <a:off x="2784057"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59" name="tx2659"/>
            <p:cNvSpPr/>
            <p:nvPr/>
          </p:nvSpPr>
          <p:spPr>
            <a:xfrm>
              <a:off x="3087463"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60" name="tx2660"/>
            <p:cNvSpPr/>
            <p:nvPr/>
          </p:nvSpPr>
          <p:spPr>
            <a:xfrm>
              <a:off x="3390869"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61" name="tx2661"/>
            <p:cNvSpPr/>
            <p:nvPr/>
          </p:nvSpPr>
          <p:spPr>
            <a:xfrm>
              <a:off x="3694275"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62" name="tx2662"/>
            <p:cNvSpPr/>
            <p:nvPr/>
          </p:nvSpPr>
          <p:spPr>
            <a:xfrm>
              <a:off x="3997681"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63" name="tx2663"/>
            <p:cNvSpPr/>
            <p:nvPr/>
          </p:nvSpPr>
          <p:spPr>
            <a:xfrm>
              <a:off x="4301086"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64" name="tx2664"/>
            <p:cNvSpPr/>
            <p:nvPr/>
          </p:nvSpPr>
          <p:spPr>
            <a:xfrm>
              <a:off x="4604492"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65" name="tx2665"/>
            <p:cNvSpPr/>
            <p:nvPr/>
          </p:nvSpPr>
          <p:spPr>
            <a:xfrm>
              <a:off x="4907898"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66" name="tx2666"/>
            <p:cNvSpPr/>
            <p:nvPr/>
          </p:nvSpPr>
          <p:spPr>
            <a:xfrm>
              <a:off x="5211304"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667" name="tx2667"/>
            <p:cNvSpPr/>
            <p:nvPr/>
          </p:nvSpPr>
          <p:spPr>
            <a:xfrm>
              <a:off x="5514710"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668" name="tx2668"/>
            <p:cNvSpPr/>
            <p:nvPr/>
          </p:nvSpPr>
          <p:spPr>
            <a:xfrm>
              <a:off x="5818116"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669" name="tx2669"/>
            <p:cNvSpPr/>
            <p:nvPr/>
          </p:nvSpPr>
          <p:spPr>
            <a:xfrm>
              <a:off x="6121521"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70" name="tx2670"/>
            <p:cNvSpPr/>
            <p:nvPr/>
          </p:nvSpPr>
          <p:spPr>
            <a:xfrm>
              <a:off x="6424927"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671" name="tx2671"/>
            <p:cNvSpPr/>
            <p:nvPr/>
          </p:nvSpPr>
          <p:spPr>
            <a:xfrm>
              <a:off x="6728333"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672" name="tx2672"/>
            <p:cNvSpPr/>
            <p:nvPr/>
          </p:nvSpPr>
          <p:spPr>
            <a:xfrm>
              <a:off x="7031739"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673" name="tx2673"/>
            <p:cNvSpPr/>
            <p:nvPr/>
          </p:nvSpPr>
          <p:spPr>
            <a:xfrm>
              <a:off x="7335145"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674" name="tx2674"/>
            <p:cNvSpPr/>
            <p:nvPr/>
          </p:nvSpPr>
          <p:spPr>
            <a:xfrm>
              <a:off x="7638550"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675" name="tx2675"/>
            <p:cNvSpPr/>
            <p:nvPr/>
          </p:nvSpPr>
          <p:spPr>
            <a:xfrm>
              <a:off x="7941956"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676" name="tx2676"/>
            <p:cNvSpPr/>
            <p:nvPr/>
          </p:nvSpPr>
          <p:spPr>
            <a:xfrm>
              <a:off x="8245362"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677" name="tx2677"/>
            <p:cNvSpPr/>
            <p:nvPr/>
          </p:nvSpPr>
          <p:spPr>
            <a:xfrm>
              <a:off x="8548768"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678" name="tx2678"/>
            <p:cNvSpPr/>
            <p:nvPr/>
          </p:nvSpPr>
          <p:spPr>
            <a:xfrm>
              <a:off x="8852174"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679" name="tx2679"/>
            <p:cNvSpPr/>
            <p:nvPr/>
          </p:nvSpPr>
          <p:spPr>
            <a:xfrm>
              <a:off x="1873840"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80" name="tx2680"/>
            <p:cNvSpPr/>
            <p:nvPr/>
          </p:nvSpPr>
          <p:spPr>
            <a:xfrm>
              <a:off x="2177246"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81" name="tx2681"/>
            <p:cNvSpPr/>
            <p:nvPr/>
          </p:nvSpPr>
          <p:spPr>
            <a:xfrm>
              <a:off x="2480651"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82" name="tx2682"/>
            <p:cNvSpPr/>
            <p:nvPr/>
          </p:nvSpPr>
          <p:spPr>
            <a:xfrm>
              <a:off x="2784057"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83" name="tx2683"/>
            <p:cNvSpPr/>
            <p:nvPr/>
          </p:nvSpPr>
          <p:spPr>
            <a:xfrm>
              <a:off x="3087463"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84" name="tx2684"/>
            <p:cNvSpPr/>
            <p:nvPr/>
          </p:nvSpPr>
          <p:spPr>
            <a:xfrm>
              <a:off x="3390869"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85" name="tx2685"/>
            <p:cNvSpPr/>
            <p:nvPr/>
          </p:nvSpPr>
          <p:spPr>
            <a:xfrm>
              <a:off x="3694275"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86" name="tx2686"/>
            <p:cNvSpPr/>
            <p:nvPr/>
          </p:nvSpPr>
          <p:spPr>
            <a:xfrm>
              <a:off x="3997681"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87" name="tx2687"/>
            <p:cNvSpPr/>
            <p:nvPr/>
          </p:nvSpPr>
          <p:spPr>
            <a:xfrm>
              <a:off x="4301086"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88" name="tx2688"/>
            <p:cNvSpPr/>
            <p:nvPr/>
          </p:nvSpPr>
          <p:spPr>
            <a:xfrm>
              <a:off x="4604492"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89" name="tx2689"/>
            <p:cNvSpPr/>
            <p:nvPr/>
          </p:nvSpPr>
          <p:spPr>
            <a:xfrm>
              <a:off x="4907898"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90" name="tx2690"/>
            <p:cNvSpPr/>
            <p:nvPr/>
          </p:nvSpPr>
          <p:spPr>
            <a:xfrm>
              <a:off x="5211304"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91" name="tx2691"/>
            <p:cNvSpPr/>
            <p:nvPr/>
          </p:nvSpPr>
          <p:spPr>
            <a:xfrm>
              <a:off x="5514710"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92" name="tx2692"/>
            <p:cNvSpPr/>
            <p:nvPr/>
          </p:nvSpPr>
          <p:spPr>
            <a:xfrm>
              <a:off x="5818116"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93" name="tx2693"/>
            <p:cNvSpPr/>
            <p:nvPr/>
          </p:nvSpPr>
          <p:spPr>
            <a:xfrm>
              <a:off x="6121521"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94" name="tx2694"/>
            <p:cNvSpPr/>
            <p:nvPr/>
          </p:nvSpPr>
          <p:spPr>
            <a:xfrm>
              <a:off x="6424927"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95" name="tx2695"/>
            <p:cNvSpPr/>
            <p:nvPr/>
          </p:nvSpPr>
          <p:spPr>
            <a:xfrm>
              <a:off x="6728333"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96" name="tx2696"/>
            <p:cNvSpPr/>
            <p:nvPr/>
          </p:nvSpPr>
          <p:spPr>
            <a:xfrm>
              <a:off x="7031739"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97" name="tx2697"/>
            <p:cNvSpPr/>
            <p:nvPr/>
          </p:nvSpPr>
          <p:spPr>
            <a:xfrm>
              <a:off x="7335145"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98" name="tx2698"/>
            <p:cNvSpPr/>
            <p:nvPr/>
          </p:nvSpPr>
          <p:spPr>
            <a:xfrm>
              <a:off x="7638550"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99" name="tx2699"/>
            <p:cNvSpPr/>
            <p:nvPr/>
          </p:nvSpPr>
          <p:spPr>
            <a:xfrm>
              <a:off x="7941956"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00" name="tx2700"/>
            <p:cNvSpPr/>
            <p:nvPr/>
          </p:nvSpPr>
          <p:spPr>
            <a:xfrm>
              <a:off x="8245362"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01" name="tx2701"/>
            <p:cNvSpPr/>
            <p:nvPr/>
          </p:nvSpPr>
          <p:spPr>
            <a:xfrm>
              <a:off x="8548768"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02" name="tx2702"/>
            <p:cNvSpPr/>
            <p:nvPr/>
          </p:nvSpPr>
          <p:spPr>
            <a:xfrm>
              <a:off x="8852174"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03" name="tx2703"/>
            <p:cNvSpPr/>
            <p:nvPr/>
          </p:nvSpPr>
          <p:spPr>
            <a:xfrm>
              <a:off x="1873840"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04" name="tx2704"/>
            <p:cNvSpPr/>
            <p:nvPr/>
          </p:nvSpPr>
          <p:spPr>
            <a:xfrm>
              <a:off x="2177246"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05" name="tx2705"/>
            <p:cNvSpPr/>
            <p:nvPr/>
          </p:nvSpPr>
          <p:spPr>
            <a:xfrm>
              <a:off x="2480651"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06" name="tx2706"/>
            <p:cNvSpPr/>
            <p:nvPr/>
          </p:nvSpPr>
          <p:spPr>
            <a:xfrm>
              <a:off x="2784057"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07" name="tx2707"/>
            <p:cNvSpPr/>
            <p:nvPr/>
          </p:nvSpPr>
          <p:spPr>
            <a:xfrm>
              <a:off x="3087463"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08" name="tx2708"/>
            <p:cNvSpPr/>
            <p:nvPr/>
          </p:nvSpPr>
          <p:spPr>
            <a:xfrm>
              <a:off x="3390869"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09" name="tx2709"/>
            <p:cNvSpPr/>
            <p:nvPr/>
          </p:nvSpPr>
          <p:spPr>
            <a:xfrm>
              <a:off x="3694275"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10" name="tx2710"/>
            <p:cNvSpPr/>
            <p:nvPr/>
          </p:nvSpPr>
          <p:spPr>
            <a:xfrm>
              <a:off x="3997681"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11" name="tx2711"/>
            <p:cNvSpPr/>
            <p:nvPr/>
          </p:nvSpPr>
          <p:spPr>
            <a:xfrm>
              <a:off x="4301086"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2" name="tx2712"/>
            <p:cNvSpPr/>
            <p:nvPr/>
          </p:nvSpPr>
          <p:spPr>
            <a:xfrm>
              <a:off x="4604492"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3" name="tx2713"/>
            <p:cNvSpPr/>
            <p:nvPr/>
          </p:nvSpPr>
          <p:spPr>
            <a:xfrm>
              <a:off x="4907898"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4" name="tx2714"/>
            <p:cNvSpPr/>
            <p:nvPr/>
          </p:nvSpPr>
          <p:spPr>
            <a:xfrm>
              <a:off x="5211304"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5" name="tx2715"/>
            <p:cNvSpPr/>
            <p:nvPr/>
          </p:nvSpPr>
          <p:spPr>
            <a:xfrm>
              <a:off x="5514710"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6" name="tx2716"/>
            <p:cNvSpPr/>
            <p:nvPr/>
          </p:nvSpPr>
          <p:spPr>
            <a:xfrm>
              <a:off x="5818116"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7" name="tx2717"/>
            <p:cNvSpPr/>
            <p:nvPr/>
          </p:nvSpPr>
          <p:spPr>
            <a:xfrm>
              <a:off x="6121521"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8" name="tx2718"/>
            <p:cNvSpPr/>
            <p:nvPr/>
          </p:nvSpPr>
          <p:spPr>
            <a:xfrm>
              <a:off x="6424927"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9" name="tx2719"/>
            <p:cNvSpPr/>
            <p:nvPr/>
          </p:nvSpPr>
          <p:spPr>
            <a:xfrm>
              <a:off x="6728333"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20" name="tx2720"/>
            <p:cNvSpPr/>
            <p:nvPr/>
          </p:nvSpPr>
          <p:spPr>
            <a:xfrm>
              <a:off x="7031739"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21" name="tx2721"/>
            <p:cNvSpPr/>
            <p:nvPr/>
          </p:nvSpPr>
          <p:spPr>
            <a:xfrm>
              <a:off x="7335145"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22" name="tx2722"/>
            <p:cNvSpPr/>
            <p:nvPr/>
          </p:nvSpPr>
          <p:spPr>
            <a:xfrm>
              <a:off x="7638550"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23" name="tx2723"/>
            <p:cNvSpPr/>
            <p:nvPr/>
          </p:nvSpPr>
          <p:spPr>
            <a:xfrm>
              <a:off x="7941956"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24" name="tx2724"/>
            <p:cNvSpPr/>
            <p:nvPr/>
          </p:nvSpPr>
          <p:spPr>
            <a:xfrm>
              <a:off x="8245362"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25" name="tx2725"/>
            <p:cNvSpPr/>
            <p:nvPr/>
          </p:nvSpPr>
          <p:spPr>
            <a:xfrm>
              <a:off x="8548768"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26" name="tx2726"/>
            <p:cNvSpPr/>
            <p:nvPr/>
          </p:nvSpPr>
          <p:spPr>
            <a:xfrm>
              <a:off x="8852174"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27" name="tx2727"/>
            <p:cNvSpPr/>
            <p:nvPr/>
          </p:nvSpPr>
          <p:spPr>
            <a:xfrm>
              <a:off x="2784057"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28" name="tx2728"/>
            <p:cNvSpPr/>
            <p:nvPr/>
          </p:nvSpPr>
          <p:spPr>
            <a:xfrm>
              <a:off x="3087463"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29" name="tx2729"/>
            <p:cNvSpPr/>
            <p:nvPr/>
          </p:nvSpPr>
          <p:spPr>
            <a:xfrm>
              <a:off x="3390869"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30" name="tx2730"/>
            <p:cNvSpPr/>
            <p:nvPr/>
          </p:nvSpPr>
          <p:spPr>
            <a:xfrm>
              <a:off x="3694275"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31" name="tx2731"/>
            <p:cNvSpPr/>
            <p:nvPr/>
          </p:nvSpPr>
          <p:spPr>
            <a:xfrm>
              <a:off x="3997681"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32" name="tx2732"/>
            <p:cNvSpPr/>
            <p:nvPr/>
          </p:nvSpPr>
          <p:spPr>
            <a:xfrm>
              <a:off x="4301086"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33" name="tx2733"/>
            <p:cNvSpPr/>
            <p:nvPr/>
          </p:nvSpPr>
          <p:spPr>
            <a:xfrm>
              <a:off x="4604492"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34" name="tx2734"/>
            <p:cNvSpPr/>
            <p:nvPr/>
          </p:nvSpPr>
          <p:spPr>
            <a:xfrm>
              <a:off x="4907898"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35" name="tx2735"/>
            <p:cNvSpPr/>
            <p:nvPr/>
          </p:nvSpPr>
          <p:spPr>
            <a:xfrm>
              <a:off x="5211304"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36" name="tx2736"/>
            <p:cNvSpPr/>
            <p:nvPr/>
          </p:nvSpPr>
          <p:spPr>
            <a:xfrm>
              <a:off x="5514710"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37" name="tx2737"/>
            <p:cNvSpPr/>
            <p:nvPr/>
          </p:nvSpPr>
          <p:spPr>
            <a:xfrm>
              <a:off x="5818116"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38" name="tx2738"/>
            <p:cNvSpPr/>
            <p:nvPr/>
          </p:nvSpPr>
          <p:spPr>
            <a:xfrm>
              <a:off x="6121521"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39" name="tx2739"/>
            <p:cNvSpPr/>
            <p:nvPr/>
          </p:nvSpPr>
          <p:spPr>
            <a:xfrm>
              <a:off x="6424927"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40" name="tx2740"/>
            <p:cNvSpPr/>
            <p:nvPr/>
          </p:nvSpPr>
          <p:spPr>
            <a:xfrm>
              <a:off x="6728333"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41" name="tx2741"/>
            <p:cNvSpPr/>
            <p:nvPr/>
          </p:nvSpPr>
          <p:spPr>
            <a:xfrm>
              <a:off x="7031739"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42" name="tx2742"/>
            <p:cNvSpPr/>
            <p:nvPr/>
          </p:nvSpPr>
          <p:spPr>
            <a:xfrm>
              <a:off x="7335145" y="403171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743" name="tx2743"/>
            <p:cNvSpPr/>
            <p:nvPr/>
          </p:nvSpPr>
          <p:spPr>
            <a:xfrm>
              <a:off x="7638550"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44" name="tx2744"/>
            <p:cNvSpPr/>
            <p:nvPr/>
          </p:nvSpPr>
          <p:spPr>
            <a:xfrm>
              <a:off x="7941956"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45" name="tx2745"/>
            <p:cNvSpPr/>
            <p:nvPr/>
          </p:nvSpPr>
          <p:spPr>
            <a:xfrm>
              <a:off x="8245362"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746" name="tx2746"/>
            <p:cNvSpPr/>
            <p:nvPr/>
          </p:nvSpPr>
          <p:spPr>
            <a:xfrm>
              <a:off x="8548768"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747" name="tx2747"/>
            <p:cNvSpPr/>
            <p:nvPr/>
          </p:nvSpPr>
          <p:spPr>
            <a:xfrm>
              <a:off x="8852174"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748" name="tx2748"/>
            <p:cNvSpPr/>
            <p:nvPr/>
          </p:nvSpPr>
          <p:spPr>
            <a:xfrm>
              <a:off x="1873840"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49" name="tx2749"/>
            <p:cNvSpPr/>
            <p:nvPr/>
          </p:nvSpPr>
          <p:spPr>
            <a:xfrm>
              <a:off x="2177246"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50" name="tx2750"/>
            <p:cNvSpPr/>
            <p:nvPr/>
          </p:nvSpPr>
          <p:spPr>
            <a:xfrm>
              <a:off x="2480651"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51" name="tx2751"/>
            <p:cNvSpPr/>
            <p:nvPr/>
          </p:nvSpPr>
          <p:spPr>
            <a:xfrm>
              <a:off x="2784057"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52" name="tx2752"/>
            <p:cNvSpPr/>
            <p:nvPr/>
          </p:nvSpPr>
          <p:spPr>
            <a:xfrm>
              <a:off x="3087463"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53" name="tx2753"/>
            <p:cNvSpPr/>
            <p:nvPr/>
          </p:nvSpPr>
          <p:spPr>
            <a:xfrm>
              <a:off x="3390869"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54" name="tx2754"/>
            <p:cNvSpPr/>
            <p:nvPr/>
          </p:nvSpPr>
          <p:spPr>
            <a:xfrm>
              <a:off x="3694275"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55" name="tx2755"/>
            <p:cNvSpPr/>
            <p:nvPr/>
          </p:nvSpPr>
          <p:spPr>
            <a:xfrm>
              <a:off x="3997681"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56" name="tx2756"/>
            <p:cNvSpPr/>
            <p:nvPr/>
          </p:nvSpPr>
          <p:spPr>
            <a:xfrm>
              <a:off x="4301086"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57" name="tx2757"/>
            <p:cNvSpPr/>
            <p:nvPr/>
          </p:nvSpPr>
          <p:spPr>
            <a:xfrm>
              <a:off x="4604492"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58" name="tx2758"/>
            <p:cNvSpPr/>
            <p:nvPr/>
          </p:nvSpPr>
          <p:spPr>
            <a:xfrm>
              <a:off x="4907898"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59" name="tx2759"/>
            <p:cNvSpPr/>
            <p:nvPr/>
          </p:nvSpPr>
          <p:spPr>
            <a:xfrm>
              <a:off x="1873840"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60" name="tx2760"/>
            <p:cNvSpPr/>
            <p:nvPr/>
          </p:nvSpPr>
          <p:spPr>
            <a:xfrm>
              <a:off x="2177246"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61" name="tx2761"/>
            <p:cNvSpPr/>
            <p:nvPr/>
          </p:nvSpPr>
          <p:spPr>
            <a:xfrm>
              <a:off x="2480651"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62" name="tx2762"/>
            <p:cNvSpPr/>
            <p:nvPr/>
          </p:nvSpPr>
          <p:spPr>
            <a:xfrm>
              <a:off x="2784057"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63" name="tx2763"/>
            <p:cNvSpPr/>
            <p:nvPr/>
          </p:nvSpPr>
          <p:spPr>
            <a:xfrm>
              <a:off x="3087463"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64" name="tx2764"/>
            <p:cNvSpPr/>
            <p:nvPr/>
          </p:nvSpPr>
          <p:spPr>
            <a:xfrm>
              <a:off x="3390869"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65" name="tx2765"/>
            <p:cNvSpPr/>
            <p:nvPr/>
          </p:nvSpPr>
          <p:spPr>
            <a:xfrm>
              <a:off x="3694275"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766" name="tx2766"/>
            <p:cNvSpPr/>
            <p:nvPr/>
          </p:nvSpPr>
          <p:spPr>
            <a:xfrm>
              <a:off x="3997681"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767" name="tx2767"/>
            <p:cNvSpPr/>
            <p:nvPr/>
          </p:nvSpPr>
          <p:spPr>
            <a:xfrm>
              <a:off x="4301086"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768" name="tx2768"/>
            <p:cNvSpPr/>
            <p:nvPr/>
          </p:nvSpPr>
          <p:spPr>
            <a:xfrm>
              <a:off x="4604492"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769" name="tx2769"/>
            <p:cNvSpPr/>
            <p:nvPr/>
          </p:nvSpPr>
          <p:spPr>
            <a:xfrm>
              <a:off x="4907898"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770" name="tx2770"/>
            <p:cNvSpPr/>
            <p:nvPr/>
          </p:nvSpPr>
          <p:spPr>
            <a:xfrm>
              <a:off x="5211304"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771" name="tx2771"/>
            <p:cNvSpPr/>
            <p:nvPr/>
          </p:nvSpPr>
          <p:spPr>
            <a:xfrm>
              <a:off x="5514710"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772" name="tx2772"/>
            <p:cNvSpPr/>
            <p:nvPr/>
          </p:nvSpPr>
          <p:spPr>
            <a:xfrm>
              <a:off x="5818116"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773" name="tx2773"/>
            <p:cNvSpPr/>
            <p:nvPr/>
          </p:nvSpPr>
          <p:spPr>
            <a:xfrm>
              <a:off x="6121521"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774" name="tx2774"/>
            <p:cNvSpPr/>
            <p:nvPr/>
          </p:nvSpPr>
          <p:spPr>
            <a:xfrm>
              <a:off x="6424927"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775" name="tx2775"/>
            <p:cNvSpPr/>
            <p:nvPr/>
          </p:nvSpPr>
          <p:spPr>
            <a:xfrm>
              <a:off x="6728333"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776" name="tx2776"/>
            <p:cNvSpPr/>
            <p:nvPr/>
          </p:nvSpPr>
          <p:spPr>
            <a:xfrm>
              <a:off x="7031739"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777" name="tx2777"/>
            <p:cNvSpPr/>
            <p:nvPr/>
          </p:nvSpPr>
          <p:spPr>
            <a:xfrm>
              <a:off x="7335145"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778" name="tx2778"/>
            <p:cNvSpPr/>
            <p:nvPr/>
          </p:nvSpPr>
          <p:spPr>
            <a:xfrm>
              <a:off x="7638550"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779" name="tx2779"/>
            <p:cNvSpPr/>
            <p:nvPr/>
          </p:nvSpPr>
          <p:spPr>
            <a:xfrm>
              <a:off x="7941956"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780" name="tx2780"/>
            <p:cNvSpPr/>
            <p:nvPr/>
          </p:nvSpPr>
          <p:spPr>
            <a:xfrm>
              <a:off x="8245362"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781" name="tx2781"/>
            <p:cNvSpPr/>
            <p:nvPr/>
          </p:nvSpPr>
          <p:spPr>
            <a:xfrm>
              <a:off x="8548768"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782" name="tx2782"/>
            <p:cNvSpPr/>
            <p:nvPr/>
          </p:nvSpPr>
          <p:spPr>
            <a:xfrm>
              <a:off x="8852174"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783" name="tx2783"/>
            <p:cNvSpPr/>
            <p:nvPr/>
          </p:nvSpPr>
          <p:spPr>
            <a:xfrm>
              <a:off x="1873840"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84" name="tx2784"/>
            <p:cNvSpPr/>
            <p:nvPr/>
          </p:nvSpPr>
          <p:spPr>
            <a:xfrm>
              <a:off x="2177246"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85" name="tx2785"/>
            <p:cNvSpPr/>
            <p:nvPr/>
          </p:nvSpPr>
          <p:spPr>
            <a:xfrm>
              <a:off x="2480651"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86" name="tx2786"/>
            <p:cNvSpPr/>
            <p:nvPr/>
          </p:nvSpPr>
          <p:spPr>
            <a:xfrm>
              <a:off x="2784057"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87" name="tx2787"/>
            <p:cNvSpPr/>
            <p:nvPr/>
          </p:nvSpPr>
          <p:spPr>
            <a:xfrm>
              <a:off x="3087463"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88" name="tx2788"/>
            <p:cNvSpPr/>
            <p:nvPr/>
          </p:nvSpPr>
          <p:spPr>
            <a:xfrm>
              <a:off x="3390869"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89" name="tx2789"/>
            <p:cNvSpPr/>
            <p:nvPr/>
          </p:nvSpPr>
          <p:spPr>
            <a:xfrm>
              <a:off x="3694275"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90" name="tx2790"/>
            <p:cNvSpPr/>
            <p:nvPr/>
          </p:nvSpPr>
          <p:spPr>
            <a:xfrm>
              <a:off x="3997681"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91" name="tx2791"/>
            <p:cNvSpPr/>
            <p:nvPr/>
          </p:nvSpPr>
          <p:spPr>
            <a:xfrm>
              <a:off x="4301086"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92" name="tx2792"/>
            <p:cNvSpPr/>
            <p:nvPr/>
          </p:nvSpPr>
          <p:spPr>
            <a:xfrm>
              <a:off x="4604492"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93" name="tx2793"/>
            <p:cNvSpPr/>
            <p:nvPr/>
          </p:nvSpPr>
          <p:spPr>
            <a:xfrm>
              <a:off x="4907898"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94" name="tx2794"/>
            <p:cNvSpPr/>
            <p:nvPr/>
          </p:nvSpPr>
          <p:spPr>
            <a:xfrm>
              <a:off x="5211304"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95" name="tx2795"/>
            <p:cNvSpPr/>
            <p:nvPr/>
          </p:nvSpPr>
          <p:spPr>
            <a:xfrm>
              <a:off x="5514710"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96" name="tx2796"/>
            <p:cNvSpPr/>
            <p:nvPr/>
          </p:nvSpPr>
          <p:spPr>
            <a:xfrm>
              <a:off x="5818116"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97" name="tx2797"/>
            <p:cNvSpPr/>
            <p:nvPr/>
          </p:nvSpPr>
          <p:spPr>
            <a:xfrm>
              <a:off x="6121521"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98" name="tx2798"/>
            <p:cNvSpPr/>
            <p:nvPr/>
          </p:nvSpPr>
          <p:spPr>
            <a:xfrm>
              <a:off x="6424927"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99" name="tx2799"/>
            <p:cNvSpPr/>
            <p:nvPr/>
          </p:nvSpPr>
          <p:spPr>
            <a:xfrm>
              <a:off x="6728333"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00" name="tx2800"/>
            <p:cNvSpPr/>
            <p:nvPr/>
          </p:nvSpPr>
          <p:spPr>
            <a:xfrm>
              <a:off x="7031739"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01" name="tx2801"/>
            <p:cNvSpPr/>
            <p:nvPr/>
          </p:nvSpPr>
          <p:spPr>
            <a:xfrm>
              <a:off x="7335145"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02" name="tx2802"/>
            <p:cNvSpPr/>
            <p:nvPr/>
          </p:nvSpPr>
          <p:spPr>
            <a:xfrm>
              <a:off x="7638550"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03" name="tx2803"/>
            <p:cNvSpPr/>
            <p:nvPr/>
          </p:nvSpPr>
          <p:spPr>
            <a:xfrm>
              <a:off x="7941956"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04" name="tx2804"/>
            <p:cNvSpPr/>
            <p:nvPr/>
          </p:nvSpPr>
          <p:spPr>
            <a:xfrm>
              <a:off x="8245362"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05" name="tx2805"/>
            <p:cNvSpPr/>
            <p:nvPr/>
          </p:nvSpPr>
          <p:spPr>
            <a:xfrm>
              <a:off x="8548768"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06" name="tx2806"/>
            <p:cNvSpPr/>
            <p:nvPr/>
          </p:nvSpPr>
          <p:spPr>
            <a:xfrm>
              <a:off x="8852174"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07" name="tx2807"/>
            <p:cNvSpPr/>
            <p:nvPr/>
          </p:nvSpPr>
          <p:spPr>
            <a:xfrm>
              <a:off x="1873840"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08" name="tx2808"/>
            <p:cNvSpPr/>
            <p:nvPr/>
          </p:nvSpPr>
          <p:spPr>
            <a:xfrm>
              <a:off x="2177246"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09" name="tx2809"/>
            <p:cNvSpPr/>
            <p:nvPr/>
          </p:nvSpPr>
          <p:spPr>
            <a:xfrm>
              <a:off x="2480651"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10" name="tx2810"/>
            <p:cNvSpPr/>
            <p:nvPr/>
          </p:nvSpPr>
          <p:spPr>
            <a:xfrm>
              <a:off x="2784057"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11" name="tx2811"/>
            <p:cNvSpPr/>
            <p:nvPr/>
          </p:nvSpPr>
          <p:spPr>
            <a:xfrm>
              <a:off x="3087463"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12" name="tx2812"/>
            <p:cNvSpPr/>
            <p:nvPr/>
          </p:nvSpPr>
          <p:spPr>
            <a:xfrm>
              <a:off x="3390869"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13" name="tx2813"/>
            <p:cNvSpPr/>
            <p:nvPr/>
          </p:nvSpPr>
          <p:spPr>
            <a:xfrm>
              <a:off x="3694275"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14" name="tx2814"/>
            <p:cNvSpPr/>
            <p:nvPr/>
          </p:nvSpPr>
          <p:spPr>
            <a:xfrm>
              <a:off x="3997681"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15" name="tx2815"/>
            <p:cNvSpPr/>
            <p:nvPr/>
          </p:nvSpPr>
          <p:spPr>
            <a:xfrm>
              <a:off x="4301086"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16" name="tx2816"/>
            <p:cNvSpPr/>
            <p:nvPr/>
          </p:nvSpPr>
          <p:spPr>
            <a:xfrm>
              <a:off x="4604492"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17" name="tx2817"/>
            <p:cNvSpPr/>
            <p:nvPr/>
          </p:nvSpPr>
          <p:spPr>
            <a:xfrm>
              <a:off x="4907898"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18" name="tx2818"/>
            <p:cNvSpPr/>
            <p:nvPr/>
          </p:nvSpPr>
          <p:spPr>
            <a:xfrm>
              <a:off x="5211304"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19" name="tx2819"/>
            <p:cNvSpPr/>
            <p:nvPr/>
          </p:nvSpPr>
          <p:spPr>
            <a:xfrm>
              <a:off x="5514710"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20" name="tx2820"/>
            <p:cNvSpPr/>
            <p:nvPr/>
          </p:nvSpPr>
          <p:spPr>
            <a:xfrm>
              <a:off x="5818116"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21" name="tx2821"/>
            <p:cNvSpPr/>
            <p:nvPr/>
          </p:nvSpPr>
          <p:spPr>
            <a:xfrm>
              <a:off x="6121521"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22" name="tx2822"/>
            <p:cNvSpPr/>
            <p:nvPr/>
          </p:nvSpPr>
          <p:spPr>
            <a:xfrm>
              <a:off x="6424927"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23" name="tx2823"/>
            <p:cNvSpPr/>
            <p:nvPr/>
          </p:nvSpPr>
          <p:spPr>
            <a:xfrm>
              <a:off x="6728333"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24" name="tx2824"/>
            <p:cNvSpPr/>
            <p:nvPr/>
          </p:nvSpPr>
          <p:spPr>
            <a:xfrm>
              <a:off x="7031739"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25" name="tx2825"/>
            <p:cNvSpPr/>
            <p:nvPr/>
          </p:nvSpPr>
          <p:spPr>
            <a:xfrm>
              <a:off x="7335145"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26" name="tx2826"/>
            <p:cNvSpPr/>
            <p:nvPr/>
          </p:nvSpPr>
          <p:spPr>
            <a:xfrm>
              <a:off x="7638550"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27" name="tx2827"/>
            <p:cNvSpPr/>
            <p:nvPr/>
          </p:nvSpPr>
          <p:spPr>
            <a:xfrm>
              <a:off x="7941956"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28" name="tx2828"/>
            <p:cNvSpPr/>
            <p:nvPr/>
          </p:nvSpPr>
          <p:spPr>
            <a:xfrm>
              <a:off x="8245362"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29" name="tx2829"/>
            <p:cNvSpPr/>
            <p:nvPr/>
          </p:nvSpPr>
          <p:spPr>
            <a:xfrm>
              <a:off x="8548768"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30" name="tx2830"/>
            <p:cNvSpPr/>
            <p:nvPr/>
          </p:nvSpPr>
          <p:spPr>
            <a:xfrm>
              <a:off x="8852174"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31" name="tx2831"/>
            <p:cNvSpPr/>
            <p:nvPr/>
          </p:nvSpPr>
          <p:spPr>
            <a:xfrm>
              <a:off x="1873840"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832" name="tx2832"/>
            <p:cNvSpPr/>
            <p:nvPr/>
          </p:nvSpPr>
          <p:spPr>
            <a:xfrm>
              <a:off x="2177246"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833" name="tx2833"/>
            <p:cNvSpPr/>
            <p:nvPr/>
          </p:nvSpPr>
          <p:spPr>
            <a:xfrm>
              <a:off x="2480651" y="403171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834" name="tx2834"/>
            <p:cNvSpPr/>
            <p:nvPr/>
          </p:nvSpPr>
          <p:spPr>
            <a:xfrm>
              <a:off x="1873840"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35" name="tx2835"/>
            <p:cNvSpPr/>
            <p:nvPr/>
          </p:nvSpPr>
          <p:spPr>
            <a:xfrm>
              <a:off x="2177246"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36" name="tx2836"/>
            <p:cNvSpPr/>
            <p:nvPr/>
          </p:nvSpPr>
          <p:spPr>
            <a:xfrm>
              <a:off x="2480651"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37" name="tx2837"/>
            <p:cNvSpPr/>
            <p:nvPr/>
          </p:nvSpPr>
          <p:spPr>
            <a:xfrm>
              <a:off x="2784057"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38" name="tx2838"/>
            <p:cNvSpPr/>
            <p:nvPr/>
          </p:nvSpPr>
          <p:spPr>
            <a:xfrm>
              <a:off x="3087463"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39" name="tx2839"/>
            <p:cNvSpPr/>
            <p:nvPr/>
          </p:nvSpPr>
          <p:spPr>
            <a:xfrm>
              <a:off x="3390869"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40" name="tx2840"/>
            <p:cNvSpPr/>
            <p:nvPr/>
          </p:nvSpPr>
          <p:spPr>
            <a:xfrm>
              <a:off x="3694275"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41" name="tx2841"/>
            <p:cNvSpPr/>
            <p:nvPr/>
          </p:nvSpPr>
          <p:spPr>
            <a:xfrm>
              <a:off x="3997681"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42" name="tx2842"/>
            <p:cNvSpPr/>
            <p:nvPr/>
          </p:nvSpPr>
          <p:spPr>
            <a:xfrm>
              <a:off x="4301086"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43" name="tx2843"/>
            <p:cNvSpPr/>
            <p:nvPr/>
          </p:nvSpPr>
          <p:spPr>
            <a:xfrm>
              <a:off x="4604492"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44" name="tx2844"/>
            <p:cNvSpPr/>
            <p:nvPr/>
          </p:nvSpPr>
          <p:spPr>
            <a:xfrm>
              <a:off x="4907898"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45" name="tx2845"/>
            <p:cNvSpPr/>
            <p:nvPr/>
          </p:nvSpPr>
          <p:spPr>
            <a:xfrm>
              <a:off x="5211304"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46" name="tx2846"/>
            <p:cNvSpPr/>
            <p:nvPr/>
          </p:nvSpPr>
          <p:spPr>
            <a:xfrm>
              <a:off x="5514710"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47" name="tx2847"/>
            <p:cNvSpPr/>
            <p:nvPr/>
          </p:nvSpPr>
          <p:spPr>
            <a:xfrm>
              <a:off x="5818116"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48" name="tx2848"/>
            <p:cNvSpPr/>
            <p:nvPr/>
          </p:nvSpPr>
          <p:spPr>
            <a:xfrm>
              <a:off x="6121521"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49" name="tx2849"/>
            <p:cNvSpPr/>
            <p:nvPr/>
          </p:nvSpPr>
          <p:spPr>
            <a:xfrm>
              <a:off x="6424927"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50" name="tx2850"/>
            <p:cNvSpPr/>
            <p:nvPr/>
          </p:nvSpPr>
          <p:spPr>
            <a:xfrm>
              <a:off x="6728333"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51" name="tx2851"/>
            <p:cNvSpPr/>
            <p:nvPr/>
          </p:nvSpPr>
          <p:spPr>
            <a:xfrm>
              <a:off x="7031739"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52" name="tx2852"/>
            <p:cNvSpPr/>
            <p:nvPr/>
          </p:nvSpPr>
          <p:spPr>
            <a:xfrm>
              <a:off x="7335145"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53" name="tx2853"/>
            <p:cNvSpPr/>
            <p:nvPr/>
          </p:nvSpPr>
          <p:spPr>
            <a:xfrm>
              <a:off x="7638550"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54" name="tx2854"/>
            <p:cNvSpPr/>
            <p:nvPr/>
          </p:nvSpPr>
          <p:spPr>
            <a:xfrm>
              <a:off x="7941956" y="364431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855" name="tx2855"/>
            <p:cNvSpPr/>
            <p:nvPr/>
          </p:nvSpPr>
          <p:spPr>
            <a:xfrm>
              <a:off x="8245362"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56" name="tx2856"/>
            <p:cNvSpPr/>
            <p:nvPr/>
          </p:nvSpPr>
          <p:spPr>
            <a:xfrm>
              <a:off x="8548768"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57" name="tx2857"/>
            <p:cNvSpPr/>
            <p:nvPr/>
          </p:nvSpPr>
          <p:spPr>
            <a:xfrm>
              <a:off x="8852174"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58" name="tx2858"/>
            <p:cNvSpPr/>
            <p:nvPr/>
          </p:nvSpPr>
          <p:spPr>
            <a:xfrm>
              <a:off x="1873840"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59" name="tx2859"/>
            <p:cNvSpPr/>
            <p:nvPr/>
          </p:nvSpPr>
          <p:spPr>
            <a:xfrm>
              <a:off x="2177246"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60" name="tx2860"/>
            <p:cNvSpPr/>
            <p:nvPr/>
          </p:nvSpPr>
          <p:spPr>
            <a:xfrm>
              <a:off x="2480651"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61" name="tx2861"/>
            <p:cNvSpPr/>
            <p:nvPr/>
          </p:nvSpPr>
          <p:spPr>
            <a:xfrm>
              <a:off x="2784057"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62" name="tx2862"/>
            <p:cNvSpPr/>
            <p:nvPr/>
          </p:nvSpPr>
          <p:spPr>
            <a:xfrm>
              <a:off x="3087463"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63" name="tx2863"/>
            <p:cNvSpPr/>
            <p:nvPr/>
          </p:nvSpPr>
          <p:spPr>
            <a:xfrm>
              <a:off x="3390869"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64" name="tx2864"/>
            <p:cNvSpPr/>
            <p:nvPr/>
          </p:nvSpPr>
          <p:spPr>
            <a:xfrm>
              <a:off x="3694275"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65" name="tx2865"/>
            <p:cNvSpPr/>
            <p:nvPr/>
          </p:nvSpPr>
          <p:spPr>
            <a:xfrm>
              <a:off x="3997681"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66" name="tx2866"/>
            <p:cNvSpPr/>
            <p:nvPr/>
          </p:nvSpPr>
          <p:spPr>
            <a:xfrm>
              <a:off x="4301086"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67" name="tx2867"/>
            <p:cNvSpPr/>
            <p:nvPr/>
          </p:nvSpPr>
          <p:spPr>
            <a:xfrm>
              <a:off x="4604492"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68" name="tx2868"/>
            <p:cNvSpPr/>
            <p:nvPr/>
          </p:nvSpPr>
          <p:spPr>
            <a:xfrm>
              <a:off x="4907898"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69" name="tx2869"/>
            <p:cNvSpPr/>
            <p:nvPr/>
          </p:nvSpPr>
          <p:spPr>
            <a:xfrm>
              <a:off x="5211304"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70" name="tx2870"/>
            <p:cNvSpPr/>
            <p:nvPr/>
          </p:nvSpPr>
          <p:spPr>
            <a:xfrm>
              <a:off x="5514710"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71" name="tx2871"/>
            <p:cNvSpPr/>
            <p:nvPr/>
          </p:nvSpPr>
          <p:spPr>
            <a:xfrm>
              <a:off x="5818116"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72" name="tx2872"/>
            <p:cNvSpPr/>
            <p:nvPr/>
          </p:nvSpPr>
          <p:spPr>
            <a:xfrm>
              <a:off x="6121521"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73" name="tx2873"/>
            <p:cNvSpPr/>
            <p:nvPr/>
          </p:nvSpPr>
          <p:spPr>
            <a:xfrm>
              <a:off x="6424927"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74" name="tx2874"/>
            <p:cNvSpPr/>
            <p:nvPr/>
          </p:nvSpPr>
          <p:spPr>
            <a:xfrm>
              <a:off x="6728333"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75" name="tx2875"/>
            <p:cNvSpPr/>
            <p:nvPr/>
          </p:nvSpPr>
          <p:spPr>
            <a:xfrm>
              <a:off x="7031739"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76" name="tx2876"/>
            <p:cNvSpPr/>
            <p:nvPr/>
          </p:nvSpPr>
          <p:spPr>
            <a:xfrm>
              <a:off x="7335145"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77" name="tx2877"/>
            <p:cNvSpPr/>
            <p:nvPr/>
          </p:nvSpPr>
          <p:spPr>
            <a:xfrm>
              <a:off x="7638550"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78" name="tx2878"/>
            <p:cNvSpPr/>
            <p:nvPr/>
          </p:nvSpPr>
          <p:spPr>
            <a:xfrm>
              <a:off x="7941956"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79" name="tx2879"/>
            <p:cNvSpPr/>
            <p:nvPr/>
          </p:nvSpPr>
          <p:spPr>
            <a:xfrm>
              <a:off x="8245362"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80" name="tx2880"/>
            <p:cNvSpPr/>
            <p:nvPr/>
          </p:nvSpPr>
          <p:spPr>
            <a:xfrm>
              <a:off x="8548768"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81" name="tx2881"/>
            <p:cNvSpPr/>
            <p:nvPr/>
          </p:nvSpPr>
          <p:spPr>
            <a:xfrm>
              <a:off x="8852174"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82" name="tx2882"/>
            <p:cNvSpPr/>
            <p:nvPr/>
          </p:nvSpPr>
          <p:spPr>
            <a:xfrm>
              <a:off x="1873840"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883" name="tx2883"/>
            <p:cNvSpPr/>
            <p:nvPr/>
          </p:nvSpPr>
          <p:spPr>
            <a:xfrm>
              <a:off x="2177246"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884" name="tx2884"/>
            <p:cNvSpPr/>
            <p:nvPr/>
          </p:nvSpPr>
          <p:spPr>
            <a:xfrm>
              <a:off x="2480651"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85" name="tx2885"/>
            <p:cNvSpPr/>
            <p:nvPr/>
          </p:nvSpPr>
          <p:spPr>
            <a:xfrm>
              <a:off x="2784057"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886" name="tx2886"/>
            <p:cNvSpPr/>
            <p:nvPr/>
          </p:nvSpPr>
          <p:spPr>
            <a:xfrm>
              <a:off x="3087463"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87" name="tx2887"/>
            <p:cNvSpPr/>
            <p:nvPr/>
          </p:nvSpPr>
          <p:spPr>
            <a:xfrm>
              <a:off x="3390869"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88" name="tx2888"/>
            <p:cNvSpPr/>
            <p:nvPr/>
          </p:nvSpPr>
          <p:spPr>
            <a:xfrm>
              <a:off x="3694275"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889" name="tx2889"/>
            <p:cNvSpPr/>
            <p:nvPr/>
          </p:nvSpPr>
          <p:spPr>
            <a:xfrm>
              <a:off x="3997681"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890" name="tx2890"/>
            <p:cNvSpPr/>
            <p:nvPr/>
          </p:nvSpPr>
          <p:spPr>
            <a:xfrm>
              <a:off x="4301086"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891" name="tx2891"/>
            <p:cNvSpPr/>
            <p:nvPr/>
          </p:nvSpPr>
          <p:spPr>
            <a:xfrm>
              <a:off x="4604492"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892" name="tx2892"/>
            <p:cNvSpPr/>
            <p:nvPr/>
          </p:nvSpPr>
          <p:spPr>
            <a:xfrm>
              <a:off x="4907898"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893" name="tx2893"/>
            <p:cNvSpPr/>
            <p:nvPr/>
          </p:nvSpPr>
          <p:spPr>
            <a:xfrm>
              <a:off x="5211304"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894" name="tx2894"/>
            <p:cNvSpPr/>
            <p:nvPr/>
          </p:nvSpPr>
          <p:spPr>
            <a:xfrm>
              <a:off x="5514710"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895" name="tx2895"/>
            <p:cNvSpPr/>
            <p:nvPr/>
          </p:nvSpPr>
          <p:spPr>
            <a:xfrm>
              <a:off x="5818116"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896" name="tx2896"/>
            <p:cNvSpPr/>
            <p:nvPr/>
          </p:nvSpPr>
          <p:spPr>
            <a:xfrm>
              <a:off x="6121521"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897" name="tx2897"/>
            <p:cNvSpPr/>
            <p:nvPr/>
          </p:nvSpPr>
          <p:spPr>
            <a:xfrm>
              <a:off x="6424927"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98" name="tx2898"/>
            <p:cNvSpPr/>
            <p:nvPr/>
          </p:nvSpPr>
          <p:spPr>
            <a:xfrm>
              <a:off x="6728333"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99" name="tx2899"/>
            <p:cNvSpPr/>
            <p:nvPr/>
          </p:nvSpPr>
          <p:spPr>
            <a:xfrm>
              <a:off x="7031739"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900" name="tx2900"/>
            <p:cNvSpPr/>
            <p:nvPr/>
          </p:nvSpPr>
          <p:spPr>
            <a:xfrm>
              <a:off x="7335145"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901" name="tx2901"/>
            <p:cNvSpPr/>
            <p:nvPr/>
          </p:nvSpPr>
          <p:spPr>
            <a:xfrm>
              <a:off x="7638550" y="480649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902" name="tx2902"/>
            <p:cNvSpPr/>
            <p:nvPr/>
          </p:nvSpPr>
          <p:spPr>
            <a:xfrm>
              <a:off x="7941956"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03" name="tx2903"/>
            <p:cNvSpPr/>
            <p:nvPr/>
          </p:nvSpPr>
          <p:spPr>
            <a:xfrm>
              <a:off x="8245362"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04" name="tx2904"/>
            <p:cNvSpPr/>
            <p:nvPr/>
          </p:nvSpPr>
          <p:spPr>
            <a:xfrm>
              <a:off x="8548768" y="480649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905" name="tx2905"/>
            <p:cNvSpPr/>
            <p:nvPr/>
          </p:nvSpPr>
          <p:spPr>
            <a:xfrm>
              <a:off x="8852174"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06" name="tx2906"/>
            <p:cNvSpPr/>
            <p:nvPr/>
          </p:nvSpPr>
          <p:spPr>
            <a:xfrm>
              <a:off x="1873840"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907" name="tx2907"/>
            <p:cNvSpPr/>
            <p:nvPr/>
          </p:nvSpPr>
          <p:spPr>
            <a:xfrm>
              <a:off x="2177246"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08" name="tx2908"/>
            <p:cNvSpPr/>
            <p:nvPr/>
          </p:nvSpPr>
          <p:spPr>
            <a:xfrm>
              <a:off x="2480651"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09" name="tx2909"/>
            <p:cNvSpPr/>
            <p:nvPr/>
          </p:nvSpPr>
          <p:spPr>
            <a:xfrm>
              <a:off x="2784057"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10" name="tx2910"/>
            <p:cNvSpPr/>
            <p:nvPr/>
          </p:nvSpPr>
          <p:spPr>
            <a:xfrm>
              <a:off x="3087463"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11" name="tx2911"/>
            <p:cNvSpPr/>
            <p:nvPr/>
          </p:nvSpPr>
          <p:spPr>
            <a:xfrm>
              <a:off x="3390869"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12" name="tx2912"/>
            <p:cNvSpPr/>
            <p:nvPr/>
          </p:nvSpPr>
          <p:spPr>
            <a:xfrm>
              <a:off x="3694275"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13" name="tx2913"/>
            <p:cNvSpPr/>
            <p:nvPr/>
          </p:nvSpPr>
          <p:spPr>
            <a:xfrm>
              <a:off x="3997681"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14" name="tx2914"/>
            <p:cNvSpPr/>
            <p:nvPr/>
          </p:nvSpPr>
          <p:spPr>
            <a:xfrm>
              <a:off x="4301086"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15" name="tx2915"/>
            <p:cNvSpPr/>
            <p:nvPr/>
          </p:nvSpPr>
          <p:spPr>
            <a:xfrm>
              <a:off x="4604492"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16" name="tx2916"/>
            <p:cNvSpPr/>
            <p:nvPr/>
          </p:nvSpPr>
          <p:spPr>
            <a:xfrm>
              <a:off x="4907898"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17" name="tx2917"/>
            <p:cNvSpPr/>
            <p:nvPr/>
          </p:nvSpPr>
          <p:spPr>
            <a:xfrm>
              <a:off x="5211304"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18" name="tx2918"/>
            <p:cNvSpPr/>
            <p:nvPr/>
          </p:nvSpPr>
          <p:spPr>
            <a:xfrm>
              <a:off x="5514710"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19" name="tx2919"/>
            <p:cNvSpPr/>
            <p:nvPr/>
          </p:nvSpPr>
          <p:spPr>
            <a:xfrm>
              <a:off x="5818116"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20" name="tx2920"/>
            <p:cNvSpPr/>
            <p:nvPr/>
          </p:nvSpPr>
          <p:spPr>
            <a:xfrm>
              <a:off x="6121521"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21" name="tx2921"/>
            <p:cNvSpPr/>
            <p:nvPr/>
          </p:nvSpPr>
          <p:spPr>
            <a:xfrm>
              <a:off x="6424927"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22" name="tx2922"/>
            <p:cNvSpPr/>
            <p:nvPr/>
          </p:nvSpPr>
          <p:spPr>
            <a:xfrm>
              <a:off x="6728333"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23" name="tx2923"/>
            <p:cNvSpPr/>
            <p:nvPr/>
          </p:nvSpPr>
          <p:spPr>
            <a:xfrm>
              <a:off x="7031739" y="41091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924" name="tx2924"/>
            <p:cNvSpPr/>
            <p:nvPr/>
          </p:nvSpPr>
          <p:spPr>
            <a:xfrm>
              <a:off x="7335145"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25" name="tx2925"/>
            <p:cNvSpPr/>
            <p:nvPr/>
          </p:nvSpPr>
          <p:spPr>
            <a:xfrm>
              <a:off x="7638550"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26" name="tx2926"/>
            <p:cNvSpPr/>
            <p:nvPr/>
          </p:nvSpPr>
          <p:spPr>
            <a:xfrm>
              <a:off x="7941956"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27" name="tx2927"/>
            <p:cNvSpPr/>
            <p:nvPr/>
          </p:nvSpPr>
          <p:spPr>
            <a:xfrm>
              <a:off x="8245362"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28" name="tx2928"/>
            <p:cNvSpPr/>
            <p:nvPr/>
          </p:nvSpPr>
          <p:spPr>
            <a:xfrm>
              <a:off x="8548768"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929" name="tx2929"/>
            <p:cNvSpPr/>
            <p:nvPr/>
          </p:nvSpPr>
          <p:spPr>
            <a:xfrm>
              <a:off x="8852174"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30" name="tx2930"/>
            <p:cNvSpPr/>
            <p:nvPr/>
          </p:nvSpPr>
          <p:spPr>
            <a:xfrm>
              <a:off x="1873840" y="550493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44</a:t>
              </a:r>
            </a:p>
          </p:txBody>
        </p:sp>
        <p:sp>
          <p:nvSpPr>
            <p:cNvPr id="2931" name="tx2931"/>
            <p:cNvSpPr/>
            <p:nvPr/>
          </p:nvSpPr>
          <p:spPr>
            <a:xfrm>
              <a:off x="4604492"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49</a:t>
              </a:r>
            </a:p>
          </p:txBody>
        </p:sp>
        <p:sp>
          <p:nvSpPr>
            <p:cNvPr id="2932" name="tx2932"/>
            <p:cNvSpPr/>
            <p:nvPr/>
          </p:nvSpPr>
          <p:spPr>
            <a:xfrm>
              <a:off x="178972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2933" name="tx2933"/>
            <p:cNvSpPr/>
            <p:nvPr/>
          </p:nvSpPr>
          <p:spPr>
            <a:xfrm>
              <a:off x="209312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2934" name="tx2934"/>
            <p:cNvSpPr/>
            <p:nvPr/>
          </p:nvSpPr>
          <p:spPr>
            <a:xfrm>
              <a:off x="239653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2935" name="tx2935"/>
            <p:cNvSpPr/>
            <p:nvPr/>
          </p:nvSpPr>
          <p:spPr>
            <a:xfrm>
              <a:off x="2699939"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2936" name="tx2936"/>
            <p:cNvSpPr/>
            <p:nvPr/>
          </p:nvSpPr>
          <p:spPr>
            <a:xfrm>
              <a:off x="300334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2937" name="tx2937"/>
            <p:cNvSpPr/>
            <p:nvPr/>
          </p:nvSpPr>
          <p:spPr>
            <a:xfrm>
              <a:off x="330675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2938" name="tx2938"/>
            <p:cNvSpPr/>
            <p:nvPr/>
          </p:nvSpPr>
          <p:spPr>
            <a:xfrm>
              <a:off x="361015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2939" name="tx2939"/>
            <p:cNvSpPr/>
            <p:nvPr/>
          </p:nvSpPr>
          <p:spPr>
            <a:xfrm>
              <a:off x="391356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2940" name="tx2940"/>
            <p:cNvSpPr/>
            <p:nvPr/>
          </p:nvSpPr>
          <p:spPr>
            <a:xfrm>
              <a:off x="421696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2941" name="tx2941"/>
            <p:cNvSpPr/>
            <p:nvPr/>
          </p:nvSpPr>
          <p:spPr>
            <a:xfrm>
              <a:off x="452037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2942" name="tx2942"/>
            <p:cNvSpPr/>
            <p:nvPr/>
          </p:nvSpPr>
          <p:spPr>
            <a:xfrm>
              <a:off x="482378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2943" name="tx2943"/>
            <p:cNvSpPr/>
            <p:nvPr/>
          </p:nvSpPr>
          <p:spPr>
            <a:xfrm>
              <a:off x="512718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2944" name="tx2944"/>
            <p:cNvSpPr/>
            <p:nvPr/>
          </p:nvSpPr>
          <p:spPr>
            <a:xfrm>
              <a:off x="543059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2945" name="tx2945"/>
            <p:cNvSpPr/>
            <p:nvPr/>
          </p:nvSpPr>
          <p:spPr>
            <a:xfrm>
              <a:off x="5733997"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2946" name="tx2946"/>
            <p:cNvSpPr/>
            <p:nvPr/>
          </p:nvSpPr>
          <p:spPr>
            <a:xfrm>
              <a:off x="603740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2947" name="tx2947"/>
            <p:cNvSpPr/>
            <p:nvPr/>
          </p:nvSpPr>
          <p:spPr>
            <a:xfrm>
              <a:off x="634080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2948" name="tx2948"/>
            <p:cNvSpPr/>
            <p:nvPr/>
          </p:nvSpPr>
          <p:spPr>
            <a:xfrm>
              <a:off x="664421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2949" name="tx2949"/>
            <p:cNvSpPr/>
            <p:nvPr/>
          </p:nvSpPr>
          <p:spPr>
            <a:xfrm>
              <a:off x="694762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2950" name="tx2950"/>
            <p:cNvSpPr/>
            <p:nvPr/>
          </p:nvSpPr>
          <p:spPr>
            <a:xfrm>
              <a:off x="725102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2951" name="tx2951"/>
            <p:cNvSpPr/>
            <p:nvPr/>
          </p:nvSpPr>
          <p:spPr>
            <a:xfrm>
              <a:off x="755443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2952" name="tx2952"/>
            <p:cNvSpPr/>
            <p:nvPr/>
          </p:nvSpPr>
          <p:spPr>
            <a:xfrm>
              <a:off x="785783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2953" name="tx2953"/>
            <p:cNvSpPr/>
            <p:nvPr/>
          </p:nvSpPr>
          <p:spPr>
            <a:xfrm>
              <a:off x="816124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2954" name="tx2954"/>
            <p:cNvSpPr/>
            <p:nvPr/>
          </p:nvSpPr>
          <p:spPr>
            <a:xfrm>
              <a:off x="846465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2955" name="tx2955"/>
            <p:cNvSpPr/>
            <p:nvPr/>
          </p:nvSpPr>
          <p:spPr>
            <a:xfrm>
              <a:off x="8768056"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2956" name="tx2956"/>
            <p:cNvSpPr/>
            <p:nvPr/>
          </p:nvSpPr>
          <p:spPr>
            <a:xfrm>
              <a:off x="1392675" y="5652893"/>
              <a:ext cx="2766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Austria</a:t>
              </a:r>
            </a:p>
          </p:txBody>
        </p:sp>
        <p:sp>
          <p:nvSpPr>
            <p:cNvPr id="2957" name="tx2957"/>
            <p:cNvSpPr/>
            <p:nvPr/>
          </p:nvSpPr>
          <p:spPr>
            <a:xfrm>
              <a:off x="1338241" y="5575414"/>
              <a:ext cx="33111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Panama</a:t>
              </a:r>
            </a:p>
          </p:txBody>
        </p:sp>
        <p:sp>
          <p:nvSpPr>
            <p:cNvPr id="2958" name="tx2958"/>
            <p:cNvSpPr/>
            <p:nvPr/>
          </p:nvSpPr>
          <p:spPr>
            <a:xfrm>
              <a:off x="1427228" y="5497936"/>
              <a:ext cx="2421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Nauru</a:t>
              </a:r>
            </a:p>
          </p:txBody>
        </p:sp>
        <p:sp>
          <p:nvSpPr>
            <p:cNvPr id="2959" name="tx2959"/>
            <p:cNvSpPr/>
            <p:nvPr/>
          </p:nvSpPr>
          <p:spPr>
            <a:xfrm>
              <a:off x="1288799" y="5420457"/>
              <a:ext cx="38055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Barbados</a:t>
              </a:r>
            </a:p>
          </p:txBody>
        </p:sp>
        <p:sp>
          <p:nvSpPr>
            <p:cNvPr id="2960" name="tx2960"/>
            <p:cNvSpPr/>
            <p:nvPr/>
          </p:nvSpPr>
          <p:spPr>
            <a:xfrm>
              <a:off x="1214745" y="5341850"/>
              <a:ext cx="4546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San Marino</a:t>
              </a:r>
            </a:p>
          </p:txBody>
        </p:sp>
        <p:sp>
          <p:nvSpPr>
            <p:cNvPr id="2961" name="tx2961"/>
            <p:cNvSpPr/>
            <p:nvPr/>
          </p:nvSpPr>
          <p:spPr>
            <a:xfrm>
              <a:off x="1145552" y="5265501"/>
              <a:ext cx="52380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New Zealand</a:t>
              </a:r>
            </a:p>
          </p:txBody>
        </p:sp>
        <p:sp>
          <p:nvSpPr>
            <p:cNvPr id="2962" name="tx2962"/>
            <p:cNvSpPr/>
            <p:nvPr/>
          </p:nvSpPr>
          <p:spPr>
            <a:xfrm>
              <a:off x="1357949" y="5186894"/>
              <a:ext cx="311410"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Canada</a:t>
              </a:r>
            </a:p>
          </p:txBody>
        </p:sp>
        <p:sp>
          <p:nvSpPr>
            <p:cNvPr id="2963" name="tx2963"/>
            <p:cNvSpPr/>
            <p:nvPr/>
          </p:nvSpPr>
          <p:spPr>
            <a:xfrm>
              <a:off x="1313586" y="5110544"/>
              <a:ext cx="35577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Romania</a:t>
              </a:r>
            </a:p>
          </p:txBody>
        </p:sp>
        <p:sp>
          <p:nvSpPr>
            <p:cNvPr id="2964" name="tx2964"/>
            <p:cNvSpPr/>
            <p:nvPr/>
          </p:nvSpPr>
          <p:spPr>
            <a:xfrm>
              <a:off x="1397537" y="5033065"/>
              <a:ext cx="27182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Ireland</a:t>
              </a:r>
            </a:p>
          </p:txBody>
        </p:sp>
        <p:sp>
          <p:nvSpPr>
            <p:cNvPr id="2965" name="tx2965"/>
            <p:cNvSpPr/>
            <p:nvPr/>
          </p:nvSpPr>
          <p:spPr>
            <a:xfrm>
              <a:off x="1451971" y="4955587"/>
              <a:ext cx="21738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Malta</a:t>
              </a:r>
            </a:p>
          </p:txBody>
        </p:sp>
        <p:sp>
          <p:nvSpPr>
            <p:cNvPr id="2966" name="tx2966"/>
            <p:cNvSpPr/>
            <p:nvPr/>
          </p:nvSpPr>
          <p:spPr>
            <a:xfrm>
              <a:off x="1441987" y="4878109"/>
              <a:ext cx="2273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Palau</a:t>
              </a:r>
            </a:p>
          </p:txBody>
        </p:sp>
        <p:sp>
          <p:nvSpPr>
            <p:cNvPr id="2967" name="tx2967"/>
            <p:cNvSpPr/>
            <p:nvPr/>
          </p:nvSpPr>
          <p:spPr>
            <a:xfrm>
              <a:off x="848944" y="4782963"/>
              <a:ext cx="82041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Trinidad and Tobago</a:t>
              </a:r>
            </a:p>
          </p:txBody>
        </p:sp>
        <p:sp>
          <p:nvSpPr>
            <p:cNvPr id="2968" name="tx2968"/>
            <p:cNvSpPr/>
            <p:nvPr/>
          </p:nvSpPr>
          <p:spPr>
            <a:xfrm>
              <a:off x="1323483" y="4723152"/>
              <a:ext cx="34587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Australia</a:t>
              </a:r>
            </a:p>
          </p:txBody>
        </p:sp>
        <p:sp>
          <p:nvSpPr>
            <p:cNvPr id="2969" name="tx2969"/>
            <p:cNvSpPr/>
            <p:nvPr/>
          </p:nvSpPr>
          <p:spPr>
            <a:xfrm>
              <a:off x="1036815" y="4628006"/>
              <a:ext cx="63254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Kingdom</a:t>
              </a:r>
            </a:p>
          </p:txBody>
        </p:sp>
        <p:sp>
          <p:nvSpPr>
            <p:cNvPr id="2970" name="tx2970"/>
            <p:cNvSpPr/>
            <p:nvPr/>
          </p:nvSpPr>
          <p:spPr>
            <a:xfrm>
              <a:off x="1372838" y="4568195"/>
              <a:ext cx="29652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Estonia</a:t>
              </a:r>
            </a:p>
          </p:txBody>
        </p:sp>
        <p:sp>
          <p:nvSpPr>
            <p:cNvPr id="2971" name="tx2971"/>
            <p:cNvSpPr/>
            <p:nvPr/>
          </p:nvSpPr>
          <p:spPr>
            <a:xfrm>
              <a:off x="1343190" y="4473050"/>
              <a:ext cx="32616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Bulgaria</a:t>
              </a:r>
            </a:p>
          </p:txBody>
        </p:sp>
        <p:sp>
          <p:nvSpPr>
            <p:cNvPr id="2972" name="tx2972"/>
            <p:cNvSpPr/>
            <p:nvPr/>
          </p:nvSpPr>
          <p:spPr>
            <a:xfrm>
              <a:off x="1308507" y="4413238"/>
              <a:ext cx="36085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Lithuania</a:t>
              </a:r>
            </a:p>
          </p:txBody>
        </p:sp>
        <p:sp>
          <p:nvSpPr>
            <p:cNvPr id="2973" name="tx2973"/>
            <p:cNvSpPr/>
            <p:nvPr/>
          </p:nvSpPr>
          <p:spPr>
            <a:xfrm>
              <a:off x="1303775" y="4317008"/>
              <a:ext cx="365583"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Germany</a:t>
              </a:r>
            </a:p>
          </p:txBody>
        </p:sp>
        <p:sp>
          <p:nvSpPr>
            <p:cNvPr id="2974" name="tx2974"/>
            <p:cNvSpPr/>
            <p:nvPr/>
          </p:nvSpPr>
          <p:spPr>
            <a:xfrm>
              <a:off x="1293791" y="4258281"/>
              <a:ext cx="37556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Bahamas</a:t>
              </a:r>
            </a:p>
          </p:txBody>
        </p:sp>
        <p:sp>
          <p:nvSpPr>
            <p:cNvPr id="2975" name="tx2975"/>
            <p:cNvSpPr/>
            <p:nvPr/>
          </p:nvSpPr>
          <p:spPr>
            <a:xfrm>
              <a:off x="1382691" y="4180803"/>
              <a:ext cx="28666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Iceland</a:t>
              </a:r>
            </a:p>
          </p:txBody>
        </p:sp>
        <p:sp>
          <p:nvSpPr>
            <p:cNvPr id="2976" name="tx2976"/>
            <p:cNvSpPr/>
            <p:nvPr/>
          </p:nvSpPr>
          <p:spPr>
            <a:xfrm>
              <a:off x="1333336" y="4085658"/>
              <a:ext cx="33602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Uruguay</a:t>
              </a:r>
            </a:p>
          </p:txBody>
        </p:sp>
        <p:sp>
          <p:nvSpPr>
            <p:cNvPr id="2977" name="tx2977"/>
            <p:cNvSpPr/>
            <p:nvPr/>
          </p:nvSpPr>
          <p:spPr>
            <a:xfrm>
              <a:off x="1328344" y="4024718"/>
              <a:ext cx="3410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Slovenia</a:t>
              </a:r>
            </a:p>
          </p:txBody>
        </p:sp>
        <p:sp>
          <p:nvSpPr>
            <p:cNvPr id="2978" name="tx2978"/>
            <p:cNvSpPr/>
            <p:nvPr/>
          </p:nvSpPr>
          <p:spPr>
            <a:xfrm>
              <a:off x="1368019" y="3930701"/>
              <a:ext cx="30133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Norway</a:t>
              </a:r>
            </a:p>
          </p:txBody>
        </p:sp>
        <p:sp>
          <p:nvSpPr>
            <p:cNvPr id="2979" name="tx2979"/>
            <p:cNvSpPr/>
            <p:nvPr/>
          </p:nvSpPr>
          <p:spPr>
            <a:xfrm>
              <a:off x="1466773" y="3869761"/>
              <a:ext cx="20258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Chile</a:t>
              </a:r>
            </a:p>
          </p:txBody>
        </p:sp>
        <p:sp>
          <p:nvSpPr>
            <p:cNvPr id="2980" name="tx2980"/>
            <p:cNvSpPr/>
            <p:nvPr/>
          </p:nvSpPr>
          <p:spPr>
            <a:xfrm>
              <a:off x="1308724" y="3793411"/>
              <a:ext cx="3606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Denmark</a:t>
              </a:r>
            </a:p>
          </p:txBody>
        </p:sp>
        <p:sp>
          <p:nvSpPr>
            <p:cNvPr id="2981" name="tx2981"/>
            <p:cNvSpPr/>
            <p:nvPr/>
          </p:nvSpPr>
          <p:spPr>
            <a:xfrm>
              <a:off x="1382778" y="3714804"/>
              <a:ext cx="286580"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Croatia</a:t>
              </a:r>
            </a:p>
          </p:txBody>
        </p:sp>
        <p:sp>
          <p:nvSpPr>
            <p:cNvPr id="2982" name="tx2982"/>
            <p:cNvSpPr/>
            <p:nvPr/>
          </p:nvSpPr>
          <p:spPr>
            <a:xfrm>
              <a:off x="1135655" y="3637326"/>
              <a:ext cx="53370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States</a:t>
              </a:r>
            </a:p>
          </p:txBody>
        </p:sp>
        <p:sp>
          <p:nvSpPr>
            <p:cNvPr id="2983" name="tx2983"/>
            <p:cNvSpPr/>
            <p:nvPr/>
          </p:nvSpPr>
          <p:spPr>
            <a:xfrm>
              <a:off x="1506318" y="3543309"/>
              <a:ext cx="16304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Italy</a:t>
              </a:r>
            </a:p>
          </p:txBody>
        </p:sp>
        <p:sp>
          <p:nvSpPr>
            <p:cNvPr id="2984" name="tx2984"/>
            <p:cNvSpPr/>
            <p:nvPr/>
          </p:nvSpPr>
          <p:spPr>
            <a:xfrm>
              <a:off x="1447022" y="3478462"/>
              <a:ext cx="222336" cy="6971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Qatar</a:t>
              </a:r>
            </a:p>
          </p:txBody>
        </p:sp>
        <p:sp>
          <p:nvSpPr>
            <p:cNvPr id="2985" name="tx2985"/>
            <p:cNvSpPr/>
            <p:nvPr/>
          </p:nvSpPr>
          <p:spPr>
            <a:xfrm>
              <a:off x="1209840" y="3404890"/>
              <a:ext cx="45951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Switzerland</a:t>
              </a:r>
            </a:p>
          </p:txBody>
        </p:sp>
        <p:sp>
          <p:nvSpPr>
            <p:cNvPr id="2986" name="tx2986"/>
            <p:cNvSpPr/>
            <p:nvPr/>
          </p:nvSpPr>
          <p:spPr>
            <a:xfrm>
              <a:off x="1451971" y="3328541"/>
              <a:ext cx="21738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Israel</a:t>
              </a:r>
            </a:p>
          </p:txBody>
        </p:sp>
        <p:sp>
          <p:nvSpPr>
            <p:cNvPr id="2987" name="tx2987"/>
            <p:cNvSpPr/>
            <p:nvPr/>
          </p:nvSpPr>
          <p:spPr>
            <a:xfrm>
              <a:off x="824462" y="3251019"/>
              <a:ext cx="844897"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Arab Emirates</a:t>
              </a:r>
            </a:p>
          </p:txBody>
        </p:sp>
        <p:sp>
          <p:nvSpPr>
            <p:cNvPr id="2988" name="tx2988"/>
            <p:cNvSpPr/>
            <p:nvPr/>
          </p:nvSpPr>
          <p:spPr>
            <a:xfrm>
              <a:off x="1432133" y="3173584"/>
              <a:ext cx="23722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Latvia</a:t>
              </a:r>
            </a:p>
          </p:txBody>
        </p:sp>
        <p:sp>
          <p:nvSpPr>
            <p:cNvPr id="2989" name="tx2989"/>
            <p:cNvSpPr/>
            <p:nvPr/>
          </p:nvSpPr>
          <p:spPr>
            <a:xfrm>
              <a:off x="1377786" y="3096106"/>
              <a:ext cx="2915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Finland</a:t>
              </a:r>
            </a:p>
          </p:txBody>
        </p:sp>
        <p:sp>
          <p:nvSpPr>
            <p:cNvPr id="2990" name="tx2990"/>
            <p:cNvSpPr/>
            <p:nvPr/>
          </p:nvSpPr>
          <p:spPr>
            <a:xfrm>
              <a:off x="508103" y="2999875"/>
              <a:ext cx="1161256"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Netherlands (Kingdom of the)</a:t>
              </a:r>
            </a:p>
          </p:txBody>
        </p:sp>
        <p:sp>
          <p:nvSpPr>
            <p:cNvPr id="2991" name="tx2991"/>
            <p:cNvSpPr/>
            <p:nvPr/>
          </p:nvSpPr>
          <p:spPr>
            <a:xfrm>
              <a:off x="1441987" y="2923438"/>
              <a:ext cx="22737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Spain</a:t>
              </a:r>
            </a:p>
          </p:txBody>
        </p:sp>
        <p:sp>
          <p:nvSpPr>
            <p:cNvPr id="2992" name="tx2992"/>
            <p:cNvSpPr/>
            <p:nvPr/>
          </p:nvSpPr>
          <p:spPr>
            <a:xfrm>
              <a:off x="1264057" y="2844918"/>
              <a:ext cx="405302"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Singapore</a:t>
              </a:r>
            </a:p>
          </p:txBody>
        </p:sp>
        <p:sp>
          <p:nvSpPr>
            <p:cNvPr id="2993" name="tx2993"/>
            <p:cNvSpPr/>
            <p:nvPr/>
          </p:nvSpPr>
          <p:spPr>
            <a:xfrm>
              <a:off x="962674" y="2768481"/>
              <a:ext cx="706685"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Republic of Korea</a:t>
              </a:r>
            </a:p>
          </p:txBody>
        </p:sp>
        <p:sp>
          <p:nvSpPr>
            <p:cNvPr id="2994" name="tx2994"/>
            <p:cNvSpPr/>
            <p:nvPr/>
          </p:nvSpPr>
          <p:spPr>
            <a:xfrm>
              <a:off x="1160311" y="2707585"/>
              <a:ext cx="50904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Saudi Arabia</a:t>
              </a:r>
            </a:p>
          </p:txBody>
        </p:sp>
        <p:sp>
          <p:nvSpPr>
            <p:cNvPr id="2995" name="tx2995"/>
            <p:cNvSpPr/>
            <p:nvPr/>
          </p:nvSpPr>
          <p:spPr>
            <a:xfrm>
              <a:off x="1427141" y="2614610"/>
              <a:ext cx="242217"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Japan</a:t>
              </a:r>
            </a:p>
          </p:txBody>
        </p:sp>
        <p:sp>
          <p:nvSpPr>
            <p:cNvPr id="2996" name="tx2996"/>
            <p:cNvSpPr/>
            <p:nvPr/>
          </p:nvSpPr>
          <p:spPr>
            <a:xfrm>
              <a:off x="1387770" y="2535004"/>
              <a:ext cx="281589"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Cyprus</a:t>
              </a:r>
            </a:p>
          </p:txBody>
        </p:sp>
        <p:sp>
          <p:nvSpPr>
            <p:cNvPr id="2997" name="tx2997"/>
            <p:cNvSpPr/>
            <p:nvPr/>
          </p:nvSpPr>
          <p:spPr>
            <a:xfrm>
              <a:off x="898473" y="2476278"/>
              <a:ext cx="77088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Russian Federation</a:t>
              </a:r>
            </a:p>
          </p:txBody>
        </p:sp>
        <p:sp>
          <p:nvSpPr>
            <p:cNvPr id="2998" name="tx2998"/>
            <p:cNvSpPr/>
            <p:nvPr/>
          </p:nvSpPr>
          <p:spPr>
            <a:xfrm>
              <a:off x="834012" y="2381133"/>
              <a:ext cx="83534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Antigua and Barbuda</a:t>
              </a:r>
            </a:p>
          </p:txBody>
        </p:sp>
        <p:sp>
          <p:nvSpPr>
            <p:cNvPr id="2999" name="tx2999"/>
            <p:cNvSpPr/>
            <p:nvPr/>
          </p:nvSpPr>
          <p:spPr>
            <a:xfrm>
              <a:off x="1348182" y="2320193"/>
              <a:ext cx="32117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Czechia</a:t>
              </a:r>
            </a:p>
          </p:txBody>
        </p:sp>
        <p:sp>
          <p:nvSpPr>
            <p:cNvPr id="3000" name="tx3000"/>
            <p:cNvSpPr/>
            <p:nvPr/>
          </p:nvSpPr>
          <p:spPr>
            <a:xfrm>
              <a:off x="913405" y="2243843"/>
              <a:ext cx="75595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Brunei Darussalam</a:t>
              </a:r>
            </a:p>
          </p:txBody>
        </p:sp>
        <p:sp>
          <p:nvSpPr>
            <p:cNvPr id="3001" name="tx3001"/>
            <p:cNvSpPr/>
            <p:nvPr/>
          </p:nvSpPr>
          <p:spPr>
            <a:xfrm>
              <a:off x="1377830" y="2165236"/>
              <a:ext cx="29152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Greece</a:t>
              </a:r>
            </a:p>
          </p:txBody>
        </p:sp>
        <p:sp>
          <p:nvSpPr>
            <p:cNvPr id="3002" name="tx3002"/>
            <p:cNvSpPr/>
            <p:nvPr/>
          </p:nvSpPr>
          <p:spPr>
            <a:xfrm>
              <a:off x="1392675" y="2088886"/>
              <a:ext cx="2766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France</a:t>
              </a:r>
            </a:p>
          </p:txBody>
        </p:sp>
        <p:sp>
          <p:nvSpPr>
            <p:cNvPr id="3003" name="tx3003"/>
            <p:cNvSpPr/>
            <p:nvPr/>
          </p:nvSpPr>
          <p:spPr>
            <a:xfrm>
              <a:off x="1402529" y="2011408"/>
              <a:ext cx="2668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Kuwait</a:t>
              </a:r>
            </a:p>
          </p:txBody>
        </p:sp>
        <p:sp>
          <p:nvSpPr>
            <p:cNvPr id="3004" name="tx3004"/>
            <p:cNvSpPr/>
            <p:nvPr/>
          </p:nvSpPr>
          <p:spPr>
            <a:xfrm>
              <a:off x="1348182" y="1916262"/>
              <a:ext cx="32117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Belgium</a:t>
              </a:r>
            </a:p>
          </p:txBody>
        </p:sp>
        <p:sp>
          <p:nvSpPr>
            <p:cNvPr id="3005" name="tx3005"/>
            <p:cNvSpPr/>
            <p:nvPr/>
          </p:nvSpPr>
          <p:spPr>
            <a:xfrm>
              <a:off x="1392545" y="1856451"/>
              <a:ext cx="2768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Poland</a:t>
              </a:r>
            </a:p>
          </p:txBody>
        </p:sp>
        <p:sp>
          <p:nvSpPr>
            <p:cNvPr id="3006" name="tx3006"/>
            <p:cNvSpPr/>
            <p:nvPr/>
          </p:nvSpPr>
          <p:spPr>
            <a:xfrm>
              <a:off x="1338241" y="1761306"/>
              <a:ext cx="33111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Portugal</a:t>
              </a:r>
            </a:p>
          </p:txBody>
        </p:sp>
        <p:sp>
          <p:nvSpPr>
            <p:cNvPr id="3007" name="tx3007"/>
            <p:cNvSpPr/>
            <p:nvPr/>
          </p:nvSpPr>
          <p:spPr>
            <a:xfrm>
              <a:off x="849118" y="1700366"/>
              <a:ext cx="82024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Saint Kitts and Nevis</a:t>
              </a:r>
            </a:p>
          </p:txBody>
        </p:sp>
        <p:sp>
          <p:nvSpPr>
            <p:cNvPr id="3008" name="tx3008"/>
            <p:cNvSpPr/>
            <p:nvPr/>
          </p:nvSpPr>
          <p:spPr>
            <a:xfrm>
              <a:off x="1348095" y="1622887"/>
              <a:ext cx="32126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Sweden</a:t>
              </a:r>
            </a:p>
          </p:txBody>
        </p:sp>
        <p:sp>
          <p:nvSpPr>
            <p:cNvPr id="3009" name="tx3009"/>
            <p:cNvSpPr/>
            <p:nvPr/>
          </p:nvSpPr>
          <p:spPr>
            <a:xfrm>
              <a:off x="1333336" y="1545409"/>
              <a:ext cx="33602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Slovakia</a:t>
              </a:r>
            </a:p>
          </p:txBody>
        </p:sp>
        <p:sp>
          <p:nvSpPr>
            <p:cNvPr id="3010" name="tx3010"/>
            <p:cNvSpPr/>
            <p:nvPr/>
          </p:nvSpPr>
          <p:spPr>
            <a:xfrm>
              <a:off x="1353087" y="1469059"/>
              <a:ext cx="3162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Andorra</a:t>
              </a:r>
            </a:p>
          </p:txBody>
        </p:sp>
        <p:sp>
          <p:nvSpPr>
            <p:cNvPr id="3011" name="tx3011"/>
            <p:cNvSpPr/>
            <p:nvPr/>
          </p:nvSpPr>
          <p:spPr>
            <a:xfrm>
              <a:off x="1239444" y="1372828"/>
              <a:ext cx="429914"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Seychelles</a:t>
              </a:r>
            </a:p>
          </p:txBody>
        </p:sp>
        <p:sp>
          <p:nvSpPr>
            <p:cNvPr id="3012" name="tx3012"/>
            <p:cNvSpPr/>
            <p:nvPr/>
          </p:nvSpPr>
          <p:spPr>
            <a:xfrm>
              <a:off x="1362941" y="1314102"/>
              <a:ext cx="30641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Bahrain</a:t>
              </a:r>
            </a:p>
          </p:txBody>
        </p:sp>
        <p:sp>
          <p:nvSpPr>
            <p:cNvPr id="3013" name="tx3013"/>
            <p:cNvSpPr/>
            <p:nvPr/>
          </p:nvSpPr>
          <p:spPr>
            <a:xfrm>
              <a:off x="1427272" y="1235452"/>
              <a:ext cx="242087" cy="6585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Oman</a:t>
              </a:r>
            </a:p>
          </p:txBody>
        </p:sp>
        <p:sp>
          <p:nvSpPr>
            <p:cNvPr id="3014" name="tx3014"/>
            <p:cNvSpPr/>
            <p:nvPr/>
          </p:nvSpPr>
          <p:spPr>
            <a:xfrm>
              <a:off x="1175157" y="1141478"/>
              <a:ext cx="49420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Luxembourg</a:t>
              </a:r>
            </a:p>
          </p:txBody>
        </p:sp>
        <p:sp>
          <p:nvSpPr>
            <p:cNvPr id="3015" name="tx3015"/>
            <p:cNvSpPr/>
            <p:nvPr/>
          </p:nvSpPr>
          <p:spPr>
            <a:xfrm>
              <a:off x="1353087" y="1081667"/>
              <a:ext cx="3162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Monaco</a:t>
              </a:r>
            </a:p>
          </p:txBody>
        </p:sp>
        <p:sp>
          <p:nvSpPr>
            <p:cNvPr id="3016" name="tx3016"/>
            <p:cNvSpPr/>
            <p:nvPr/>
          </p:nvSpPr>
          <p:spPr>
            <a:xfrm>
              <a:off x="1333336" y="986522"/>
              <a:ext cx="33602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Hungary</a:t>
              </a:r>
            </a:p>
          </p:txBody>
        </p:sp>
        <p:sp>
          <p:nvSpPr>
            <p:cNvPr id="3017" name="tx3017"/>
            <p:cNvSpPr/>
            <p:nvPr/>
          </p:nvSpPr>
          <p:spPr>
            <a:xfrm>
              <a:off x="3566304" y="6056184"/>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3018" name="pic3018"/>
            <p:cNvPicPr/>
            <p:nvPr/>
          </p:nvPicPr>
          <p:blipFill>
            <a:blip r:embed="rId2" cstate="print"/>
            <a:stretch>
              <a:fillRect/>
            </a:stretch>
          </p:blipFill>
          <p:spPr>
            <a:xfrm>
              <a:off x="5080096" y="5941007"/>
              <a:ext cx="2160000" cy="219455"/>
            </a:xfrm>
            <a:prstGeom prst="rect">
              <a:avLst/>
            </a:prstGeom>
          </p:spPr>
        </p:pic>
        <p:sp>
          <p:nvSpPr>
            <p:cNvPr id="3019" name="pl3019"/>
            <p:cNvSpPr/>
            <p:nvPr/>
          </p:nvSpPr>
          <p:spPr>
            <a:xfrm>
              <a:off x="5083696"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20" name="pl3020"/>
            <p:cNvSpPr/>
            <p:nvPr/>
          </p:nvSpPr>
          <p:spPr>
            <a:xfrm>
              <a:off x="635384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21" name="pl3021"/>
            <p:cNvSpPr/>
            <p:nvPr/>
          </p:nvSpPr>
          <p:spPr>
            <a:xfrm>
              <a:off x="656912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22" name="pl3022"/>
            <p:cNvSpPr/>
            <p:nvPr/>
          </p:nvSpPr>
          <p:spPr>
            <a:xfrm>
              <a:off x="678440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23" name="pl3023"/>
            <p:cNvSpPr/>
            <p:nvPr/>
          </p:nvSpPr>
          <p:spPr>
            <a:xfrm>
              <a:off x="699968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24" name="pl3024"/>
            <p:cNvSpPr/>
            <p:nvPr/>
          </p:nvSpPr>
          <p:spPr>
            <a:xfrm>
              <a:off x="7236496"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25" name="pl3025"/>
            <p:cNvSpPr/>
            <p:nvPr/>
          </p:nvSpPr>
          <p:spPr>
            <a:xfrm>
              <a:off x="5083696"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26" name="pl3026"/>
            <p:cNvSpPr/>
            <p:nvPr/>
          </p:nvSpPr>
          <p:spPr>
            <a:xfrm>
              <a:off x="635384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27" name="pl3027"/>
            <p:cNvSpPr/>
            <p:nvPr/>
          </p:nvSpPr>
          <p:spPr>
            <a:xfrm>
              <a:off x="656912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28" name="pl3028"/>
            <p:cNvSpPr/>
            <p:nvPr/>
          </p:nvSpPr>
          <p:spPr>
            <a:xfrm>
              <a:off x="678440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29" name="pl3029"/>
            <p:cNvSpPr/>
            <p:nvPr/>
          </p:nvSpPr>
          <p:spPr>
            <a:xfrm>
              <a:off x="699968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30" name="pl3030"/>
            <p:cNvSpPr/>
            <p:nvPr/>
          </p:nvSpPr>
          <p:spPr>
            <a:xfrm>
              <a:off x="7236496"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31" name="tx3031"/>
            <p:cNvSpPr/>
            <p:nvPr/>
          </p:nvSpPr>
          <p:spPr>
            <a:xfrm>
              <a:off x="5052618" y="622836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3032" name="tx3032"/>
            <p:cNvSpPr/>
            <p:nvPr/>
          </p:nvSpPr>
          <p:spPr>
            <a:xfrm>
              <a:off x="629169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3033" name="tx3033"/>
            <p:cNvSpPr/>
            <p:nvPr/>
          </p:nvSpPr>
          <p:spPr>
            <a:xfrm>
              <a:off x="650697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3034" name="tx3034"/>
            <p:cNvSpPr/>
            <p:nvPr/>
          </p:nvSpPr>
          <p:spPr>
            <a:xfrm>
              <a:off x="672225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3035" name="tx3035"/>
            <p:cNvSpPr/>
            <p:nvPr/>
          </p:nvSpPr>
          <p:spPr>
            <a:xfrm>
              <a:off x="693753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3036" name="tx3036"/>
            <p:cNvSpPr/>
            <p:nvPr/>
          </p:nvSpPr>
          <p:spPr>
            <a:xfrm>
              <a:off x="7143263" y="6228360"/>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3037" name="tx3037"/>
            <p:cNvSpPr/>
            <p:nvPr/>
          </p:nvSpPr>
          <p:spPr>
            <a:xfrm>
              <a:off x="1731989" y="398022"/>
              <a:ext cx="3391763"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DTP3 coverage, by country, HICs, 2000-2023</a:t>
              </a:r>
            </a:p>
          </p:txBody>
        </p:sp>
        <p:sp>
          <p:nvSpPr>
            <p:cNvPr id="3038" name="tx3038"/>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3039" name="tx3039"/>
            <p:cNvSpPr/>
            <p:nvPr/>
          </p:nvSpPr>
          <p:spPr>
            <a:xfrm>
              <a:off x="4396480" y="6568567"/>
              <a:ext cx="467793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ordered based on descending crude average DTP3 coverage across all years.</a:t>
              </a:r>
            </a:p>
          </p:txBody>
        </p:sp>
      </p:grpSp>
      <p:sp>
        <p:nvSpPr>
          <p:cNvPr id="304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heatmap shows DTP3 coverage, by country and year, with countries arranged from high to low average coverage across all years. Red indicates low coverage (&lt;60%) and green indicates high coverage (≥90%). The changing colour gradient can be used to tracked changes in coverage over time and recovery from pandemic-related disruptions where applicable.
Across all years 2000-2023, Hungary, Luxembourg, Monaco, and Oman had the highest crude average DTP3 coverage (99%) and Austria and Panama had the lowest (86%).
Over the last 5 years (2019-2023), 49 countries maintained coverage of at least 90%.
There were no countries with coverage consistently below 60% over the last 5 years.</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909781"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355350"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800920"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46489"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897883" y="578071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9" name="pl9"/>
            <p:cNvSpPr/>
            <p:nvPr/>
          </p:nvSpPr>
          <p:spPr>
            <a:xfrm>
              <a:off x="1897883" y="569622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0" name="pl10"/>
            <p:cNvSpPr/>
            <p:nvPr/>
          </p:nvSpPr>
          <p:spPr>
            <a:xfrm>
              <a:off x="1897883" y="561172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1" name="pl11"/>
            <p:cNvSpPr/>
            <p:nvPr/>
          </p:nvSpPr>
          <p:spPr>
            <a:xfrm>
              <a:off x="1897883" y="552722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2" name="pl12"/>
            <p:cNvSpPr/>
            <p:nvPr/>
          </p:nvSpPr>
          <p:spPr>
            <a:xfrm>
              <a:off x="1897883" y="544273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3" name="pl13"/>
            <p:cNvSpPr/>
            <p:nvPr/>
          </p:nvSpPr>
          <p:spPr>
            <a:xfrm>
              <a:off x="1897883" y="535823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4" name="pl14"/>
            <p:cNvSpPr/>
            <p:nvPr/>
          </p:nvSpPr>
          <p:spPr>
            <a:xfrm>
              <a:off x="1897883" y="527373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5" name="pl15"/>
            <p:cNvSpPr/>
            <p:nvPr/>
          </p:nvSpPr>
          <p:spPr>
            <a:xfrm>
              <a:off x="1897883" y="518924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6" name="pl16"/>
            <p:cNvSpPr/>
            <p:nvPr/>
          </p:nvSpPr>
          <p:spPr>
            <a:xfrm>
              <a:off x="1897883" y="510474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7" name="pl17"/>
            <p:cNvSpPr/>
            <p:nvPr/>
          </p:nvSpPr>
          <p:spPr>
            <a:xfrm>
              <a:off x="1897883" y="502024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8" name="pl18"/>
            <p:cNvSpPr/>
            <p:nvPr/>
          </p:nvSpPr>
          <p:spPr>
            <a:xfrm>
              <a:off x="1897883" y="493575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9" name="pl19"/>
            <p:cNvSpPr/>
            <p:nvPr/>
          </p:nvSpPr>
          <p:spPr>
            <a:xfrm>
              <a:off x="1897883" y="485125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0" name="pl20"/>
            <p:cNvSpPr/>
            <p:nvPr/>
          </p:nvSpPr>
          <p:spPr>
            <a:xfrm>
              <a:off x="1897883" y="476675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1" name="pl21"/>
            <p:cNvSpPr/>
            <p:nvPr/>
          </p:nvSpPr>
          <p:spPr>
            <a:xfrm>
              <a:off x="1897883" y="468226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2" name="pl22"/>
            <p:cNvSpPr/>
            <p:nvPr/>
          </p:nvSpPr>
          <p:spPr>
            <a:xfrm>
              <a:off x="1897883" y="459776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3" name="pl23"/>
            <p:cNvSpPr/>
            <p:nvPr/>
          </p:nvSpPr>
          <p:spPr>
            <a:xfrm>
              <a:off x="1897883" y="451326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4" name="pl24"/>
            <p:cNvSpPr/>
            <p:nvPr/>
          </p:nvSpPr>
          <p:spPr>
            <a:xfrm>
              <a:off x="1897883" y="442877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5" name="pl25"/>
            <p:cNvSpPr/>
            <p:nvPr/>
          </p:nvSpPr>
          <p:spPr>
            <a:xfrm>
              <a:off x="1897883" y="434427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6" name="pl26"/>
            <p:cNvSpPr/>
            <p:nvPr/>
          </p:nvSpPr>
          <p:spPr>
            <a:xfrm>
              <a:off x="1897883" y="425977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7" name="pl27"/>
            <p:cNvSpPr/>
            <p:nvPr/>
          </p:nvSpPr>
          <p:spPr>
            <a:xfrm>
              <a:off x="1897883" y="417528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8" name="pl28"/>
            <p:cNvSpPr/>
            <p:nvPr/>
          </p:nvSpPr>
          <p:spPr>
            <a:xfrm>
              <a:off x="1897883" y="409078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9" name="pl29"/>
            <p:cNvSpPr/>
            <p:nvPr/>
          </p:nvSpPr>
          <p:spPr>
            <a:xfrm>
              <a:off x="1897883" y="400628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0" name="pl30"/>
            <p:cNvSpPr/>
            <p:nvPr/>
          </p:nvSpPr>
          <p:spPr>
            <a:xfrm>
              <a:off x="1897883" y="392179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1" name="pl31"/>
            <p:cNvSpPr/>
            <p:nvPr/>
          </p:nvSpPr>
          <p:spPr>
            <a:xfrm>
              <a:off x="1897883" y="383729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2" name="pl32"/>
            <p:cNvSpPr/>
            <p:nvPr/>
          </p:nvSpPr>
          <p:spPr>
            <a:xfrm>
              <a:off x="1897883" y="375279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3" name="pl33"/>
            <p:cNvSpPr/>
            <p:nvPr/>
          </p:nvSpPr>
          <p:spPr>
            <a:xfrm>
              <a:off x="1897883" y="366830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4" name="pl34"/>
            <p:cNvSpPr/>
            <p:nvPr/>
          </p:nvSpPr>
          <p:spPr>
            <a:xfrm>
              <a:off x="1897883" y="358380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5" name="pl35"/>
            <p:cNvSpPr/>
            <p:nvPr/>
          </p:nvSpPr>
          <p:spPr>
            <a:xfrm>
              <a:off x="1897883" y="349930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6" name="pl36"/>
            <p:cNvSpPr/>
            <p:nvPr/>
          </p:nvSpPr>
          <p:spPr>
            <a:xfrm>
              <a:off x="1897883" y="341480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7" name="pl37"/>
            <p:cNvSpPr/>
            <p:nvPr/>
          </p:nvSpPr>
          <p:spPr>
            <a:xfrm>
              <a:off x="1897883" y="333031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8" name="pl38"/>
            <p:cNvSpPr/>
            <p:nvPr/>
          </p:nvSpPr>
          <p:spPr>
            <a:xfrm>
              <a:off x="1897883" y="324581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9" name="pl39"/>
            <p:cNvSpPr/>
            <p:nvPr/>
          </p:nvSpPr>
          <p:spPr>
            <a:xfrm>
              <a:off x="1897883" y="316131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0" name="pl40"/>
            <p:cNvSpPr/>
            <p:nvPr/>
          </p:nvSpPr>
          <p:spPr>
            <a:xfrm>
              <a:off x="1897883" y="307682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1" name="pl41"/>
            <p:cNvSpPr/>
            <p:nvPr/>
          </p:nvSpPr>
          <p:spPr>
            <a:xfrm>
              <a:off x="1897883" y="299232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2" name="pl42"/>
            <p:cNvSpPr/>
            <p:nvPr/>
          </p:nvSpPr>
          <p:spPr>
            <a:xfrm>
              <a:off x="1897883" y="290782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3" name="pl43"/>
            <p:cNvSpPr/>
            <p:nvPr/>
          </p:nvSpPr>
          <p:spPr>
            <a:xfrm>
              <a:off x="1897883" y="282333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4" name="pl44"/>
            <p:cNvSpPr/>
            <p:nvPr/>
          </p:nvSpPr>
          <p:spPr>
            <a:xfrm>
              <a:off x="1897883" y="273883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5" name="pl45"/>
            <p:cNvSpPr/>
            <p:nvPr/>
          </p:nvSpPr>
          <p:spPr>
            <a:xfrm>
              <a:off x="1897883" y="265433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6" name="pl46"/>
            <p:cNvSpPr/>
            <p:nvPr/>
          </p:nvSpPr>
          <p:spPr>
            <a:xfrm>
              <a:off x="1897883" y="256984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7" name="pl47"/>
            <p:cNvSpPr/>
            <p:nvPr/>
          </p:nvSpPr>
          <p:spPr>
            <a:xfrm>
              <a:off x="1897883" y="248534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8" name="pl48"/>
            <p:cNvSpPr/>
            <p:nvPr/>
          </p:nvSpPr>
          <p:spPr>
            <a:xfrm>
              <a:off x="1897883" y="240084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9" name="pl49"/>
            <p:cNvSpPr/>
            <p:nvPr/>
          </p:nvSpPr>
          <p:spPr>
            <a:xfrm>
              <a:off x="1897883" y="231635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0" name="pl50"/>
            <p:cNvSpPr/>
            <p:nvPr/>
          </p:nvSpPr>
          <p:spPr>
            <a:xfrm>
              <a:off x="1897883" y="223185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1" name="pl51"/>
            <p:cNvSpPr/>
            <p:nvPr/>
          </p:nvSpPr>
          <p:spPr>
            <a:xfrm>
              <a:off x="1897883" y="214735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2" name="pl52"/>
            <p:cNvSpPr/>
            <p:nvPr/>
          </p:nvSpPr>
          <p:spPr>
            <a:xfrm>
              <a:off x="1897883" y="206286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3" name="pl53"/>
            <p:cNvSpPr/>
            <p:nvPr/>
          </p:nvSpPr>
          <p:spPr>
            <a:xfrm>
              <a:off x="1897883" y="197836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4" name="pl54"/>
            <p:cNvSpPr/>
            <p:nvPr/>
          </p:nvSpPr>
          <p:spPr>
            <a:xfrm>
              <a:off x="1897883" y="189386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5" name="pl55"/>
            <p:cNvSpPr/>
            <p:nvPr/>
          </p:nvSpPr>
          <p:spPr>
            <a:xfrm>
              <a:off x="1897883" y="180937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6" name="pl56"/>
            <p:cNvSpPr/>
            <p:nvPr/>
          </p:nvSpPr>
          <p:spPr>
            <a:xfrm>
              <a:off x="1897883" y="172487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7" name="pl57"/>
            <p:cNvSpPr/>
            <p:nvPr/>
          </p:nvSpPr>
          <p:spPr>
            <a:xfrm>
              <a:off x="1897883" y="164037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8" name="pl58"/>
            <p:cNvSpPr/>
            <p:nvPr/>
          </p:nvSpPr>
          <p:spPr>
            <a:xfrm>
              <a:off x="1897883" y="155588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9" name="pl59"/>
            <p:cNvSpPr/>
            <p:nvPr/>
          </p:nvSpPr>
          <p:spPr>
            <a:xfrm>
              <a:off x="1897883" y="147138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0" name="pl60"/>
            <p:cNvSpPr/>
            <p:nvPr/>
          </p:nvSpPr>
          <p:spPr>
            <a:xfrm>
              <a:off x="1897883" y="138688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1" name="pl61"/>
            <p:cNvSpPr/>
            <p:nvPr/>
          </p:nvSpPr>
          <p:spPr>
            <a:xfrm>
              <a:off x="1897883" y="130239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2" name="pl62"/>
            <p:cNvSpPr/>
            <p:nvPr/>
          </p:nvSpPr>
          <p:spPr>
            <a:xfrm>
              <a:off x="1897883" y="121789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3" name="pl63"/>
            <p:cNvSpPr/>
            <p:nvPr/>
          </p:nvSpPr>
          <p:spPr>
            <a:xfrm>
              <a:off x="1897883" y="113339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4" name="pl64"/>
            <p:cNvSpPr/>
            <p:nvPr/>
          </p:nvSpPr>
          <p:spPr>
            <a:xfrm>
              <a:off x="1897883" y="104890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5" name="pl65"/>
            <p:cNvSpPr/>
            <p:nvPr/>
          </p:nvSpPr>
          <p:spPr>
            <a:xfrm>
              <a:off x="1897883" y="96440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6" name="pl66"/>
            <p:cNvSpPr/>
            <p:nvPr/>
          </p:nvSpPr>
          <p:spPr>
            <a:xfrm>
              <a:off x="1897883" y="87990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7" name="pl67"/>
            <p:cNvSpPr/>
            <p:nvPr/>
          </p:nvSpPr>
          <p:spPr>
            <a:xfrm>
              <a:off x="1897883" y="79541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8" name="pl68"/>
            <p:cNvSpPr/>
            <p:nvPr/>
          </p:nvSpPr>
          <p:spPr>
            <a:xfrm>
              <a:off x="1897883" y="71091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9" name="pl69"/>
            <p:cNvSpPr/>
            <p:nvPr/>
          </p:nvSpPr>
          <p:spPr>
            <a:xfrm>
              <a:off x="2186997"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3632566"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5078135"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6523704"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7969273"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7795805" y="710915"/>
              <a:ext cx="115645" cy="0"/>
            </a:xfrm>
            <a:custGeom>
              <a:avLst/>
              <a:pathLst>
                <a:path w="115645" h="0">
                  <a:moveTo>
                    <a:pt x="0" y="0"/>
                  </a:moveTo>
                  <a:lnTo>
                    <a:pt x="57822" y="0"/>
                  </a:lnTo>
                  <a:lnTo>
                    <a:pt x="57822" y="0"/>
                  </a:lnTo>
                  <a:lnTo>
                    <a:pt x="115645" y="0"/>
                  </a:lnTo>
                  <a:lnTo>
                    <a:pt x="115645" y="0"/>
                  </a:lnTo>
                </a:path>
              </a:pathLst>
            </a:custGeom>
            <a:ln w="67753" cap="flat">
              <a:solidFill>
                <a:srgbClr val="E8E8E8">
                  <a:alpha val="100000"/>
                </a:srgbClr>
              </a:solidFill>
              <a:prstDash val="solid"/>
              <a:round/>
            </a:ln>
          </p:spPr>
          <p:txBody>
            <a:bodyPr/>
            <a:lstStyle/>
            <a:p/>
          </p:txBody>
        </p:sp>
        <p:sp>
          <p:nvSpPr>
            <p:cNvPr id="75" name="pl75"/>
            <p:cNvSpPr/>
            <p:nvPr/>
          </p:nvSpPr>
          <p:spPr>
            <a:xfrm>
              <a:off x="7911450" y="79541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6" name="pl76"/>
            <p:cNvSpPr/>
            <p:nvPr/>
          </p:nvSpPr>
          <p:spPr>
            <a:xfrm>
              <a:off x="7911450" y="87990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7" name="pl77"/>
            <p:cNvSpPr/>
            <p:nvPr/>
          </p:nvSpPr>
          <p:spPr>
            <a:xfrm>
              <a:off x="7911450" y="964405"/>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8" name="pl78"/>
            <p:cNvSpPr/>
            <p:nvPr/>
          </p:nvSpPr>
          <p:spPr>
            <a:xfrm>
              <a:off x="7506691" y="1048902"/>
              <a:ext cx="404759" cy="0"/>
            </a:xfrm>
            <a:custGeom>
              <a:avLst/>
              <a:pathLst>
                <a:path w="404759" h="0">
                  <a:moveTo>
                    <a:pt x="0" y="0"/>
                  </a:moveTo>
                  <a:lnTo>
                    <a:pt x="57822" y="0"/>
                  </a:lnTo>
                  <a:lnTo>
                    <a:pt x="115645" y="0"/>
                  </a:lnTo>
                  <a:lnTo>
                    <a:pt x="231291" y="0"/>
                  </a:lnTo>
                  <a:lnTo>
                    <a:pt x="404759" y="0"/>
                  </a:lnTo>
                </a:path>
              </a:pathLst>
            </a:custGeom>
            <a:ln w="67753" cap="flat">
              <a:solidFill>
                <a:srgbClr val="E8E8E8">
                  <a:alpha val="100000"/>
                </a:srgbClr>
              </a:solidFill>
              <a:prstDash val="solid"/>
              <a:round/>
            </a:ln>
          </p:spPr>
          <p:txBody>
            <a:bodyPr/>
            <a:lstStyle/>
            <a:p/>
          </p:txBody>
        </p:sp>
        <p:sp>
          <p:nvSpPr>
            <p:cNvPr id="79" name="pl79"/>
            <p:cNvSpPr/>
            <p:nvPr/>
          </p:nvSpPr>
          <p:spPr>
            <a:xfrm>
              <a:off x="7911450" y="113339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0" name="pl80"/>
            <p:cNvSpPr/>
            <p:nvPr/>
          </p:nvSpPr>
          <p:spPr>
            <a:xfrm>
              <a:off x="7911450" y="1217896"/>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1" name="pl81"/>
            <p:cNvSpPr/>
            <p:nvPr/>
          </p:nvSpPr>
          <p:spPr>
            <a:xfrm>
              <a:off x="7680159" y="1302392"/>
              <a:ext cx="231291" cy="0"/>
            </a:xfrm>
            <a:custGeom>
              <a:avLst/>
              <a:pathLst>
                <a:path w="231291" h="0">
                  <a:moveTo>
                    <a:pt x="0" y="0"/>
                  </a:moveTo>
                  <a:lnTo>
                    <a:pt x="57822" y="0"/>
                  </a:lnTo>
                  <a:lnTo>
                    <a:pt x="173468" y="0"/>
                  </a:lnTo>
                  <a:lnTo>
                    <a:pt x="231291" y="0"/>
                  </a:lnTo>
                  <a:lnTo>
                    <a:pt x="231291" y="0"/>
                  </a:lnTo>
                </a:path>
              </a:pathLst>
            </a:custGeom>
            <a:ln w="67753" cap="flat">
              <a:solidFill>
                <a:srgbClr val="E8E8E8">
                  <a:alpha val="100000"/>
                </a:srgbClr>
              </a:solidFill>
              <a:prstDash val="solid"/>
              <a:round/>
            </a:ln>
          </p:spPr>
          <p:txBody>
            <a:bodyPr/>
            <a:lstStyle/>
            <a:p/>
          </p:txBody>
        </p:sp>
        <p:sp>
          <p:nvSpPr>
            <p:cNvPr id="82" name="pl82"/>
            <p:cNvSpPr/>
            <p:nvPr/>
          </p:nvSpPr>
          <p:spPr>
            <a:xfrm>
              <a:off x="7911450" y="138688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3" name="pl83"/>
            <p:cNvSpPr/>
            <p:nvPr/>
          </p:nvSpPr>
          <p:spPr>
            <a:xfrm>
              <a:off x="7911450" y="1471386"/>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4" name="pl84"/>
            <p:cNvSpPr/>
            <p:nvPr/>
          </p:nvSpPr>
          <p:spPr>
            <a:xfrm>
              <a:off x="7853628" y="1555882"/>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85" name="pl85"/>
            <p:cNvSpPr/>
            <p:nvPr/>
          </p:nvSpPr>
          <p:spPr>
            <a:xfrm>
              <a:off x="7795805" y="1640379"/>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86" name="pl86"/>
            <p:cNvSpPr/>
            <p:nvPr/>
          </p:nvSpPr>
          <p:spPr>
            <a:xfrm>
              <a:off x="7853628" y="1724876"/>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7" name="pl87"/>
            <p:cNvSpPr/>
            <p:nvPr/>
          </p:nvSpPr>
          <p:spPr>
            <a:xfrm>
              <a:off x="7737982" y="1809372"/>
              <a:ext cx="173468" cy="0"/>
            </a:xfrm>
            <a:custGeom>
              <a:avLst/>
              <a:pathLst>
                <a:path w="173468" h="0">
                  <a:moveTo>
                    <a:pt x="0" y="0"/>
                  </a:moveTo>
                  <a:lnTo>
                    <a:pt x="115645" y="0"/>
                  </a:lnTo>
                  <a:lnTo>
                    <a:pt x="115645" y="0"/>
                  </a:lnTo>
                  <a:lnTo>
                    <a:pt x="173468" y="0"/>
                  </a:lnTo>
                  <a:lnTo>
                    <a:pt x="173468" y="0"/>
                  </a:lnTo>
                </a:path>
              </a:pathLst>
            </a:custGeom>
            <a:ln w="67753" cap="flat">
              <a:solidFill>
                <a:srgbClr val="E8E8E8">
                  <a:alpha val="100000"/>
                </a:srgbClr>
              </a:solidFill>
              <a:prstDash val="solid"/>
              <a:round/>
            </a:ln>
          </p:spPr>
          <p:txBody>
            <a:bodyPr/>
            <a:lstStyle/>
            <a:p/>
          </p:txBody>
        </p:sp>
        <p:sp>
          <p:nvSpPr>
            <p:cNvPr id="88" name="pl88"/>
            <p:cNvSpPr/>
            <p:nvPr/>
          </p:nvSpPr>
          <p:spPr>
            <a:xfrm>
              <a:off x="7853628" y="189386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9" name="pl89"/>
            <p:cNvSpPr/>
            <p:nvPr/>
          </p:nvSpPr>
          <p:spPr>
            <a:xfrm>
              <a:off x="7622337" y="1978366"/>
              <a:ext cx="289113" cy="0"/>
            </a:xfrm>
            <a:custGeom>
              <a:avLst/>
              <a:pathLst>
                <a:path w="289113" h="0">
                  <a:moveTo>
                    <a:pt x="0" y="0"/>
                  </a:moveTo>
                  <a:lnTo>
                    <a:pt x="57822" y="0"/>
                  </a:lnTo>
                  <a:lnTo>
                    <a:pt x="231291" y="0"/>
                  </a:lnTo>
                  <a:lnTo>
                    <a:pt x="289113" y="0"/>
                  </a:lnTo>
                  <a:lnTo>
                    <a:pt x="289113" y="0"/>
                  </a:lnTo>
                </a:path>
              </a:pathLst>
            </a:custGeom>
            <a:ln w="67753" cap="flat">
              <a:solidFill>
                <a:srgbClr val="E8E8E8">
                  <a:alpha val="100000"/>
                </a:srgbClr>
              </a:solidFill>
              <a:prstDash val="solid"/>
              <a:round/>
            </a:ln>
          </p:spPr>
          <p:txBody>
            <a:bodyPr/>
            <a:lstStyle/>
            <a:p/>
          </p:txBody>
        </p:sp>
        <p:sp>
          <p:nvSpPr>
            <p:cNvPr id="90" name="pl90"/>
            <p:cNvSpPr/>
            <p:nvPr/>
          </p:nvSpPr>
          <p:spPr>
            <a:xfrm>
              <a:off x="7853628" y="2062862"/>
              <a:ext cx="57822" cy="0"/>
            </a:xfrm>
            <a:custGeom>
              <a:avLst/>
              <a:pathLst>
                <a:path w="57822" h="0">
                  <a:moveTo>
                    <a:pt x="0" y="0"/>
                  </a:moveTo>
                  <a:lnTo>
                    <a:pt x="0" y="0"/>
                  </a:lnTo>
                  <a:lnTo>
                    <a:pt x="0" y="0"/>
                  </a:lnTo>
                  <a:lnTo>
                    <a:pt x="0" y="0"/>
                  </a:lnTo>
                  <a:lnTo>
                    <a:pt x="57822" y="0"/>
                  </a:lnTo>
                </a:path>
              </a:pathLst>
            </a:custGeom>
            <a:ln w="67753" cap="flat">
              <a:solidFill>
                <a:srgbClr val="E8E8E8">
                  <a:alpha val="100000"/>
                </a:srgbClr>
              </a:solidFill>
              <a:prstDash val="solid"/>
              <a:round/>
            </a:ln>
          </p:spPr>
          <p:txBody>
            <a:bodyPr/>
            <a:lstStyle/>
            <a:p/>
          </p:txBody>
        </p:sp>
        <p:sp>
          <p:nvSpPr>
            <p:cNvPr id="91" name="pl91"/>
            <p:cNvSpPr/>
            <p:nvPr/>
          </p:nvSpPr>
          <p:spPr>
            <a:xfrm>
              <a:off x="7795805" y="2147359"/>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92" name="pl92"/>
            <p:cNvSpPr/>
            <p:nvPr/>
          </p:nvSpPr>
          <p:spPr>
            <a:xfrm>
              <a:off x="7506691" y="2231856"/>
              <a:ext cx="404759" cy="0"/>
            </a:xfrm>
            <a:custGeom>
              <a:avLst/>
              <a:pathLst>
                <a:path w="404759" h="0">
                  <a:moveTo>
                    <a:pt x="0" y="0"/>
                  </a:moveTo>
                  <a:lnTo>
                    <a:pt x="173468" y="0"/>
                  </a:lnTo>
                  <a:lnTo>
                    <a:pt x="231291" y="0"/>
                  </a:lnTo>
                  <a:lnTo>
                    <a:pt x="289113" y="0"/>
                  </a:lnTo>
                  <a:lnTo>
                    <a:pt x="404759" y="0"/>
                  </a:lnTo>
                </a:path>
              </a:pathLst>
            </a:custGeom>
            <a:ln w="67753" cap="flat">
              <a:solidFill>
                <a:srgbClr val="E8E8E8">
                  <a:alpha val="100000"/>
                </a:srgbClr>
              </a:solidFill>
              <a:prstDash val="solid"/>
              <a:round/>
            </a:ln>
          </p:spPr>
          <p:txBody>
            <a:bodyPr/>
            <a:lstStyle/>
            <a:p/>
          </p:txBody>
        </p:sp>
        <p:sp>
          <p:nvSpPr>
            <p:cNvPr id="93" name="pl93"/>
            <p:cNvSpPr/>
            <p:nvPr/>
          </p:nvSpPr>
          <p:spPr>
            <a:xfrm>
              <a:off x="7795805" y="2316353"/>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4" name="pl94"/>
            <p:cNvSpPr/>
            <p:nvPr/>
          </p:nvSpPr>
          <p:spPr>
            <a:xfrm>
              <a:off x="7622337" y="2400849"/>
              <a:ext cx="173468" cy="0"/>
            </a:xfrm>
            <a:custGeom>
              <a:avLst/>
              <a:pathLst>
                <a:path w="173468" h="0">
                  <a:moveTo>
                    <a:pt x="0" y="0"/>
                  </a:moveTo>
                  <a:lnTo>
                    <a:pt x="57822" y="0"/>
                  </a:lnTo>
                  <a:lnTo>
                    <a:pt x="115645" y="0"/>
                  </a:lnTo>
                  <a:lnTo>
                    <a:pt x="173468" y="0"/>
                  </a:lnTo>
                  <a:lnTo>
                    <a:pt x="173468" y="0"/>
                  </a:lnTo>
                </a:path>
              </a:pathLst>
            </a:custGeom>
            <a:ln w="67753" cap="flat">
              <a:solidFill>
                <a:srgbClr val="E8E8E8">
                  <a:alpha val="100000"/>
                </a:srgbClr>
              </a:solidFill>
              <a:prstDash val="solid"/>
              <a:round/>
            </a:ln>
          </p:spPr>
          <p:txBody>
            <a:bodyPr/>
            <a:lstStyle/>
            <a:p/>
          </p:txBody>
        </p:sp>
        <p:sp>
          <p:nvSpPr>
            <p:cNvPr id="95" name="pl95"/>
            <p:cNvSpPr/>
            <p:nvPr/>
          </p:nvSpPr>
          <p:spPr>
            <a:xfrm>
              <a:off x="7795805" y="2485346"/>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6" name="pl96"/>
            <p:cNvSpPr/>
            <p:nvPr/>
          </p:nvSpPr>
          <p:spPr>
            <a:xfrm>
              <a:off x="7680159" y="2569843"/>
              <a:ext cx="173468" cy="0"/>
            </a:xfrm>
            <a:custGeom>
              <a:avLst/>
              <a:pathLst>
                <a:path w="173468" h="0">
                  <a:moveTo>
                    <a:pt x="0" y="0"/>
                  </a:moveTo>
                  <a:lnTo>
                    <a:pt x="57822" y="0"/>
                  </a:lnTo>
                  <a:lnTo>
                    <a:pt x="115645" y="0"/>
                  </a:lnTo>
                  <a:lnTo>
                    <a:pt x="115645" y="0"/>
                  </a:lnTo>
                  <a:lnTo>
                    <a:pt x="173468" y="0"/>
                  </a:lnTo>
                </a:path>
              </a:pathLst>
            </a:custGeom>
            <a:ln w="67753" cap="flat">
              <a:solidFill>
                <a:srgbClr val="E8E8E8">
                  <a:alpha val="100000"/>
                </a:srgbClr>
              </a:solidFill>
              <a:prstDash val="solid"/>
              <a:round/>
            </a:ln>
          </p:spPr>
          <p:txBody>
            <a:bodyPr/>
            <a:lstStyle/>
            <a:p/>
          </p:txBody>
        </p:sp>
        <p:sp>
          <p:nvSpPr>
            <p:cNvPr id="97" name="pl97"/>
            <p:cNvSpPr/>
            <p:nvPr/>
          </p:nvSpPr>
          <p:spPr>
            <a:xfrm>
              <a:off x="7622337" y="2654339"/>
              <a:ext cx="289113" cy="0"/>
            </a:xfrm>
            <a:custGeom>
              <a:avLst/>
              <a:pathLst>
                <a:path w="289113" h="0">
                  <a:moveTo>
                    <a:pt x="0" y="0"/>
                  </a:moveTo>
                  <a:lnTo>
                    <a:pt x="173468" y="0"/>
                  </a:lnTo>
                  <a:lnTo>
                    <a:pt x="173468" y="0"/>
                  </a:lnTo>
                  <a:lnTo>
                    <a:pt x="173468" y="0"/>
                  </a:lnTo>
                  <a:lnTo>
                    <a:pt x="289113" y="0"/>
                  </a:lnTo>
                </a:path>
              </a:pathLst>
            </a:custGeom>
            <a:ln w="67753" cap="flat">
              <a:solidFill>
                <a:srgbClr val="E8E8E8">
                  <a:alpha val="100000"/>
                </a:srgbClr>
              </a:solidFill>
              <a:prstDash val="solid"/>
              <a:round/>
            </a:ln>
          </p:spPr>
          <p:txBody>
            <a:bodyPr/>
            <a:lstStyle/>
            <a:p/>
          </p:txBody>
        </p:sp>
        <p:sp>
          <p:nvSpPr>
            <p:cNvPr id="98" name="pl98"/>
            <p:cNvSpPr/>
            <p:nvPr/>
          </p:nvSpPr>
          <p:spPr>
            <a:xfrm>
              <a:off x="7391045" y="2738836"/>
              <a:ext cx="520404" cy="0"/>
            </a:xfrm>
            <a:custGeom>
              <a:avLst/>
              <a:pathLst>
                <a:path w="520404" h="0">
                  <a:moveTo>
                    <a:pt x="0" y="0"/>
                  </a:moveTo>
                  <a:lnTo>
                    <a:pt x="346936" y="0"/>
                  </a:lnTo>
                  <a:lnTo>
                    <a:pt x="346936" y="0"/>
                  </a:lnTo>
                  <a:lnTo>
                    <a:pt x="346936" y="0"/>
                  </a:lnTo>
                  <a:lnTo>
                    <a:pt x="520404" y="0"/>
                  </a:lnTo>
                </a:path>
              </a:pathLst>
            </a:custGeom>
            <a:ln w="67753" cap="flat">
              <a:solidFill>
                <a:srgbClr val="E8E8E8">
                  <a:alpha val="100000"/>
                </a:srgbClr>
              </a:solidFill>
              <a:prstDash val="solid"/>
              <a:round/>
            </a:ln>
          </p:spPr>
          <p:txBody>
            <a:bodyPr/>
            <a:lstStyle/>
            <a:p/>
          </p:txBody>
        </p:sp>
        <p:sp>
          <p:nvSpPr>
            <p:cNvPr id="99" name="pl99"/>
            <p:cNvSpPr/>
            <p:nvPr/>
          </p:nvSpPr>
          <p:spPr>
            <a:xfrm>
              <a:off x="7564514" y="2823333"/>
              <a:ext cx="173468" cy="0"/>
            </a:xfrm>
            <a:custGeom>
              <a:avLst/>
              <a:pathLst>
                <a:path w="173468" h="0">
                  <a:moveTo>
                    <a:pt x="0" y="0"/>
                  </a:moveTo>
                  <a:lnTo>
                    <a:pt x="115645" y="0"/>
                  </a:lnTo>
                  <a:lnTo>
                    <a:pt x="173468" y="0"/>
                  </a:lnTo>
                  <a:lnTo>
                    <a:pt x="173468" y="0"/>
                  </a:lnTo>
                  <a:lnTo>
                    <a:pt x="173468" y="0"/>
                  </a:lnTo>
                </a:path>
              </a:pathLst>
            </a:custGeom>
            <a:ln w="67753" cap="flat">
              <a:solidFill>
                <a:srgbClr val="E8E8E8">
                  <a:alpha val="100000"/>
                </a:srgbClr>
              </a:solidFill>
              <a:prstDash val="solid"/>
              <a:round/>
            </a:ln>
          </p:spPr>
          <p:txBody>
            <a:bodyPr/>
            <a:lstStyle/>
            <a:p/>
          </p:txBody>
        </p:sp>
        <p:sp>
          <p:nvSpPr>
            <p:cNvPr id="100" name="pl100"/>
            <p:cNvSpPr/>
            <p:nvPr/>
          </p:nvSpPr>
          <p:spPr>
            <a:xfrm>
              <a:off x="7737982" y="290782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01" name="pl101"/>
            <p:cNvSpPr/>
            <p:nvPr/>
          </p:nvSpPr>
          <p:spPr>
            <a:xfrm>
              <a:off x="7737982" y="2992326"/>
              <a:ext cx="173468" cy="0"/>
            </a:xfrm>
            <a:custGeom>
              <a:avLst/>
              <a:pathLst>
                <a:path w="173468" h="0">
                  <a:moveTo>
                    <a:pt x="0" y="0"/>
                  </a:moveTo>
                  <a:lnTo>
                    <a:pt x="0" y="0"/>
                  </a:lnTo>
                  <a:lnTo>
                    <a:pt x="0" y="0"/>
                  </a:lnTo>
                  <a:lnTo>
                    <a:pt x="57822" y="0"/>
                  </a:lnTo>
                  <a:lnTo>
                    <a:pt x="173468" y="0"/>
                  </a:lnTo>
                </a:path>
              </a:pathLst>
            </a:custGeom>
            <a:ln w="67753" cap="flat">
              <a:solidFill>
                <a:srgbClr val="E8E8E8">
                  <a:alpha val="100000"/>
                </a:srgbClr>
              </a:solidFill>
              <a:prstDash val="solid"/>
              <a:round/>
            </a:ln>
          </p:spPr>
          <p:txBody>
            <a:bodyPr/>
            <a:lstStyle/>
            <a:p/>
          </p:txBody>
        </p:sp>
        <p:sp>
          <p:nvSpPr>
            <p:cNvPr id="102" name="pl102"/>
            <p:cNvSpPr/>
            <p:nvPr/>
          </p:nvSpPr>
          <p:spPr>
            <a:xfrm>
              <a:off x="7737982" y="3076823"/>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03" name="pl103"/>
            <p:cNvSpPr/>
            <p:nvPr/>
          </p:nvSpPr>
          <p:spPr>
            <a:xfrm>
              <a:off x="7737982" y="3161319"/>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04" name="pl104"/>
            <p:cNvSpPr/>
            <p:nvPr/>
          </p:nvSpPr>
          <p:spPr>
            <a:xfrm>
              <a:off x="7564514" y="3245816"/>
              <a:ext cx="173468" cy="0"/>
            </a:xfrm>
            <a:custGeom>
              <a:avLst/>
              <a:pathLst>
                <a:path w="173468" h="0">
                  <a:moveTo>
                    <a:pt x="0" y="0"/>
                  </a:moveTo>
                  <a:lnTo>
                    <a:pt x="0" y="0"/>
                  </a:lnTo>
                  <a:lnTo>
                    <a:pt x="57822" y="0"/>
                  </a:lnTo>
                  <a:lnTo>
                    <a:pt x="173468" y="0"/>
                  </a:lnTo>
                  <a:lnTo>
                    <a:pt x="173468" y="0"/>
                  </a:lnTo>
                </a:path>
              </a:pathLst>
            </a:custGeom>
            <a:ln w="67753" cap="flat">
              <a:solidFill>
                <a:srgbClr val="E8E8E8">
                  <a:alpha val="100000"/>
                </a:srgbClr>
              </a:solidFill>
              <a:prstDash val="solid"/>
              <a:round/>
            </a:ln>
          </p:spPr>
          <p:txBody>
            <a:bodyPr/>
            <a:lstStyle/>
            <a:p/>
          </p:txBody>
        </p:sp>
        <p:sp>
          <p:nvSpPr>
            <p:cNvPr id="105" name="pl105"/>
            <p:cNvSpPr/>
            <p:nvPr/>
          </p:nvSpPr>
          <p:spPr>
            <a:xfrm>
              <a:off x="7680159" y="3330313"/>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06" name="pl106"/>
            <p:cNvSpPr/>
            <p:nvPr/>
          </p:nvSpPr>
          <p:spPr>
            <a:xfrm>
              <a:off x="7680159" y="341480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07" name="pl107"/>
            <p:cNvSpPr/>
            <p:nvPr/>
          </p:nvSpPr>
          <p:spPr>
            <a:xfrm>
              <a:off x="7622337" y="3499306"/>
              <a:ext cx="115645" cy="0"/>
            </a:xfrm>
            <a:custGeom>
              <a:avLst/>
              <a:pathLst>
                <a:path w="115645" h="0">
                  <a:moveTo>
                    <a:pt x="0" y="0"/>
                  </a:moveTo>
                  <a:lnTo>
                    <a:pt x="0" y="0"/>
                  </a:lnTo>
                  <a:lnTo>
                    <a:pt x="57822" y="0"/>
                  </a:lnTo>
                  <a:lnTo>
                    <a:pt x="57822" y="0"/>
                  </a:lnTo>
                  <a:lnTo>
                    <a:pt x="115645" y="0"/>
                  </a:lnTo>
                </a:path>
              </a:pathLst>
            </a:custGeom>
            <a:ln w="67753" cap="flat">
              <a:solidFill>
                <a:srgbClr val="E8E8E8">
                  <a:alpha val="100000"/>
                </a:srgbClr>
              </a:solidFill>
              <a:prstDash val="solid"/>
              <a:round/>
            </a:ln>
          </p:spPr>
          <p:txBody>
            <a:bodyPr/>
            <a:lstStyle/>
            <a:p/>
          </p:txBody>
        </p:sp>
        <p:sp>
          <p:nvSpPr>
            <p:cNvPr id="108" name="pl108"/>
            <p:cNvSpPr/>
            <p:nvPr/>
          </p:nvSpPr>
          <p:spPr>
            <a:xfrm>
              <a:off x="7333223" y="3583803"/>
              <a:ext cx="520404" cy="0"/>
            </a:xfrm>
            <a:custGeom>
              <a:avLst/>
              <a:pathLst>
                <a:path w="520404" h="0">
                  <a:moveTo>
                    <a:pt x="0" y="0"/>
                  </a:moveTo>
                  <a:lnTo>
                    <a:pt x="346936" y="0"/>
                  </a:lnTo>
                  <a:lnTo>
                    <a:pt x="520404" y="0"/>
                  </a:lnTo>
                  <a:lnTo>
                    <a:pt x="520404" y="0"/>
                  </a:lnTo>
                  <a:lnTo>
                    <a:pt x="520404" y="0"/>
                  </a:lnTo>
                </a:path>
              </a:pathLst>
            </a:custGeom>
            <a:ln w="67753" cap="flat">
              <a:solidFill>
                <a:srgbClr val="E8E8E8">
                  <a:alpha val="100000"/>
                </a:srgbClr>
              </a:solidFill>
              <a:prstDash val="solid"/>
              <a:round/>
            </a:ln>
          </p:spPr>
          <p:txBody>
            <a:bodyPr/>
            <a:lstStyle/>
            <a:p/>
          </p:txBody>
        </p:sp>
        <p:sp>
          <p:nvSpPr>
            <p:cNvPr id="109" name="pl109"/>
            <p:cNvSpPr/>
            <p:nvPr/>
          </p:nvSpPr>
          <p:spPr>
            <a:xfrm>
              <a:off x="7448868" y="3668300"/>
              <a:ext cx="231291" cy="0"/>
            </a:xfrm>
            <a:custGeom>
              <a:avLst/>
              <a:pathLst>
                <a:path w="231291" h="0">
                  <a:moveTo>
                    <a:pt x="0" y="0"/>
                  </a:moveTo>
                  <a:lnTo>
                    <a:pt x="57822" y="0"/>
                  </a:lnTo>
                  <a:lnTo>
                    <a:pt x="173468" y="0"/>
                  </a:lnTo>
                  <a:lnTo>
                    <a:pt x="173468" y="0"/>
                  </a:lnTo>
                  <a:lnTo>
                    <a:pt x="231291" y="0"/>
                  </a:lnTo>
                </a:path>
              </a:pathLst>
            </a:custGeom>
            <a:ln w="67753" cap="flat">
              <a:solidFill>
                <a:srgbClr val="E8E8E8">
                  <a:alpha val="100000"/>
                </a:srgbClr>
              </a:solidFill>
              <a:prstDash val="solid"/>
              <a:round/>
            </a:ln>
          </p:spPr>
          <p:txBody>
            <a:bodyPr/>
            <a:lstStyle/>
            <a:p/>
          </p:txBody>
        </p:sp>
        <p:sp>
          <p:nvSpPr>
            <p:cNvPr id="110" name="pl110"/>
            <p:cNvSpPr/>
            <p:nvPr/>
          </p:nvSpPr>
          <p:spPr>
            <a:xfrm>
              <a:off x="7622337" y="3752796"/>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11" name="pl111"/>
            <p:cNvSpPr/>
            <p:nvPr/>
          </p:nvSpPr>
          <p:spPr>
            <a:xfrm>
              <a:off x="7622337" y="3837293"/>
              <a:ext cx="173468" cy="0"/>
            </a:xfrm>
            <a:custGeom>
              <a:avLst/>
              <a:pathLst>
                <a:path w="173468" h="0">
                  <a:moveTo>
                    <a:pt x="0" y="0"/>
                  </a:moveTo>
                  <a:lnTo>
                    <a:pt x="0" y="0"/>
                  </a:lnTo>
                  <a:lnTo>
                    <a:pt x="0" y="0"/>
                  </a:lnTo>
                  <a:lnTo>
                    <a:pt x="173468" y="0"/>
                  </a:lnTo>
                  <a:lnTo>
                    <a:pt x="173468" y="0"/>
                  </a:lnTo>
                </a:path>
              </a:pathLst>
            </a:custGeom>
            <a:ln w="67753" cap="flat">
              <a:solidFill>
                <a:srgbClr val="E8E8E8">
                  <a:alpha val="100000"/>
                </a:srgbClr>
              </a:solidFill>
              <a:prstDash val="solid"/>
              <a:round/>
            </a:ln>
          </p:spPr>
          <p:txBody>
            <a:bodyPr/>
            <a:lstStyle/>
            <a:p/>
          </p:txBody>
        </p:sp>
        <p:sp>
          <p:nvSpPr>
            <p:cNvPr id="112" name="pl112"/>
            <p:cNvSpPr/>
            <p:nvPr/>
          </p:nvSpPr>
          <p:spPr>
            <a:xfrm>
              <a:off x="7622337" y="3921790"/>
              <a:ext cx="57822" cy="0"/>
            </a:xfrm>
            <a:custGeom>
              <a:avLst/>
              <a:pathLst>
                <a:path w="57822" h="0">
                  <a:moveTo>
                    <a:pt x="0" y="0"/>
                  </a:moveTo>
                  <a:lnTo>
                    <a:pt x="0" y="0"/>
                  </a:lnTo>
                  <a:lnTo>
                    <a:pt x="0" y="0"/>
                  </a:lnTo>
                  <a:lnTo>
                    <a:pt x="0" y="0"/>
                  </a:lnTo>
                  <a:lnTo>
                    <a:pt x="57822" y="0"/>
                  </a:lnTo>
                </a:path>
              </a:pathLst>
            </a:custGeom>
            <a:ln w="67753" cap="flat">
              <a:solidFill>
                <a:srgbClr val="E8E8E8">
                  <a:alpha val="100000"/>
                </a:srgbClr>
              </a:solidFill>
              <a:prstDash val="solid"/>
              <a:round/>
            </a:ln>
          </p:spPr>
          <p:txBody>
            <a:bodyPr/>
            <a:lstStyle/>
            <a:p/>
          </p:txBody>
        </p:sp>
        <p:sp>
          <p:nvSpPr>
            <p:cNvPr id="113" name="pl113"/>
            <p:cNvSpPr/>
            <p:nvPr/>
          </p:nvSpPr>
          <p:spPr>
            <a:xfrm>
              <a:off x="7622337" y="4006286"/>
              <a:ext cx="231291" cy="0"/>
            </a:xfrm>
            <a:custGeom>
              <a:avLst/>
              <a:pathLst>
                <a:path w="231291" h="0">
                  <a:moveTo>
                    <a:pt x="0" y="0"/>
                  </a:moveTo>
                  <a:lnTo>
                    <a:pt x="0" y="0"/>
                  </a:lnTo>
                  <a:lnTo>
                    <a:pt x="173468" y="0"/>
                  </a:lnTo>
                  <a:lnTo>
                    <a:pt x="231291" y="0"/>
                  </a:lnTo>
                  <a:lnTo>
                    <a:pt x="231291" y="0"/>
                  </a:lnTo>
                </a:path>
              </a:pathLst>
            </a:custGeom>
            <a:ln w="67753" cap="flat">
              <a:solidFill>
                <a:srgbClr val="E8E8E8">
                  <a:alpha val="100000"/>
                </a:srgbClr>
              </a:solidFill>
              <a:prstDash val="solid"/>
              <a:round/>
            </a:ln>
          </p:spPr>
          <p:txBody>
            <a:bodyPr/>
            <a:lstStyle/>
            <a:p/>
          </p:txBody>
        </p:sp>
        <p:sp>
          <p:nvSpPr>
            <p:cNvPr id="114" name="pl114"/>
            <p:cNvSpPr/>
            <p:nvPr/>
          </p:nvSpPr>
          <p:spPr>
            <a:xfrm>
              <a:off x="7564514" y="4090783"/>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15" name="pl115"/>
            <p:cNvSpPr/>
            <p:nvPr/>
          </p:nvSpPr>
          <p:spPr>
            <a:xfrm>
              <a:off x="7506691" y="4175280"/>
              <a:ext cx="173468" cy="0"/>
            </a:xfrm>
            <a:custGeom>
              <a:avLst/>
              <a:pathLst>
                <a:path w="173468" h="0">
                  <a:moveTo>
                    <a:pt x="0" y="0"/>
                  </a:moveTo>
                  <a:lnTo>
                    <a:pt x="57822" y="0"/>
                  </a:lnTo>
                  <a:lnTo>
                    <a:pt x="57822" y="0"/>
                  </a:lnTo>
                  <a:lnTo>
                    <a:pt x="115645" y="0"/>
                  </a:lnTo>
                  <a:lnTo>
                    <a:pt x="173468" y="0"/>
                  </a:lnTo>
                </a:path>
              </a:pathLst>
            </a:custGeom>
            <a:ln w="67753" cap="flat">
              <a:solidFill>
                <a:srgbClr val="E8E8E8">
                  <a:alpha val="100000"/>
                </a:srgbClr>
              </a:solidFill>
              <a:prstDash val="solid"/>
              <a:round/>
            </a:ln>
          </p:spPr>
          <p:txBody>
            <a:bodyPr/>
            <a:lstStyle/>
            <a:p/>
          </p:txBody>
        </p:sp>
        <p:sp>
          <p:nvSpPr>
            <p:cNvPr id="116" name="pl116"/>
            <p:cNvSpPr/>
            <p:nvPr/>
          </p:nvSpPr>
          <p:spPr>
            <a:xfrm>
              <a:off x="7506691" y="4259776"/>
              <a:ext cx="115645" cy="0"/>
            </a:xfrm>
            <a:custGeom>
              <a:avLst/>
              <a:pathLst>
                <a:path w="115645" h="0">
                  <a:moveTo>
                    <a:pt x="0" y="0"/>
                  </a:moveTo>
                  <a:lnTo>
                    <a:pt x="0" y="0"/>
                  </a:lnTo>
                  <a:lnTo>
                    <a:pt x="57822" y="0"/>
                  </a:lnTo>
                  <a:lnTo>
                    <a:pt x="115645" y="0"/>
                  </a:lnTo>
                  <a:lnTo>
                    <a:pt x="115645" y="0"/>
                  </a:lnTo>
                </a:path>
              </a:pathLst>
            </a:custGeom>
            <a:ln w="67753" cap="flat">
              <a:solidFill>
                <a:srgbClr val="E8E8E8">
                  <a:alpha val="100000"/>
                </a:srgbClr>
              </a:solidFill>
              <a:prstDash val="solid"/>
              <a:round/>
            </a:ln>
          </p:spPr>
          <p:txBody>
            <a:bodyPr/>
            <a:lstStyle/>
            <a:p/>
          </p:txBody>
        </p:sp>
        <p:sp>
          <p:nvSpPr>
            <p:cNvPr id="117" name="pl117"/>
            <p:cNvSpPr/>
            <p:nvPr/>
          </p:nvSpPr>
          <p:spPr>
            <a:xfrm>
              <a:off x="7333223" y="4344273"/>
              <a:ext cx="231291" cy="0"/>
            </a:xfrm>
            <a:custGeom>
              <a:avLst/>
              <a:pathLst>
                <a:path w="231291" h="0">
                  <a:moveTo>
                    <a:pt x="0" y="0"/>
                  </a:moveTo>
                  <a:lnTo>
                    <a:pt x="115645" y="0"/>
                  </a:lnTo>
                  <a:lnTo>
                    <a:pt x="115645" y="0"/>
                  </a:lnTo>
                  <a:lnTo>
                    <a:pt x="173468" y="0"/>
                  </a:lnTo>
                  <a:lnTo>
                    <a:pt x="231291" y="0"/>
                  </a:lnTo>
                </a:path>
              </a:pathLst>
            </a:custGeom>
            <a:ln w="67753" cap="flat">
              <a:solidFill>
                <a:srgbClr val="E8E8E8">
                  <a:alpha val="100000"/>
                </a:srgbClr>
              </a:solidFill>
              <a:prstDash val="solid"/>
              <a:round/>
            </a:ln>
          </p:spPr>
          <p:txBody>
            <a:bodyPr/>
            <a:lstStyle/>
            <a:p/>
          </p:txBody>
        </p:sp>
        <p:sp>
          <p:nvSpPr>
            <p:cNvPr id="118" name="pl118"/>
            <p:cNvSpPr/>
            <p:nvPr/>
          </p:nvSpPr>
          <p:spPr>
            <a:xfrm>
              <a:off x="7448868" y="4428770"/>
              <a:ext cx="57822" cy="0"/>
            </a:xfrm>
            <a:custGeom>
              <a:avLst/>
              <a:pathLst>
                <a:path w="57822" h="0">
                  <a:moveTo>
                    <a:pt x="0" y="0"/>
                  </a:moveTo>
                  <a:lnTo>
                    <a:pt x="57822"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19" name="pl119"/>
            <p:cNvSpPr/>
            <p:nvPr/>
          </p:nvSpPr>
          <p:spPr>
            <a:xfrm>
              <a:off x="7506691" y="4513266"/>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20" name="pl120"/>
            <p:cNvSpPr/>
            <p:nvPr/>
          </p:nvSpPr>
          <p:spPr>
            <a:xfrm>
              <a:off x="7506691" y="4597763"/>
              <a:ext cx="57822" cy="0"/>
            </a:xfrm>
            <a:custGeom>
              <a:avLst/>
              <a:pathLst>
                <a:path w="57822" h="0">
                  <a:moveTo>
                    <a:pt x="0" y="0"/>
                  </a:moveTo>
                  <a:lnTo>
                    <a:pt x="0" y="0"/>
                  </a:lnTo>
                  <a:lnTo>
                    <a:pt x="0" y="0"/>
                  </a:lnTo>
                  <a:lnTo>
                    <a:pt x="0" y="0"/>
                  </a:lnTo>
                  <a:lnTo>
                    <a:pt x="57822" y="0"/>
                  </a:lnTo>
                </a:path>
              </a:pathLst>
            </a:custGeom>
            <a:ln w="67753" cap="flat">
              <a:solidFill>
                <a:srgbClr val="E8E8E8">
                  <a:alpha val="100000"/>
                </a:srgbClr>
              </a:solidFill>
              <a:prstDash val="solid"/>
              <a:round/>
            </a:ln>
          </p:spPr>
          <p:txBody>
            <a:bodyPr/>
            <a:lstStyle/>
            <a:p/>
          </p:txBody>
        </p:sp>
        <p:sp>
          <p:nvSpPr>
            <p:cNvPr id="121" name="pl121"/>
            <p:cNvSpPr/>
            <p:nvPr/>
          </p:nvSpPr>
          <p:spPr>
            <a:xfrm>
              <a:off x="7506691" y="4682260"/>
              <a:ext cx="173468" cy="0"/>
            </a:xfrm>
            <a:custGeom>
              <a:avLst/>
              <a:pathLst>
                <a:path w="173468" h="0">
                  <a:moveTo>
                    <a:pt x="0" y="0"/>
                  </a:moveTo>
                  <a:lnTo>
                    <a:pt x="57822" y="0"/>
                  </a:lnTo>
                  <a:lnTo>
                    <a:pt x="115645" y="0"/>
                  </a:lnTo>
                  <a:lnTo>
                    <a:pt x="115645" y="0"/>
                  </a:lnTo>
                  <a:lnTo>
                    <a:pt x="173468" y="0"/>
                  </a:lnTo>
                </a:path>
              </a:pathLst>
            </a:custGeom>
            <a:ln w="67753" cap="flat">
              <a:solidFill>
                <a:srgbClr val="E8E8E8">
                  <a:alpha val="100000"/>
                </a:srgbClr>
              </a:solidFill>
              <a:prstDash val="solid"/>
              <a:round/>
            </a:ln>
          </p:spPr>
          <p:txBody>
            <a:bodyPr/>
            <a:lstStyle/>
            <a:p/>
          </p:txBody>
        </p:sp>
        <p:sp>
          <p:nvSpPr>
            <p:cNvPr id="122" name="pl122"/>
            <p:cNvSpPr/>
            <p:nvPr/>
          </p:nvSpPr>
          <p:spPr>
            <a:xfrm>
              <a:off x="7448868" y="4766756"/>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23" name="pl123"/>
            <p:cNvSpPr/>
            <p:nvPr/>
          </p:nvSpPr>
          <p:spPr>
            <a:xfrm>
              <a:off x="7333223" y="4851253"/>
              <a:ext cx="115645" cy="0"/>
            </a:xfrm>
            <a:custGeom>
              <a:avLst/>
              <a:pathLst>
                <a:path w="115645" h="0">
                  <a:moveTo>
                    <a:pt x="0" y="0"/>
                  </a:moveTo>
                  <a:lnTo>
                    <a:pt x="57822" y="0"/>
                  </a:lnTo>
                  <a:lnTo>
                    <a:pt x="115645" y="0"/>
                  </a:lnTo>
                  <a:lnTo>
                    <a:pt x="115645" y="0"/>
                  </a:lnTo>
                  <a:lnTo>
                    <a:pt x="115645" y="0"/>
                  </a:lnTo>
                </a:path>
              </a:pathLst>
            </a:custGeom>
            <a:ln w="67753" cap="flat">
              <a:solidFill>
                <a:srgbClr val="E8E8E8">
                  <a:alpha val="100000"/>
                </a:srgbClr>
              </a:solidFill>
              <a:prstDash val="solid"/>
              <a:round/>
            </a:ln>
          </p:spPr>
          <p:txBody>
            <a:bodyPr/>
            <a:lstStyle/>
            <a:p/>
          </p:txBody>
        </p:sp>
        <p:sp>
          <p:nvSpPr>
            <p:cNvPr id="124" name="pl124"/>
            <p:cNvSpPr/>
            <p:nvPr/>
          </p:nvSpPr>
          <p:spPr>
            <a:xfrm>
              <a:off x="7275400" y="4935750"/>
              <a:ext cx="231291" cy="0"/>
            </a:xfrm>
            <a:custGeom>
              <a:avLst/>
              <a:pathLst>
                <a:path w="231291" h="0">
                  <a:moveTo>
                    <a:pt x="0" y="0"/>
                  </a:moveTo>
                  <a:lnTo>
                    <a:pt x="57822" y="0"/>
                  </a:lnTo>
                  <a:lnTo>
                    <a:pt x="115645" y="0"/>
                  </a:lnTo>
                  <a:lnTo>
                    <a:pt x="173468" y="0"/>
                  </a:lnTo>
                  <a:lnTo>
                    <a:pt x="231291" y="0"/>
                  </a:lnTo>
                </a:path>
              </a:pathLst>
            </a:custGeom>
            <a:ln w="67753" cap="flat">
              <a:solidFill>
                <a:srgbClr val="E8E8E8">
                  <a:alpha val="100000"/>
                </a:srgbClr>
              </a:solidFill>
              <a:prstDash val="solid"/>
              <a:round/>
            </a:ln>
          </p:spPr>
          <p:txBody>
            <a:bodyPr/>
            <a:lstStyle/>
            <a:p/>
          </p:txBody>
        </p:sp>
        <p:sp>
          <p:nvSpPr>
            <p:cNvPr id="125" name="pl125"/>
            <p:cNvSpPr/>
            <p:nvPr/>
          </p:nvSpPr>
          <p:spPr>
            <a:xfrm>
              <a:off x="7391045" y="5020247"/>
              <a:ext cx="57822" cy="0"/>
            </a:xfrm>
            <a:custGeom>
              <a:avLst/>
              <a:pathLst>
                <a:path w="57822" h="0">
                  <a:moveTo>
                    <a:pt x="0" y="0"/>
                  </a:moveTo>
                  <a:lnTo>
                    <a:pt x="0" y="0"/>
                  </a:lnTo>
                  <a:lnTo>
                    <a:pt x="0" y="0"/>
                  </a:lnTo>
                  <a:lnTo>
                    <a:pt x="57822" y="0"/>
                  </a:lnTo>
                  <a:lnTo>
                    <a:pt x="57822" y="0"/>
                  </a:lnTo>
                </a:path>
              </a:pathLst>
            </a:custGeom>
            <a:ln w="67753" cap="flat">
              <a:solidFill>
                <a:srgbClr val="E8E8E8">
                  <a:alpha val="100000"/>
                </a:srgbClr>
              </a:solidFill>
              <a:prstDash val="solid"/>
              <a:round/>
            </a:ln>
          </p:spPr>
          <p:txBody>
            <a:bodyPr/>
            <a:lstStyle/>
            <a:p/>
          </p:txBody>
        </p:sp>
        <p:sp>
          <p:nvSpPr>
            <p:cNvPr id="126" name="pl126"/>
            <p:cNvSpPr/>
            <p:nvPr/>
          </p:nvSpPr>
          <p:spPr>
            <a:xfrm>
              <a:off x="7391045" y="5104743"/>
              <a:ext cx="115645" cy="0"/>
            </a:xfrm>
            <a:custGeom>
              <a:avLst/>
              <a:pathLst>
                <a:path w="115645" h="0">
                  <a:moveTo>
                    <a:pt x="0" y="0"/>
                  </a:moveTo>
                  <a:lnTo>
                    <a:pt x="0" y="0"/>
                  </a:lnTo>
                  <a:lnTo>
                    <a:pt x="0" y="0"/>
                  </a:lnTo>
                  <a:lnTo>
                    <a:pt x="57822" y="0"/>
                  </a:lnTo>
                  <a:lnTo>
                    <a:pt x="115645" y="0"/>
                  </a:lnTo>
                </a:path>
              </a:pathLst>
            </a:custGeom>
            <a:ln w="67753" cap="flat">
              <a:solidFill>
                <a:srgbClr val="E8E8E8">
                  <a:alpha val="100000"/>
                </a:srgbClr>
              </a:solidFill>
              <a:prstDash val="solid"/>
              <a:round/>
            </a:ln>
          </p:spPr>
          <p:txBody>
            <a:bodyPr/>
            <a:lstStyle/>
            <a:p/>
          </p:txBody>
        </p:sp>
        <p:sp>
          <p:nvSpPr>
            <p:cNvPr id="127" name="pl127"/>
            <p:cNvSpPr/>
            <p:nvPr/>
          </p:nvSpPr>
          <p:spPr>
            <a:xfrm>
              <a:off x="7333223" y="5189240"/>
              <a:ext cx="289113" cy="0"/>
            </a:xfrm>
            <a:custGeom>
              <a:avLst/>
              <a:pathLst>
                <a:path w="289113" h="0">
                  <a:moveTo>
                    <a:pt x="0" y="0"/>
                  </a:moveTo>
                  <a:lnTo>
                    <a:pt x="231291" y="0"/>
                  </a:lnTo>
                  <a:lnTo>
                    <a:pt x="289113" y="0"/>
                  </a:lnTo>
                  <a:lnTo>
                    <a:pt x="289113" y="0"/>
                  </a:lnTo>
                  <a:lnTo>
                    <a:pt x="289113" y="0"/>
                  </a:lnTo>
                </a:path>
              </a:pathLst>
            </a:custGeom>
            <a:ln w="67753" cap="flat">
              <a:solidFill>
                <a:srgbClr val="E8E8E8">
                  <a:alpha val="100000"/>
                </a:srgbClr>
              </a:solidFill>
              <a:prstDash val="solid"/>
              <a:round/>
            </a:ln>
          </p:spPr>
          <p:txBody>
            <a:bodyPr/>
            <a:lstStyle/>
            <a:p/>
          </p:txBody>
        </p:sp>
        <p:sp>
          <p:nvSpPr>
            <p:cNvPr id="128" name="pl128"/>
            <p:cNvSpPr/>
            <p:nvPr/>
          </p:nvSpPr>
          <p:spPr>
            <a:xfrm>
              <a:off x="7159754" y="5273737"/>
              <a:ext cx="520404" cy="0"/>
            </a:xfrm>
            <a:custGeom>
              <a:avLst/>
              <a:pathLst>
                <a:path w="520404" h="0">
                  <a:moveTo>
                    <a:pt x="0" y="0"/>
                  </a:moveTo>
                  <a:lnTo>
                    <a:pt x="173468" y="0"/>
                  </a:lnTo>
                  <a:lnTo>
                    <a:pt x="173468" y="0"/>
                  </a:lnTo>
                  <a:lnTo>
                    <a:pt x="520404" y="0"/>
                  </a:lnTo>
                  <a:lnTo>
                    <a:pt x="520404" y="0"/>
                  </a:lnTo>
                </a:path>
              </a:pathLst>
            </a:custGeom>
            <a:ln w="67753" cap="flat">
              <a:solidFill>
                <a:srgbClr val="E8E8E8">
                  <a:alpha val="100000"/>
                </a:srgbClr>
              </a:solidFill>
              <a:prstDash val="solid"/>
              <a:round/>
            </a:ln>
          </p:spPr>
          <p:txBody>
            <a:bodyPr/>
            <a:lstStyle/>
            <a:p/>
          </p:txBody>
        </p:sp>
        <p:sp>
          <p:nvSpPr>
            <p:cNvPr id="129" name="pl129"/>
            <p:cNvSpPr/>
            <p:nvPr/>
          </p:nvSpPr>
          <p:spPr>
            <a:xfrm>
              <a:off x="7275400" y="5358233"/>
              <a:ext cx="231291" cy="0"/>
            </a:xfrm>
            <a:custGeom>
              <a:avLst/>
              <a:pathLst>
                <a:path w="231291" h="0">
                  <a:moveTo>
                    <a:pt x="0" y="0"/>
                  </a:moveTo>
                  <a:lnTo>
                    <a:pt x="57822" y="0"/>
                  </a:lnTo>
                  <a:lnTo>
                    <a:pt x="115645" y="0"/>
                  </a:lnTo>
                  <a:lnTo>
                    <a:pt x="231291" y="0"/>
                  </a:lnTo>
                  <a:lnTo>
                    <a:pt x="231291" y="0"/>
                  </a:lnTo>
                </a:path>
              </a:pathLst>
            </a:custGeom>
            <a:ln w="67753" cap="flat">
              <a:solidFill>
                <a:srgbClr val="E8E8E8">
                  <a:alpha val="100000"/>
                </a:srgbClr>
              </a:solidFill>
              <a:prstDash val="solid"/>
              <a:round/>
            </a:ln>
          </p:spPr>
          <p:txBody>
            <a:bodyPr/>
            <a:lstStyle/>
            <a:p/>
          </p:txBody>
        </p:sp>
        <p:sp>
          <p:nvSpPr>
            <p:cNvPr id="130" name="pl130"/>
            <p:cNvSpPr/>
            <p:nvPr/>
          </p:nvSpPr>
          <p:spPr>
            <a:xfrm>
              <a:off x="6986286" y="5442730"/>
              <a:ext cx="346936" cy="0"/>
            </a:xfrm>
            <a:custGeom>
              <a:avLst/>
              <a:pathLst>
                <a:path w="346936" h="0">
                  <a:moveTo>
                    <a:pt x="0" y="0"/>
                  </a:moveTo>
                  <a:lnTo>
                    <a:pt x="173468" y="0"/>
                  </a:lnTo>
                  <a:lnTo>
                    <a:pt x="231291" y="0"/>
                  </a:lnTo>
                  <a:lnTo>
                    <a:pt x="231291" y="0"/>
                  </a:lnTo>
                  <a:lnTo>
                    <a:pt x="346936" y="0"/>
                  </a:lnTo>
                </a:path>
              </a:pathLst>
            </a:custGeom>
            <a:ln w="67753" cap="flat">
              <a:solidFill>
                <a:srgbClr val="E8E8E8">
                  <a:alpha val="100000"/>
                </a:srgbClr>
              </a:solidFill>
              <a:prstDash val="solid"/>
              <a:round/>
            </a:ln>
          </p:spPr>
          <p:txBody>
            <a:bodyPr/>
            <a:lstStyle/>
            <a:p/>
          </p:txBody>
        </p:sp>
        <p:sp>
          <p:nvSpPr>
            <p:cNvPr id="131" name="pl131"/>
            <p:cNvSpPr/>
            <p:nvPr/>
          </p:nvSpPr>
          <p:spPr>
            <a:xfrm>
              <a:off x="6928463" y="5527227"/>
              <a:ext cx="462582" cy="0"/>
            </a:xfrm>
            <a:custGeom>
              <a:avLst/>
              <a:pathLst>
                <a:path w="462582" h="0">
                  <a:moveTo>
                    <a:pt x="0" y="0"/>
                  </a:moveTo>
                  <a:lnTo>
                    <a:pt x="173468" y="0"/>
                  </a:lnTo>
                  <a:lnTo>
                    <a:pt x="173468" y="0"/>
                  </a:lnTo>
                  <a:lnTo>
                    <a:pt x="231291" y="0"/>
                  </a:lnTo>
                  <a:lnTo>
                    <a:pt x="462582" y="0"/>
                  </a:lnTo>
                </a:path>
              </a:pathLst>
            </a:custGeom>
            <a:ln w="67753" cap="flat">
              <a:solidFill>
                <a:srgbClr val="E8E8E8">
                  <a:alpha val="100000"/>
                </a:srgbClr>
              </a:solidFill>
              <a:prstDash val="solid"/>
              <a:round/>
            </a:ln>
          </p:spPr>
          <p:txBody>
            <a:bodyPr/>
            <a:lstStyle/>
            <a:p/>
          </p:txBody>
        </p:sp>
        <p:sp>
          <p:nvSpPr>
            <p:cNvPr id="132" name="pl132"/>
            <p:cNvSpPr/>
            <p:nvPr/>
          </p:nvSpPr>
          <p:spPr>
            <a:xfrm>
              <a:off x="7044109" y="5611723"/>
              <a:ext cx="115645" cy="0"/>
            </a:xfrm>
            <a:custGeom>
              <a:avLst/>
              <a:pathLst>
                <a:path w="115645" h="0">
                  <a:moveTo>
                    <a:pt x="0" y="0"/>
                  </a:moveTo>
                  <a:lnTo>
                    <a:pt x="0" y="0"/>
                  </a:lnTo>
                  <a:lnTo>
                    <a:pt x="57822" y="0"/>
                  </a:lnTo>
                  <a:lnTo>
                    <a:pt x="57822" y="0"/>
                  </a:lnTo>
                  <a:lnTo>
                    <a:pt x="115645" y="0"/>
                  </a:lnTo>
                </a:path>
              </a:pathLst>
            </a:custGeom>
            <a:ln w="67753" cap="flat">
              <a:solidFill>
                <a:srgbClr val="E8E8E8">
                  <a:alpha val="100000"/>
                </a:srgbClr>
              </a:solidFill>
              <a:prstDash val="solid"/>
              <a:round/>
            </a:ln>
          </p:spPr>
          <p:txBody>
            <a:bodyPr/>
            <a:lstStyle/>
            <a:p/>
          </p:txBody>
        </p:sp>
        <p:sp>
          <p:nvSpPr>
            <p:cNvPr id="133" name="pl133"/>
            <p:cNvSpPr/>
            <p:nvPr/>
          </p:nvSpPr>
          <p:spPr>
            <a:xfrm>
              <a:off x="6697172" y="5696220"/>
              <a:ext cx="578227" cy="0"/>
            </a:xfrm>
            <a:custGeom>
              <a:avLst/>
              <a:pathLst>
                <a:path w="578227" h="0">
                  <a:moveTo>
                    <a:pt x="0" y="0"/>
                  </a:moveTo>
                  <a:lnTo>
                    <a:pt x="404759" y="0"/>
                  </a:lnTo>
                  <a:lnTo>
                    <a:pt x="462582" y="0"/>
                  </a:lnTo>
                  <a:lnTo>
                    <a:pt x="520404" y="0"/>
                  </a:lnTo>
                  <a:lnTo>
                    <a:pt x="578227" y="0"/>
                  </a:lnTo>
                </a:path>
              </a:pathLst>
            </a:custGeom>
            <a:ln w="67753" cap="flat">
              <a:solidFill>
                <a:srgbClr val="E8E8E8">
                  <a:alpha val="100000"/>
                </a:srgbClr>
              </a:solidFill>
              <a:prstDash val="solid"/>
              <a:round/>
            </a:ln>
          </p:spPr>
          <p:txBody>
            <a:bodyPr/>
            <a:lstStyle/>
            <a:p/>
          </p:txBody>
        </p:sp>
        <p:sp>
          <p:nvSpPr>
            <p:cNvPr id="134" name="pl134"/>
            <p:cNvSpPr/>
            <p:nvPr/>
          </p:nvSpPr>
          <p:spPr>
            <a:xfrm>
              <a:off x="6003299" y="5780717"/>
              <a:ext cx="1272100" cy="0"/>
            </a:xfrm>
            <a:custGeom>
              <a:avLst/>
              <a:pathLst>
                <a:path w="1272100" h="0">
                  <a:moveTo>
                    <a:pt x="0" y="0"/>
                  </a:moveTo>
                  <a:lnTo>
                    <a:pt x="462582" y="0"/>
                  </a:lnTo>
                  <a:lnTo>
                    <a:pt x="925164" y="0"/>
                  </a:lnTo>
                  <a:lnTo>
                    <a:pt x="1214278" y="0"/>
                  </a:lnTo>
                  <a:lnTo>
                    <a:pt x="1272100" y="0"/>
                  </a:lnTo>
                </a:path>
              </a:pathLst>
            </a:custGeom>
            <a:ln w="67753" cap="flat">
              <a:solidFill>
                <a:srgbClr val="E8E8E8">
                  <a:alpha val="100000"/>
                </a:srgbClr>
              </a:solidFill>
              <a:prstDash val="solid"/>
              <a:round/>
            </a:ln>
          </p:spPr>
          <p:txBody>
            <a:bodyPr/>
            <a:lstStyle/>
            <a:p/>
          </p:txBody>
        </p:sp>
        <p:sp>
          <p:nvSpPr>
            <p:cNvPr id="135" name="pt135"/>
            <p:cNvSpPr/>
            <p:nvPr/>
          </p:nvSpPr>
          <p:spPr>
            <a:xfrm>
              <a:off x="7675659" y="3748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675659" y="3748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675659" y="3748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617837" y="3748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617837" y="3748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791305" y="7064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906950" y="7064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906950" y="15513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906950" y="15513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906950" y="15513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849128" y="15513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849128" y="15513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906950" y="2734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386545" y="2734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733482" y="2734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733482" y="2734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733482" y="2734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675659" y="22273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733482" y="22273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502191" y="22273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906950" y="22273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791305" y="22273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097432" y="56072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097432" y="56072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155254" y="56072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039609" y="56072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039609" y="56072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791305" y="163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791305" y="163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849128" y="163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849128" y="163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849128" y="163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560014" y="4339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444368" y="4339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328723" y="4339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444368" y="4339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502191" y="4339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7328723" y="54382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6981786" y="54382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155254" y="54382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213077" y="54382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213077" y="54382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906950" y="7064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849128" y="7064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849128" y="7064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906950" y="7909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906950" y="7909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906950" y="7909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906950" y="7909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906950" y="7909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386545" y="552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097432" y="552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6923963" y="552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155254" y="552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097432" y="552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444368" y="44242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502191" y="44242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502191" y="44242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502191" y="44242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502191" y="44242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733482" y="2818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560014" y="2818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675659" y="2818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733482" y="2818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733482" y="2818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791305" y="3832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791305" y="3832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617837" y="3832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617837" y="3832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617837" y="3832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733482" y="33258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733482" y="33258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733482" y="33258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733482" y="33258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675659" y="33258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7675659" y="3410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675659" y="3410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675659" y="3410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675659" y="3410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675659" y="3410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444368" y="47622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444368" y="47622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444368" y="47622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444368" y="47622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444368" y="47622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791305" y="2311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791305" y="2311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791305" y="2311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791305" y="2311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791305" y="2311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675659" y="41707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617837" y="41707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502191" y="41707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560014" y="41707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560014" y="41707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444368" y="5015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444368" y="5015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386545" y="5015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386545" y="5015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386545" y="5015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444368" y="48467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386545" y="48467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328723" y="48467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444368" y="48467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444368" y="48467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733482" y="2903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733482" y="2903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733482" y="2903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733482" y="2903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733482" y="2903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560014" y="4508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560014" y="4508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560014" y="4508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502191" y="4508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502191" y="4508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906950" y="875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906950" y="875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906950" y="875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906950" y="875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906950" y="875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617837" y="42552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617837" y="42552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502191" y="42552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502191" y="42552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560014" y="42552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7906950" y="9599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906950" y="9599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906950" y="9599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906950" y="9599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906950" y="9599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617837" y="5184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617837" y="5184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617837" y="5184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560014" y="5184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328723" y="5184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502191" y="4593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560014" y="4593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502191" y="4593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502191" y="4593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502191" y="4593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849128" y="17203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849128" y="17203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849128" y="17203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849128" y="17203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849128" y="17203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733482" y="3494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617837" y="3494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617837" y="3494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675659" y="3494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675659" y="3494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849128" y="1804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733482" y="1804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906950" y="1804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906950" y="1804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849128" y="1804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502191" y="1044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560014" y="1044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617837" y="1044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733482" y="1044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906950" y="1044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791305" y="2987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906950" y="2987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733482" y="2987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733482" y="2987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733482" y="2987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849128" y="1889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849128" y="1889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849128" y="1889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849128" y="1889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849128" y="1889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906950" y="11288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906950" y="11288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502191" y="51002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444368" y="51002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386545" y="51002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386545" y="51002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386545" y="51002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906950" y="11288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906950" y="11288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906950" y="11288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906950" y="1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906950" y="1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617837" y="1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675659" y="1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849128" y="1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849128" y="2058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849128" y="2058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906950" y="1213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906950" y="1213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906950" y="1213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906950" y="1213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7906950" y="1213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849128" y="2058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849128" y="2058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906950" y="2058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791305" y="3072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791305" y="3072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791305" y="3072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791305" y="3072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733482" y="3072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733482" y="239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7675659" y="239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7617837" y="239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791305" y="239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7617837" y="46777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7617837" y="46777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675659" y="46777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560014" y="46777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502191" y="46777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733482" y="12978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675659" y="12978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849128" y="12978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906950" y="12978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906950" y="12978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502191" y="53537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502191" y="53537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386545" y="53537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328723" y="53537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270900" y="53537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791305" y="239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906950" y="1382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906950" y="1382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906950" y="1382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906950" y="1382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906950" y="1382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270900" y="57762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6461381" y="57762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213077" y="57762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6923963" y="57762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5998799" y="57762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906950" y="1466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906950" y="1466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906950" y="1466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906950" y="1466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906950" y="1466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675659" y="39172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617837" y="39172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617837" y="39172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617837" y="39172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7617837" y="39172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791305" y="214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849128" y="214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7849128" y="214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791305" y="214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7849128" y="214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849128" y="35793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328723" y="35793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849128" y="35793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849128" y="35793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7675659" y="35793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7270900" y="56917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7213077" y="56917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7155254" y="56917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7097432" y="56917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6692672" y="56917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7791305" y="2480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7791305" y="2480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7791305" y="2480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7791305" y="2480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7791305" y="2480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7733482" y="25653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7675659" y="25653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7791305" y="25653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7849128" y="25653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7791305" y="25653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7675659" y="52692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7675659" y="52692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7155254" y="52692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7328723" y="52692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7328723" y="52692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7270900" y="49312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7328723" y="49312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7386545" y="49312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7502191" y="49312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7444368" y="49312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7791305" y="31568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7791305" y="31568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7791305" y="31568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7791305" y="31568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7733482" y="31568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7849128" y="40017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7791305" y="40017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7849128" y="40017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7617837" y="40017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7617837" y="40017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7617837" y="4086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7560014" y="4086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7617837" y="4086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7617837" y="4086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7617837" y="4086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7906950" y="2649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7791305" y="2649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7617837" y="2649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7791305" y="2649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7791305" y="2649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7560014"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7733482"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7617837"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7560014"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4" name="pt434"/>
            <p:cNvSpPr/>
            <p:nvPr/>
          </p:nvSpPr>
          <p:spPr>
            <a:xfrm>
              <a:off x="7733482"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5" name="pt435"/>
            <p:cNvSpPr/>
            <p:nvPr/>
          </p:nvSpPr>
          <p:spPr>
            <a:xfrm>
              <a:off x="7617837" y="3663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6" name="pt436"/>
            <p:cNvSpPr/>
            <p:nvPr/>
          </p:nvSpPr>
          <p:spPr>
            <a:xfrm>
              <a:off x="7502191" y="3663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7" name="pt437"/>
            <p:cNvSpPr/>
            <p:nvPr/>
          </p:nvSpPr>
          <p:spPr>
            <a:xfrm>
              <a:off x="7444368" y="3663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8" name="pt438"/>
            <p:cNvSpPr/>
            <p:nvPr/>
          </p:nvSpPr>
          <p:spPr>
            <a:xfrm>
              <a:off x="7617837" y="3663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9" name="pt439"/>
            <p:cNvSpPr/>
            <p:nvPr/>
          </p:nvSpPr>
          <p:spPr>
            <a:xfrm>
              <a:off x="7675659" y="3663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0" name="pt440"/>
            <p:cNvSpPr/>
            <p:nvPr/>
          </p:nvSpPr>
          <p:spPr>
            <a:xfrm>
              <a:off x="7641783" y="371442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1" name="pt441"/>
            <p:cNvSpPr/>
            <p:nvPr/>
          </p:nvSpPr>
          <p:spPr>
            <a:xfrm>
              <a:off x="7583960" y="371442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2" name="pt442"/>
            <p:cNvSpPr/>
            <p:nvPr/>
          </p:nvSpPr>
          <p:spPr>
            <a:xfrm>
              <a:off x="7583960" y="371442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3" name="pt443"/>
            <p:cNvSpPr/>
            <p:nvPr/>
          </p:nvSpPr>
          <p:spPr>
            <a:xfrm>
              <a:off x="7757428" y="6725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4" name="pt444"/>
            <p:cNvSpPr/>
            <p:nvPr/>
          </p:nvSpPr>
          <p:spPr>
            <a:xfrm>
              <a:off x="7873074" y="6725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5" name="pt445"/>
            <p:cNvSpPr/>
            <p:nvPr/>
          </p:nvSpPr>
          <p:spPr>
            <a:xfrm>
              <a:off x="7873074" y="15175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6" name="pt446"/>
            <p:cNvSpPr/>
            <p:nvPr/>
          </p:nvSpPr>
          <p:spPr>
            <a:xfrm>
              <a:off x="7815251" y="15175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7" name="pt447"/>
            <p:cNvSpPr/>
            <p:nvPr/>
          </p:nvSpPr>
          <p:spPr>
            <a:xfrm>
              <a:off x="7815251" y="15175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8" name="pt448"/>
            <p:cNvSpPr/>
            <p:nvPr/>
          </p:nvSpPr>
          <p:spPr>
            <a:xfrm>
              <a:off x="7873074" y="270045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9" name="pt449"/>
            <p:cNvSpPr/>
            <p:nvPr/>
          </p:nvSpPr>
          <p:spPr>
            <a:xfrm>
              <a:off x="7699605" y="270045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0" name="pt450"/>
            <p:cNvSpPr/>
            <p:nvPr/>
          </p:nvSpPr>
          <p:spPr>
            <a:xfrm>
              <a:off x="7699605" y="270045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1" name="pt451"/>
            <p:cNvSpPr/>
            <p:nvPr/>
          </p:nvSpPr>
          <p:spPr>
            <a:xfrm>
              <a:off x="7641783" y="219347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2" name="pt452"/>
            <p:cNvSpPr/>
            <p:nvPr/>
          </p:nvSpPr>
          <p:spPr>
            <a:xfrm>
              <a:off x="7873074" y="219347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3" name="pt453"/>
            <p:cNvSpPr/>
            <p:nvPr/>
          </p:nvSpPr>
          <p:spPr>
            <a:xfrm>
              <a:off x="7757428" y="219347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4" name="pt454"/>
            <p:cNvSpPr/>
            <p:nvPr/>
          </p:nvSpPr>
          <p:spPr>
            <a:xfrm>
              <a:off x="7063555" y="557334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5" name="pt455"/>
            <p:cNvSpPr/>
            <p:nvPr/>
          </p:nvSpPr>
          <p:spPr>
            <a:xfrm>
              <a:off x="7005732" y="557334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6" name="pt456"/>
            <p:cNvSpPr/>
            <p:nvPr/>
          </p:nvSpPr>
          <p:spPr>
            <a:xfrm>
              <a:off x="7005732" y="557334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7" name="pt457"/>
            <p:cNvSpPr/>
            <p:nvPr/>
          </p:nvSpPr>
          <p:spPr>
            <a:xfrm>
              <a:off x="7757428" y="160200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8" name="pt458"/>
            <p:cNvSpPr/>
            <p:nvPr/>
          </p:nvSpPr>
          <p:spPr>
            <a:xfrm>
              <a:off x="7815251" y="160200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9" name="pt459"/>
            <p:cNvSpPr/>
            <p:nvPr/>
          </p:nvSpPr>
          <p:spPr>
            <a:xfrm>
              <a:off x="7815251" y="160200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0" name="pt460"/>
            <p:cNvSpPr/>
            <p:nvPr/>
          </p:nvSpPr>
          <p:spPr>
            <a:xfrm>
              <a:off x="7526137" y="430589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1" name="pt461"/>
            <p:cNvSpPr/>
            <p:nvPr/>
          </p:nvSpPr>
          <p:spPr>
            <a:xfrm>
              <a:off x="7410492" y="430589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2" name="pt462"/>
            <p:cNvSpPr/>
            <p:nvPr/>
          </p:nvSpPr>
          <p:spPr>
            <a:xfrm>
              <a:off x="7468314" y="430589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3" name="pt463"/>
            <p:cNvSpPr/>
            <p:nvPr/>
          </p:nvSpPr>
          <p:spPr>
            <a:xfrm>
              <a:off x="7294846" y="540435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4" name="pt464"/>
            <p:cNvSpPr/>
            <p:nvPr/>
          </p:nvSpPr>
          <p:spPr>
            <a:xfrm>
              <a:off x="7179201" y="540435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5" name="pt465"/>
            <p:cNvSpPr/>
            <p:nvPr/>
          </p:nvSpPr>
          <p:spPr>
            <a:xfrm>
              <a:off x="7179201" y="540435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6" name="pt466"/>
            <p:cNvSpPr/>
            <p:nvPr/>
          </p:nvSpPr>
          <p:spPr>
            <a:xfrm>
              <a:off x="7873074" y="6725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7" name="pt467"/>
            <p:cNvSpPr/>
            <p:nvPr/>
          </p:nvSpPr>
          <p:spPr>
            <a:xfrm>
              <a:off x="7873074" y="75703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8" name="pt468"/>
            <p:cNvSpPr/>
            <p:nvPr/>
          </p:nvSpPr>
          <p:spPr>
            <a:xfrm>
              <a:off x="7873074" y="75703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9" name="pt469"/>
            <p:cNvSpPr/>
            <p:nvPr/>
          </p:nvSpPr>
          <p:spPr>
            <a:xfrm>
              <a:off x="7873074" y="75703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0" name="pt470"/>
            <p:cNvSpPr/>
            <p:nvPr/>
          </p:nvSpPr>
          <p:spPr>
            <a:xfrm>
              <a:off x="7352669" y="548885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1" name="pt471"/>
            <p:cNvSpPr/>
            <p:nvPr/>
          </p:nvSpPr>
          <p:spPr>
            <a:xfrm>
              <a:off x="7121378" y="548885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2" name="pt472"/>
            <p:cNvSpPr/>
            <p:nvPr/>
          </p:nvSpPr>
          <p:spPr>
            <a:xfrm>
              <a:off x="7063555" y="548885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3" name="pt473"/>
            <p:cNvSpPr/>
            <p:nvPr/>
          </p:nvSpPr>
          <p:spPr>
            <a:xfrm>
              <a:off x="7410492" y="439039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4" name="pt474"/>
            <p:cNvSpPr/>
            <p:nvPr/>
          </p:nvSpPr>
          <p:spPr>
            <a:xfrm>
              <a:off x="7468314" y="439039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5" name="pt475"/>
            <p:cNvSpPr/>
            <p:nvPr/>
          </p:nvSpPr>
          <p:spPr>
            <a:xfrm>
              <a:off x="7468314" y="439039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6" name="pt476"/>
            <p:cNvSpPr/>
            <p:nvPr/>
          </p:nvSpPr>
          <p:spPr>
            <a:xfrm>
              <a:off x="7699605" y="278495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7" name="pt477"/>
            <p:cNvSpPr/>
            <p:nvPr/>
          </p:nvSpPr>
          <p:spPr>
            <a:xfrm>
              <a:off x="7699605" y="278495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8" name="pt478"/>
            <p:cNvSpPr/>
            <p:nvPr/>
          </p:nvSpPr>
          <p:spPr>
            <a:xfrm>
              <a:off x="7699605" y="278495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9" name="pt479"/>
            <p:cNvSpPr/>
            <p:nvPr/>
          </p:nvSpPr>
          <p:spPr>
            <a:xfrm>
              <a:off x="7757428" y="379891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0" name="pt480"/>
            <p:cNvSpPr/>
            <p:nvPr/>
          </p:nvSpPr>
          <p:spPr>
            <a:xfrm>
              <a:off x="7583960" y="379891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1" name="pt481"/>
            <p:cNvSpPr/>
            <p:nvPr/>
          </p:nvSpPr>
          <p:spPr>
            <a:xfrm>
              <a:off x="7583960" y="379891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2" name="pt482"/>
            <p:cNvSpPr/>
            <p:nvPr/>
          </p:nvSpPr>
          <p:spPr>
            <a:xfrm>
              <a:off x="7699605" y="329193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3" name="pt483"/>
            <p:cNvSpPr/>
            <p:nvPr/>
          </p:nvSpPr>
          <p:spPr>
            <a:xfrm>
              <a:off x="7699605" y="329193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4" name="pt484"/>
            <p:cNvSpPr/>
            <p:nvPr/>
          </p:nvSpPr>
          <p:spPr>
            <a:xfrm>
              <a:off x="7641783" y="329193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5" name="pt485"/>
            <p:cNvSpPr/>
            <p:nvPr/>
          </p:nvSpPr>
          <p:spPr>
            <a:xfrm>
              <a:off x="7641783" y="337643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6" name="pt486"/>
            <p:cNvSpPr/>
            <p:nvPr/>
          </p:nvSpPr>
          <p:spPr>
            <a:xfrm>
              <a:off x="7641783" y="337643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7" name="pt487"/>
            <p:cNvSpPr/>
            <p:nvPr/>
          </p:nvSpPr>
          <p:spPr>
            <a:xfrm>
              <a:off x="7641783" y="337643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8" name="pt488"/>
            <p:cNvSpPr/>
            <p:nvPr/>
          </p:nvSpPr>
          <p:spPr>
            <a:xfrm>
              <a:off x="7410492" y="472838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9" name="pt489"/>
            <p:cNvSpPr/>
            <p:nvPr/>
          </p:nvSpPr>
          <p:spPr>
            <a:xfrm>
              <a:off x="7410492" y="472838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0" name="pt490"/>
            <p:cNvSpPr/>
            <p:nvPr/>
          </p:nvSpPr>
          <p:spPr>
            <a:xfrm>
              <a:off x="7410492" y="472838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1" name="pt491"/>
            <p:cNvSpPr/>
            <p:nvPr/>
          </p:nvSpPr>
          <p:spPr>
            <a:xfrm>
              <a:off x="7757428" y="227797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2" name="pt492"/>
            <p:cNvSpPr/>
            <p:nvPr/>
          </p:nvSpPr>
          <p:spPr>
            <a:xfrm>
              <a:off x="7757428" y="227797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3" name="pt493"/>
            <p:cNvSpPr/>
            <p:nvPr/>
          </p:nvSpPr>
          <p:spPr>
            <a:xfrm>
              <a:off x="7757428" y="227797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4" name="pt494"/>
            <p:cNvSpPr/>
            <p:nvPr/>
          </p:nvSpPr>
          <p:spPr>
            <a:xfrm>
              <a:off x="7641783" y="413690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5" name="pt495"/>
            <p:cNvSpPr/>
            <p:nvPr/>
          </p:nvSpPr>
          <p:spPr>
            <a:xfrm>
              <a:off x="7526137" y="413690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6" name="pt496"/>
            <p:cNvSpPr/>
            <p:nvPr/>
          </p:nvSpPr>
          <p:spPr>
            <a:xfrm>
              <a:off x="7526137" y="413690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7" name="pt497"/>
            <p:cNvSpPr/>
            <p:nvPr/>
          </p:nvSpPr>
          <p:spPr>
            <a:xfrm>
              <a:off x="7410492" y="498187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8" name="pt498"/>
            <p:cNvSpPr/>
            <p:nvPr/>
          </p:nvSpPr>
          <p:spPr>
            <a:xfrm>
              <a:off x="7352669" y="498187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9" name="pt499"/>
            <p:cNvSpPr/>
            <p:nvPr/>
          </p:nvSpPr>
          <p:spPr>
            <a:xfrm>
              <a:off x="7352669" y="498187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0" name="pt500"/>
            <p:cNvSpPr/>
            <p:nvPr/>
          </p:nvSpPr>
          <p:spPr>
            <a:xfrm>
              <a:off x="7410492" y="481287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1" name="pt501"/>
            <p:cNvSpPr/>
            <p:nvPr/>
          </p:nvSpPr>
          <p:spPr>
            <a:xfrm>
              <a:off x="7410492" y="481287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2" name="pt502"/>
            <p:cNvSpPr/>
            <p:nvPr/>
          </p:nvSpPr>
          <p:spPr>
            <a:xfrm>
              <a:off x="7410492" y="481287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3" name="pt503"/>
            <p:cNvSpPr/>
            <p:nvPr/>
          </p:nvSpPr>
          <p:spPr>
            <a:xfrm>
              <a:off x="7699605" y="286945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4" name="pt504"/>
            <p:cNvSpPr/>
            <p:nvPr/>
          </p:nvSpPr>
          <p:spPr>
            <a:xfrm>
              <a:off x="7699605" y="286945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5" name="pt505"/>
            <p:cNvSpPr/>
            <p:nvPr/>
          </p:nvSpPr>
          <p:spPr>
            <a:xfrm>
              <a:off x="7699605" y="286945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6" name="pt506"/>
            <p:cNvSpPr/>
            <p:nvPr/>
          </p:nvSpPr>
          <p:spPr>
            <a:xfrm>
              <a:off x="7526137" y="44748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7" name="pt507"/>
            <p:cNvSpPr/>
            <p:nvPr/>
          </p:nvSpPr>
          <p:spPr>
            <a:xfrm>
              <a:off x="7468314" y="44748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8" name="pt508"/>
            <p:cNvSpPr/>
            <p:nvPr/>
          </p:nvSpPr>
          <p:spPr>
            <a:xfrm>
              <a:off x="7468314" y="44748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9" name="pt509"/>
            <p:cNvSpPr/>
            <p:nvPr/>
          </p:nvSpPr>
          <p:spPr>
            <a:xfrm>
              <a:off x="7873074" y="84153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0" name="pt510"/>
            <p:cNvSpPr/>
            <p:nvPr/>
          </p:nvSpPr>
          <p:spPr>
            <a:xfrm>
              <a:off x="7873074" y="84153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1" name="pt511"/>
            <p:cNvSpPr/>
            <p:nvPr/>
          </p:nvSpPr>
          <p:spPr>
            <a:xfrm>
              <a:off x="7873074" y="84153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2" name="pt512"/>
            <p:cNvSpPr/>
            <p:nvPr/>
          </p:nvSpPr>
          <p:spPr>
            <a:xfrm>
              <a:off x="7583960" y="422140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3" name="pt513"/>
            <p:cNvSpPr/>
            <p:nvPr/>
          </p:nvSpPr>
          <p:spPr>
            <a:xfrm>
              <a:off x="7468314" y="422140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4" name="pt514"/>
            <p:cNvSpPr/>
            <p:nvPr/>
          </p:nvSpPr>
          <p:spPr>
            <a:xfrm>
              <a:off x="7526137" y="422140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5" name="pt515"/>
            <p:cNvSpPr/>
            <p:nvPr/>
          </p:nvSpPr>
          <p:spPr>
            <a:xfrm>
              <a:off x="7873074" y="92602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6" name="pt516"/>
            <p:cNvSpPr/>
            <p:nvPr/>
          </p:nvSpPr>
          <p:spPr>
            <a:xfrm>
              <a:off x="7873074" y="92602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7" name="pt517"/>
            <p:cNvSpPr/>
            <p:nvPr/>
          </p:nvSpPr>
          <p:spPr>
            <a:xfrm>
              <a:off x="7873074" y="92602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8" name="pt518"/>
            <p:cNvSpPr/>
            <p:nvPr/>
          </p:nvSpPr>
          <p:spPr>
            <a:xfrm>
              <a:off x="7583960" y="51508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9" name="pt519"/>
            <p:cNvSpPr/>
            <p:nvPr/>
          </p:nvSpPr>
          <p:spPr>
            <a:xfrm>
              <a:off x="7526137" y="51508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0" name="pt520"/>
            <p:cNvSpPr/>
            <p:nvPr/>
          </p:nvSpPr>
          <p:spPr>
            <a:xfrm>
              <a:off x="7294846" y="51508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1" name="pt521"/>
            <p:cNvSpPr/>
            <p:nvPr/>
          </p:nvSpPr>
          <p:spPr>
            <a:xfrm>
              <a:off x="7468314" y="455938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2" name="pt522"/>
            <p:cNvSpPr/>
            <p:nvPr/>
          </p:nvSpPr>
          <p:spPr>
            <a:xfrm>
              <a:off x="7468314" y="455938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3" name="pt523"/>
            <p:cNvSpPr/>
            <p:nvPr/>
          </p:nvSpPr>
          <p:spPr>
            <a:xfrm>
              <a:off x="7468314" y="455938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4" name="pt524"/>
            <p:cNvSpPr/>
            <p:nvPr/>
          </p:nvSpPr>
          <p:spPr>
            <a:xfrm>
              <a:off x="7815251" y="168649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5" name="pt525"/>
            <p:cNvSpPr/>
            <p:nvPr/>
          </p:nvSpPr>
          <p:spPr>
            <a:xfrm>
              <a:off x="7815251" y="168649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6" name="pt526"/>
            <p:cNvSpPr/>
            <p:nvPr/>
          </p:nvSpPr>
          <p:spPr>
            <a:xfrm>
              <a:off x="7815251" y="168649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7" name="pt527"/>
            <p:cNvSpPr/>
            <p:nvPr/>
          </p:nvSpPr>
          <p:spPr>
            <a:xfrm>
              <a:off x="7699605" y="346093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8" name="pt528"/>
            <p:cNvSpPr/>
            <p:nvPr/>
          </p:nvSpPr>
          <p:spPr>
            <a:xfrm>
              <a:off x="7641783" y="346093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9" name="pt529"/>
            <p:cNvSpPr/>
            <p:nvPr/>
          </p:nvSpPr>
          <p:spPr>
            <a:xfrm>
              <a:off x="7641783" y="346093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0" name="pt530"/>
            <p:cNvSpPr/>
            <p:nvPr/>
          </p:nvSpPr>
          <p:spPr>
            <a:xfrm>
              <a:off x="7815251" y="177099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1" name="pt531"/>
            <p:cNvSpPr/>
            <p:nvPr/>
          </p:nvSpPr>
          <p:spPr>
            <a:xfrm>
              <a:off x="7873074" y="177099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2" name="pt532"/>
            <p:cNvSpPr/>
            <p:nvPr/>
          </p:nvSpPr>
          <p:spPr>
            <a:xfrm>
              <a:off x="7815251" y="177099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3" name="pt533"/>
            <p:cNvSpPr/>
            <p:nvPr/>
          </p:nvSpPr>
          <p:spPr>
            <a:xfrm>
              <a:off x="7468314" y="101052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4" name="pt534"/>
            <p:cNvSpPr/>
            <p:nvPr/>
          </p:nvSpPr>
          <p:spPr>
            <a:xfrm>
              <a:off x="7699605" y="101052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5" name="pt535"/>
            <p:cNvSpPr/>
            <p:nvPr/>
          </p:nvSpPr>
          <p:spPr>
            <a:xfrm>
              <a:off x="7873074" y="101052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6" name="pt536"/>
            <p:cNvSpPr/>
            <p:nvPr/>
          </p:nvSpPr>
          <p:spPr>
            <a:xfrm>
              <a:off x="7757428" y="295394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7" name="pt537"/>
            <p:cNvSpPr/>
            <p:nvPr/>
          </p:nvSpPr>
          <p:spPr>
            <a:xfrm>
              <a:off x="7699605" y="295394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8" name="pt538"/>
            <p:cNvSpPr/>
            <p:nvPr/>
          </p:nvSpPr>
          <p:spPr>
            <a:xfrm>
              <a:off x="7699605" y="295394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9" name="pt539"/>
            <p:cNvSpPr/>
            <p:nvPr/>
          </p:nvSpPr>
          <p:spPr>
            <a:xfrm>
              <a:off x="7815251" y="185549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0" name="pt540"/>
            <p:cNvSpPr/>
            <p:nvPr/>
          </p:nvSpPr>
          <p:spPr>
            <a:xfrm>
              <a:off x="7815251" y="185549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1" name="pt541"/>
            <p:cNvSpPr/>
            <p:nvPr/>
          </p:nvSpPr>
          <p:spPr>
            <a:xfrm>
              <a:off x="7815251" y="185549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2" name="pt542"/>
            <p:cNvSpPr/>
            <p:nvPr/>
          </p:nvSpPr>
          <p:spPr>
            <a:xfrm>
              <a:off x="7873074" y="109502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3" name="pt543"/>
            <p:cNvSpPr/>
            <p:nvPr/>
          </p:nvSpPr>
          <p:spPr>
            <a:xfrm>
              <a:off x="7468314" y="506636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4" name="pt544"/>
            <p:cNvSpPr/>
            <p:nvPr/>
          </p:nvSpPr>
          <p:spPr>
            <a:xfrm>
              <a:off x="7352669" y="506636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5" name="pt545"/>
            <p:cNvSpPr/>
            <p:nvPr/>
          </p:nvSpPr>
          <p:spPr>
            <a:xfrm>
              <a:off x="7352669" y="506636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6" name="pt546"/>
            <p:cNvSpPr/>
            <p:nvPr/>
          </p:nvSpPr>
          <p:spPr>
            <a:xfrm>
              <a:off x="7873074" y="109502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7" name="pt547"/>
            <p:cNvSpPr/>
            <p:nvPr/>
          </p:nvSpPr>
          <p:spPr>
            <a:xfrm>
              <a:off x="7873074" y="109502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8" name="pt548"/>
            <p:cNvSpPr/>
            <p:nvPr/>
          </p:nvSpPr>
          <p:spPr>
            <a:xfrm>
              <a:off x="7873074" y="19399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9" name="pt549"/>
            <p:cNvSpPr/>
            <p:nvPr/>
          </p:nvSpPr>
          <p:spPr>
            <a:xfrm>
              <a:off x="7641783" y="19399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0" name="pt550"/>
            <p:cNvSpPr/>
            <p:nvPr/>
          </p:nvSpPr>
          <p:spPr>
            <a:xfrm>
              <a:off x="7815251" y="19399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1" name="pt551"/>
            <p:cNvSpPr/>
            <p:nvPr/>
          </p:nvSpPr>
          <p:spPr>
            <a:xfrm>
              <a:off x="7815251" y="202448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2" name="pt552"/>
            <p:cNvSpPr/>
            <p:nvPr/>
          </p:nvSpPr>
          <p:spPr>
            <a:xfrm>
              <a:off x="7815251" y="202448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3" name="pt553"/>
            <p:cNvSpPr/>
            <p:nvPr/>
          </p:nvSpPr>
          <p:spPr>
            <a:xfrm>
              <a:off x="7873074" y="117951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4" name="pt554"/>
            <p:cNvSpPr/>
            <p:nvPr/>
          </p:nvSpPr>
          <p:spPr>
            <a:xfrm>
              <a:off x="7873074" y="117951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5" name="pt555"/>
            <p:cNvSpPr/>
            <p:nvPr/>
          </p:nvSpPr>
          <p:spPr>
            <a:xfrm>
              <a:off x="7873074" y="117951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6" name="pt556"/>
            <p:cNvSpPr/>
            <p:nvPr/>
          </p:nvSpPr>
          <p:spPr>
            <a:xfrm>
              <a:off x="7815251" y="202448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7" name="pt557"/>
            <p:cNvSpPr/>
            <p:nvPr/>
          </p:nvSpPr>
          <p:spPr>
            <a:xfrm>
              <a:off x="7757428" y="303844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8" name="pt558"/>
            <p:cNvSpPr/>
            <p:nvPr/>
          </p:nvSpPr>
          <p:spPr>
            <a:xfrm>
              <a:off x="7757428" y="303844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9" name="pt559"/>
            <p:cNvSpPr/>
            <p:nvPr/>
          </p:nvSpPr>
          <p:spPr>
            <a:xfrm>
              <a:off x="7699605" y="303844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0" name="pt560"/>
            <p:cNvSpPr/>
            <p:nvPr/>
          </p:nvSpPr>
          <p:spPr>
            <a:xfrm>
              <a:off x="7583960" y="236247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1" name="pt561"/>
            <p:cNvSpPr/>
            <p:nvPr/>
          </p:nvSpPr>
          <p:spPr>
            <a:xfrm>
              <a:off x="7757428" y="236247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2" name="pt562"/>
            <p:cNvSpPr/>
            <p:nvPr/>
          </p:nvSpPr>
          <p:spPr>
            <a:xfrm>
              <a:off x="7583960" y="464388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3" name="pt563"/>
            <p:cNvSpPr/>
            <p:nvPr/>
          </p:nvSpPr>
          <p:spPr>
            <a:xfrm>
              <a:off x="7526137" y="464388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4" name="pt564"/>
            <p:cNvSpPr/>
            <p:nvPr/>
          </p:nvSpPr>
          <p:spPr>
            <a:xfrm>
              <a:off x="7468314" y="464388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5" name="pt565"/>
            <p:cNvSpPr/>
            <p:nvPr/>
          </p:nvSpPr>
          <p:spPr>
            <a:xfrm>
              <a:off x="7699605" y="126401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6" name="pt566"/>
            <p:cNvSpPr/>
            <p:nvPr/>
          </p:nvSpPr>
          <p:spPr>
            <a:xfrm>
              <a:off x="7873074" y="126401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7" name="pt567"/>
            <p:cNvSpPr/>
            <p:nvPr/>
          </p:nvSpPr>
          <p:spPr>
            <a:xfrm>
              <a:off x="7873074" y="126401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8" name="pt568"/>
            <p:cNvSpPr/>
            <p:nvPr/>
          </p:nvSpPr>
          <p:spPr>
            <a:xfrm>
              <a:off x="7468314" y="531985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9" name="pt569"/>
            <p:cNvSpPr/>
            <p:nvPr/>
          </p:nvSpPr>
          <p:spPr>
            <a:xfrm>
              <a:off x="7294846" y="531985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0" name="pt570"/>
            <p:cNvSpPr/>
            <p:nvPr/>
          </p:nvSpPr>
          <p:spPr>
            <a:xfrm>
              <a:off x="7237023" y="531985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1" name="pt571"/>
            <p:cNvSpPr/>
            <p:nvPr/>
          </p:nvSpPr>
          <p:spPr>
            <a:xfrm>
              <a:off x="7757428" y="236247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2" name="pt572"/>
            <p:cNvSpPr/>
            <p:nvPr/>
          </p:nvSpPr>
          <p:spPr>
            <a:xfrm>
              <a:off x="7873074" y="134851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3" name="pt573"/>
            <p:cNvSpPr/>
            <p:nvPr/>
          </p:nvSpPr>
          <p:spPr>
            <a:xfrm>
              <a:off x="7873074" y="134851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4" name="pt574"/>
            <p:cNvSpPr/>
            <p:nvPr/>
          </p:nvSpPr>
          <p:spPr>
            <a:xfrm>
              <a:off x="7873074" y="134851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5" name="pt575"/>
            <p:cNvSpPr/>
            <p:nvPr/>
          </p:nvSpPr>
          <p:spPr>
            <a:xfrm>
              <a:off x="7237023" y="57423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6" name="pt576"/>
            <p:cNvSpPr/>
            <p:nvPr/>
          </p:nvSpPr>
          <p:spPr>
            <a:xfrm>
              <a:off x="6890087" y="57423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7" name="pt577"/>
            <p:cNvSpPr/>
            <p:nvPr/>
          </p:nvSpPr>
          <p:spPr>
            <a:xfrm>
              <a:off x="5964923" y="57423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8" name="pt578"/>
            <p:cNvSpPr/>
            <p:nvPr/>
          </p:nvSpPr>
          <p:spPr>
            <a:xfrm>
              <a:off x="7873074" y="143300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9" name="pt579"/>
            <p:cNvSpPr/>
            <p:nvPr/>
          </p:nvSpPr>
          <p:spPr>
            <a:xfrm>
              <a:off x="7873074" y="143300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0" name="pt580"/>
            <p:cNvSpPr/>
            <p:nvPr/>
          </p:nvSpPr>
          <p:spPr>
            <a:xfrm>
              <a:off x="7873074" y="143300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1" name="pt581"/>
            <p:cNvSpPr/>
            <p:nvPr/>
          </p:nvSpPr>
          <p:spPr>
            <a:xfrm>
              <a:off x="7641783" y="388341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2" name="pt582"/>
            <p:cNvSpPr/>
            <p:nvPr/>
          </p:nvSpPr>
          <p:spPr>
            <a:xfrm>
              <a:off x="7583960" y="388341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3" name="pt583"/>
            <p:cNvSpPr/>
            <p:nvPr/>
          </p:nvSpPr>
          <p:spPr>
            <a:xfrm>
              <a:off x="7583960" y="388341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4" name="pt584"/>
            <p:cNvSpPr/>
            <p:nvPr/>
          </p:nvSpPr>
          <p:spPr>
            <a:xfrm>
              <a:off x="7757428" y="210898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5" name="pt585"/>
            <p:cNvSpPr/>
            <p:nvPr/>
          </p:nvSpPr>
          <p:spPr>
            <a:xfrm>
              <a:off x="7757428" y="210898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6" name="pt586"/>
            <p:cNvSpPr/>
            <p:nvPr/>
          </p:nvSpPr>
          <p:spPr>
            <a:xfrm>
              <a:off x="7815251" y="210898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7" name="pt587"/>
            <p:cNvSpPr/>
            <p:nvPr/>
          </p:nvSpPr>
          <p:spPr>
            <a:xfrm>
              <a:off x="7815251" y="354542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8" name="pt588"/>
            <p:cNvSpPr/>
            <p:nvPr/>
          </p:nvSpPr>
          <p:spPr>
            <a:xfrm>
              <a:off x="7815251" y="354542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9" name="pt589"/>
            <p:cNvSpPr/>
            <p:nvPr/>
          </p:nvSpPr>
          <p:spPr>
            <a:xfrm>
              <a:off x="7641783" y="354542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0" name="pt590"/>
            <p:cNvSpPr/>
            <p:nvPr/>
          </p:nvSpPr>
          <p:spPr>
            <a:xfrm>
              <a:off x="7237023" y="565784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1" name="pt591"/>
            <p:cNvSpPr/>
            <p:nvPr/>
          </p:nvSpPr>
          <p:spPr>
            <a:xfrm>
              <a:off x="7063555" y="565784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2" name="pt592"/>
            <p:cNvSpPr/>
            <p:nvPr/>
          </p:nvSpPr>
          <p:spPr>
            <a:xfrm>
              <a:off x="6658796" y="565784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3" name="pt593"/>
            <p:cNvSpPr/>
            <p:nvPr/>
          </p:nvSpPr>
          <p:spPr>
            <a:xfrm>
              <a:off x="7757428" y="244696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4" name="pt594"/>
            <p:cNvSpPr/>
            <p:nvPr/>
          </p:nvSpPr>
          <p:spPr>
            <a:xfrm>
              <a:off x="7757428" y="244696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5" name="pt595"/>
            <p:cNvSpPr/>
            <p:nvPr/>
          </p:nvSpPr>
          <p:spPr>
            <a:xfrm>
              <a:off x="7757428" y="244696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6" name="pt596"/>
            <p:cNvSpPr/>
            <p:nvPr/>
          </p:nvSpPr>
          <p:spPr>
            <a:xfrm>
              <a:off x="7699605" y="253146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7" name="pt597"/>
            <p:cNvSpPr/>
            <p:nvPr/>
          </p:nvSpPr>
          <p:spPr>
            <a:xfrm>
              <a:off x="7815251" y="253146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8" name="pt598"/>
            <p:cNvSpPr/>
            <p:nvPr/>
          </p:nvSpPr>
          <p:spPr>
            <a:xfrm>
              <a:off x="7757428" y="253146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9" name="pt599"/>
            <p:cNvSpPr/>
            <p:nvPr/>
          </p:nvSpPr>
          <p:spPr>
            <a:xfrm>
              <a:off x="7641783" y="523536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0" name="pt600"/>
            <p:cNvSpPr/>
            <p:nvPr/>
          </p:nvSpPr>
          <p:spPr>
            <a:xfrm>
              <a:off x="7294846" y="523536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1" name="pt601"/>
            <p:cNvSpPr/>
            <p:nvPr/>
          </p:nvSpPr>
          <p:spPr>
            <a:xfrm>
              <a:off x="7294846" y="523536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2" name="pt602"/>
            <p:cNvSpPr/>
            <p:nvPr/>
          </p:nvSpPr>
          <p:spPr>
            <a:xfrm>
              <a:off x="7237023" y="489737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3" name="pt603"/>
            <p:cNvSpPr/>
            <p:nvPr/>
          </p:nvSpPr>
          <p:spPr>
            <a:xfrm>
              <a:off x="7468314" y="489737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4" name="pt604"/>
            <p:cNvSpPr/>
            <p:nvPr/>
          </p:nvSpPr>
          <p:spPr>
            <a:xfrm>
              <a:off x="7410492" y="489737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5" name="pt605"/>
            <p:cNvSpPr/>
            <p:nvPr/>
          </p:nvSpPr>
          <p:spPr>
            <a:xfrm>
              <a:off x="7757428" y="312294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6" name="pt606"/>
            <p:cNvSpPr/>
            <p:nvPr/>
          </p:nvSpPr>
          <p:spPr>
            <a:xfrm>
              <a:off x="7757428" y="312294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7" name="pt607"/>
            <p:cNvSpPr/>
            <p:nvPr/>
          </p:nvSpPr>
          <p:spPr>
            <a:xfrm>
              <a:off x="7699605" y="312294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8" name="pt608"/>
            <p:cNvSpPr/>
            <p:nvPr/>
          </p:nvSpPr>
          <p:spPr>
            <a:xfrm>
              <a:off x="7815251" y="396791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9" name="pt609"/>
            <p:cNvSpPr/>
            <p:nvPr/>
          </p:nvSpPr>
          <p:spPr>
            <a:xfrm>
              <a:off x="7583960" y="396791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0" name="pt610"/>
            <p:cNvSpPr/>
            <p:nvPr/>
          </p:nvSpPr>
          <p:spPr>
            <a:xfrm>
              <a:off x="7583960" y="396791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1" name="pt611"/>
            <p:cNvSpPr/>
            <p:nvPr/>
          </p:nvSpPr>
          <p:spPr>
            <a:xfrm>
              <a:off x="7583960" y="40524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2" name="pt612"/>
            <p:cNvSpPr/>
            <p:nvPr/>
          </p:nvSpPr>
          <p:spPr>
            <a:xfrm>
              <a:off x="7583960" y="40524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3" name="pt613"/>
            <p:cNvSpPr/>
            <p:nvPr/>
          </p:nvSpPr>
          <p:spPr>
            <a:xfrm>
              <a:off x="7583960" y="40524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4" name="pt614"/>
            <p:cNvSpPr/>
            <p:nvPr/>
          </p:nvSpPr>
          <p:spPr>
            <a:xfrm>
              <a:off x="7873074" y="26159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5" name="pt615"/>
            <p:cNvSpPr/>
            <p:nvPr/>
          </p:nvSpPr>
          <p:spPr>
            <a:xfrm>
              <a:off x="7757428" y="26159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6" name="pt616"/>
            <p:cNvSpPr/>
            <p:nvPr/>
          </p:nvSpPr>
          <p:spPr>
            <a:xfrm>
              <a:off x="7757428" y="26159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7" name="pt617"/>
            <p:cNvSpPr/>
            <p:nvPr/>
          </p:nvSpPr>
          <p:spPr>
            <a:xfrm>
              <a:off x="7526137" y="3207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8" name="pt618"/>
            <p:cNvSpPr/>
            <p:nvPr/>
          </p:nvSpPr>
          <p:spPr>
            <a:xfrm>
              <a:off x="7526137" y="3207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9" name="pt619"/>
            <p:cNvSpPr/>
            <p:nvPr/>
          </p:nvSpPr>
          <p:spPr>
            <a:xfrm>
              <a:off x="7699605" y="3207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0" name="pt620"/>
            <p:cNvSpPr/>
            <p:nvPr/>
          </p:nvSpPr>
          <p:spPr>
            <a:xfrm>
              <a:off x="7583960" y="362992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1" name="pt621"/>
            <p:cNvSpPr/>
            <p:nvPr/>
          </p:nvSpPr>
          <p:spPr>
            <a:xfrm>
              <a:off x="7583960" y="362992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2" name="pt622"/>
            <p:cNvSpPr/>
            <p:nvPr/>
          </p:nvSpPr>
          <p:spPr>
            <a:xfrm>
              <a:off x="7641783" y="362992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3" name="tx623"/>
            <p:cNvSpPr/>
            <p:nvPr/>
          </p:nvSpPr>
          <p:spPr>
            <a:xfrm>
              <a:off x="1456833" y="5732472"/>
              <a:ext cx="3784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Panama</a:t>
              </a:r>
            </a:p>
          </p:txBody>
        </p:sp>
        <p:sp>
          <p:nvSpPr>
            <p:cNvPr id="624" name="tx624"/>
            <p:cNvSpPr/>
            <p:nvPr/>
          </p:nvSpPr>
          <p:spPr>
            <a:xfrm>
              <a:off x="1428654" y="5647975"/>
              <a:ext cx="40659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Romania</a:t>
              </a:r>
            </a:p>
          </p:txBody>
        </p:sp>
        <p:sp>
          <p:nvSpPr>
            <p:cNvPr id="625" name="tx625"/>
            <p:cNvSpPr/>
            <p:nvPr/>
          </p:nvSpPr>
          <p:spPr>
            <a:xfrm>
              <a:off x="1519043" y="5563478"/>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Austria</a:t>
              </a:r>
            </a:p>
          </p:txBody>
        </p:sp>
        <p:sp>
          <p:nvSpPr>
            <p:cNvPr id="626" name="tx626"/>
            <p:cNvSpPr/>
            <p:nvPr/>
          </p:nvSpPr>
          <p:spPr>
            <a:xfrm>
              <a:off x="1400328" y="5478982"/>
              <a:ext cx="4349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Barbados</a:t>
              </a:r>
            </a:p>
          </p:txBody>
        </p:sp>
        <p:sp>
          <p:nvSpPr>
            <p:cNvPr id="627" name="tx627"/>
            <p:cNvSpPr/>
            <p:nvPr/>
          </p:nvSpPr>
          <p:spPr>
            <a:xfrm>
              <a:off x="1406033" y="5394485"/>
              <a:ext cx="4292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Bahamas</a:t>
              </a:r>
            </a:p>
          </p:txBody>
        </p:sp>
        <p:sp>
          <p:nvSpPr>
            <p:cNvPr id="628" name="tx628"/>
            <p:cNvSpPr/>
            <p:nvPr/>
          </p:nvSpPr>
          <p:spPr>
            <a:xfrm>
              <a:off x="1236617" y="5309988"/>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New</a:t>
              </a:r>
            </a:p>
          </p:txBody>
        </p:sp>
        <p:sp>
          <p:nvSpPr>
            <p:cNvPr id="629" name="tx629"/>
            <p:cNvSpPr/>
            <p:nvPr/>
          </p:nvSpPr>
          <p:spPr>
            <a:xfrm>
              <a:off x="1468094" y="5309988"/>
              <a:ext cx="3671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Zealand</a:t>
              </a:r>
            </a:p>
          </p:txBody>
        </p:sp>
        <p:sp>
          <p:nvSpPr>
            <p:cNvPr id="630" name="tx630"/>
            <p:cNvSpPr/>
            <p:nvPr/>
          </p:nvSpPr>
          <p:spPr>
            <a:xfrm>
              <a:off x="1445522" y="5224202"/>
              <a:ext cx="38973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Slovenia</a:t>
              </a:r>
            </a:p>
          </p:txBody>
        </p:sp>
        <p:sp>
          <p:nvSpPr>
            <p:cNvPr id="631" name="tx631"/>
            <p:cNvSpPr/>
            <p:nvPr/>
          </p:nvSpPr>
          <p:spPr>
            <a:xfrm>
              <a:off x="1524599" y="5140995"/>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Ireland</a:t>
              </a:r>
            </a:p>
          </p:txBody>
        </p:sp>
        <p:sp>
          <p:nvSpPr>
            <p:cNvPr id="632" name="tx632"/>
            <p:cNvSpPr/>
            <p:nvPr/>
          </p:nvSpPr>
          <p:spPr>
            <a:xfrm>
              <a:off x="1422850" y="5056498"/>
              <a:ext cx="41240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Lithuania</a:t>
              </a:r>
            </a:p>
          </p:txBody>
        </p:sp>
        <p:sp>
          <p:nvSpPr>
            <p:cNvPr id="633" name="tx633"/>
            <p:cNvSpPr/>
            <p:nvPr/>
          </p:nvSpPr>
          <p:spPr>
            <a:xfrm>
              <a:off x="1496371" y="4972001"/>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Estonia</a:t>
              </a:r>
            </a:p>
          </p:txBody>
        </p:sp>
        <p:sp>
          <p:nvSpPr>
            <p:cNvPr id="634" name="tx634"/>
            <p:cNvSpPr/>
            <p:nvPr/>
          </p:nvSpPr>
          <p:spPr>
            <a:xfrm>
              <a:off x="1315694" y="4886215"/>
              <a:ext cx="1807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San</a:t>
              </a:r>
            </a:p>
          </p:txBody>
        </p:sp>
        <p:sp>
          <p:nvSpPr>
            <p:cNvPr id="635" name="tx635"/>
            <p:cNvSpPr/>
            <p:nvPr/>
          </p:nvSpPr>
          <p:spPr>
            <a:xfrm>
              <a:off x="1524698" y="4887505"/>
              <a:ext cx="3105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Marino</a:t>
              </a:r>
            </a:p>
          </p:txBody>
        </p:sp>
        <p:sp>
          <p:nvSpPr>
            <p:cNvPr id="636" name="tx636"/>
            <p:cNvSpPr/>
            <p:nvPr/>
          </p:nvSpPr>
          <p:spPr>
            <a:xfrm>
              <a:off x="1502027" y="4803008"/>
              <a:ext cx="3332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Finland</a:t>
              </a:r>
            </a:p>
          </p:txBody>
        </p:sp>
        <p:sp>
          <p:nvSpPr>
            <p:cNvPr id="637" name="tx637"/>
            <p:cNvSpPr/>
            <p:nvPr/>
          </p:nvSpPr>
          <p:spPr>
            <a:xfrm>
              <a:off x="1417443" y="4697080"/>
              <a:ext cx="41781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Germany</a:t>
              </a:r>
            </a:p>
          </p:txBody>
        </p:sp>
        <p:sp>
          <p:nvSpPr>
            <p:cNvPr id="638" name="tx638"/>
            <p:cNvSpPr/>
            <p:nvPr/>
          </p:nvSpPr>
          <p:spPr>
            <a:xfrm>
              <a:off x="508103" y="4634015"/>
              <a:ext cx="5478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Netherlands</a:t>
              </a:r>
            </a:p>
          </p:txBody>
        </p:sp>
        <p:sp>
          <p:nvSpPr>
            <p:cNvPr id="639" name="tx639"/>
            <p:cNvSpPr/>
            <p:nvPr/>
          </p:nvSpPr>
          <p:spPr>
            <a:xfrm>
              <a:off x="1084167" y="4612583"/>
              <a:ext cx="43482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(Kingdom</a:t>
              </a:r>
            </a:p>
          </p:txBody>
        </p:sp>
        <p:sp>
          <p:nvSpPr>
            <p:cNvPr id="640" name="tx640"/>
            <p:cNvSpPr/>
            <p:nvPr/>
          </p:nvSpPr>
          <p:spPr>
            <a:xfrm>
              <a:off x="1547221" y="4632774"/>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of</a:t>
              </a:r>
            </a:p>
          </p:txBody>
        </p:sp>
        <p:sp>
          <p:nvSpPr>
            <p:cNvPr id="641" name="tx641"/>
            <p:cNvSpPr/>
            <p:nvPr/>
          </p:nvSpPr>
          <p:spPr>
            <a:xfrm>
              <a:off x="1660181" y="4612583"/>
              <a:ext cx="17507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the)</a:t>
              </a:r>
            </a:p>
          </p:txBody>
        </p:sp>
        <p:sp>
          <p:nvSpPr>
            <p:cNvPr id="642" name="tx642"/>
            <p:cNvSpPr/>
            <p:nvPr/>
          </p:nvSpPr>
          <p:spPr>
            <a:xfrm>
              <a:off x="1507633" y="4549518"/>
              <a:ext cx="3276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Iceland</a:t>
              </a:r>
            </a:p>
          </p:txBody>
        </p:sp>
        <p:sp>
          <p:nvSpPr>
            <p:cNvPr id="643" name="tx643"/>
            <p:cNvSpPr/>
            <p:nvPr/>
          </p:nvSpPr>
          <p:spPr>
            <a:xfrm>
              <a:off x="1112345" y="4464972"/>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United</a:t>
              </a:r>
            </a:p>
          </p:txBody>
        </p:sp>
        <p:sp>
          <p:nvSpPr>
            <p:cNvPr id="644" name="tx644"/>
            <p:cNvSpPr/>
            <p:nvPr/>
          </p:nvSpPr>
          <p:spPr>
            <a:xfrm>
              <a:off x="1434260" y="4444830"/>
              <a:ext cx="40099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Kingdom</a:t>
              </a:r>
            </a:p>
          </p:txBody>
        </p:sp>
        <p:sp>
          <p:nvSpPr>
            <p:cNvPr id="645" name="tx645"/>
            <p:cNvSpPr/>
            <p:nvPr/>
          </p:nvSpPr>
          <p:spPr>
            <a:xfrm>
              <a:off x="1479355" y="4379235"/>
              <a:ext cx="35589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Canada</a:t>
              </a:r>
            </a:p>
          </p:txBody>
        </p:sp>
        <p:sp>
          <p:nvSpPr>
            <p:cNvPr id="646" name="tx646"/>
            <p:cNvSpPr/>
            <p:nvPr/>
          </p:nvSpPr>
          <p:spPr>
            <a:xfrm>
              <a:off x="1462488" y="4275837"/>
              <a:ext cx="37276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Bulgaria</a:t>
              </a:r>
            </a:p>
          </p:txBody>
        </p:sp>
        <p:sp>
          <p:nvSpPr>
            <p:cNvPr id="647" name="tx647"/>
            <p:cNvSpPr/>
            <p:nvPr/>
          </p:nvSpPr>
          <p:spPr>
            <a:xfrm>
              <a:off x="1507732" y="4210241"/>
              <a:ext cx="32752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Croatia</a:t>
              </a:r>
            </a:p>
          </p:txBody>
        </p:sp>
        <p:sp>
          <p:nvSpPr>
            <p:cNvPr id="648" name="tx648"/>
            <p:cNvSpPr/>
            <p:nvPr/>
          </p:nvSpPr>
          <p:spPr>
            <a:xfrm>
              <a:off x="1575399" y="4106794"/>
              <a:ext cx="259853" cy="94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Spain</a:t>
              </a:r>
            </a:p>
          </p:txBody>
        </p:sp>
        <p:sp>
          <p:nvSpPr>
            <p:cNvPr id="649" name="tx649"/>
            <p:cNvSpPr/>
            <p:nvPr/>
          </p:nvSpPr>
          <p:spPr>
            <a:xfrm>
              <a:off x="1225306" y="4042488"/>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United</a:t>
              </a:r>
            </a:p>
          </p:txBody>
        </p:sp>
        <p:sp>
          <p:nvSpPr>
            <p:cNvPr id="650" name="tx650"/>
            <p:cNvSpPr/>
            <p:nvPr/>
          </p:nvSpPr>
          <p:spPr>
            <a:xfrm>
              <a:off x="1547221" y="4041248"/>
              <a:ext cx="28803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States</a:t>
              </a:r>
            </a:p>
          </p:txBody>
        </p:sp>
        <p:sp>
          <p:nvSpPr>
            <p:cNvPr id="651" name="tx651"/>
            <p:cNvSpPr/>
            <p:nvPr/>
          </p:nvSpPr>
          <p:spPr>
            <a:xfrm>
              <a:off x="1468094" y="3956751"/>
              <a:ext cx="36715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Sweden</a:t>
              </a:r>
            </a:p>
          </p:txBody>
        </p:sp>
        <p:sp>
          <p:nvSpPr>
            <p:cNvPr id="652" name="tx652"/>
            <p:cNvSpPr/>
            <p:nvPr/>
          </p:nvSpPr>
          <p:spPr>
            <a:xfrm>
              <a:off x="1518894" y="3873544"/>
              <a:ext cx="3163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Poland</a:t>
              </a:r>
            </a:p>
          </p:txBody>
        </p:sp>
        <p:sp>
          <p:nvSpPr>
            <p:cNvPr id="653" name="tx653"/>
            <p:cNvSpPr/>
            <p:nvPr/>
          </p:nvSpPr>
          <p:spPr>
            <a:xfrm>
              <a:off x="1468193" y="3787758"/>
              <a:ext cx="3670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Czechia</a:t>
              </a:r>
            </a:p>
          </p:txBody>
        </p:sp>
        <p:sp>
          <p:nvSpPr>
            <p:cNvPr id="654" name="tx654"/>
            <p:cNvSpPr/>
            <p:nvPr/>
          </p:nvSpPr>
          <p:spPr>
            <a:xfrm>
              <a:off x="1439965" y="3704551"/>
              <a:ext cx="3952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Australia</a:t>
              </a:r>
            </a:p>
          </p:txBody>
        </p:sp>
        <p:sp>
          <p:nvSpPr>
            <p:cNvPr id="655" name="tx655"/>
            <p:cNvSpPr/>
            <p:nvPr/>
          </p:nvSpPr>
          <p:spPr>
            <a:xfrm>
              <a:off x="1451227" y="3599863"/>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Uruguay</a:t>
              </a:r>
            </a:p>
          </p:txBody>
        </p:sp>
        <p:sp>
          <p:nvSpPr>
            <p:cNvPr id="656" name="tx656"/>
            <p:cNvSpPr/>
            <p:nvPr/>
          </p:nvSpPr>
          <p:spPr>
            <a:xfrm>
              <a:off x="1581154" y="3529803"/>
              <a:ext cx="254099" cy="79672"/>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Qatar</a:t>
              </a:r>
            </a:p>
          </p:txBody>
        </p:sp>
        <p:sp>
          <p:nvSpPr>
            <p:cNvPr id="657" name="tx657"/>
            <p:cNvSpPr/>
            <p:nvPr/>
          </p:nvSpPr>
          <p:spPr>
            <a:xfrm>
              <a:off x="1648920" y="3430870"/>
              <a:ext cx="18633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Italy</a:t>
              </a:r>
            </a:p>
          </p:txBody>
        </p:sp>
        <p:sp>
          <p:nvSpPr>
            <p:cNvPr id="658" name="tx658"/>
            <p:cNvSpPr/>
            <p:nvPr/>
          </p:nvSpPr>
          <p:spPr>
            <a:xfrm>
              <a:off x="1513437" y="3345133"/>
              <a:ext cx="32181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Cyprus</a:t>
              </a:r>
            </a:p>
          </p:txBody>
        </p:sp>
        <p:sp>
          <p:nvSpPr>
            <p:cNvPr id="659" name="tx659"/>
            <p:cNvSpPr/>
            <p:nvPr/>
          </p:nvSpPr>
          <p:spPr>
            <a:xfrm>
              <a:off x="1310088" y="3280778"/>
              <a:ext cx="5251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Switzerland</a:t>
              </a:r>
            </a:p>
          </p:txBody>
        </p:sp>
        <p:sp>
          <p:nvSpPr>
            <p:cNvPr id="660" name="tx660"/>
            <p:cNvSpPr/>
            <p:nvPr/>
          </p:nvSpPr>
          <p:spPr>
            <a:xfrm>
              <a:off x="897636" y="3197571"/>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Trinidad</a:t>
              </a:r>
            </a:p>
          </p:txBody>
        </p:sp>
        <p:sp>
          <p:nvSpPr>
            <p:cNvPr id="661" name="tx661"/>
            <p:cNvSpPr/>
            <p:nvPr/>
          </p:nvSpPr>
          <p:spPr>
            <a:xfrm>
              <a:off x="1292923" y="3197571"/>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and</a:t>
              </a:r>
            </a:p>
          </p:txBody>
        </p:sp>
        <p:sp>
          <p:nvSpPr>
            <p:cNvPr id="662" name="tx662"/>
            <p:cNvSpPr/>
            <p:nvPr/>
          </p:nvSpPr>
          <p:spPr>
            <a:xfrm>
              <a:off x="1490666" y="3177380"/>
              <a:ext cx="34458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Tobago</a:t>
              </a:r>
            </a:p>
          </p:txBody>
        </p:sp>
        <p:sp>
          <p:nvSpPr>
            <p:cNvPr id="663" name="tx663"/>
            <p:cNvSpPr/>
            <p:nvPr/>
          </p:nvSpPr>
          <p:spPr>
            <a:xfrm>
              <a:off x="1451227" y="3111784"/>
              <a:ext cx="3840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Slovakia</a:t>
              </a:r>
            </a:p>
          </p:txBody>
        </p:sp>
        <p:sp>
          <p:nvSpPr>
            <p:cNvPr id="664" name="tx664"/>
            <p:cNvSpPr/>
            <p:nvPr/>
          </p:nvSpPr>
          <p:spPr>
            <a:xfrm>
              <a:off x="1490865" y="3008387"/>
              <a:ext cx="34438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Norway</a:t>
              </a:r>
            </a:p>
          </p:txBody>
        </p:sp>
        <p:sp>
          <p:nvSpPr>
            <p:cNvPr id="665" name="tx665"/>
            <p:cNvSpPr/>
            <p:nvPr/>
          </p:nvSpPr>
          <p:spPr>
            <a:xfrm>
              <a:off x="897834" y="2942791"/>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Saint</a:t>
              </a:r>
            </a:p>
          </p:txBody>
        </p:sp>
        <p:sp>
          <p:nvSpPr>
            <p:cNvPr id="666" name="tx666"/>
            <p:cNvSpPr/>
            <p:nvPr/>
          </p:nvSpPr>
          <p:spPr>
            <a:xfrm>
              <a:off x="1157638" y="2944081"/>
              <a:ext cx="19759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Kitts</a:t>
              </a:r>
            </a:p>
          </p:txBody>
        </p:sp>
        <p:sp>
          <p:nvSpPr>
            <p:cNvPr id="667" name="tx667"/>
            <p:cNvSpPr/>
            <p:nvPr/>
          </p:nvSpPr>
          <p:spPr>
            <a:xfrm>
              <a:off x="1383460" y="2944081"/>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and</a:t>
              </a:r>
            </a:p>
          </p:txBody>
        </p:sp>
        <p:sp>
          <p:nvSpPr>
            <p:cNvPr id="668" name="tx668"/>
            <p:cNvSpPr/>
            <p:nvPr/>
          </p:nvSpPr>
          <p:spPr>
            <a:xfrm>
              <a:off x="1581203" y="2944081"/>
              <a:ext cx="2540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Nevis</a:t>
              </a:r>
            </a:p>
          </p:txBody>
        </p:sp>
        <p:sp>
          <p:nvSpPr>
            <p:cNvPr id="669" name="tx669"/>
            <p:cNvSpPr/>
            <p:nvPr/>
          </p:nvSpPr>
          <p:spPr>
            <a:xfrm>
              <a:off x="1519043" y="2859584"/>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France</a:t>
              </a:r>
            </a:p>
          </p:txBody>
        </p:sp>
        <p:sp>
          <p:nvSpPr>
            <p:cNvPr id="670" name="tx670"/>
            <p:cNvSpPr/>
            <p:nvPr/>
          </p:nvSpPr>
          <p:spPr>
            <a:xfrm>
              <a:off x="1603726" y="2773798"/>
              <a:ext cx="2315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Chile</a:t>
              </a:r>
            </a:p>
          </p:txBody>
        </p:sp>
        <p:sp>
          <p:nvSpPr>
            <p:cNvPr id="671" name="tx671"/>
            <p:cNvSpPr/>
            <p:nvPr/>
          </p:nvSpPr>
          <p:spPr>
            <a:xfrm>
              <a:off x="869656" y="2690541"/>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United</a:t>
              </a:r>
            </a:p>
          </p:txBody>
        </p:sp>
        <p:sp>
          <p:nvSpPr>
            <p:cNvPr id="672" name="tx672"/>
            <p:cNvSpPr/>
            <p:nvPr/>
          </p:nvSpPr>
          <p:spPr>
            <a:xfrm>
              <a:off x="1191571" y="2690591"/>
              <a:ext cx="2146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Arab</a:t>
              </a:r>
            </a:p>
          </p:txBody>
        </p:sp>
        <p:sp>
          <p:nvSpPr>
            <p:cNvPr id="673" name="tx673"/>
            <p:cNvSpPr/>
            <p:nvPr/>
          </p:nvSpPr>
          <p:spPr>
            <a:xfrm>
              <a:off x="1434409" y="2690591"/>
              <a:ext cx="4008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Emirates</a:t>
              </a:r>
            </a:p>
          </p:txBody>
        </p:sp>
        <p:sp>
          <p:nvSpPr>
            <p:cNvPr id="674" name="tx674"/>
            <p:cNvSpPr/>
            <p:nvPr/>
          </p:nvSpPr>
          <p:spPr>
            <a:xfrm>
              <a:off x="1343922" y="2584663"/>
              <a:ext cx="49133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Seychelles</a:t>
              </a:r>
            </a:p>
          </p:txBody>
        </p:sp>
        <p:sp>
          <p:nvSpPr>
            <p:cNvPr id="675" name="tx675"/>
            <p:cNvSpPr/>
            <p:nvPr/>
          </p:nvSpPr>
          <p:spPr>
            <a:xfrm>
              <a:off x="1253484" y="2520308"/>
              <a:ext cx="259853"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Saudi</a:t>
              </a:r>
            </a:p>
          </p:txBody>
        </p:sp>
        <p:sp>
          <p:nvSpPr>
            <p:cNvPr id="676" name="tx676"/>
            <p:cNvSpPr/>
            <p:nvPr/>
          </p:nvSpPr>
          <p:spPr>
            <a:xfrm>
              <a:off x="1541565" y="2521597"/>
              <a:ext cx="2936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Arabia</a:t>
              </a:r>
            </a:p>
          </p:txBody>
        </p:sp>
        <p:sp>
          <p:nvSpPr>
            <p:cNvPr id="677" name="tx677"/>
            <p:cNvSpPr/>
            <p:nvPr/>
          </p:nvSpPr>
          <p:spPr>
            <a:xfrm>
              <a:off x="954240" y="2437101"/>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Russian</a:t>
              </a:r>
            </a:p>
          </p:txBody>
        </p:sp>
        <p:sp>
          <p:nvSpPr>
            <p:cNvPr id="678" name="tx678"/>
            <p:cNvSpPr/>
            <p:nvPr/>
          </p:nvSpPr>
          <p:spPr>
            <a:xfrm>
              <a:off x="1349528" y="2437101"/>
              <a:ext cx="4857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Federation</a:t>
              </a:r>
            </a:p>
          </p:txBody>
        </p:sp>
        <p:sp>
          <p:nvSpPr>
            <p:cNvPr id="679" name="tx679"/>
            <p:cNvSpPr/>
            <p:nvPr/>
          </p:nvSpPr>
          <p:spPr>
            <a:xfrm>
              <a:off x="1575399" y="2352604"/>
              <a:ext cx="2598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Palau</a:t>
              </a:r>
            </a:p>
          </p:txBody>
        </p:sp>
        <p:sp>
          <p:nvSpPr>
            <p:cNvPr id="680" name="tx680"/>
            <p:cNvSpPr/>
            <p:nvPr/>
          </p:nvSpPr>
          <p:spPr>
            <a:xfrm>
              <a:off x="1423098" y="2268107"/>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Denmark</a:t>
              </a:r>
            </a:p>
          </p:txBody>
        </p:sp>
        <p:sp>
          <p:nvSpPr>
            <p:cNvPr id="681" name="tx681"/>
            <p:cNvSpPr/>
            <p:nvPr/>
          </p:nvSpPr>
          <p:spPr>
            <a:xfrm>
              <a:off x="880570" y="2163420"/>
              <a:ext cx="34458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Antigua</a:t>
              </a:r>
            </a:p>
          </p:txBody>
        </p:sp>
        <p:sp>
          <p:nvSpPr>
            <p:cNvPr id="682" name="tx682"/>
            <p:cNvSpPr/>
            <p:nvPr/>
          </p:nvSpPr>
          <p:spPr>
            <a:xfrm>
              <a:off x="1253385" y="2183611"/>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and</a:t>
              </a:r>
            </a:p>
          </p:txBody>
        </p:sp>
        <p:sp>
          <p:nvSpPr>
            <p:cNvPr id="683" name="tx683"/>
            <p:cNvSpPr/>
            <p:nvPr/>
          </p:nvSpPr>
          <p:spPr>
            <a:xfrm>
              <a:off x="1451128" y="2183611"/>
              <a:ext cx="3841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Barbuda</a:t>
              </a:r>
            </a:p>
          </p:txBody>
        </p:sp>
        <p:sp>
          <p:nvSpPr>
            <p:cNvPr id="684" name="tx684"/>
            <p:cNvSpPr/>
            <p:nvPr/>
          </p:nvSpPr>
          <p:spPr>
            <a:xfrm>
              <a:off x="1372050" y="2077683"/>
              <a:ext cx="463202"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Singapore</a:t>
              </a:r>
            </a:p>
          </p:txBody>
        </p:sp>
        <p:sp>
          <p:nvSpPr>
            <p:cNvPr id="685" name="tx685"/>
            <p:cNvSpPr/>
            <p:nvPr/>
          </p:nvSpPr>
          <p:spPr>
            <a:xfrm>
              <a:off x="1586809" y="2014617"/>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Malta</a:t>
              </a:r>
            </a:p>
          </p:txBody>
        </p:sp>
        <p:sp>
          <p:nvSpPr>
            <p:cNvPr id="686" name="tx686"/>
            <p:cNvSpPr/>
            <p:nvPr/>
          </p:nvSpPr>
          <p:spPr>
            <a:xfrm>
              <a:off x="1564138" y="1930121"/>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Latvia</a:t>
              </a:r>
            </a:p>
          </p:txBody>
        </p:sp>
        <p:sp>
          <p:nvSpPr>
            <p:cNvPr id="687" name="tx687"/>
            <p:cNvSpPr/>
            <p:nvPr/>
          </p:nvSpPr>
          <p:spPr>
            <a:xfrm>
              <a:off x="1027612" y="1826624"/>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Republic</a:t>
              </a:r>
            </a:p>
          </p:txBody>
        </p:sp>
        <p:sp>
          <p:nvSpPr>
            <p:cNvPr id="688" name="tx688"/>
            <p:cNvSpPr/>
            <p:nvPr/>
          </p:nvSpPr>
          <p:spPr>
            <a:xfrm>
              <a:off x="1451177" y="1844384"/>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of</a:t>
              </a:r>
            </a:p>
          </p:txBody>
        </p:sp>
        <p:sp>
          <p:nvSpPr>
            <p:cNvPr id="689" name="tx689"/>
            <p:cNvSpPr/>
            <p:nvPr/>
          </p:nvSpPr>
          <p:spPr>
            <a:xfrm>
              <a:off x="1564138" y="1845624"/>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Korea</a:t>
              </a:r>
            </a:p>
          </p:txBody>
        </p:sp>
        <p:sp>
          <p:nvSpPr>
            <p:cNvPr id="690" name="tx690"/>
            <p:cNvSpPr/>
            <p:nvPr/>
          </p:nvSpPr>
          <p:spPr>
            <a:xfrm>
              <a:off x="1558433" y="1742127"/>
              <a:ext cx="276820"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Japan</a:t>
              </a:r>
            </a:p>
          </p:txBody>
        </p:sp>
        <p:sp>
          <p:nvSpPr>
            <p:cNvPr id="691" name="tx691"/>
            <p:cNvSpPr/>
            <p:nvPr/>
          </p:nvSpPr>
          <p:spPr>
            <a:xfrm>
              <a:off x="1586809" y="1676631"/>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Israel</a:t>
              </a:r>
            </a:p>
          </p:txBody>
        </p:sp>
        <p:sp>
          <p:nvSpPr>
            <p:cNvPr id="692" name="tx692"/>
            <p:cNvSpPr/>
            <p:nvPr/>
          </p:nvSpPr>
          <p:spPr>
            <a:xfrm>
              <a:off x="1468193" y="1571943"/>
              <a:ext cx="3670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Belgium</a:t>
              </a:r>
            </a:p>
          </p:txBody>
        </p:sp>
        <p:sp>
          <p:nvSpPr>
            <p:cNvPr id="693" name="tx693"/>
            <p:cNvSpPr/>
            <p:nvPr/>
          </p:nvSpPr>
          <p:spPr>
            <a:xfrm>
              <a:off x="1473799" y="1507637"/>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Andorra</a:t>
              </a:r>
            </a:p>
          </p:txBody>
        </p:sp>
        <p:sp>
          <p:nvSpPr>
            <p:cNvPr id="694" name="tx694"/>
            <p:cNvSpPr/>
            <p:nvPr/>
          </p:nvSpPr>
          <p:spPr>
            <a:xfrm>
              <a:off x="1456833" y="1402949"/>
              <a:ext cx="37842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Portugal</a:t>
              </a:r>
            </a:p>
          </p:txBody>
        </p:sp>
        <p:sp>
          <p:nvSpPr>
            <p:cNvPr id="695" name="tx695"/>
            <p:cNvSpPr/>
            <p:nvPr/>
          </p:nvSpPr>
          <p:spPr>
            <a:xfrm>
              <a:off x="1558581" y="1337304"/>
              <a:ext cx="276671" cy="7525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Oman</a:t>
              </a:r>
            </a:p>
          </p:txBody>
        </p:sp>
        <p:sp>
          <p:nvSpPr>
            <p:cNvPr id="696" name="tx696"/>
            <p:cNvSpPr/>
            <p:nvPr/>
          </p:nvSpPr>
          <p:spPr>
            <a:xfrm>
              <a:off x="1558532" y="1254147"/>
              <a:ext cx="2767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Nauru</a:t>
              </a:r>
            </a:p>
          </p:txBody>
        </p:sp>
        <p:sp>
          <p:nvSpPr>
            <p:cNvPr id="697" name="tx697"/>
            <p:cNvSpPr/>
            <p:nvPr/>
          </p:nvSpPr>
          <p:spPr>
            <a:xfrm>
              <a:off x="1473799" y="1169650"/>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Monaco</a:t>
              </a:r>
            </a:p>
          </p:txBody>
        </p:sp>
        <p:sp>
          <p:nvSpPr>
            <p:cNvPr id="698" name="tx698"/>
            <p:cNvSpPr/>
            <p:nvPr/>
          </p:nvSpPr>
          <p:spPr>
            <a:xfrm>
              <a:off x="1270450" y="1064963"/>
              <a:ext cx="56480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Luxembourg</a:t>
              </a:r>
            </a:p>
          </p:txBody>
        </p:sp>
        <p:sp>
          <p:nvSpPr>
            <p:cNvPr id="699" name="tx699"/>
            <p:cNvSpPr/>
            <p:nvPr/>
          </p:nvSpPr>
          <p:spPr>
            <a:xfrm>
              <a:off x="1530304" y="1000657"/>
              <a:ext cx="30494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Kuwait</a:t>
              </a:r>
            </a:p>
          </p:txBody>
        </p:sp>
        <p:sp>
          <p:nvSpPr>
            <p:cNvPr id="700" name="tx700"/>
            <p:cNvSpPr/>
            <p:nvPr/>
          </p:nvSpPr>
          <p:spPr>
            <a:xfrm>
              <a:off x="1451227" y="895969"/>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Hungary</a:t>
              </a:r>
            </a:p>
          </p:txBody>
        </p:sp>
        <p:sp>
          <p:nvSpPr>
            <p:cNvPr id="701" name="tx701"/>
            <p:cNvSpPr/>
            <p:nvPr/>
          </p:nvSpPr>
          <p:spPr>
            <a:xfrm>
              <a:off x="1502076" y="830374"/>
              <a:ext cx="3331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Greece</a:t>
              </a:r>
            </a:p>
          </p:txBody>
        </p:sp>
        <p:sp>
          <p:nvSpPr>
            <p:cNvPr id="702" name="tx702"/>
            <p:cNvSpPr/>
            <p:nvPr/>
          </p:nvSpPr>
          <p:spPr>
            <a:xfrm>
              <a:off x="971306" y="747167"/>
              <a:ext cx="2936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Brunei</a:t>
              </a:r>
            </a:p>
          </p:txBody>
        </p:sp>
        <p:sp>
          <p:nvSpPr>
            <p:cNvPr id="703" name="tx703"/>
            <p:cNvSpPr/>
            <p:nvPr/>
          </p:nvSpPr>
          <p:spPr>
            <a:xfrm>
              <a:off x="1293221" y="747167"/>
              <a:ext cx="54203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Darussalam</a:t>
              </a:r>
            </a:p>
          </p:txBody>
        </p:sp>
        <p:sp>
          <p:nvSpPr>
            <p:cNvPr id="704" name="tx704"/>
            <p:cNvSpPr/>
            <p:nvPr/>
          </p:nvSpPr>
          <p:spPr>
            <a:xfrm>
              <a:off x="1485060" y="662670"/>
              <a:ext cx="35019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Bahrain</a:t>
              </a:r>
            </a:p>
          </p:txBody>
        </p:sp>
        <p:sp>
          <p:nvSpPr>
            <p:cNvPr id="705" name="tx705"/>
            <p:cNvSpPr/>
            <p:nvPr/>
          </p:nvSpPr>
          <p:spPr>
            <a:xfrm>
              <a:off x="2155919" y="589235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706" name="tx706"/>
            <p:cNvSpPr/>
            <p:nvPr/>
          </p:nvSpPr>
          <p:spPr>
            <a:xfrm>
              <a:off x="3570410"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707" name="tx707"/>
            <p:cNvSpPr/>
            <p:nvPr/>
          </p:nvSpPr>
          <p:spPr>
            <a:xfrm>
              <a:off x="5015979"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708" name="tx708"/>
            <p:cNvSpPr/>
            <p:nvPr/>
          </p:nvSpPr>
          <p:spPr>
            <a:xfrm>
              <a:off x="6461548" y="5893717"/>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709" name="tx709"/>
            <p:cNvSpPr/>
            <p:nvPr/>
          </p:nvSpPr>
          <p:spPr>
            <a:xfrm>
              <a:off x="7876040" y="5892353"/>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710" name="tx710"/>
            <p:cNvSpPr/>
            <p:nvPr/>
          </p:nvSpPr>
          <p:spPr>
            <a:xfrm>
              <a:off x="4647234" y="6001254"/>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711" name="pt711"/>
            <p:cNvSpPr/>
            <p:nvPr/>
          </p:nvSpPr>
          <p:spPr>
            <a:xfrm>
              <a:off x="8538505" y="2987984"/>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12" name="pt712"/>
            <p:cNvSpPr/>
            <p:nvPr/>
          </p:nvSpPr>
          <p:spPr>
            <a:xfrm>
              <a:off x="8538505" y="3207440"/>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713" name="pt713"/>
            <p:cNvSpPr/>
            <p:nvPr/>
          </p:nvSpPr>
          <p:spPr>
            <a:xfrm>
              <a:off x="8538505" y="3426896"/>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14" name="tx714"/>
            <p:cNvSpPr/>
            <p:nvPr/>
          </p:nvSpPr>
          <p:spPr>
            <a:xfrm>
              <a:off x="8756199" y="2984668"/>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2019</a:t>
              </a:r>
            </a:p>
          </p:txBody>
        </p:sp>
        <p:sp>
          <p:nvSpPr>
            <p:cNvPr id="715" name="tx715"/>
            <p:cNvSpPr/>
            <p:nvPr/>
          </p:nvSpPr>
          <p:spPr>
            <a:xfrm>
              <a:off x="8756199" y="3204124"/>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2022</a:t>
              </a:r>
            </a:p>
          </p:txBody>
        </p:sp>
        <p:sp>
          <p:nvSpPr>
            <p:cNvPr id="716" name="tx716"/>
            <p:cNvSpPr/>
            <p:nvPr/>
          </p:nvSpPr>
          <p:spPr>
            <a:xfrm>
              <a:off x="8756199" y="3423526"/>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2023</a:t>
              </a:r>
            </a:p>
          </p:txBody>
        </p:sp>
        <p:sp>
          <p:nvSpPr>
            <p:cNvPr id="717" name="tx717"/>
            <p:cNvSpPr/>
            <p:nvPr/>
          </p:nvSpPr>
          <p:spPr>
            <a:xfrm>
              <a:off x="1897883" y="398022"/>
              <a:ext cx="3391763"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DTP3 coverage, by country, HICs, 2019-2023</a:t>
              </a:r>
            </a:p>
          </p:txBody>
        </p:sp>
        <p:sp>
          <p:nvSpPr>
            <p:cNvPr id="718" name="tx718"/>
            <p:cNvSpPr/>
            <p:nvPr/>
          </p:nvSpPr>
          <p:spPr>
            <a:xfrm>
              <a:off x="4065750" y="6206410"/>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719" name="tx719"/>
            <p:cNvSpPr/>
            <p:nvPr/>
          </p:nvSpPr>
          <p:spPr>
            <a:xfrm>
              <a:off x="2226239" y="6327165"/>
              <a:ext cx="60321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grey bar spans vaccine coverage across all years 2019-2023 and the dots represent coverage in specific years.</a:t>
              </a:r>
            </a:p>
          </p:txBody>
        </p:sp>
        <p:sp>
          <p:nvSpPr>
            <p:cNvPr id="720" name="tx720"/>
            <p:cNvSpPr/>
            <p:nvPr/>
          </p:nvSpPr>
          <p:spPr>
            <a:xfrm>
              <a:off x="554860" y="6447866"/>
              <a:ext cx="770352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are arranged by high to low coverage in 2023 and coloured based on if coverage is lower (red), the same as (blue) or higher (green) than in 2019.</a:t>
              </a:r>
            </a:p>
          </p:txBody>
        </p:sp>
        <p:sp>
          <p:nvSpPr>
            <p:cNvPr id="721" name="tx721"/>
            <p:cNvSpPr/>
            <p:nvPr/>
          </p:nvSpPr>
          <p:spPr>
            <a:xfrm>
              <a:off x="462254" y="6568567"/>
              <a:ext cx="779613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72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the range of DTP3 coverage across years 2019 to 2023 (grey bars), and coverage in specific years (dots), by country. The chart can be used for assessing recovery to pre-pandemic levels and progress beyond 2019.
In 2022, 25 (out of 61) countries had lower coverage than in 2019.
In 2023, 14 countries had lower DTP3 coverage than in 2022.
In 2023, 29 countries had lower coverage than in 2019.</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MCV1</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91116" y="3590556"/>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6" name="pl6"/>
            <p:cNvSpPr/>
            <p:nvPr/>
          </p:nvSpPr>
          <p:spPr>
            <a:xfrm>
              <a:off x="991116" y="2741434"/>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7" name="pl7"/>
            <p:cNvSpPr/>
            <p:nvPr/>
          </p:nvSpPr>
          <p:spPr>
            <a:xfrm>
              <a:off x="991116" y="1892311"/>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8" name="pl8"/>
            <p:cNvSpPr/>
            <p:nvPr/>
          </p:nvSpPr>
          <p:spPr>
            <a:xfrm>
              <a:off x="991116" y="1043189"/>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9" name="pl9"/>
            <p:cNvSpPr/>
            <p:nvPr/>
          </p:nvSpPr>
          <p:spPr>
            <a:xfrm>
              <a:off x="2176886"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3607249"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5037611"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6324937"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7040118"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326190"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612263"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7898335" y="729806"/>
              <a:ext cx="0" cy="3441754"/>
            </a:xfrm>
            <a:custGeom>
              <a:avLst/>
              <a:pathLst>
                <a:path w="0" h="3441754">
                  <a:moveTo>
                    <a:pt x="0" y="3441754"/>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991116" y="4015118"/>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8" name="pl18"/>
            <p:cNvSpPr/>
            <p:nvPr/>
          </p:nvSpPr>
          <p:spPr>
            <a:xfrm>
              <a:off x="991116" y="3165995"/>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9" name="pl19"/>
            <p:cNvSpPr/>
            <p:nvPr/>
          </p:nvSpPr>
          <p:spPr>
            <a:xfrm>
              <a:off x="991116" y="2316873"/>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20" name="pl20"/>
            <p:cNvSpPr/>
            <p:nvPr/>
          </p:nvSpPr>
          <p:spPr>
            <a:xfrm>
              <a:off x="991116" y="1467750"/>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21" name="pl21"/>
            <p:cNvSpPr/>
            <p:nvPr/>
          </p:nvSpPr>
          <p:spPr>
            <a:xfrm>
              <a:off x="1461705"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892067"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322430"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5752792"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6897082"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7183154"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469226"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7755299"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8041371" y="729806"/>
              <a:ext cx="0" cy="3441754"/>
            </a:xfrm>
            <a:custGeom>
              <a:avLst/>
              <a:pathLst>
                <a:path w="0" h="3441754">
                  <a:moveTo>
                    <a:pt x="0" y="3441754"/>
                  </a:moveTo>
                  <a:lnTo>
                    <a:pt x="0" y="0"/>
                  </a:lnTo>
                  <a:lnTo>
                    <a:pt x="0" y="0"/>
                  </a:lnTo>
                </a:path>
              </a:pathLst>
            </a:custGeom>
            <a:ln w="13550" cap="flat">
              <a:solidFill>
                <a:srgbClr val="EBEBEB">
                  <a:alpha val="100000"/>
                </a:srgbClr>
              </a:solidFill>
              <a:prstDash val="solid"/>
              <a:round/>
            </a:ln>
          </p:spPr>
          <p:txBody>
            <a:bodyPr/>
            <a:lstStyle/>
            <a:p/>
          </p:txBody>
        </p:sp>
        <p:sp>
          <p:nvSpPr>
            <p:cNvPr id="30" name="rc30"/>
            <p:cNvSpPr/>
            <p:nvPr/>
          </p:nvSpPr>
          <p:spPr>
            <a:xfrm>
              <a:off x="1332973" y="3030204"/>
              <a:ext cx="257465" cy="984914"/>
            </a:xfrm>
            <a:prstGeom prst="rect">
              <a:avLst/>
            </a:prstGeom>
            <a:solidFill>
              <a:srgbClr val="E2231A">
                <a:alpha val="100000"/>
              </a:srgbClr>
            </a:solidFill>
          </p:spPr>
          <p:txBody>
            <a:bodyPr/>
            <a:lstStyle/>
            <a:p/>
          </p:txBody>
        </p:sp>
        <p:sp>
          <p:nvSpPr>
            <p:cNvPr id="31" name="rc31"/>
            <p:cNvSpPr/>
            <p:nvPr/>
          </p:nvSpPr>
          <p:spPr>
            <a:xfrm>
              <a:off x="1619045" y="3091989"/>
              <a:ext cx="257465" cy="923128"/>
            </a:xfrm>
            <a:prstGeom prst="rect">
              <a:avLst/>
            </a:prstGeom>
            <a:solidFill>
              <a:srgbClr val="E2231A">
                <a:alpha val="100000"/>
              </a:srgbClr>
            </a:solidFill>
          </p:spPr>
          <p:txBody>
            <a:bodyPr/>
            <a:lstStyle/>
            <a:p/>
          </p:txBody>
        </p:sp>
        <p:sp>
          <p:nvSpPr>
            <p:cNvPr id="32" name="rc32"/>
            <p:cNvSpPr/>
            <p:nvPr/>
          </p:nvSpPr>
          <p:spPr>
            <a:xfrm>
              <a:off x="1905118" y="3157899"/>
              <a:ext cx="257465" cy="857218"/>
            </a:xfrm>
            <a:prstGeom prst="rect">
              <a:avLst/>
            </a:prstGeom>
            <a:solidFill>
              <a:srgbClr val="E2231A">
                <a:alpha val="100000"/>
              </a:srgbClr>
            </a:solidFill>
          </p:spPr>
          <p:txBody>
            <a:bodyPr/>
            <a:lstStyle/>
            <a:p/>
          </p:txBody>
        </p:sp>
        <p:sp>
          <p:nvSpPr>
            <p:cNvPr id="33" name="rc33"/>
            <p:cNvSpPr/>
            <p:nvPr/>
          </p:nvSpPr>
          <p:spPr>
            <a:xfrm>
              <a:off x="2191190" y="3229541"/>
              <a:ext cx="257465" cy="785576"/>
            </a:xfrm>
            <a:prstGeom prst="rect">
              <a:avLst/>
            </a:prstGeom>
            <a:solidFill>
              <a:srgbClr val="E2231A">
                <a:alpha val="100000"/>
              </a:srgbClr>
            </a:solidFill>
          </p:spPr>
          <p:txBody>
            <a:bodyPr/>
            <a:lstStyle/>
            <a:p/>
          </p:txBody>
        </p:sp>
        <p:sp>
          <p:nvSpPr>
            <p:cNvPr id="34" name="rc34"/>
            <p:cNvSpPr/>
            <p:nvPr/>
          </p:nvSpPr>
          <p:spPr>
            <a:xfrm>
              <a:off x="2477262" y="3245512"/>
              <a:ext cx="257465" cy="769605"/>
            </a:xfrm>
            <a:prstGeom prst="rect">
              <a:avLst/>
            </a:prstGeom>
            <a:solidFill>
              <a:srgbClr val="E2231A">
                <a:alpha val="100000"/>
              </a:srgbClr>
            </a:solidFill>
          </p:spPr>
          <p:txBody>
            <a:bodyPr/>
            <a:lstStyle/>
            <a:p/>
          </p:txBody>
        </p:sp>
        <p:sp>
          <p:nvSpPr>
            <p:cNvPr id="35" name="rc35"/>
            <p:cNvSpPr/>
            <p:nvPr/>
          </p:nvSpPr>
          <p:spPr>
            <a:xfrm>
              <a:off x="2763335" y="3224552"/>
              <a:ext cx="257465" cy="790565"/>
            </a:xfrm>
            <a:prstGeom prst="rect">
              <a:avLst/>
            </a:prstGeom>
            <a:solidFill>
              <a:srgbClr val="E2231A">
                <a:alpha val="100000"/>
              </a:srgbClr>
            </a:solidFill>
          </p:spPr>
          <p:txBody>
            <a:bodyPr/>
            <a:lstStyle/>
            <a:p/>
          </p:txBody>
        </p:sp>
        <p:sp>
          <p:nvSpPr>
            <p:cNvPr id="36" name="rc36"/>
            <p:cNvSpPr/>
            <p:nvPr/>
          </p:nvSpPr>
          <p:spPr>
            <a:xfrm>
              <a:off x="3049407" y="3237346"/>
              <a:ext cx="257465" cy="777771"/>
            </a:xfrm>
            <a:prstGeom prst="rect">
              <a:avLst/>
            </a:prstGeom>
            <a:solidFill>
              <a:srgbClr val="E2231A">
                <a:alpha val="100000"/>
              </a:srgbClr>
            </a:solidFill>
          </p:spPr>
          <p:txBody>
            <a:bodyPr/>
            <a:lstStyle/>
            <a:p/>
          </p:txBody>
        </p:sp>
        <p:sp>
          <p:nvSpPr>
            <p:cNvPr id="37" name="rc37"/>
            <p:cNvSpPr/>
            <p:nvPr/>
          </p:nvSpPr>
          <p:spPr>
            <a:xfrm>
              <a:off x="3335480" y="3225935"/>
              <a:ext cx="257465" cy="789182"/>
            </a:xfrm>
            <a:prstGeom prst="rect">
              <a:avLst/>
            </a:prstGeom>
            <a:solidFill>
              <a:srgbClr val="E2231A">
                <a:alpha val="100000"/>
              </a:srgbClr>
            </a:solidFill>
          </p:spPr>
          <p:txBody>
            <a:bodyPr/>
            <a:lstStyle/>
            <a:p/>
          </p:txBody>
        </p:sp>
        <p:sp>
          <p:nvSpPr>
            <p:cNvPr id="38" name="rc38"/>
            <p:cNvSpPr/>
            <p:nvPr/>
          </p:nvSpPr>
          <p:spPr>
            <a:xfrm>
              <a:off x="3621552" y="3228908"/>
              <a:ext cx="257465" cy="786209"/>
            </a:xfrm>
            <a:prstGeom prst="rect">
              <a:avLst/>
            </a:prstGeom>
            <a:solidFill>
              <a:srgbClr val="E2231A">
                <a:alpha val="100000"/>
              </a:srgbClr>
            </a:solidFill>
          </p:spPr>
          <p:txBody>
            <a:bodyPr/>
            <a:lstStyle/>
            <a:p/>
          </p:txBody>
        </p:sp>
        <p:sp>
          <p:nvSpPr>
            <p:cNvPr id="39" name="rc39"/>
            <p:cNvSpPr/>
            <p:nvPr/>
          </p:nvSpPr>
          <p:spPr>
            <a:xfrm>
              <a:off x="3907625" y="3136670"/>
              <a:ext cx="257465" cy="878447"/>
            </a:xfrm>
            <a:prstGeom prst="rect">
              <a:avLst/>
            </a:prstGeom>
            <a:solidFill>
              <a:srgbClr val="E2231A">
                <a:alpha val="100000"/>
              </a:srgbClr>
            </a:solidFill>
          </p:spPr>
          <p:txBody>
            <a:bodyPr/>
            <a:lstStyle/>
            <a:p/>
          </p:txBody>
        </p:sp>
        <p:sp>
          <p:nvSpPr>
            <p:cNvPr id="40" name="rc40"/>
            <p:cNvSpPr/>
            <p:nvPr/>
          </p:nvSpPr>
          <p:spPr>
            <a:xfrm>
              <a:off x="4193697" y="3241354"/>
              <a:ext cx="257465" cy="773763"/>
            </a:xfrm>
            <a:prstGeom prst="rect">
              <a:avLst/>
            </a:prstGeom>
            <a:solidFill>
              <a:srgbClr val="E2231A">
                <a:alpha val="100000"/>
              </a:srgbClr>
            </a:solidFill>
          </p:spPr>
          <p:txBody>
            <a:bodyPr/>
            <a:lstStyle/>
            <a:p/>
          </p:txBody>
        </p:sp>
        <p:sp>
          <p:nvSpPr>
            <p:cNvPr id="41" name="rc41"/>
            <p:cNvSpPr/>
            <p:nvPr/>
          </p:nvSpPr>
          <p:spPr>
            <a:xfrm>
              <a:off x="4479769" y="3257219"/>
              <a:ext cx="257465" cy="757898"/>
            </a:xfrm>
            <a:prstGeom prst="rect">
              <a:avLst/>
            </a:prstGeom>
            <a:solidFill>
              <a:srgbClr val="E2231A">
                <a:alpha val="100000"/>
              </a:srgbClr>
            </a:solidFill>
          </p:spPr>
          <p:txBody>
            <a:bodyPr/>
            <a:lstStyle/>
            <a:p/>
          </p:txBody>
        </p:sp>
        <p:sp>
          <p:nvSpPr>
            <p:cNvPr id="42" name="rc42"/>
            <p:cNvSpPr/>
            <p:nvPr/>
          </p:nvSpPr>
          <p:spPr>
            <a:xfrm>
              <a:off x="4765842" y="3275357"/>
              <a:ext cx="257465" cy="739760"/>
            </a:xfrm>
            <a:prstGeom prst="rect">
              <a:avLst/>
            </a:prstGeom>
            <a:solidFill>
              <a:srgbClr val="E2231A">
                <a:alpha val="100000"/>
              </a:srgbClr>
            </a:solidFill>
          </p:spPr>
          <p:txBody>
            <a:bodyPr/>
            <a:lstStyle/>
            <a:p/>
          </p:txBody>
        </p:sp>
        <p:sp>
          <p:nvSpPr>
            <p:cNvPr id="43" name="rc43"/>
            <p:cNvSpPr/>
            <p:nvPr/>
          </p:nvSpPr>
          <p:spPr>
            <a:xfrm>
              <a:off x="5051914" y="3306882"/>
              <a:ext cx="257465" cy="708236"/>
            </a:xfrm>
            <a:prstGeom prst="rect">
              <a:avLst/>
            </a:prstGeom>
            <a:solidFill>
              <a:srgbClr val="E2231A">
                <a:alpha val="100000"/>
              </a:srgbClr>
            </a:solidFill>
          </p:spPr>
          <p:txBody>
            <a:bodyPr/>
            <a:lstStyle/>
            <a:p/>
          </p:txBody>
        </p:sp>
        <p:sp>
          <p:nvSpPr>
            <p:cNvPr id="44" name="rc44"/>
            <p:cNvSpPr/>
            <p:nvPr/>
          </p:nvSpPr>
          <p:spPr>
            <a:xfrm>
              <a:off x="5337987" y="3330015"/>
              <a:ext cx="257465" cy="685102"/>
            </a:xfrm>
            <a:prstGeom prst="rect">
              <a:avLst/>
            </a:prstGeom>
            <a:solidFill>
              <a:srgbClr val="E2231A">
                <a:alpha val="100000"/>
              </a:srgbClr>
            </a:solidFill>
          </p:spPr>
          <p:txBody>
            <a:bodyPr/>
            <a:lstStyle/>
            <a:p/>
          </p:txBody>
        </p:sp>
        <p:sp>
          <p:nvSpPr>
            <p:cNvPr id="45" name="rc45"/>
            <p:cNvSpPr/>
            <p:nvPr/>
          </p:nvSpPr>
          <p:spPr>
            <a:xfrm>
              <a:off x="5624059" y="3294210"/>
              <a:ext cx="257465" cy="720907"/>
            </a:xfrm>
            <a:prstGeom prst="rect">
              <a:avLst/>
            </a:prstGeom>
            <a:solidFill>
              <a:srgbClr val="E2231A">
                <a:alpha val="100000"/>
              </a:srgbClr>
            </a:solidFill>
          </p:spPr>
          <p:txBody>
            <a:bodyPr/>
            <a:lstStyle/>
            <a:p/>
          </p:txBody>
        </p:sp>
        <p:sp>
          <p:nvSpPr>
            <p:cNvPr id="46" name="rc46"/>
            <p:cNvSpPr/>
            <p:nvPr/>
          </p:nvSpPr>
          <p:spPr>
            <a:xfrm>
              <a:off x="5910132" y="3287860"/>
              <a:ext cx="257465" cy="727257"/>
            </a:xfrm>
            <a:prstGeom prst="rect">
              <a:avLst/>
            </a:prstGeom>
            <a:solidFill>
              <a:srgbClr val="E2231A">
                <a:alpha val="100000"/>
              </a:srgbClr>
            </a:solidFill>
          </p:spPr>
          <p:txBody>
            <a:bodyPr/>
            <a:lstStyle/>
            <a:p/>
          </p:txBody>
        </p:sp>
        <p:sp>
          <p:nvSpPr>
            <p:cNvPr id="47" name="rc47"/>
            <p:cNvSpPr/>
            <p:nvPr/>
          </p:nvSpPr>
          <p:spPr>
            <a:xfrm>
              <a:off x="6196204" y="3290608"/>
              <a:ext cx="257465" cy="724509"/>
            </a:xfrm>
            <a:prstGeom prst="rect">
              <a:avLst/>
            </a:prstGeom>
            <a:solidFill>
              <a:srgbClr val="E2231A">
                <a:alpha val="100000"/>
              </a:srgbClr>
            </a:solidFill>
          </p:spPr>
          <p:txBody>
            <a:bodyPr/>
            <a:lstStyle/>
            <a:p/>
          </p:txBody>
        </p:sp>
        <p:sp>
          <p:nvSpPr>
            <p:cNvPr id="48" name="rc48"/>
            <p:cNvSpPr/>
            <p:nvPr/>
          </p:nvSpPr>
          <p:spPr>
            <a:xfrm>
              <a:off x="6482277" y="3354374"/>
              <a:ext cx="257465" cy="660743"/>
            </a:xfrm>
            <a:prstGeom prst="rect">
              <a:avLst/>
            </a:prstGeom>
            <a:solidFill>
              <a:srgbClr val="E2231A">
                <a:alpha val="100000"/>
              </a:srgbClr>
            </a:solidFill>
          </p:spPr>
          <p:txBody>
            <a:bodyPr/>
            <a:lstStyle/>
            <a:p/>
          </p:txBody>
        </p:sp>
        <p:sp>
          <p:nvSpPr>
            <p:cNvPr id="49" name="rc49"/>
            <p:cNvSpPr/>
            <p:nvPr/>
          </p:nvSpPr>
          <p:spPr>
            <a:xfrm>
              <a:off x="6768349" y="3297319"/>
              <a:ext cx="257465" cy="717798"/>
            </a:xfrm>
            <a:prstGeom prst="rect">
              <a:avLst/>
            </a:prstGeom>
            <a:solidFill>
              <a:srgbClr val="E2231A">
                <a:alpha val="100000"/>
              </a:srgbClr>
            </a:solidFill>
          </p:spPr>
          <p:txBody>
            <a:bodyPr/>
            <a:lstStyle/>
            <a:p/>
          </p:txBody>
        </p:sp>
        <p:sp>
          <p:nvSpPr>
            <p:cNvPr id="50" name="rc50"/>
            <p:cNvSpPr/>
            <p:nvPr/>
          </p:nvSpPr>
          <p:spPr>
            <a:xfrm>
              <a:off x="7054421" y="3322670"/>
              <a:ext cx="257465" cy="692447"/>
            </a:xfrm>
            <a:prstGeom prst="rect">
              <a:avLst/>
            </a:prstGeom>
            <a:solidFill>
              <a:srgbClr val="E2231A">
                <a:alpha val="100000"/>
              </a:srgbClr>
            </a:solidFill>
          </p:spPr>
          <p:txBody>
            <a:bodyPr/>
            <a:lstStyle/>
            <a:p/>
          </p:txBody>
        </p:sp>
        <p:sp>
          <p:nvSpPr>
            <p:cNvPr id="51" name="rc51"/>
            <p:cNvSpPr/>
            <p:nvPr/>
          </p:nvSpPr>
          <p:spPr>
            <a:xfrm>
              <a:off x="7340494" y="3349252"/>
              <a:ext cx="257465" cy="665865"/>
            </a:xfrm>
            <a:prstGeom prst="rect">
              <a:avLst/>
            </a:prstGeom>
            <a:solidFill>
              <a:srgbClr val="E2231A">
                <a:alpha val="100000"/>
              </a:srgbClr>
            </a:solidFill>
          </p:spPr>
          <p:txBody>
            <a:bodyPr/>
            <a:lstStyle/>
            <a:p/>
          </p:txBody>
        </p:sp>
        <p:sp>
          <p:nvSpPr>
            <p:cNvPr id="52" name="rc52"/>
            <p:cNvSpPr/>
            <p:nvPr/>
          </p:nvSpPr>
          <p:spPr>
            <a:xfrm>
              <a:off x="7626566" y="3374648"/>
              <a:ext cx="257465" cy="640469"/>
            </a:xfrm>
            <a:prstGeom prst="rect">
              <a:avLst/>
            </a:prstGeom>
            <a:solidFill>
              <a:srgbClr val="E2231A">
                <a:alpha val="100000"/>
              </a:srgbClr>
            </a:solidFill>
          </p:spPr>
          <p:txBody>
            <a:bodyPr/>
            <a:lstStyle/>
            <a:p/>
          </p:txBody>
        </p:sp>
        <p:sp>
          <p:nvSpPr>
            <p:cNvPr id="53" name="rc53"/>
            <p:cNvSpPr/>
            <p:nvPr/>
          </p:nvSpPr>
          <p:spPr>
            <a:xfrm>
              <a:off x="7912639" y="3326805"/>
              <a:ext cx="257465" cy="688313"/>
            </a:xfrm>
            <a:prstGeom prst="rect">
              <a:avLst/>
            </a:prstGeom>
            <a:solidFill>
              <a:srgbClr val="E2231A">
                <a:alpha val="100000"/>
              </a:srgbClr>
            </a:solidFill>
          </p:spPr>
          <p:txBody>
            <a:bodyPr/>
            <a:lstStyle/>
            <a:p/>
          </p:txBody>
        </p:sp>
        <p:sp>
          <p:nvSpPr>
            <p:cNvPr id="54" name="rc54"/>
            <p:cNvSpPr/>
            <p:nvPr/>
          </p:nvSpPr>
          <p:spPr>
            <a:xfrm>
              <a:off x="3621552" y="1198831"/>
              <a:ext cx="257465" cy="2030077"/>
            </a:xfrm>
            <a:prstGeom prst="rect">
              <a:avLst/>
            </a:prstGeom>
            <a:solidFill>
              <a:srgbClr val="B3B3B3">
                <a:alpha val="100000"/>
              </a:srgbClr>
            </a:solidFill>
          </p:spPr>
          <p:txBody>
            <a:bodyPr/>
            <a:lstStyle/>
            <a:p/>
          </p:txBody>
        </p:sp>
        <p:sp>
          <p:nvSpPr>
            <p:cNvPr id="55" name="rc55"/>
            <p:cNvSpPr/>
            <p:nvPr/>
          </p:nvSpPr>
          <p:spPr>
            <a:xfrm>
              <a:off x="3907625" y="1356151"/>
              <a:ext cx="257465" cy="1780519"/>
            </a:xfrm>
            <a:prstGeom prst="rect">
              <a:avLst/>
            </a:prstGeom>
            <a:solidFill>
              <a:srgbClr val="B3B3B3">
                <a:alpha val="100000"/>
              </a:srgbClr>
            </a:solidFill>
          </p:spPr>
          <p:txBody>
            <a:bodyPr/>
            <a:lstStyle/>
            <a:p/>
          </p:txBody>
        </p:sp>
        <p:sp>
          <p:nvSpPr>
            <p:cNvPr id="56" name="rc56"/>
            <p:cNvSpPr/>
            <p:nvPr/>
          </p:nvSpPr>
          <p:spPr>
            <a:xfrm>
              <a:off x="4193697" y="1867455"/>
              <a:ext cx="257465" cy="1373898"/>
            </a:xfrm>
            <a:prstGeom prst="rect">
              <a:avLst/>
            </a:prstGeom>
            <a:solidFill>
              <a:srgbClr val="B3B3B3">
                <a:alpha val="100000"/>
              </a:srgbClr>
            </a:solidFill>
          </p:spPr>
          <p:txBody>
            <a:bodyPr/>
            <a:lstStyle/>
            <a:p/>
          </p:txBody>
        </p:sp>
        <p:sp>
          <p:nvSpPr>
            <p:cNvPr id="57" name="rc57"/>
            <p:cNvSpPr/>
            <p:nvPr/>
          </p:nvSpPr>
          <p:spPr>
            <a:xfrm>
              <a:off x="4479769" y="1913217"/>
              <a:ext cx="257465" cy="1344002"/>
            </a:xfrm>
            <a:prstGeom prst="rect">
              <a:avLst/>
            </a:prstGeom>
            <a:solidFill>
              <a:srgbClr val="B3B3B3">
                <a:alpha val="100000"/>
              </a:srgbClr>
            </a:solidFill>
          </p:spPr>
          <p:txBody>
            <a:bodyPr/>
            <a:lstStyle/>
            <a:p/>
          </p:txBody>
        </p:sp>
        <p:sp>
          <p:nvSpPr>
            <p:cNvPr id="58" name="rc58"/>
            <p:cNvSpPr/>
            <p:nvPr/>
          </p:nvSpPr>
          <p:spPr>
            <a:xfrm>
              <a:off x="4765842" y="2256430"/>
              <a:ext cx="257465" cy="1018926"/>
            </a:xfrm>
            <a:prstGeom prst="rect">
              <a:avLst/>
            </a:prstGeom>
            <a:solidFill>
              <a:srgbClr val="B3B3B3">
                <a:alpha val="100000"/>
              </a:srgbClr>
            </a:solidFill>
          </p:spPr>
          <p:txBody>
            <a:bodyPr/>
            <a:lstStyle/>
            <a:p/>
          </p:txBody>
        </p:sp>
        <p:sp>
          <p:nvSpPr>
            <p:cNvPr id="59" name="rc59"/>
            <p:cNvSpPr/>
            <p:nvPr/>
          </p:nvSpPr>
          <p:spPr>
            <a:xfrm>
              <a:off x="5051914" y="2734413"/>
              <a:ext cx="257465" cy="572469"/>
            </a:xfrm>
            <a:prstGeom prst="rect">
              <a:avLst/>
            </a:prstGeom>
            <a:solidFill>
              <a:srgbClr val="B3B3B3">
                <a:alpha val="100000"/>
              </a:srgbClr>
            </a:solidFill>
          </p:spPr>
          <p:txBody>
            <a:bodyPr/>
            <a:lstStyle/>
            <a:p/>
          </p:txBody>
        </p:sp>
        <p:sp>
          <p:nvSpPr>
            <p:cNvPr id="60" name="rc60"/>
            <p:cNvSpPr/>
            <p:nvPr/>
          </p:nvSpPr>
          <p:spPr>
            <a:xfrm>
              <a:off x="5337987" y="2843547"/>
              <a:ext cx="257465" cy="486468"/>
            </a:xfrm>
            <a:prstGeom prst="rect">
              <a:avLst/>
            </a:prstGeom>
            <a:solidFill>
              <a:srgbClr val="B3B3B3">
                <a:alpha val="100000"/>
              </a:srgbClr>
            </a:solidFill>
          </p:spPr>
          <p:txBody>
            <a:bodyPr/>
            <a:lstStyle/>
            <a:p/>
          </p:txBody>
        </p:sp>
        <p:sp>
          <p:nvSpPr>
            <p:cNvPr id="61" name="rc61"/>
            <p:cNvSpPr/>
            <p:nvPr/>
          </p:nvSpPr>
          <p:spPr>
            <a:xfrm>
              <a:off x="5624059" y="2877778"/>
              <a:ext cx="257465" cy="416431"/>
            </a:xfrm>
            <a:prstGeom prst="rect">
              <a:avLst/>
            </a:prstGeom>
            <a:solidFill>
              <a:srgbClr val="B3B3B3">
                <a:alpha val="100000"/>
              </a:srgbClr>
            </a:solidFill>
          </p:spPr>
          <p:txBody>
            <a:bodyPr/>
            <a:lstStyle/>
            <a:p/>
          </p:txBody>
        </p:sp>
        <p:sp>
          <p:nvSpPr>
            <p:cNvPr id="62" name="rc62"/>
            <p:cNvSpPr/>
            <p:nvPr/>
          </p:nvSpPr>
          <p:spPr>
            <a:xfrm>
              <a:off x="5910132" y="2952135"/>
              <a:ext cx="257465" cy="335725"/>
            </a:xfrm>
            <a:prstGeom prst="rect">
              <a:avLst/>
            </a:prstGeom>
            <a:solidFill>
              <a:srgbClr val="B3B3B3">
                <a:alpha val="100000"/>
              </a:srgbClr>
            </a:solidFill>
          </p:spPr>
          <p:txBody>
            <a:bodyPr/>
            <a:lstStyle/>
            <a:p/>
          </p:txBody>
        </p:sp>
        <p:sp>
          <p:nvSpPr>
            <p:cNvPr id="63" name="rc63"/>
            <p:cNvSpPr/>
            <p:nvPr/>
          </p:nvSpPr>
          <p:spPr>
            <a:xfrm>
              <a:off x="6196204" y="2989797"/>
              <a:ext cx="257465" cy="300810"/>
            </a:xfrm>
            <a:prstGeom prst="rect">
              <a:avLst/>
            </a:prstGeom>
            <a:solidFill>
              <a:srgbClr val="B3B3B3">
                <a:alpha val="100000"/>
              </a:srgbClr>
            </a:solidFill>
          </p:spPr>
          <p:txBody>
            <a:bodyPr/>
            <a:lstStyle/>
            <a:p/>
          </p:txBody>
        </p:sp>
        <p:sp>
          <p:nvSpPr>
            <p:cNvPr id="64" name="rc64"/>
            <p:cNvSpPr/>
            <p:nvPr/>
          </p:nvSpPr>
          <p:spPr>
            <a:xfrm>
              <a:off x="6482277" y="3014069"/>
              <a:ext cx="257465" cy="340304"/>
            </a:xfrm>
            <a:prstGeom prst="rect">
              <a:avLst/>
            </a:prstGeom>
            <a:solidFill>
              <a:srgbClr val="B3B3B3">
                <a:alpha val="100000"/>
              </a:srgbClr>
            </a:solidFill>
          </p:spPr>
          <p:txBody>
            <a:bodyPr/>
            <a:lstStyle/>
            <a:p/>
          </p:txBody>
        </p:sp>
        <p:sp>
          <p:nvSpPr>
            <p:cNvPr id="65" name="rc65"/>
            <p:cNvSpPr/>
            <p:nvPr/>
          </p:nvSpPr>
          <p:spPr>
            <a:xfrm>
              <a:off x="6768349" y="3050877"/>
              <a:ext cx="257465" cy="246441"/>
            </a:xfrm>
            <a:prstGeom prst="rect">
              <a:avLst/>
            </a:prstGeom>
            <a:solidFill>
              <a:srgbClr val="B3B3B3">
                <a:alpha val="100000"/>
              </a:srgbClr>
            </a:solidFill>
          </p:spPr>
          <p:txBody>
            <a:bodyPr/>
            <a:lstStyle/>
            <a:p/>
          </p:txBody>
        </p:sp>
        <p:sp>
          <p:nvSpPr>
            <p:cNvPr id="66" name="rc66"/>
            <p:cNvSpPr/>
            <p:nvPr/>
          </p:nvSpPr>
          <p:spPr>
            <a:xfrm>
              <a:off x="7054421" y="3001574"/>
              <a:ext cx="257465" cy="321096"/>
            </a:xfrm>
            <a:prstGeom prst="rect">
              <a:avLst/>
            </a:prstGeom>
            <a:solidFill>
              <a:srgbClr val="B3B3B3">
                <a:alpha val="100000"/>
              </a:srgbClr>
            </a:solidFill>
          </p:spPr>
          <p:txBody>
            <a:bodyPr/>
            <a:lstStyle/>
            <a:p/>
          </p:txBody>
        </p:sp>
        <p:sp>
          <p:nvSpPr>
            <p:cNvPr id="67" name="rc67"/>
            <p:cNvSpPr/>
            <p:nvPr/>
          </p:nvSpPr>
          <p:spPr>
            <a:xfrm>
              <a:off x="7340494" y="3020287"/>
              <a:ext cx="257465" cy="328965"/>
            </a:xfrm>
            <a:prstGeom prst="rect">
              <a:avLst/>
            </a:prstGeom>
            <a:solidFill>
              <a:srgbClr val="B3B3B3">
                <a:alpha val="100000"/>
              </a:srgbClr>
            </a:solidFill>
          </p:spPr>
          <p:txBody>
            <a:bodyPr/>
            <a:lstStyle/>
            <a:p/>
          </p:txBody>
        </p:sp>
        <p:sp>
          <p:nvSpPr>
            <p:cNvPr id="68" name="rc68"/>
            <p:cNvSpPr/>
            <p:nvPr/>
          </p:nvSpPr>
          <p:spPr>
            <a:xfrm>
              <a:off x="7626566" y="3016061"/>
              <a:ext cx="257465" cy="358587"/>
            </a:xfrm>
            <a:prstGeom prst="rect">
              <a:avLst/>
            </a:prstGeom>
            <a:solidFill>
              <a:srgbClr val="B3B3B3">
                <a:alpha val="100000"/>
              </a:srgbClr>
            </a:solidFill>
          </p:spPr>
          <p:txBody>
            <a:bodyPr/>
            <a:lstStyle/>
            <a:p/>
          </p:txBody>
        </p:sp>
        <p:sp>
          <p:nvSpPr>
            <p:cNvPr id="69" name="rc69"/>
            <p:cNvSpPr/>
            <p:nvPr/>
          </p:nvSpPr>
          <p:spPr>
            <a:xfrm>
              <a:off x="7912639" y="2972162"/>
              <a:ext cx="257465" cy="354642"/>
            </a:xfrm>
            <a:prstGeom prst="rect">
              <a:avLst/>
            </a:prstGeom>
            <a:solidFill>
              <a:srgbClr val="B3B3B3">
                <a:alpha val="100000"/>
              </a:srgbClr>
            </a:solidFill>
          </p:spPr>
          <p:txBody>
            <a:bodyPr/>
            <a:lstStyle/>
            <a:p/>
          </p:txBody>
        </p:sp>
        <p:sp>
          <p:nvSpPr>
            <p:cNvPr id="70" name="pl70"/>
            <p:cNvSpPr/>
            <p:nvPr/>
          </p:nvSpPr>
          <p:spPr>
            <a:xfrm>
              <a:off x="1461705" y="1012669"/>
              <a:ext cx="6579665" cy="94814"/>
            </a:xfrm>
            <a:custGeom>
              <a:avLst/>
              <a:pathLst>
                <a:path w="6579665" h="94814">
                  <a:moveTo>
                    <a:pt x="0" y="94814"/>
                  </a:moveTo>
                  <a:lnTo>
                    <a:pt x="286072" y="94814"/>
                  </a:lnTo>
                  <a:lnTo>
                    <a:pt x="572144" y="63209"/>
                  </a:lnTo>
                  <a:lnTo>
                    <a:pt x="858217" y="63209"/>
                  </a:lnTo>
                  <a:lnTo>
                    <a:pt x="1144289" y="31604"/>
                  </a:lnTo>
                  <a:lnTo>
                    <a:pt x="1430362" y="63209"/>
                  </a:lnTo>
                  <a:lnTo>
                    <a:pt x="1716434" y="31604"/>
                  </a:lnTo>
                  <a:lnTo>
                    <a:pt x="2002507" y="31604"/>
                  </a:lnTo>
                  <a:lnTo>
                    <a:pt x="2288579" y="31604"/>
                  </a:lnTo>
                  <a:lnTo>
                    <a:pt x="2574651" y="63209"/>
                  </a:lnTo>
                  <a:lnTo>
                    <a:pt x="2860724" y="31604"/>
                  </a:lnTo>
                  <a:lnTo>
                    <a:pt x="3146796" y="31604"/>
                  </a:lnTo>
                  <a:lnTo>
                    <a:pt x="3432869" y="31604"/>
                  </a:lnTo>
                  <a:lnTo>
                    <a:pt x="3718941" y="31604"/>
                  </a:lnTo>
                  <a:lnTo>
                    <a:pt x="4005014" y="0"/>
                  </a:lnTo>
                  <a:lnTo>
                    <a:pt x="4291086" y="31604"/>
                  </a:lnTo>
                  <a:lnTo>
                    <a:pt x="4577158" y="31604"/>
                  </a:lnTo>
                  <a:lnTo>
                    <a:pt x="4863231" y="31604"/>
                  </a:lnTo>
                  <a:lnTo>
                    <a:pt x="5149303" y="31604"/>
                  </a:lnTo>
                  <a:lnTo>
                    <a:pt x="5435376" y="31604"/>
                  </a:lnTo>
                  <a:lnTo>
                    <a:pt x="5721448" y="31604"/>
                  </a:lnTo>
                  <a:lnTo>
                    <a:pt x="6007521" y="31604"/>
                  </a:lnTo>
                  <a:lnTo>
                    <a:pt x="6293593" y="31604"/>
                  </a:lnTo>
                  <a:lnTo>
                    <a:pt x="6579665" y="31604"/>
                  </a:lnTo>
                </a:path>
              </a:pathLst>
            </a:custGeom>
            <a:ln w="27101" cap="flat">
              <a:solidFill>
                <a:srgbClr val="0058AB">
                  <a:alpha val="80000"/>
                </a:srgbClr>
              </a:solidFill>
              <a:prstDash val="solid"/>
              <a:round/>
            </a:ln>
          </p:spPr>
          <p:txBody>
            <a:bodyPr/>
            <a:lstStyle/>
            <a:p/>
          </p:txBody>
        </p:sp>
        <p:sp>
          <p:nvSpPr>
            <p:cNvPr id="71" name="pl71"/>
            <p:cNvSpPr/>
            <p:nvPr/>
          </p:nvSpPr>
          <p:spPr>
            <a:xfrm>
              <a:off x="1461705" y="1075878"/>
              <a:ext cx="6579665" cy="1453817"/>
            </a:xfrm>
            <a:custGeom>
              <a:avLst/>
              <a:pathLst>
                <a:path w="6579665" h="1453817">
                  <a:moveTo>
                    <a:pt x="0" y="1453817"/>
                  </a:moveTo>
                  <a:lnTo>
                    <a:pt x="286072" y="1232584"/>
                  </a:lnTo>
                  <a:lnTo>
                    <a:pt x="572144" y="1011351"/>
                  </a:lnTo>
                  <a:lnTo>
                    <a:pt x="858217" y="979746"/>
                  </a:lnTo>
                  <a:lnTo>
                    <a:pt x="1144289" y="790118"/>
                  </a:lnTo>
                  <a:lnTo>
                    <a:pt x="1430362" y="758513"/>
                  </a:lnTo>
                  <a:lnTo>
                    <a:pt x="1716434" y="726908"/>
                  </a:lnTo>
                  <a:lnTo>
                    <a:pt x="2002507" y="695303"/>
                  </a:lnTo>
                  <a:lnTo>
                    <a:pt x="2288579" y="505675"/>
                  </a:lnTo>
                  <a:lnTo>
                    <a:pt x="2574651" y="474070"/>
                  </a:lnTo>
                  <a:lnTo>
                    <a:pt x="2860724" y="316047"/>
                  </a:lnTo>
                  <a:lnTo>
                    <a:pt x="3146796" y="316047"/>
                  </a:lnTo>
                  <a:lnTo>
                    <a:pt x="3432869" y="221233"/>
                  </a:lnTo>
                  <a:lnTo>
                    <a:pt x="3718941" y="94814"/>
                  </a:lnTo>
                  <a:lnTo>
                    <a:pt x="4005014" y="63209"/>
                  </a:lnTo>
                  <a:lnTo>
                    <a:pt x="4291086" y="63209"/>
                  </a:lnTo>
                  <a:lnTo>
                    <a:pt x="4577158" y="31604"/>
                  </a:lnTo>
                  <a:lnTo>
                    <a:pt x="4863231" y="31604"/>
                  </a:lnTo>
                  <a:lnTo>
                    <a:pt x="5149303" y="31604"/>
                  </a:lnTo>
                  <a:lnTo>
                    <a:pt x="5435376" y="0"/>
                  </a:lnTo>
                  <a:lnTo>
                    <a:pt x="5721448" y="31604"/>
                  </a:lnTo>
                  <a:lnTo>
                    <a:pt x="6007521" y="31604"/>
                  </a:lnTo>
                  <a:lnTo>
                    <a:pt x="6293593" y="31604"/>
                  </a:lnTo>
                  <a:lnTo>
                    <a:pt x="6579665" y="63209"/>
                  </a:lnTo>
                </a:path>
              </a:pathLst>
            </a:custGeom>
            <a:ln w="27101" cap="flat">
              <a:solidFill>
                <a:srgbClr val="333333">
                  <a:alpha val="80000"/>
                </a:srgbClr>
              </a:solidFill>
              <a:prstDash val="solid"/>
              <a:round/>
            </a:ln>
          </p:spPr>
          <p:txBody>
            <a:bodyPr/>
            <a:lstStyle/>
            <a:p/>
          </p:txBody>
        </p:sp>
        <p:sp>
          <p:nvSpPr>
            <p:cNvPr id="72" name="tx72"/>
            <p:cNvSpPr/>
            <p:nvPr/>
          </p:nvSpPr>
          <p:spPr>
            <a:xfrm>
              <a:off x="6826744" y="8612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73" name="tx73"/>
            <p:cNvSpPr/>
            <p:nvPr/>
          </p:nvSpPr>
          <p:spPr>
            <a:xfrm>
              <a:off x="7112816" y="8612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74" name="tx74"/>
            <p:cNvSpPr/>
            <p:nvPr/>
          </p:nvSpPr>
          <p:spPr>
            <a:xfrm>
              <a:off x="7398888" y="8612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75" name="tx75"/>
            <p:cNvSpPr/>
            <p:nvPr/>
          </p:nvSpPr>
          <p:spPr>
            <a:xfrm>
              <a:off x="7684961" y="8612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76" name="tx76"/>
            <p:cNvSpPr/>
            <p:nvPr/>
          </p:nvSpPr>
          <p:spPr>
            <a:xfrm>
              <a:off x="7971033" y="8612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77" name="tx77"/>
            <p:cNvSpPr/>
            <p:nvPr/>
          </p:nvSpPr>
          <p:spPr>
            <a:xfrm>
              <a:off x="6826744" y="1137274"/>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93</a:t>
              </a:r>
            </a:p>
          </p:txBody>
        </p:sp>
        <p:sp>
          <p:nvSpPr>
            <p:cNvPr id="78" name="tx78"/>
            <p:cNvSpPr/>
            <p:nvPr/>
          </p:nvSpPr>
          <p:spPr>
            <a:xfrm>
              <a:off x="7112816" y="1168941"/>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92</a:t>
              </a:r>
            </a:p>
          </p:txBody>
        </p:sp>
        <p:sp>
          <p:nvSpPr>
            <p:cNvPr id="79" name="tx79"/>
            <p:cNvSpPr/>
            <p:nvPr/>
          </p:nvSpPr>
          <p:spPr>
            <a:xfrm>
              <a:off x="7398888" y="1168941"/>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92</a:t>
              </a:r>
            </a:p>
          </p:txBody>
        </p:sp>
        <p:sp>
          <p:nvSpPr>
            <p:cNvPr id="80" name="tx80"/>
            <p:cNvSpPr/>
            <p:nvPr/>
          </p:nvSpPr>
          <p:spPr>
            <a:xfrm>
              <a:off x="7684961" y="1168941"/>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92</a:t>
              </a:r>
            </a:p>
          </p:txBody>
        </p:sp>
        <p:sp>
          <p:nvSpPr>
            <p:cNvPr id="81" name="tx81"/>
            <p:cNvSpPr/>
            <p:nvPr/>
          </p:nvSpPr>
          <p:spPr>
            <a:xfrm>
              <a:off x="7971033" y="1200545"/>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91</a:t>
              </a:r>
            </a:p>
          </p:txBody>
        </p:sp>
        <p:sp>
          <p:nvSpPr>
            <p:cNvPr id="82" name="tx82"/>
            <p:cNvSpPr/>
            <p:nvPr/>
          </p:nvSpPr>
          <p:spPr>
            <a:xfrm>
              <a:off x="1386356" y="3483544"/>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a:t>
              </a:r>
            </a:p>
          </p:txBody>
        </p:sp>
        <p:sp>
          <p:nvSpPr>
            <p:cNvPr id="83" name="tx83"/>
            <p:cNvSpPr/>
            <p:nvPr/>
          </p:nvSpPr>
          <p:spPr>
            <a:xfrm>
              <a:off x="2816719" y="357939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0.9</a:t>
              </a:r>
            </a:p>
          </p:txBody>
        </p:sp>
        <p:sp>
          <p:nvSpPr>
            <p:cNvPr id="84" name="tx84"/>
            <p:cNvSpPr/>
            <p:nvPr/>
          </p:nvSpPr>
          <p:spPr>
            <a:xfrm>
              <a:off x="4247081" y="3587796"/>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0.9</a:t>
              </a:r>
            </a:p>
          </p:txBody>
        </p:sp>
        <p:sp>
          <p:nvSpPr>
            <p:cNvPr id="85" name="tx85"/>
            <p:cNvSpPr/>
            <p:nvPr/>
          </p:nvSpPr>
          <p:spPr>
            <a:xfrm>
              <a:off x="5677443" y="3614224"/>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0.8</a:t>
              </a:r>
            </a:p>
          </p:txBody>
        </p:sp>
        <p:sp>
          <p:nvSpPr>
            <p:cNvPr id="86" name="tx86"/>
            <p:cNvSpPr/>
            <p:nvPr/>
          </p:nvSpPr>
          <p:spPr>
            <a:xfrm>
              <a:off x="6821733" y="3615778"/>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0.8</a:t>
              </a:r>
            </a:p>
          </p:txBody>
        </p:sp>
        <p:sp>
          <p:nvSpPr>
            <p:cNvPr id="87" name="tx87"/>
            <p:cNvSpPr/>
            <p:nvPr/>
          </p:nvSpPr>
          <p:spPr>
            <a:xfrm>
              <a:off x="7107805" y="3628454"/>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0.8</a:t>
              </a:r>
            </a:p>
          </p:txBody>
        </p:sp>
        <p:sp>
          <p:nvSpPr>
            <p:cNvPr id="88" name="tx88"/>
            <p:cNvSpPr/>
            <p:nvPr/>
          </p:nvSpPr>
          <p:spPr>
            <a:xfrm>
              <a:off x="7393878" y="364174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0.8</a:t>
              </a:r>
            </a:p>
          </p:txBody>
        </p:sp>
        <p:sp>
          <p:nvSpPr>
            <p:cNvPr id="89" name="tx89"/>
            <p:cNvSpPr/>
            <p:nvPr/>
          </p:nvSpPr>
          <p:spPr>
            <a:xfrm>
              <a:off x="7679950" y="3654443"/>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0.8</a:t>
              </a:r>
            </a:p>
          </p:txBody>
        </p:sp>
        <p:sp>
          <p:nvSpPr>
            <p:cNvPr id="90" name="tx90"/>
            <p:cNvSpPr/>
            <p:nvPr/>
          </p:nvSpPr>
          <p:spPr>
            <a:xfrm>
              <a:off x="7966022" y="3630521"/>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0.8</a:t>
              </a:r>
            </a:p>
          </p:txBody>
        </p:sp>
        <p:sp>
          <p:nvSpPr>
            <p:cNvPr id="91" name="tx91"/>
            <p:cNvSpPr/>
            <p:nvPr/>
          </p:nvSpPr>
          <p:spPr>
            <a:xfrm>
              <a:off x="2816719" y="1719100"/>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3.5</a:t>
              </a:r>
            </a:p>
          </p:txBody>
        </p:sp>
        <p:sp>
          <p:nvSpPr>
            <p:cNvPr id="92" name="tx92"/>
            <p:cNvSpPr/>
            <p:nvPr/>
          </p:nvSpPr>
          <p:spPr>
            <a:xfrm>
              <a:off x="4247081" y="2513964"/>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1.6</a:t>
              </a:r>
            </a:p>
          </p:txBody>
        </p:sp>
        <p:sp>
          <p:nvSpPr>
            <p:cNvPr id="93" name="tx93"/>
            <p:cNvSpPr/>
            <p:nvPr/>
          </p:nvSpPr>
          <p:spPr>
            <a:xfrm>
              <a:off x="5677443" y="3045554"/>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0.5</a:t>
              </a:r>
            </a:p>
          </p:txBody>
        </p:sp>
        <p:sp>
          <p:nvSpPr>
            <p:cNvPr id="94" name="tx94"/>
            <p:cNvSpPr/>
            <p:nvPr/>
          </p:nvSpPr>
          <p:spPr>
            <a:xfrm>
              <a:off x="6821733" y="3133605"/>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0.3</a:t>
              </a:r>
            </a:p>
          </p:txBody>
        </p:sp>
        <p:sp>
          <p:nvSpPr>
            <p:cNvPr id="95" name="tx95"/>
            <p:cNvSpPr/>
            <p:nvPr/>
          </p:nvSpPr>
          <p:spPr>
            <a:xfrm>
              <a:off x="7107805" y="3121682"/>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0.4</a:t>
              </a:r>
            </a:p>
          </p:txBody>
        </p:sp>
        <p:sp>
          <p:nvSpPr>
            <p:cNvPr id="96" name="tx96"/>
            <p:cNvSpPr/>
            <p:nvPr/>
          </p:nvSpPr>
          <p:spPr>
            <a:xfrm>
              <a:off x="7393878" y="3144329"/>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0.4</a:t>
              </a:r>
            </a:p>
          </p:txBody>
        </p:sp>
        <p:sp>
          <p:nvSpPr>
            <p:cNvPr id="97" name="tx97"/>
            <p:cNvSpPr/>
            <p:nvPr/>
          </p:nvSpPr>
          <p:spPr>
            <a:xfrm>
              <a:off x="7679950" y="3154914"/>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0.4</a:t>
              </a:r>
            </a:p>
          </p:txBody>
        </p:sp>
        <p:sp>
          <p:nvSpPr>
            <p:cNvPr id="98" name="tx98"/>
            <p:cNvSpPr/>
            <p:nvPr/>
          </p:nvSpPr>
          <p:spPr>
            <a:xfrm>
              <a:off x="7966022" y="3109043"/>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0.4</a:t>
              </a:r>
            </a:p>
          </p:txBody>
        </p:sp>
        <p:sp>
          <p:nvSpPr>
            <p:cNvPr id="99" name="tx99"/>
            <p:cNvSpPr/>
            <p:nvPr/>
          </p:nvSpPr>
          <p:spPr>
            <a:xfrm>
              <a:off x="4247081" y="1612249"/>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2.5</a:t>
              </a:r>
            </a:p>
          </p:txBody>
        </p:sp>
        <p:sp>
          <p:nvSpPr>
            <p:cNvPr id="100" name="tx100"/>
            <p:cNvSpPr/>
            <p:nvPr/>
          </p:nvSpPr>
          <p:spPr>
            <a:xfrm>
              <a:off x="5677443" y="2723551"/>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101" name="tx101"/>
            <p:cNvSpPr/>
            <p:nvPr/>
          </p:nvSpPr>
          <p:spPr>
            <a:xfrm>
              <a:off x="6821733" y="2915336"/>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102" name="tx102"/>
            <p:cNvSpPr/>
            <p:nvPr/>
          </p:nvSpPr>
          <p:spPr>
            <a:xfrm>
              <a:off x="7107805" y="2861102"/>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03" name="tx103"/>
            <p:cNvSpPr/>
            <p:nvPr/>
          </p:nvSpPr>
          <p:spPr>
            <a:xfrm>
              <a:off x="7393878" y="2881687"/>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04" name="tx104"/>
            <p:cNvSpPr/>
            <p:nvPr/>
          </p:nvSpPr>
          <p:spPr>
            <a:xfrm>
              <a:off x="7679950" y="2877038"/>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05" name="tx105"/>
            <p:cNvSpPr/>
            <p:nvPr/>
          </p:nvSpPr>
          <p:spPr>
            <a:xfrm>
              <a:off x="7966022" y="2828749"/>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106" name="tx106"/>
            <p:cNvSpPr/>
            <p:nvPr/>
          </p:nvSpPr>
          <p:spPr>
            <a:xfrm>
              <a:off x="716778" y="3958265"/>
              <a:ext cx="211708"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0M</a:t>
              </a:r>
            </a:p>
          </p:txBody>
        </p:sp>
        <p:sp>
          <p:nvSpPr>
            <p:cNvPr id="107" name="tx107"/>
            <p:cNvSpPr/>
            <p:nvPr/>
          </p:nvSpPr>
          <p:spPr>
            <a:xfrm>
              <a:off x="716778" y="3111003"/>
              <a:ext cx="211708" cy="10953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1M</a:t>
              </a:r>
            </a:p>
          </p:txBody>
        </p:sp>
        <p:sp>
          <p:nvSpPr>
            <p:cNvPr id="108" name="tx108"/>
            <p:cNvSpPr/>
            <p:nvPr/>
          </p:nvSpPr>
          <p:spPr>
            <a:xfrm>
              <a:off x="716778" y="2261881"/>
              <a:ext cx="211708" cy="10953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2M</a:t>
              </a:r>
            </a:p>
          </p:txBody>
        </p:sp>
        <p:sp>
          <p:nvSpPr>
            <p:cNvPr id="109" name="tx109"/>
            <p:cNvSpPr/>
            <p:nvPr/>
          </p:nvSpPr>
          <p:spPr>
            <a:xfrm>
              <a:off x="716778" y="1410823"/>
              <a:ext cx="211708"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3M</a:t>
              </a:r>
            </a:p>
          </p:txBody>
        </p:sp>
        <p:sp>
          <p:nvSpPr>
            <p:cNvPr id="110" name="tx110"/>
            <p:cNvSpPr/>
            <p:nvPr/>
          </p:nvSpPr>
          <p:spPr>
            <a:xfrm>
              <a:off x="8574591" y="3958265"/>
              <a:ext cx="84757"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0</a:t>
              </a:r>
            </a:p>
          </p:txBody>
        </p:sp>
        <p:sp>
          <p:nvSpPr>
            <p:cNvPr id="111" name="tx111"/>
            <p:cNvSpPr/>
            <p:nvPr/>
          </p:nvSpPr>
          <p:spPr>
            <a:xfrm>
              <a:off x="8574591" y="3168147"/>
              <a:ext cx="169515"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25</a:t>
              </a:r>
            </a:p>
          </p:txBody>
        </p:sp>
        <p:sp>
          <p:nvSpPr>
            <p:cNvPr id="112" name="tx112"/>
            <p:cNvSpPr/>
            <p:nvPr/>
          </p:nvSpPr>
          <p:spPr>
            <a:xfrm>
              <a:off x="8574591" y="2378029"/>
              <a:ext cx="169515"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50</a:t>
              </a:r>
            </a:p>
          </p:txBody>
        </p:sp>
        <p:sp>
          <p:nvSpPr>
            <p:cNvPr id="113" name="tx113"/>
            <p:cNvSpPr/>
            <p:nvPr/>
          </p:nvSpPr>
          <p:spPr>
            <a:xfrm>
              <a:off x="8574591" y="1589771"/>
              <a:ext cx="169515" cy="10953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75</a:t>
              </a:r>
            </a:p>
          </p:txBody>
        </p:sp>
        <p:sp>
          <p:nvSpPr>
            <p:cNvPr id="114" name="tx114"/>
            <p:cNvSpPr/>
            <p:nvPr/>
          </p:nvSpPr>
          <p:spPr>
            <a:xfrm>
              <a:off x="8574591" y="797793"/>
              <a:ext cx="254272"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100</a:t>
              </a:r>
            </a:p>
          </p:txBody>
        </p:sp>
        <p:sp>
          <p:nvSpPr>
            <p:cNvPr id="115" name="tx115"/>
            <p:cNvSpPr/>
            <p:nvPr/>
          </p:nvSpPr>
          <p:spPr>
            <a:xfrm rot="-5400000">
              <a:off x="1291037"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16" name="tx116"/>
            <p:cNvSpPr/>
            <p:nvPr/>
          </p:nvSpPr>
          <p:spPr>
            <a:xfrm rot="-5400000">
              <a:off x="2721399"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17" name="tx117"/>
            <p:cNvSpPr/>
            <p:nvPr/>
          </p:nvSpPr>
          <p:spPr>
            <a:xfrm rot="-5400000">
              <a:off x="4151761"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18" name="tx118"/>
            <p:cNvSpPr/>
            <p:nvPr/>
          </p:nvSpPr>
          <p:spPr>
            <a:xfrm rot="-5400000">
              <a:off x="5582123"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19" name="tx119"/>
            <p:cNvSpPr/>
            <p:nvPr/>
          </p:nvSpPr>
          <p:spPr>
            <a:xfrm rot="-5400000">
              <a:off x="6726413"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20" name="tx120"/>
            <p:cNvSpPr/>
            <p:nvPr/>
          </p:nvSpPr>
          <p:spPr>
            <a:xfrm rot="-5400000">
              <a:off x="7012485"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21" name="tx121"/>
            <p:cNvSpPr/>
            <p:nvPr/>
          </p:nvSpPr>
          <p:spPr>
            <a:xfrm rot="-5400000">
              <a:off x="7298558"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22" name="tx122"/>
            <p:cNvSpPr/>
            <p:nvPr/>
          </p:nvSpPr>
          <p:spPr>
            <a:xfrm rot="-5400000">
              <a:off x="7584630" y="4348008"/>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23" name="tx123"/>
            <p:cNvSpPr/>
            <p:nvPr/>
          </p:nvSpPr>
          <p:spPr>
            <a:xfrm rot="-5400000">
              <a:off x="7870665" y="4347970"/>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24" name="tx124"/>
            <p:cNvSpPr/>
            <p:nvPr/>
          </p:nvSpPr>
          <p:spPr>
            <a:xfrm rot="-5400000">
              <a:off x="-751714" y="2379172"/>
              <a:ext cx="240558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Un- and under-vaccinated (millions)</a:t>
              </a:r>
            </a:p>
          </p:txBody>
        </p:sp>
        <p:sp>
          <p:nvSpPr>
            <p:cNvPr id="125" name="tx125"/>
            <p:cNvSpPr/>
            <p:nvPr/>
          </p:nvSpPr>
          <p:spPr>
            <a:xfrm rot="5400000">
              <a:off x="8306669" y="2379172"/>
              <a:ext cx="1321147"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 Coverage (%)</a:t>
              </a:r>
            </a:p>
          </p:txBody>
        </p:sp>
        <p:sp>
          <p:nvSpPr>
            <p:cNvPr id="126" name="pl126"/>
            <p:cNvSpPr/>
            <p:nvPr/>
          </p:nvSpPr>
          <p:spPr>
            <a:xfrm>
              <a:off x="2902637" y="5067675"/>
              <a:ext cx="175564" cy="0"/>
            </a:xfrm>
            <a:custGeom>
              <a:avLst/>
              <a:pathLst>
                <a:path w="175564" h="0">
                  <a:moveTo>
                    <a:pt x="0" y="0"/>
                  </a:moveTo>
                  <a:lnTo>
                    <a:pt x="175564" y="0"/>
                  </a:lnTo>
                </a:path>
              </a:pathLst>
            </a:custGeom>
            <a:ln w="27101" cap="flat">
              <a:solidFill>
                <a:srgbClr val="0058AB">
                  <a:alpha val="80000"/>
                </a:srgbClr>
              </a:solidFill>
              <a:prstDash val="solid"/>
              <a:round/>
            </a:ln>
          </p:spPr>
          <p:txBody>
            <a:bodyPr/>
            <a:lstStyle/>
            <a:p/>
          </p:txBody>
        </p:sp>
        <p:sp>
          <p:nvSpPr>
            <p:cNvPr id="127" name="pl127"/>
            <p:cNvSpPr/>
            <p:nvPr/>
          </p:nvSpPr>
          <p:spPr>
            <a:xfrm>
              <a:off x="3684687" y="5067675"/>
              <a:ext cx="175564" cy="0"/>
            </a:xfrm>
            <a:custGeom>
              <a:avLst/>
              <a:pathLst>
                <a:path w="175564" h="0">
                  <a:moveTo>
                    <a:pt x="0" y="0"/>
                  </a:moveTo>
                  <a:lnTo>
                    <a:pt x="175564" y="0"/>
                  </a:lnTo>
                </a:path>
              </a:pathLst>
            </a:custGeom>
            <a:ln w="27101" cap="flat">
              <a:solidFill>
                <a:srgbClr val="333333">
                  <a:alpha val="80000"/>
                </a:srgbClr>
              </a:solidFill>
              <a:prstDash val="solid"/>
              <a:round/>
            </a:ln>
          </p:spPr>
          <p:txBody>
            <a:bodyPr/>
            <a:lstStyle/>
            <a:p/>
          </p:txBody>
        </p:sp>
        <p:sp>
          <p:nvSpPr>
            <p:cNvPr id="128" name="tx128"/>
            <p:cNvSpPr/>
            <p:nvPr/>
          </p:nvSpPr>
          <p:spPr>
            <a:xfrm>
              <a:off x="3169736" y="5009409"/>
              <a:ext cx="423416"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a:t>
              </a:r>
            </a:p>
          </p:txBody>
        </p:sp>
        <p:sp>
          <p:nvSpPr>
            <p:cNvPr id="129" name="tx129"/>
            <p:cNvSpPr/>
            <p:nvPr/>
          </p:nvSpPr>
          <p:spPr>
            <a:xfrm>
              <a:off x="3951787" y="5009409"/>
              <a:ext cx="423416"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MCV2</a:t>
              </a:r>
            </a:p>
          </p:txBody>
        </p:sp>
        <p:sp>
          <p:nvSpPr>
            <p:cNvPr id="130" name="rc130"/>
            <p:cNvSpPr/>
            <p:nvPr/>
          </p:nvSpPr>
          <p:spPr>
            <a:xfrm>
              <a:off x="4662559" y="4966947"/>
              <a:ext cx="201456" cy="201456"/>
            </a:xfrm>
            <a:prstGeom prst="rect">
              <a:avLst/>
            </a:prstGeom>
            <a:solidFill>
              <a:srgbClr val="E2231A">
                <a:alpha val="100000"/>
              </a:srgbClr>
            </a:solidFill>
          </p:spPr>
          <p:txBody>
            <a:bodyPr/>
            <a:lstStyle/>
            <a:p/>
          </p:txBody>
        </p:sp>
        <p:sp>
          <p:nvSpPr>
            <p:cNvPr id="131" name="rc131"/>
            <p:cNvSpPr/>
            <p:nvPr/>
          </p:nvSpPr>
          <p:spPr>
            <a:xfrm>
              <a:off x="5681766" y="4966947"/>
              <a:ext cx="201456" cy="201456"/>
            </a:xfrm>
            <a:prstGeom prst="rect">
              <a:avLst/>
            </a:prstGeom>
            <a:solidFill>
              <a:srgbClr val="B3B3B3">
                <a:alpha val="100000"/>
              </a:srgbClr>
            </a:solidFill>
          </p:spPr>
          <p:txBody>
            <a:bodyPr/>
            <a:lstStyle/>
            <a:p/>
          </p:txBody>
        </p:sp>
        <p:sp>
          <p:nvSpPr>
            <p:cNvPr id="132" name="tx132"/>
            <p:cNvSpPr/>
            <p:nvPr/>
          </p:nvSpPr>
          <p:spPr>
            <a:xfrm>
              <a:off x="4942604" y="5009409"/>
              <a:ext cx="660573"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No MCV1</a:t>
              </a:r>
            </a:p>
          </p:txBody>
        </p:sp>
        <p:sp>
          <p:nvSpPr>
            <p:cNvPr id="133" name="tx133"/>
            <p:cNvSpPr/>
            <p:nvPr/>
          </p:nvSpPr>
          <p:spPr>
            <a:xfrm>
              <a:off x="5961812" y="5009409"/>
              <a:ext cx="660573" cy="11281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No MCV2</a:t>
              </a:r>
            </a:p>
          </p:txBody>
        </p:sp>
        <p:sp>
          <p:nvSpPr>
            <p:cNvPr id="134" name="tx134"/>
            <p:cNvSpPr/>
            <p:nvPr/>
          </p:nvSpPr>
          <p:spPr>
            <a:xfrm>
              <a:off x="991116" y="467611"/>
              <a:ext cx="7212449"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coverage and number of un- and under-vaccinated children for MCV, HICs, 2000-2023</a:t>
              </a:r>
            </a:p>
          </p:txBody>
        </p:sp>
        <p:sp>
          <p:nvSpPr>
            <p:cNvPr id="135" name="pl135"/>
            <p:cNvSpPr/>
            <p:nvPr/>
          </p:nvSpPr>
          <p:spPr>
            <a:xfrm>
              <a:off x="991116" y="5730345"/>
              <a:ext cx="7520844" cy="0"/>
            </a:xfrm>
            <a:custGeom>
              <a:avLst/>
              <a:pathLst>
                <a:path w="7520844" h="0">
                  <a:moveTo>
                    <a:pt x="0" y="0"/>
                  </a:moveTo>
                  <a:lnTo>
                    <a:pt x="7520844" y="0"/>
                  </a:lnTo>
                  <a:lnTo>
                    <a:pt x="7520844" y="0"/>
                  </a:lnTo>
                </a:path>
              </a:pathLst>
            </a:custGeom>
            <a:ln w="6775" cap="flat">
              <a:solidFill>
                <a:srgbClr val="EBEBEB">
                  <a:alpha val="100000"/>
                </a:srgbClr>
              </a:solidFill>
              <a:prstDash val="solid"/>
              <a:round/>
            </a:ln>
          </p:spPr>
          <p:txBody>
            <a:bodyPr/>
            <a:lstStyle/>
            <a:p/>
          </p:txBody>
        </p:sp>
        <p:sp>
          <p:nvSpPr>
            <p:cNvPr id="136" name="pl136"/>
            <p:cNvSpPr/>
            <p:nvPr/>
          </p:nvSpPr>
          <p:spPr>
            <a:xfrm>
              <a:off x="2658318" y="5386170"/>
              <a:ext cx="0" cy="688350"/>
            </a:xfrm>
            <a:custGeom>
              <a:avLst/>
              <a:pathLst>
                <a:path w="0" h="688350">
                  <a:moveTo>
                    <a:pt x="0" y="688350"/>
                  </a:moveTo>
                  <a:lnTo>
                    <a:pt x="0" y="0"/>
                  </a:lnTo>
                  <a:lnTo>
                    <a:pt x="0" y="0"/>
                  </a:lnTo>
                </a:path>
              </a:pathLst>
            </a:custGeom>
            <a:ln w="6775" cap="flat">
              <a:solidFill>
                <a:srgbClr val="EBEBEB">
                  <a:alpha val="100000"/>
                </a:srgbClr>
              </a:solidFill>
              <a:prstDash val="solid"/>
              <a:round/>
            </a:ln>
          </p:spPr>
          <p:txBody>
            <a:bodyPr/>
            <a:lstStyle/>
            <a:p/>
          </p:txBody>
        </p:sp>
        <p:sp>
          <p:nvSpPr>
            <p:cNvPr id="137" name="pl137"/>
            <p:cNvSpPr/>
            <p:nvPr/>
          </p:nvSpPr>
          <p:spPr>
            <a:xfrm>
              <a:off x="5309008" y="5386170"/>
              <a:ext cx="0" cy="688350"/>
            </a:xfrm>
            <a:custGeom>
              <a:avLst/>
              <a:pathLst>
                <a:path w="0" h="688350">
                  <a:moveTo>
                    <a:pt x="0" y="688350"/>
                  </a:moveTo>
                  <a:lnTo>
                    <a:pt x="0" y="0"/>
                  </a:lnTo>
                  <a:lnTo>
                    <a:pt x="0" y="0"/>
                  </a:lnTo>
                </a:path>
              </a:pathLst>
            </a:custGeom>
            <a:ln w="6775" cap="flat">
              <a:solidFill>
                <a:srgbClr val="EBEBEB">
                  <a:alpha val="100000"/>
                </a:srgbClr>
              </a:solidFill>
              <a:prstDash val="solid"/>
              <a:round/>
            </a:ln>
          </p:spPr>
          <p:txBody>
            <a:bodyPr/>
            <a:lstStyle/>
            <a:p/>
          </p:txBody>
        </p:sp>
        <p:sp>
          <p:nvSpPr>
            <p:cNvPr id="138" name="pl138"/>
            <p:cNvSpPr/>
            <p:nvPr/>
          </p:nvSpPr>
          <p:spPr>
            <a:xfrm>
              <a:off x="7959699" y="5386170"/>
              <a:ext cx="0" cy="688350"/>
            </a:xfrm>
            <a:custGeom>
              <a:avLst/>
              <a:pathLst>
                <a:path w="0" h="688350">
                  <a:moveTo>
                    <a:pt x="0" y="688350"/>
                  </a:moveTo>
                  <a:lnTo>
                    <a:pt x="0" y="0"/>
                  </a:lnTo>
                  <a:lnTo>
                    <a:pt x="0" y="0"/>
                  </a:lnTo>
                </a:path>
              </a:pathLst>
            </a:custGeom>
            <a:ln w="6775" cap="flat">
              <a:solidFill>
                <a:srgbClr val="EBEBEB">
                  <a:alpha val="100000"/>
                </a:srgbClr>
              </a:solidFill>
              <a:prstDash val="solid"/>
              <a:round/>
            </a:ln>
          </p:spPr>
          <p:txBody>
            <a:bodyPr/>
            <a:lstStyle/>
            <a:p/>
          </p:txBody>
        </p:sp>
        <p:sp>
          <p:nvSpPr>
            <p:cNvPr id="139" name="pl139"/>
            <p:cNvSpPr/>
            <p:nvPr/>
          </p:nvSpPr>
          <p:spPr>
            <a:xfrm>
              <a:off x="991116" y="5922891"/>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40" name="pl140"/>
            <p:cNvSpPr/>
            <p:nvPr/>
          </p:nvSpPr>
          <p:spPr>
            <a:xfrm>
              <a:off x="991116" y="5537800"/>
              <a:ext cx="7520844" cy="0"/>
            </a:xfrm>
            <a:custGeom>
              <a:avLst/>
              <a:pathLst>
                <a:path w="7520844" h="0">
                  <a:moveTo>
                    <a:pt x="0" y="0"/>
                  </a:moveTo>
                  <a:lnTo>
                    <a:pt x="7520844" y="0"/>
                  </a:lnTo>
                  <a:lnTo>
                    <a:pt x="7520844" y="0"/>
                  </a:lnTo>
                </a:path>
              </a:pathLst>
            </a:custGeom>
            <a:ln w="13550" cap="flat">
              <a:solidFill>
                <a:srgbClr val="EBEBEB">
                  <a:alpha val="100000"/>
                </a:srgbClr>
              </a:solidFill>
              <a:prstDash val="solid"/>
              <a:round/>
            </a:ln>
          </p:spPr>
          <p:txBody>
            <a:bodyPr/>
            <a:lstStyle/>
            <a:p/>
          </p:txBody>
        </p:sp>
        <p:sp>
          <p:nvSpPr>
            <p:cNvPr id="141" name="pl141"/>
            <p:cNvSpPr/>
            <p:nvPr/>
          </p:nvSpPr>
          <p:spPr>
            <a:xfrm>
              <a:off x="1332973"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42" name="pl142"/>
            <p:cNvSpPr/>
            <p:nvPr/>
          </p:nvSpPr>
          <p:spPr>
            <a:xfrm>
              <a:off x="3983663"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43" name="pl143"/>
            <p:cNvSpPr/>
            <p:nvPr/>
          </p:nvSpPr>
          <p:spPr>
            <a:xfrm>
              <a:off x="6634354" y="5386170"/>
              <a:ext cx="0" cy="688350"/>
            </a:xfrm>
            <a:custGeom>
              <a:avLst/>
              <a:pathLst>
                <a:path w="0" h="688350">
                  <a:moveTo>
                    <a:pt x="0" y="688350"/>
                  </a:moveTo>
                  <a:lnTo>
                    <a:pt x="0" y="0"/>
                  </a:lnTo>
                  <a:lnTo>
                    <a:pt x="0" y="0"/>
                  </a:lnTo>
                </a:path>
              </a:pathLst>
            </a:custGeom>
            <a:ln w="13550" cap="flat">
              <a:solidFill>
                <a:srgbClr val="EBEBEB">
                  <a:alpha val="100000"/>
                </a:srgbClr>
              </a:solidFill>
              <a:prstDash val="solid"/>
              <a:round/>
            </a:ln>
          </p:spPr>
          <p:txBody>
            <a:bodyPr/>
            <a:lstStyle/>
            <a:p/>
          </p:txBody>
        </p:sp>
        <p:sp>
          <p:nvSpPr>
            <p:cNvPr id="144" name="rc144"/>
            <p:cNvSpPr/>
            <p:nvPr/>
          </p:nvSpPr>
          <p:spPr>
            <a:xfrm>
              <a:off x="1332973" y="5802550"/>
              <a:ext cx="4481479" cy="240682"/>
            </a:xfrm>
            <a:prstGeom prst="rect">
              <a:avLst/>
            </a:prstGeom>
            <a:solidFill>
              <a:srgbClr val="E2231A">
                <a:alpha val="100000"/>
              </a:srgbClr>
            </a:solidFill>
          </p:spPr>
          <p:txBody>
            <a:bodyPr/>
            <a:lstStyle/>
            <a:p/>
          </p:txBody>
        </p:sp>
        <p:sp>
          <p:nvSpPr>
            <p:cNvPr id="145" name="rc145"/>
            <p:cNvSpPr/>
            <p:nvPr/>
          </p:nvSpPr>
          <p:spPr>
            <a:xfrm>
              <a:off x="1332973" y="5417459"/>
              <a:ext cx="4297389" cy="240682"/>
            </a:xfrm>
            <a:prstGeom prst="rect">
              <a:avLst/>
            </a:prstGeom>
            <a:solidFill>
              <a:srgbClr val="E2231A">
                <a:alpha val="100000"/>
              </a:srgbClr>
            </a:solidFill>
          </p:spPr>
          <p:txBody>
            <a:bodyPr/>
            <a:lstStyle/>
            <a:p/>
          </p:txBody>
        </p:sp>
        <p:sp>
          <p:nvSpPr>
            <p:cNvPr id="146" name="rc146"/>
            <p:cNvSpPr/>
            <p:nvPr/>
          </p:nvSpPr>
          <p:spPr>
            <a:xfrm>
              <a:off x="5814453" y="5802550"/>
              <a:ext cx="1538625" cy="240682"/>
            </a:xfrm>
            <a:prstGeom prst="rect">
              <a:avLst/>
            </a:prstGeom>
            <a:solidFill>
              <a:srgbClr val="B3B3B3">
                <a:alpha val="100000"/>
              </a:srgbClr>
            </a:solidFill>
          </p:spPr>
          <p:txBody>
            <a:bodyPr/>
            <a:lstStyle/>
            <a:p/>
          </p:txBody>
        </p:sp>
        <p:sp>
          <p:nvSpPr>
            <p:cNvPr id="147" name="rc147"/>
            <p:cNvSpPr/>
            <p:nvPr/>
          </p:nvSpPr>
          <p:spPr>
            <a:xfrm>
              <a:off x="5630362" y="5417459"/>
              <a:ext cx="2214164" cy="240682"/>
            </a:xfrm>
            <a:prstGeom prst="rect">
              <a:avLst/>
            </a:prstGeom>
            <a:solidFill>
              <a:srgbClr val="B3B3B3">
                <a:alpha val="100000"/>
              </a:srgbClr>
            </a:solidFill>
          </p:spPr>
          <p:txBody>
            <a:bodyPr/>
            <a:lstStyle/>
            <a:p/>
          </p:txBody>
        </p:sp>
        <p:sp>
          <p:nvSpPr>
            <p:cNvPr id="148" name="tx148"/>
            <p:cNvSpPr/>
            <p:nvPr/>
          </p:nvSpPr>
          <p:spPr>
            <a:xfrm>
              <a:off x="3152930" y="5869288"/>
              <a:ext cx="841565" cy="103783"/>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MCV1 0.8</a:t>
              </a:r>
            </a:p>
          </p:txBody>
        </p:sp>
        <p:sp>
          <p:nvSpPr>
            <p:cNvPr id="149" name="tx149"/>
            <p:cNvSpPr/>
            <p:nvPr/>
          </p:nvSpPr>
          <p:spPr>
            <a:xfrm>
              <a:off x="3060885" y="5484196"/>
              <a:ext cx="841565" cy="103783"/>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MCV1 0.8</a:t>
              </a:r>
            </a:p>
          </p:txBody>
        </p:sp>
        <p:sp>
          <p:nvSpPr>
            <p:cNvPr id="150" name="tx150"/>
            <p:cNvSpPr/>
            <p:nvPr/>
          </p:nvSpPr>
          <p:spPr>
            <a:xfrm>
              <a:off x="6162983" y="5869219"/>
              <a:ext cx="841565" cy="10385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MCV2 0.3</a:t>
              </a:r>
            </a:p>
          </p:txBody>
        </p:sp>
        <p:sp>
          <p:nvSpPr>
            <p:cNvPr id="151" name="tx151"/>
            <p:cNvSpPr/>
            <p:nvPr/>
          </p:nvSpPr>
          <p:spPr>
            <a:xfrm>
              <a:off x="6316662" y="5484196"/>
              <a:ext cx="841565" cy="103783"/>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No MCV2 0.4</a:t>
              </a:r>
            </a:p>
          </p:txBody>
        </p:sp>
        <p:sp>
          <p:nvSpPr>
            <p:cNvPr id="152" name="tx152"/>
            <p:cNvSpPr/>
            <p:nvPr/>
          </p:nvSpPr>
          <p:spPr>
            <a:xfrm>
              <a:off x="7553618" y="5870735"/>
              <a:ext cx="200930" cy="10388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1.1</a:t>
              </a:r>
            </a:p>
          </p:txBody>
        </p:sp>
        <p:sp>
          <p:nvSpPr>
            <p:cNvPr id="153" name="tx153"/>
            <p:cNvSpPr/>
            <p:nvPr/>
          </p:nvSpPr>
          <p:spPr>
            <a:xfrm>
              <a:off x="8069639" y="5485644"/>
              <a:ext cx="200930" cy="10388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1.2</a:t>
              </a:r>
            </a:p>
          </p:txBody>
        </p:sp>
        <p:sp>
          <p:nvSpPr>
            <p:cNvPr id="154" name="tx154"/>
            <p:cNvSpPr/>
            <p:nvPr/>
          </p:nvSpPr>
          <p:spPr>
            <a:xfrm>
              <a:off x="589456" y="5866039"/>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55" name="tx155"/>
            <p:cNvSpPr/>
            <p:nvPr/>
          </p:nvSpPr>
          <p:spPr>
            <a:xfrm>
              <a:off x="589456" y="5480873"/>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56" name="tx156"/>
            <p:cNvSpPr/>
            <p:nvPr/>
          </p:nvSpPr>
          <p:spPr>
            <a:xfrm>
              <a:off x="1142398" y="6134844"/>
              <a:ext cx="381148"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0.0 M</a:t>
              </a:r>
            </a:p>
          </p:txBody>
        </p:sp>
        <p:sp>
          <p:nvSpPr>
            <p:cNvPr id="157" name="tx157"/>
            <p:cNvSpPr/>
            <p:nvPr/>
          </p:nvSpPr>
          <p:spPr>
            <a:xfrm>
              <a:off x="3793089" y="6134844"/>
              <a:ext cx="381148"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0.5 M</a:t>
              </a:r>
            </a:p>
          </p:txBody>
        </p:sp>
        <p:sp>
          <p:nvSpPr>
            <p:cNvPr id="158" name="tx158"/>
            <p:cNvSpPr/>
            <p:nvPr/>
          </p:nvSpPr>
          <p:spPr>
            <a:xfrm>
              <a:off x="6443779" y="6134844"/>
              <a:ext cx="381148"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1.0 M</a:t>
              </a:r>
            </a:p>
          </p:txBody>
        </p:sp>
        <p:sp>
          <p:nvSpPr>
            <p:cNvPr id="159" name="tx159"/>
            <p:cNvSpPr/>
            <p:nvPr/>
          </p:nvSpPr>
          <p:spPr>
            <a:xfrm>
              <a:off x="3548747" y="6279176"/>
              <a:ext cx="240558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Un- and under-vaccinated (millions)</a:t>
              </a:r>
            </a:p>
          </p:txBody>
        </p:sp>
        <p:sp>
          <p:nvSpPr>
            <p:cNvPr id="160" name="tx160"/>
            <p:cNvSpPr/>
            <p:nvPr/>
          </p:nvSpPr>
          <p:spPr>
            <a:xfrm>
              <a:off x="4350374" y="6498923"/>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16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Measles, because of its high transmissibility, acts as a 'canary in the coalmine', quickly exposing any immunity gaps in the population. The coverage of measles containing vaccine (MCV) is thus often used as a tracer for protection.
The percentage of children receiving MCV1 – typically at 9 or 12 months – remained constant at 94%. This is similar to in 2019, where coverage was 94%.
811,000 children missed their routine first dose of measles vaccine.
MCV2 is typically administered to children between 18 months and five years old. MCV2 coverage remained relatively constant at 91% in 2023.</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9" name="pl9"/>
            <p:cNvSpPr/>
            <p:nvPr/>
          </p:nvSpPr>
          <p:spPr>
            <a:xfrm>
              <a:off x="149023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22877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96732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63200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22841"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9" name="pl19"/>
            <p:cNvSpPr/>
            <p:nvPr/>
          </p:nvSpPr>
          <p:spPr>
            <a:xfrm>
              <a:off x="1120965"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5950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59804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33659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92742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1825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965" y="1435660"/>
              <a:ext cx="3397293" cy="719970"/>
            </a:xfrm>
            <a:custGeom>
              <a:avLst/>
              <a:pathLst>
                <a:path w="3397293" h="719970">
                  <a:moveTo>
                    <a:pt x="0" y="719970"/>
                  </a:moveTo>
                  <a:lnTo>
                    <a:pt x="147708" y="719970"/>
                  </a:lnTo>
                  <a:lnTo>
                    <a:pt x="295416" y="719970"/>
                  </a:lnTo>
                  <a:lnTo>
                    <a:pt x="443125" y="629974"/>
                  </a:lnTo>
                  <a:lnTo>
                    <a:pt x="590833" y="509978"/>
                  </a:lnTo>
                  <a:lnTo>
                    <a:pt x="738541" y="449981"/>
                  </a:lnTo>
                  <a:lnTo>
                    <a:pt x="886250" y="419982"/>
                  </a:lnTo>
                  <a:lnTo>
                    <a:pt x="1033958" y="389983"/>
                  </a:lnTo>
                  <a:lnTo>
                    <a:pt x="1181667" y="329986"/>
                  </a:lnTo>
                  <a:lnTo>
                    <a:pt x="1329375" y="209991"/>
                  </a:lnTo>
                  <a:lnTo>
                    <a:pt x="1477083" y="149993"/>
                  </a:lnTo>
                  <a:lnTo>
                    <a:pt x="1624792" y="149993"/>
                  </a:lnTo>
                  <a:lnTo>
                    <a:pt x="1772500" y="179992"/>
                  </a:lnTo>
                  <a:lnTo>
                    <a:pt x="1920209" y="179992"/>
                  </a:lnTo>
                  <a:lnTo>
                    <a:pt x="2067917" y="149993"/>
                  </a:lnTo>
                  <a:lnTo>
                    <a:pt x="2215625" y="119995"/>
                  </a:lnTo>
                  <a:lnTo>
                    <a:pt x="2363334" y="119995"/>
                  </a:lnTo>
                  <a:lnTo>
                    <a:pt x="2511042" y="59997"/>
                  </a:lnTo>
                  <a:lnTo>
                    <a:pt x="2658751" y="29998"/>
                  </a:lnTo>
                  <a:lnTo>
                    <a:pt x="2806459" y="0"/>
                  </a:lnTo>
                  <a:lnTo>
                    <a:pt x="2954167" y="89996"/>
                  </a:lnTo>
                  <a:lnTo>
                    <a:pt x="3101876" y="149993"/>
                  </a:lnTo>
                  <a:lnTo>
                    <a:pt x="3249584" y="59997"/>
                  </a:lnTo>
                  <a:lnTo>
                    <a:pt x="3397293" y="89996"/>
                  </a:lnTo>
                </a:path>
              </a:pathLst>
            </a:custGeom>
            <a:ln w="27101" cap="flat">
              <a:solidFill>
                <a:srgbClr val="0058AB">
                  <a:alpha val="69803"/>
                </a:srgbClr>
              </a:solidFill>
              <a:prstDash val="solid"/>
              <a:round/>
            </a:ln>
          </p:spPr>
          <p:txBody>
            <a:bodyPr/>
            <a:lstStyle/>
            <a:p/>
          </p:txBody>
        </p:sp>
        <p:sp>
          <p:nvSpPr>
            <p:cNvPr id="26" name="pl26"/>
            <p:cNvSpPr/>
            <p:nvPr/>
          </p:nvSpPr>
          <p:spPr>
            <a:xfrm>
              <a:off x="1120965" y="1255668"/>
              <a:ext cx="3397293" cy="449981"/>
            </a:xfrm>
            <a:custGeom>
              <a:avLst/>
              <a:pathLst>
                <a:path w="3397293" h="449981">
                  <a:moveTo>
                    <a:pt x="0" y="239990"/>
                  </a:moveTo>
                  <a:lnTo>
                    <a:pt x="147708" y="149993"/>
                  </a:lnTo>
                  <a:lnTo>
                    <a:pt x="295416" y="239990"/>
                  </a:lnTo>
                  <a:lnTo>
                    <a:pt x="443125" y="239990"/>
                  </a:lnTo>
                  <a:lnTo>
                    <a:pt x="590833" y="209991"/>
                  </a:lnTo>
                  <a:lnTo>
                    <a:pt x="738541" y="269988"/>
                  </a:lnTo>
                  <a:lnTo>
                    <a:pt x="886250" y="269988"/>
                  </a:lnTo>
                  <a:lnTo>
                    <a:pt x="1033958" y="239990"/>
                  </a:lnTo>
                  <a:lnTo>
                    <a:pt x="1181667" y="239990"/>
                  </a:lnTo>
                  <a:lnTo>
                    <a:pt x="1329375" y="269988"/>
                  </a:lnTo>
                  <a:lnTo>
                    <a:pt x="1477083" y="179992"/>
                  </a:lnTo>
                  <a:lnTo>
                    <a:pt x="1624792" y="149993"/>
                  </a:lnTo>
                  <a:lnTo>
                    <a:pt x="1772500" y="89996"/>
                  </a:lnTo>
                  <a:lnTo>
                    <a:pt x="1920209" y="0"/>
                  </a:lnTo>
                  <a:lnTo>
                    <a:pt x="2067917" y="89996"/>
                  </a:lnTo>
                  <a:lnTo>
                    <a:pt x="2215625" y="59997"/>
                  </a:lnTo>
                  <a:lnTo>
                    <a:pt x="2363334" y="89996"/>
                  </a:lnTo>
                  <a:lnTo>
                    <a:pt x="2511042" y="29998"/>
                  </a:lnTo>
                  <a:lnTo>
                    <a:pt x="2658751" y="29998"/>
                  </a:lnTo>
                  <a:lnTo>
                    <a:pt x="2806459" y="59997"/>
                  </a:lnTo>
                  <a:lnTo>
                    <a:pt x="2954167" y="299987"/>
                  </a:lnTo>
                  <a:lnTo>
                    <a:pt x="3101876" y="449981"/>
                  </a:lnTo>
                  <a:lnTo>
                    <a:pt x="3249584" y="149993"/>
                  </a:lnTo>
                  <a:lnTo>
                    <a:pt x="3397293" y="269988"/>
                  </a:lnTo>
                </a:path>
              </a:pathLst>
            </a:custGeom>
            <a:ln w="27101" cap="flat">
              <a:solidFill>
                <a:srgbClr val="1CABE2">
                  <a:alpha val="69803"/>
                </a:srgbClr>
              </a:solidFill>
              <a:prstDash val="solid"/>
              <a:round/>
            </a:ln>
          </p:spPr>
          <p:txBody>
            <a:bodyPr/>
            <a:lstStyle/>
            <a:p/>
          </p:txBody>
        </p:sp>
        <p:sp>
          <p:nvSpPr>
            <p:cNvPr id="27" name="pl27"/>
            <p:cNvSpPr/>
            <p:nvPr/>
          </p:nvSpPr>
          <p:spPr>
            <a:xfrm>
              <a:off x="1120965" y="1015678"/>
              <a:ext cx="3397293" cy="89996"/>
            </a:xfrm>
            <a:custGeom>
              <a:avLst/>
              <a:pathLst>
                <a:path w="3397293" h="89996">
                  <a:moveTo>
                    <a:pt x="0" y="89996"/>
                  </a:moveTo>
                  <a:lnTo>
                    <a:pt x="147708" y="89996"/>
                  </a:lnTo>
                  <a:lnTo>
                    <a:pt x="295416" y="59997"/>
                  </a:lnTo>
                  <a:lnTo>
                    <a:pt x="443125" y="59997"/>
                  </a:lnTo>
                  <a:lnTo>
                    <a:pt x="590833" y="29998"/>
                  </a:lnTo>
                  <a:lnTo>
                    <a:pt x="738541" y="59997"/>
                  </a:lnTo>
                  <a:lnTo>
                    <a:pt x="886250" y="29998"/>
                  </a:lnTo>
                  <a:lnTo>
                    <a:pt x="1033958" y="29998"/>
                  </a:lnTo>
                  <a:lnTo>
                    <a:pt x="1181667" y="29998"/>
                  </a:lnTo>
                  <a:lnTo>
                    <a:pt x="1329375" y="59997"/>
                  </a:lnTo>
                  <a:lnTo>
                    <a:pt x="1477083" y="29998"/>
                  </a:lnTo>
                  <a:lnTo>
                    <a:pt x="1624792" y="29998"/>
                  </a:lnTo>
                  <a:lnTo>
                    <a:pt x="1772500" y="29998"/>
                  </a:lnTo>
                  <a:lnTo>
                    <a:pt x="1920209" y="29998"/>
                  </a:lnTo>
                  <a:lnTo>
                    <a:pt x="2067917" y="0"/>
                  </a:lnTo>
                  <a:lnTo>
                    <a:pt x="2215625" y="29998"/>
                  </a:lnTo>
                  <a:lnTo>
                    <a:pt x="2363334" y="29998"/>
                  </a:lnTo>
                  <a:lnTo>
                    <a:pt x="2511042" y="29998"/>
                  </a:lnTo>
                  <a:lnTo>
                    <a:pt x="2658751" y="29998"/>
                  </a:lnTo>
                  <a:lnTo>
                    <a:pt x="2806459" y="29998"/>
                  </a:lnTo>
                  <a:lnTo>
                    <a:pt x="2954167" y="29998"/>
                  </a:lnTo>
                  <a:lnTo>
                    <a:pt x="3101876" y="29998"/>
                  </a:lnTo>
                  <a:lnTo>
                    <a:pt x="3249584" y="29998"/>
                  </a:lnTo>
                  <a:lnTo>
                    <a:pt x="3397293" y="29998"/>
                  </a:lnTo>
                </a:path>
              </a:pathLst>
            </a:custGeom>
            <a:ln w="27101" cap="flat">
              <a:solidFill>
                <a:srgbClr val="00833D">
                  <a:alpha val="69803"/>
                </a:srgbClr>
              </a:solidFill>
              <a:prstDash val="solid"/>
              <a:round/>
            </a:ln>
          </p:spPr>
          <p:txBody>
            <a:bodyPr/>
            <a:lstStyle/>
            <a:p/>
          </p:txBody>
        </p:sp>
        <p:sp>
          <p:nvSpPr>
            <p:cNvPr id="28" name="pl28"/>
            <p:cNvSpPr/>
            <p:nvPr/>
          </p:nvSpPr>
          <p:spPr>
            <a:xfrm>
              <a:off x="1120965" y="985679"/>
              <a:ext cx="3397293" cy="239990"/>
            </a:xfrm>
            <a:custGeom>
              <a:avLst/>
              <a:pathLst>
                <a:path w="3397293" h="239990">
                  <a:moveTo>
                    <a:pt x="0" y="239990"/>
                  </a:moveTo>
                  <a:lnTo>
                    <a:pt x="147708" y="209991"/>
                  </a:lnTo>
                  <a:lnTo>
                    <a:pt x="295416" y="239990"/>
                  </a:lnTo>
                  <a:lnTo>
                    <a:pt x="443125" y="239990"/>
                  </a:lnTo>
                  <a:lnTo>
                    <a:pt x="590833" y="209991"/>
                  </a:lnTo>
                  <a:lnTo>
                    <a:pt x="738541" y="209991"/>
                  </a:lnTo>
                  <a:lnTo>
                    <a:pt x="886250" y="89996"/>
                  </a:lnTo>
                  <a:lnTo>
                    <a:pt x="1033958" y="89996"/>
                  </a:lnTo>
                  <a:lnTo>
                    <a:pt x="1181667" y="59997"/>
                  </a:lnTo>
                  <a:lnTo>
                    <a:pt x="1329375" y="0"/>
                  </a:lnTo>
                  <a:lnTo>
                    <a:pt x="1477083" y="29998"/>
                  </a:lnTo>
                  <a:lnTo>
                    <a:pt x="1624792" y="0"/>
                  </a:lnTo>
                  <a:lnTo>
                    <a:pt x="1772500" y="29998"/>
                  </a:lnTo>
                  <a:lnTo>
                    <a:pt x="1920209" y="29998"/>
                  </a:lnTo>
                  <a:lnTo>
                    <a:pt x="2067917" y="29998"/>
                  </a:lnTo>
                  <a:lnTo>
                    <a:pt x="2215625" y="29998"/>
                  </a:lnTo>
                  <a:lnTo>
                    <a:pt x="2363334" y="29998"/>
                  </a:lnTo>
                  <a:lnTo>
                    <a:pt x="2511042" y="89996"/>
                  </a:lnTo>
                  <a:lnTo>
                    <a:pt x="2658751" y="59997"/>
                  </a:lnTo>
                  <a:lnTo>
                    <a:pt x="2806459" y="89996"/>
                  </a:lnTo>
                  <a:lnTo>
                    <a:pt x="2954167" y="149993"/>
                  </a:lnTo>
                  <a:lnTo>
                    <a:pt x="3101876" y="179992"/>
                  </a:lnTo>
                  <a:lnTo>
                    <a:pt x="3249584" y="149993"/>
                  </a:lnTo>
                  <a:lnTo>
                    <a:pt x="3397293" y="149993"/>
                  </a:lnTo>
                </a:path>
              </a:pathLst>
            </a:custGeom>
            <a:ln w="27101" cap="flat">
              <a:solidFill>
                <a:srgbClr val="80BD41">
                  <a:alpha val="69803"/>
                </a:srgbClr>
              </a:solidFill>
              <a:prstDash val="solid"/>
              <a:round/>
            </a:ln>
          </p:spPr>
          <p:txBody>
            <a:bodyPr/>
            <a:lstStyle/>
            <a:p/>
          </p:txBody>
        </p:sp>
        <p:sp>
          <p:nvSpPr>
            <p:cNvPr id="29" name="pl29"/>
            <p:cNvSpPr/>
            <p:nvPr/>
          </p:nvSpPr>
          <p:spPr>
            <a:xfrm>
              <a:off x="1120965" y="1015678"/>
              <a:ext cx="3397293" cy="89996"/>
            </a:xfrm>
            <a:custGeom>
              <a:avLst/>
              <a:pathLst>
                <a:path w="3397293" h="89996">
                  <a:moveTo>
                    <a:pt x="0" y="89996"/>
                  </a:moveTo>
                  <a:lnTo>
                    <a:pt x="147708" y="89996"/>
                  </a:lnTo>
                  <a:lnTo>
                    <a:pt x="295416" y="59997"/>
                  </a:lnTo>
                  <a:lnTo>
                    <a:pt x="443125" y="59997"/>
                  </a:lnTo>
                  <a:lnTo>
                    <a:pt x="590833" y="29998"/>
                  </a:lnTo>
                  <a:lnTo>
                    <a:pt x="738541" y="59997"/>
                  </a:lnTo>
                  <a:lnTo>
                    <a:pt x="886250" y="29998"/>
                  </a:lnTo>
                  <a:lnTo>
                    <a:pt x="1033958" y="29998"/>
                  </a:lnTo>
                  <a:lnTo>
                    <a:pt x="1181667" y="29998"/>
                  </a:lnTo>
                  <a:lnTo>
                    <a:pt x="1329375" y="59997"/>
                  </a:lnTo>
                  <a:lnTo>
                    <a:pt x="1477083" y="29998"/>
                  </a:lnTo>
                  <a:lnTo>
                    <a:pt x="1624792" y="29998"/>
                  </a:lnTo>
                  <a:lnTo>
                    <a:pt x="1772500" y="29998"/>
                  </a:lnTo>
                  <a:lnTo>
                    <a:pt x="1920209" y="29998"/>
                  </a:lnTo>
                  <a:lnTo>
                    <a:pt x="2067917" y="0"/>
                  </a:lnTo>
                  <a:lnTo>
                    <a:pt x="2215625" y="29998"/>
                  </a:lnTo>
                  <a:lnTo>
                    <a:pt x="2363334" y="29998"/>
                  </a:lnTo>
                  <a:lnTo>
                    <a:pt x="2511042" y="29998"/>
                  </a:lnTo>
                  <a:lnTo>
                    <a:pt x="2658751" y="29998"/>
                  </a:lnTo>
                  <a:lnTo>
                    <a:pt x="2806459" y="29998"/>
                  </a:lnTo>
                  <a:lnTo>
                    <a:pt x="2954167" y="29998"/>
                  </a:lnTo>
                  <a:lnTo>
                    <a:pt x="3101876" y="29998"/>
                  </a:lnTo>
                  <a:lnTo>
                    <a:pt x="3249584" y="29998"/>
                  </a:lnTo>
                  <a:lnTo>
                    <a:pt x="3397293" y="29998"/>
                  </a:lnTo>
                </a:path>
              </a:pathLst>
            </a:custGeom>
            <a:ln w="65043" cap="flat">
              <a:solidFill>
                <a:srgbClr val="000000">
                  <a:alpha val="100000"/>
                </a:srgbClr>
              </a:solidFill>
              <a:prstDash val="solid"/>
              <a:round/>
            </a:ln>
          </p:spPr>
          <p:txBody>
            <a:bodyPr/>
            <a:lstStyle/>
            <a:p/>
          </p:txBody>
        </p:sp>
        <p:sp>
          <p:nvSpPr>
            <p:cNvPr id="30" name="pl30"/>
            <p:cNvSpPr/>
            <p:nvPr/>
          </p:nvSpPr>
          <p:spPr>
            <a:xfrm>
              <a:off x="1120965" y="1015678"/>
              <a:ext cx="3397293" cy="89996"/>
            </a:xfrm>
            <a:custGeom>
              <a:avLst/>
              <a:pathLst>
                <a:path w="3397293" h="89996">
                  <a:moveTo>
                    <a:pt x="0" y="89996"/>
                  </a:moveTo>
                  <a:lnTo>
                    <a:pt x="147708" y="89996"/>
                  </a:lnTo>
                  <a:lnTo>
                    <a:pt x="295416" y="59997"/>
                  </a:lnTo>
                  <a:lnTo>
                    <a:pt x="443125" y="59997"/>
                  </a:lnTo>
                  <a:lnTo>
                    <a:pt x="590833" y="29998"/>
                  </a:lnTo>
                  <a:lnTo>
                    <a:pt x="738541" y="59997"/>
                  </a:lnTo>
                  <a:lnTo>
                    <a:pt x="886250" y="29998"/>
                  </a:lnTo>
                  <a:lnTo>
                    <a:pt x="1033958" y="29998"/>
                  </a:lnTo>
                  <a:lnTo>
                    <a:pt x="1181667" y="29998"/>
                  </a:lnTo>
                  <a:lnTo>
                    <a:pt x="1329375" y="59997"/>
                  </a:lnTo>
                  <a:lnTo>
                    <a:pt x="1477083" y="29998"/>
                  </a:lnTo>
                  <a:lnTo>
                    <a:pt x="1624792" y="29998"/>
                  </a:lnTo>
                  <a:lnTo>
                    <a:pt x="1772500" y="29998"/>
                  </a:lnTo>
                  <a:lnTo>
                    <a:pt x="1920209" y="29998"/>
                  </a:lnTo>
                  <a:lnTo>
                    <a:pt x="2067917" y="0"/>
                  </a:lnTo>
                  <a:lnTo>
                    <a:pt x="2215625" y="29998"/>
                  </a:lnTo>
                  <a:lnTo>
                    <a:pt x="2363334" y="29998"/>
                  </a:lnTo>
                  <a:lnTo>
                    <a:pt x="2511042" y="29998"/>
                  </a:lnTo>
                  <a:lnTo>
                    <a:pt x="2658751" y="29998"/>
                  </a:lnTo>
                  <a:lnTo>
                    <a:pt x="2806459" y="29998"/>
                  </a:lnTo>
                  <a:lnTo>
                    <a:pt x="2954167" y="29998"/>
                  </a:lnTo>
                  <a:lnTo>
                    <a:pt x="3101876" y="29998"/>
                  </a:lnTo>
                  <a:lnTo>
                    <a:pt x="3249584" y="29998"/>
                  </a:lnTo>
                  <a:lnTo>
                    <a:pt x="3397293" y="29998"/>
                  </a:lnTo>
                </a:path>
              </a:pathLst>
            </a:custGeom>
            <a:ln w="40651" cap="flat">
              <a:solidFill>
                <a:srgbClr val="00833D">
                  <a:alpha val="100000"/>
                </a:srgbClr>
              </a:solidFill>
              <a:prstDash val="solid"/>
              <a:round/>
            </a:ln>
          </p:spPr>
          <p:txBody>
            <a:bodyPr/>
            <a:lstStyle/>
            <a:p/>
          </p:txBody>
        </p:sp>
        <p:sp>
          <p:nvSpPr>
            <p:cNvPr id="31" name="tx31"/>
            <p:cNvSpPr/>
            <p:nvPr/>
          </p:nvSpPr>
          <p:spPr>
            <a:xfrm>
              <a:off x="1060675" y="93331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92</a:t>
              </a:r>
            </a:p>
          </p:txBody>
        </p:sp>
        <p:sp>
          <p:nvSpPr>
            <p:cNvPr id="32" name="tx32"/>
            <p:cNvSpPr/>
            <p:nvPr/>
          </p:nvSpPr>
          <p:spPr>
            <a:xfrm>
              <a:off x="1799217" y="90326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93</a:t>
              </a:r>
            </a:p>
          </p:txBody>
        </p:sp>
        <p:sp>
          <p:nvSpPr>
            <p:cNvPr id="33" name="tx33"/>
            <p:cNvSpPr/>
            <p:nvPr/>
          </p:nvSpPr>
          <p:spPr>
            <a:xfrm>
              <a:off x="2537759" y="87331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4" name="tx34"/>
            <p:cNvSpPr/>
            <p:nvPr/>
          </p:nvSpPr>
          <p:spPr>
            <a:xfrm>
              <a:off x="3276301" y="87331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5" name="tx35"/>
            <p:cNvSpPr/>
            <p:nvPr/>
          </p:nvSpPr>
          <p:spPr>
            <a:xfrm>
              <a:off x="3867135" y="87331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6" name="tx36"/>
            <p:cNvSpPr/>
            <p:nvPr/>
          </p:nvSpPr>
          <p:spPr>
            <a:xfrm>
              <a:off x="4457968" y="87331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7" name="tx37"/>
            <p:cNvSpPr/>
            <p:nvPr/>
          </p:nvSpPr>
          <p:spPr>
            <a:xfrm>
              <a:off x="810775" y="3813446"/>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40" name="tx40"/>
            <p:cNvSpPr/>
            <p:nvPr/>
          </p:nvSpPr>
          <p:spPr>
            <a:xfrm>
              <a:off x="733081" y="1565244"/>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451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3" name="tx43"/>
            <p:cNvSpPr/>
            <p:nvPr/>
          </p:nvSpPr>
          <p:spPr>
            <a:xfrm rot="-5400000">
              <a:off x="1703060"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4" name="tx44"/>
            <p:cNvSpPr/>
            <p:nvPr/>
          </p:nvSpPr>
          <p:spPr>
            <a:xfrm rot="-5400000">
              <a:off x="244160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5" name="tx45"/>
            <p:cNvSpPr/>
            <p:nvPr/>
          </p:nvSpPr>
          <p:spPr>
            <a:xfrm rot="-5400000">
              <a:off x="3180144"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6" name="tx46"/>
            <p:cNvSpPr/>
            <p:nvPr/>
          </p:nvSpPr>
          <p:spPr>
            <a:xfrm rot="-5400000">
              <a:off x="377097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7" name="tx47"/>
            <p:cNvSpPr/>
            <p:nvPr/>
          </p:nvSpPr>
          <p:spPr>
            <a:xfrm rot="-5400000">
              <a:off x="4361778"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784969"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0" name="pl50"/>
            <p:cNvSpPr/>
            <p:nvPr/>
          </p:nvSpPr>
          <p:spPr>
            <a:xfrm>
              <a:off x="1625049"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1" name="pl51"/>
            <p:cNvSpPr/>
            <p:nvPr/>
          </p:nvSpPr>
          <p:spPr>
            <a:xfrm>
              <a:off x="2876590"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2" name="pl52"/>
            <p:cNvSpPr/>
            <p:nvPr/>
          </p:nvSpPr>
          <p:spPr>
            <a:xfrm>
              <a:off x="2876590" y="488341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53" name="pl53"/>
            <p:cNvSpPr/>
            <p:nvPr/>
          </p:nvSpPr>
          <p:spPr>
            <a:xfrm>
              <a:off x="3545661"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4" name="tx54"/>
            <p:cNvSpPr/>
            <p:nvPr/>
          </p:nvSpPr>
          <p:spPr>
            <a:xfrm>
              <a:off x="1052068" y="4830005"/>
              <a:ext cx="48144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57</a:t>
              </a:r>
            </a:p>
          </p:txBody>
        </p:sp>
        <p:sp>
          <p:nvSpPr>
            <p:cNvPr id="55" name="tx55"/>
            <p:cNvSpPr/>
            <p:nvPr/>
          </p:nvSpPr>
          <p:spPr>
            <a:xfrm>
              <a:off x="1892149" y="4830005"/>
              <a:ext cx="89290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transition</a:t>
              </a:r>
            </a:p>
          </p:txBody>
        </p:sp>
        <p:sp>
          <p:nvSpPr>
            <p:cNvPr id="56" name="tx56"/>
            <p:cNvSpPr/>
            <p:nvPr/>
          </p:nvSpPr>
          <p:spPr>
            <a:xfrm>
              <a:off x="3143690"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7" name="tx57"/>
            <p:cNvSpPr/>
            <p:nvPr/>
          </p:nvSpPr>
          <p:spPr>
            <a:xfrm>
              <a:off x="3812761" y="4830005"/>
              <a:ext cx="106343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Never Gavi MICs</a:t>
              </a:r>
            </a:p>
          </p:txBody>
        </p:sp>
        <p:sp>
          <p:nvSpPr>
            <p:cNvPr id="58" name="tx58"/>
            <p:cNvSpPr/>
            <p:nvPr/>
          </p:nvSpPr>
          <p:spPr>
            <a:xfrm>
              <a:off x="1654845" y="471005"/>
              <a:ext cx="2329532"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HICs, 2000-2023</a:t>
              </a:r>
            </a:p>
          </p:txBody>
        </p:sp>
        <p:sp>
          <p:nvSpPr>
            <p:cNvPr id="59" name="pl59"/>
            <p:cNvSpPr/>
            <p:nvPr/>
          </p:nvSpPr>
          <p:spPr>
            <a:xfrm>
              <a:off x="5267799" y="3698900"/>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0" name="pl60"/>
            <p:cNvSpPr/>
            <p:nvPr/>
          </p:nvSpPr>
          <p:spPr>
            <a:xfrm>
              <a:off x="5267799" y="314336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1" name="pl61"/>
            <p:cNvSpPr/>
            <p:nvPr/>
          </p:nvSpPr>
          <p:spPr>
            <a:xfrm>
              <a:off x="5267799" y="2587835"/>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2" name="pl62"/>
            <p:cNvSpPr/>
            <p:nvPr/>
          </p:nvSpPr>
          <p:spPr>
            <a:xfrm>
              <a:off x="5267799" y="2032303"/>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3" name="pl63"/>
            <p:cNvSpPr/>
            <p:nvPr/>
          </p:nvSpPr>
          <p:spPr>
            <a:xfrm>
              <a:off x="5267799" y="1476770"/>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4" name="pl64"/>
            <p:cNvSpPr/>
            <p:nvPr/>
          </p:nvSpPr>
          <p:spPr>
            <a:xfrm>
              <a:off x="5267799" y="92123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5" name="pl65"/>
            <p:cNvSpPr/>
            <p:nvPr/>
          </p:nvSpPr>
          <p:spPr>
            <a:xfrm>
              <a:off x="5806935"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654547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7284019"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8" name="pl68"/>
            <p:cNvSpPr/>
            <p:nvPr/>
          </p:nvSpPr>
          <p:spPr>
            <a:xfrm>
              <a:off x="794870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9" name="pl69"/>
            <p:cNvSpPr/>
            <p:nvPr/>
          </p:nvSpPr>
          <p:spPr>
            <a:xfrm>
              <a:off x="853954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70" name="pl70"/>
            <p:cNvSpPr/>
            <p:nvPr/>
          </p:nvSpPr>
          <p:spPr>
            <a:xfrm>
              <a:off x="5267799" y="3976667"/>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1" name="pl71"/>
            <p:cNvSpPr/>
            <p:nvPr/>
          </p:nvSpPr>
          <p:spPr>
            <a:xfrm>
              <a:off x="5267799" y="342113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2" name="pl72"/>
            <p:cNvSpPr/>
            <p:nvPr/>
          </p:nvSpPr>
          <p:spPr>
            <a:xfrm>
              <a:off x="5267799" y="286560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3" name="pl73"/>
            <p:cNvSpPr/>
            <p:nvPr/>
          </p:nvSpPr>
          <p:spPr>
            <a:xfrm>
              <a:off x="5267799" y="2310069"/>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4" name="pl74"/>
            <p:cNvSpPr/>
            <p:nvPr/>
          </p:nvSpPr>
          <p:spPr>
            <a:xfrm>
              <a:off x="5267799" y="1754536"/>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5" name="pl75"/>
            <p:cNvSpPr/>
            <p:nvPr/>
          </p:nvSpPr>
          <p:spPr>
            <a:xfrm>
              <a:off x="5267799" y="119900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6" name="pl76"/>
            <p:cNvSpPr/>
            <p:nvPr/>
          </p:nvSpPr>
          <p:spPr>
            <a:xfrm>
              <a:off x="543766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6176206"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691474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7653290"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80" name="pl80"/>
            <p:cNvSpPr/>
            <p:nvPr/>
          </p:nvSpPr>
          <p:spPr>
            <a:xfrm>
              <a:off x="824412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81" name="pl81"/>
            <p:cNvSpPr/>
            <p:nvPr/>
          </p:nvSpPr>
          <p:spPr>
            <a:xfrm>
              <a:off x="883495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5437664" y="1199004"/>
              <a:ext cx="3397293" cy="2666556"/>
            </a:xfrm>
            <a:custGeom>
              <a:avLst/>
              <a:pathLst>
                <a:path w="3397293" h="2666556">
                  <a:moveTo>
                    <a:pt x="0" y="2666556"/>
                  </a:moveTo>
                  <a:lnTo>
                    <a:pt x="147708" y="2666556"/>
                  </a:lnTo>
                  <a:lnTo>
                    <a:pt x="295416" y="2666556"/>
                  </a:lnTo>
                  <a:lnTo>
                    <a:pt x="443125" y="2333237"/>
                  </a:lnTo>
                  <a:lnTo>
                    <a:pt x="590833" y="1888811"/>
                  </a:lnTo>
                  <a:lnTo>
                    <a:pt x="738541" y="1666597"/>
                  </a:lnTo>
                  <a:lnTo>
                    <a:pt x="886250" y="1555491"/>
                  </a:lnTo>
                  <a:lnTo>
                    <a:pt x="1033958" y="1444384"/>
                  </a:lnTo>
                  <a:lnTo>
                    <a:pt x="1181667" y="1222171"/>
                  </a:lnTo>
                  <a:lnTo>
                    <a:pt x="1329375" y="777745"/>
                  </a:lnTo>
                  <a:lnTo>
                    <a:pt x="1477083" y="555532"/>
                  </a:lnTo>
                  <a:lnTo>
                    <a:pt x="1624792" y="555532"/>
                  </a:lnTo>
                  <a:lnTo>
                    <a:pt x="1772500" y="666639"/>
                  </a:lnTo>
                  <a:lnTo>
                    <a:pt x="1920209" y="666639"/>
                  </a:lnTo>
                  <a:lnTo>
                    <a:pt x="2067917" y="555532"/>
                  </a:lnTo>
                  <a:lnTo>
                    <a:pt x="2215625" y="444426"/>
                  </a:lnTo>
                  <a:lnTo>
                    <a:pt x="2363334" y="444426"/>
                  </a:lnTo>
                  <a:lnTo>
                    <a:pt x="2511042" y="222213"/>
                  </a:lnTo>
                  <a:lnTo>
                    <a:pt x="2658751" y="111106"/>
                  </a:lnTo>
                  <a:lnTo>
                    <a:pt x="2806459" y="0"/>
                  </a:lnTo>
                  <a:lnTo>
                    <a:pt x="2954167" y="333319"/>
                  </a:lnTo>
                  <a:lnTo>
                    <a:pt x="3101876" y="555532"/>
                  </a:lnTo>
                  <a:lnTo>
                    <a:pt x="3249584" y="222213"/>
                  </a:lnTo>
                  <a:lnTo>
                    <a:pt x="3397293" y="333319"/>
                  </a:lnTo>
                </a:path>
              </a:pathLst>
            </a:custGeom>
            <a:ln w="27101" cap="flat">
              <a:solidFill>
                <a:srgbClr val="0058AB">
                  <a:alpha val="69803"/>
                </a:srgbClr>
              </a:solidFill>
              <a:prstDash val="solid"/>
              <a:round/>
            </a:ln>
          </p:spPr>
          <p:txBody>
            <a:bodyPr/>
            <a:lstStyle/>
            <a:p/>
          </p:txBody>
        </p:sp>
        <p:sp>
          <p:nvSpPr>
            <p:cNvPr id="83" name="pl83"/>
            <p:cNvSpPr/>
            <p:nvPr/>
          </p:nvSpPr>
          <p:spPr>
            <a:xfrm>
              <a:off x="5437664" y="976790"/>
              <a:ext cx="3397293" cy="1666597"/>
            </a:xfrm>
            <a:custGeom>
              <a:avLst/>
              <a:pathLst>
                <a:path w="3397293" h="1666597">
                  <a:moveTo>
                    <a:pt x="0" y="888852"/>
                  </a:moveTo>
                  <a:lnTo>
                    <a:pt x="147708" y="555532"/>
                  </a:lnTo>
                  <a:lnTo>
                    <a:pt x="295416" y="888852"/>
                  </a:lnTo>
                  <a:lnTo>
                    <a:pt x="443125" y="888852"/>
                  </a:lnTo>
                  <a:lnTo>
                    <a:pt x="590833" y="777745"/>
                  </a:lnTo>
                  <a:lnTo>
                    <a:pt x="738541" y="999958"/>
                  </a:lnTo>
                  <a:lnTo>
                    <a:pt x="886250" y="999958"/>
                  </a:lnTo>
                  <a:lnTo>
                    <a:pt x="1033958" y="888852"/>
                  </a:lnTo>
                  <a:lnTo>
                    <a:pt x="1181667" y="888852"/>
                  </a:lnTo>
                  <a:lnTo>
                    <a:pt x="1329375" y="999958"/>
                  </a:lnTo>
                  <a:lnTo>
                    <a:pt x="1477083" y="666639"/>
                  </a:lnTo>
                  <a:lnTo>
                    <a:pt x="1624792" y="555532"/>
                  </a:lnTo>
                  <a:lnTo>
                    <a:pt x="1772500" y="333319"/>
                  </a:lnTo>
                  <a:lnTo>
                    <a:pt x="1920209" y="0"/>
                  </a:lnTo>
                  <a:lnTo>
                    <a:pt x="2067917" y="333319"/>
                  </a:lnTo>
                  <a:lnTo>
                    <a:pt x="2215625" y="222213"/>
                  </a:lnTo>
                  <a:lnTo>
                    <a:pt x="2363334" y="333319"/>
                  </a:lnTo>
                  <a:lnTo>
                    <a:pt x="2511042" y="111106"/>
                  </a:lnTo>
                  <a:lnTo>
                    <a:pt x="2658751" y="111106"/>
                  </a:lnTo>
                  <a:lnTo>
                    <a:pt x="2806459" y="222213"/>
                  </a:lnTo>
                  <a:lnTo>
                    <a:pt x="2954167" y="1111065"/>
                  </a:lnTo>
                  <a:lnTo>
                    <a:pt x="3101876" y="1666597"/>
                  </a:lnTo>
                  <a:lnTo>
                    <a:pt x="3249584" y="555532"/>
                  </a:lnTo>
                  <a:lnTo>
                    <a:pt x="3397293" y="999958"/>
                  </a:lnTo>
                </a:path>
              </a:pathLst>
            </a:custGeom>
            <a:ln w="27101" cap="flat">
              <a:solidFill>
                <a:srgbClr val="1CABE2">
                  <a:alpha val="69803"/>
                </a:srgbClr>
              </a:solidFill>
              <a:prstDash val="solid"/>
              <a:round/>
            </a:ln>
          </p:spPr>
          <p:txBody>
            <a:bodyPr/>
            <a:lstStyle/>
            <a:p/>
          </p:txBody>
        </p:sp>
        <p:sp>
          <p:nvSpPr>
            <p:cNvPr id="84" name="pl84"/>
            <p:cNvSpPr/>
            <p:nvPr/>
          </p:nvSpPr>
          <p:spPr>
            <a:xfrm>
              <a:off x="5437664" y="1087897"/>
              <a:ext cx="3397293" cy="333319"/>
            </a:xfrm>
            <a:custGeom>
              <a:avLst/>
              <a:pathLst>
                <a:path w="3397293" h="333319">
                  <a:moveTo>
                    <a:pt x="0" y="333319"/>
                  </a:moveTo>
                  <a:lnTo>
                    <a:pt x="147708" y="333319"/>
                  </a:lnTo>
                  <a:lnTo>
                    <a:pt x="295416" y="222213"/>
                  </a:lnTo>
                  <a:lnTo>
                    <a:pt x="443125" y="222213"/>
                  </a:lnTo>
                  <a:lnTo>
                    <a:pt x="590833" y="111106"/>
                  </a:lnTo>
                  <a:lnTo>
                    <a:pt x="738541" y="222213"/>
                  </a:lnTo>
                  <a:lnTo>
                    <a:pt x="886250" y="111106"/>
                  </a:lnTo>
                  <a:lnTo>
                    <a:pt x="1033958" y="111106"/>
                  </a:lnTo>
                  <a:lnTo>
                    <a:pt x="1181667" y="111106"/>
                  </a:lnTo>
                  <a:lnTo>
                    <a:pt x="1329375" y="222213"/>
                  </a:lnTo>
                  <a:lnTo>
                    <a:pt x="1477083" y="111106"/>
                  </a:lnTo>
                  <a:lnTo>
                    <a:pt x="1624792" y="111106"/>
                  </a:lnTo>
                  <a:lnTo>
                    <a:pt x="1772500" y="111106"/>
                  </a:lnTo>
                  <a:lnTo>
                    <a:pt x="1920209" y="111106"/>
                  </a:lnTo>
                  <a:lnTo>
                    <a:pt x="2067917" y="0"/>
                  </a:lnTo>
                  <a:lnTo>
                    <a:pt x="2215625" y="111106"/>
                  </a:lnTo>
                  <a:lnTo>
                    <a:pt x="2363334" y="111106"/>
                  </a:lnTo>
                  <a:lnTo>
                    <a:pt x="2511042" y="111106"/>
                  </a:lnTo>
                  <a:lnTo>
                    <a:pt x="2658751" y="111106"/>
                  </a:lnTo>
                  <a:lnTo>
                    <a:pt x="2806459" y="111106"/>
                  </a:lnTo>
                  <a:lnTo>
                    <a:pt x="2954167" y="111106"/>
                  </a:lnTo>
                  <a:lnTo>
                    <a:pt x="3101876" y="111106"/>
                  </a:lnTo>
                  <a:lnTo>
                    <a:pt x="3249584" y="111106"/>
                  </a:lnTo>
                  <a:lnTo>
                    <a:pt x="3397293" y="111106"/>
                  </a:lnTo>
                </a:path>
              </a:pathLst>
            </a:custGeom>
            <a:ln w="27101" cap="flat">
              <a:solidFill>
                <a:srgbClr val="00833D">
                  <a:alpha val="69803"/>
                </a:srgbClr>
              </a:solidFill>
              <a:prstDash val="solid"/>
              <a:round/>
            </a:ln>
          </p:spPr>
          <p:txBody>
            <a:bodyPr/>
            <a:lstStyle/>
            <a:p/>
          </p:txBody>
        </p:sp>
        <p:sp>
          <p:nvSpPr>
            <p:cNvPr id="85" name="pl85"/>
            <p:cNvSpPr/>
            <p:nvPr/>
          </p:nvSpPr>
          <p:spPr>
            <a:xfrm>
              <a:off x="5437664" y="865684"/>
              <a:ext cx="3397293" cy="888852"/>
            </a:xfrm>
            <a:custGeom>
              <a:avLst/>
              <a:pathLst>
                <a:path w="3397293" h="888852">
                  <a:moveTo>
                    <a:pt x="0" y="888852"/>
                  </a:moveTo>
                  <a:lnTo>
                    <a:pt x="147708" y="777745"/>
                  </a:lnTo>
                  <a:lnTo>
                    <a:pt x="295416" y="888852"/>
                  </a:lnTo>
                  <a:lnTo>
                    <a:pt x="443125" y="888852"/>
                  </a:lnTo>
                  <a:lnTo>
                    <a:pt x="590833" y="777745"/>
                  </a:lnTo>
                  <a:lnTo>
                    <a:pt x="738541" y="777745"/>
                  </a:lnTo>
                  <a:lnTo>
                    <a:pt x="886250" y="333319"/>
                  </a:lnTo>
                  <a:lnTo>
                    <a:pt x="1033958" y="333319"/>
                  </a:lnTo>
                  <a:lnTo>
                    <a:pt x="1181667" y="222213"/>
                  </a:lnTo>
                  <a:lnTo>
                    <a:pt x="1329375" y="0"/>
                  </a:lnTo>
                  <a:lnTo>
                    <a:pt x="1477083" y="111106"/>
                  </a:lnTo>
                  <a:lnTo>
                    <a:pt x="1624792" y="0"/>
                  </a:lnTo>
                  <a:lnTo>
                    <a:pt x="1772500" y="111106"/>
                  </a:lnTo>
                  <a:lnTo>
                    <a:pt x="1920209" y="111106"/>
                  </a:lnTo>
                  <a:lnTo>
                    <a:pt x="2067917" y="111106"/>
                  </a:lnTo>
                  <a:lnTo>
                    <a:pt x="2215625" y="111106"/>
                  </a:lnTo>
                  <a:lnTo>
                    <a:pt x="2363334" y="111106"/>
                  </a:lnTo>
                  <a:lnTo>
                    <a:pt x="2511042" y="333319"/>
                  </a:lnTo>
                  <a:lnTo>
                    <a:pt x="2658751" y="222213"/>
                  </a:lnTo>
                  <a:lnTo>
                    <a:pt x="2806459" y="333319"/>
                  </a:lnTo>
                  <a:lnTo>
                    <a:pt x="2954167" y="555532"/>
                  </a:lnTo>
                  <a:lnTo>
                    <a:pt x="3101876" y="666639"/>
                  </a:lnTo>
                  <a:lnTo>
                    <a:pt x="3249584" y="555532"/>
                  </a:lnTo>
                  <a:lnTo>
                    <a:pt x="3397293" y="555532"/>
                  </a:lnTo>
                </a:path>
              </a:pathLst>
            </a:custGeom>
            <a:ln w="27101" cap="flat">
              <a:solidFill>
                <a:srgbClr val="80BD41">
                  <a:alpha val="69803"/>
                </a:srgbClr>
              </a:solidFill>
              <a:prstDash val="solid"/>
              <a:round/>
            </a:ln>
          </p:spPr>
          <p:txBody>
            <a:bodyPr/>
            <a:lstStyle/>
            <a:p/>
          </p:txBody>
        </p:sp>
        <p:sp>
          <p:nvSpPr>
            <p:cNvPr id="86" name="pl86"/>
            <p:cNvSpPr/>
            <p:nvPr/>
          </p:nvSpPr>
          <p:spPr>
            <a:xfrm>
              <a:off x="5437664" y="1199004"/>
              <a:ext cx="3397293" cy="0"/>
            </a:xfrm>
            <a:custGeom>
              <a:avLst/>
              <a:pathLst>
                <a:path w="3397293" h="0">
                  <a:moveTo>
                    <a:pt x="0" y="0"/>
                  </a:moveTo>
                  <a:lnTo>
                    <a:pt x="0" y="0"/>
                  </a:lnTo>
                  <a:lnTo>
                    <a:pt x="0" y="0"/>
                  </a:lnTo>
                  <a:lnTo>
                    <a:pt x="0" y="0"/>
                  </a:lnTo>
                  <a:lnTo>
                    <a:pt x="147708" y="0"/>
                  </a:lnTo>
                  <a:lnTo>
                    <a:pt x="147708" y="0"/>
                  </a:lnTo>
                  <a:lnTo>
                    <a:pt x="147708" y="0"/>
                  </a:lnTo>
                  <a:lnTo>
                    <a:pt x="147708" y="0"/>
                  </a:lnTo>
                  <a:lnTo>
                    <a:pt x="295416" y="0"/>
                  </a:lnTo>
                  <a:lnTo>
                    <a:pt x="295416" y="0"/>
                  </a:lnTo>
                  <a:lnTo>
                    <a:pt x="295416" y="0"/>
                  </a:lnTo>
                  <a:lnTo>
                    <a:pt x="295416" y="0"/>
                  </a:lnTo>
                  <a:lnTo>
                    <a:pt x="443125" y="0"/>
                  </a:lnTo>
                  <a:lnTo>
                    <a:pt x="443125" y="0"/>
                  </a:lnTo>
                  <a:lnTo>
                    <a:pt x="443125" y="0"/>
                  </a:lnTo>
                  <a:lnTo>
                    <a:pt x="443125" y="0"/>
                  </a:lnTo>
                  <a:lnTo>
                    <a:pt x="590833" y="0"/>
                  </a:lnTo>
                  <a:lnTo>
                    <a:pt x="590833" y="0"/>
                  </a:lnTo>
                  <a:lnTo>
                    <a:pt x="590833" y="0"/>
                  </a:lnTo>
                  <a:lnTo>
                    <a:pt x="590833" y="0"/>
                  </a:lnTo>
                  <a:lnTo>
                    <a:pt x="738541" y="0"/>
                  </a:lnTo>
                  <a:lnTo>
                    <a:pt x="738541" y="0"/>
                  </a:lnTo>
                  <a:lnTo>
                    <a:pt x="738541" y="0"/>
                  </a:lnTo>
                  <a:lnTo>
                    <a:pt x="738541" y="0"/>
                  </a:lnTo>
                  <a:lnTo>
                    <a:pt x="886250" y="0"/>
                  </a:lnTo>
                  <a:lnTo>
                    <a:pt x="886250" y="0"/>
                  </a:lnTo>
                  <a:lnTo>
                    <a:pt x="886250" y="0"/>
                  </a:lnTo>
                  <a:lnTo>
                    <a:pt x="886250" y="0"/>
                  </a:lnTo>
                  <a:lnTo>
                    <a:pt x="1033958" y="0"/>
                  </a:lnTo>
                  <a:lnTo>
                    <a:pt x="1033958" y="0"/>
                  </a:lnTo>
                  <a:lnTo>
                    <a:pt x="1033958" y="0"/>
                  </a:lnTo>
                  <a:lnTo>
                    <a:pt x="1033958" y="0"/>
                  </a:lnTo>
                  <a:lnTo>
                    <a:pt x="1181667" y="0"/>
                  </a:lnTo>
                  <a:lnTo>
                    <a:pt x="1181667" y="0"/>
                  </a:lnTo>
                  <a:lnTo>
                    <a:pt x="1181667" y="0"/>
                  </a:lnTo>
                  <a:lnTo>
                    <a:pt x="1181667" y="0"/>
                  </a:lnTo>
                  <a:lnTo>
                    <a:pt x="1329375" y="0"/>
                  </a:lnTo>
                  <a:lnTo>
                    <a:pt x="1329375" y="0"/>
                  </a:lnTo>
                  <a:lnTo>
                    <a:pt x="1329375" y="0"/>
                  </a:lnTo>
                  <a:lnTo>
                    <a:pt x="1329375" y="0"/>
                  </a:lnTo>
                  <a:lnTo>
                    <a:pt x="1477083" y="0"/>
                  </a:lnTo>
                  <a:lnTo>
                    <a:pt x="1477083" y="0"/>
                  </a:lnTo>
                  <a:lnTo>
                    <a:pt x="1477083" y="0"/>
                  </a:lnTo>
                  <a:lnTo>
                    <a:pt x="1477083" y="0"/>
                  </a:lnTo>
                  <a:lnTo>
                    <a:pt x="1624792" y="0"/>
                  </a:lnTo>
                  <a:lnTo>
                    <a:pt x="1624792" y="0"/>
                  </a:lnTo>
                  <a:lnTo>
                    <a:pt x="1624792" y="0"/>
                  </a:lnTo>
                  <a:lnTo>
                    <a:pt x="1624792" y="0"/>
                  </a:lnTo>
                  <a:lnTo>
                    <a:pt x="1772500" y="0"/>
                  </a:lnTo>
                  <a:lnTo>
                    <a:pt x="1772500" y="0"/>
                  </a:lnTo>
                  <a:lnTo>
                    <a:pt x="1772500" y="0"/>
                  </a:lnTo>
                  <a:lnTo>
                    <a:pt x="1772500" y="0"/>
                  </a:lnTo>
                  <a:lnTo>
                    <a:pt x="1920209" y="0"/>
                  </a:lnTo>
                  <a:lnTo>
                    <a:pt x="1920209" y="0"/>
                  </a:lnTo>
                  <a:lnTo>
                    <a:pt x="1920209" y="0"/>
                  </a:lnTo>
                  <a:lnTo>
                    <a:pt x="1920209" y="0"/>
                  </a:lnTo>
                  <a:lnTo>
                    <a:pt x="2067917" y="0"/>
                  </a:lnTo>
                  <a:lnTo>
                    <a:pt x="2067917" y="0"/>
                  </a:lnTo>
                  <a:lnTo>
                    <a:pt x="2067917" y="0"/>
                  </a:lnTo>
                  <a:lnTo>
                    <a:pt x="2067917" y="0"/>
                  </a:lnTo>
                  <a:lnTo>
                    <a:pt x="2215625" y="0"/>
                  </a:lnTo>
                  <a:lnTo>
                    <a:pt x="2215625" y="0"/>
                  </a:lnTo>
                  <a:lnTo>
                    <a:pt x="2215625" y="0"/>
                  </a:lnTo>
                  <a:lnTo>
                    <a:pt x="2215625" y="0"/>
                  </a:lnTo>
                  <a:lnTo>
                    <a:pt x="2363334" y="0"/>
                  </a:lnTo>
                  <a:lnTo>
                    <a:pt x="2363334" y="0"/>
                  </a:lnTo>
                  <a:lnTo>
                    <a:pt x="2363334" y="0"/>
                  </a:lnTo>
                  <a:lnTo>
                    <a:pt x="2363334" y="0"/>
                  </a:lnTo>
                  <a:lnTo>
                    <a:pt x="2511042" y="0"/>
                  </a:lnTo>
                  <a:lnTo>
                    <a:pt x="2511042" y="0"/>
                  </a:lnTo>
                  <a:lnTo>
                    <a:pt x="2511042" y="0"/>
                  </a:lnTo>
                  <a:lnTo>
                    <a:pt x="2511042" y="0"/>
                  </a:lnTo>
                  <a:lnTo>
                    <a:pt x="2658751" y="0"/>
                  </a:lnTo>
                  <a:lnTo>
                    <a:pt x="2658751" y="0"/>
                  </a:lnTo>
                  <a:lnTo>
                    <a:pt x="2658751" y="0"/>
                  </a:lnTo>
                  <a:lnTo>
                    <a:pt x="2658751" y="0"/>
                  </a:lnTo>
                  <a:lnTo>
                    <a:pt x="2806459" y="0"/>
                  </a:lnTo>
                  <a:lnTo>
                    <a:pt x="2806459" y="0"/>
                  </a:lnTo>
                  <a:lnTo>
                    <a:pt x="2806459" y="0"/>
                  </a:lnTo>
                  <a:lnTo>
                    <a:pt x="2806459" y="0"/>
                  </a:lnTo>
                  <a:lnTo>
                    <a:pt x="2954167" y="0"/>
                  </a:lnTo>
                  <a:lnTo>
                    <a:pt x="2954167" y="0"/>
                  </a:lnTo>
                  <a:lnTo>
                    <a:pt x="2954167" y="0"/>
                  </a:lnTo>
                  <a:lnTo>
                    <a:pt x="2954167" y="0"/>
                  </a:lnTo>
                  <a:lnTo>
                    <a:pt x="3101876" y="0"/>
                  </a:lnTo>
                  <a:lnTo>
                    <a:pt x="3101876" y="0"/>
                  </a:lnTo>
                  <a:lnTo>
                    <a:pt x="3101876" y="0"/>
                  </a:lnTo>
                  <a:lnTo>
                    <a:pt x="3101876" y="0"/>
                  </a:lnTo>
                  <a:lnTo>
                    <a:pt x="3249584" y="0"/>
                  </a:lnTo>
                  <a:lnTo>
                    <a:pt x="3249584" y="0"/>
                  </a:lnTo>
                  <a:lnTo>
                    <a:pt x="3249584" y="0"/>
                  </a:lnTo>
                  <a:lnTo>
                    <a:pt x="3249584"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p:txBody>
        </p:sp>
        <p:sp>
          <p:nvSpPr>
            <p:cNvPr id="87" name="pl87"/>
            <p:cNvSpPr/>
            <p:nvPr/>
          </p:nvSpPr>
          <p:spPr>
            <a:xfrm>
              <a:off x="5437664" y="1087897"/>
              <a:ext cx="3397293" cy="333319"/>
            </a:xfrm>
            <a:custGeom>
              <a:avLst/>
              <a:pathLst>
                <a:path w="3397293" h="333319">
                  <a:moveTo>
                    <a:pt x="0" y="333319"/>
                  </a:moveTo>
                  <a:lnTo>
                    <a:pt x="147708" y="333319"/>
                  </a:lnTo>
                  <a:lnTo>
                    <a:pt x="295416" y="222213"/>
                  </a:lnTo>
                  <a:lnTo>
                    <a:pt x="443125" y="222213"/>
                  </a:lnTo>
                  <a:lnTo>
                    <a:pt x="590833" y="111106"/>
                  </a:lnTo>
                  <a:lnTo>
                    <a:pt x="738541" y="222213"/>
                  </a:lnTo>
                  <a:lnTo>
                    <a:pt x="886250" y="111106"/>
                  </a:lnTo>
                  <a:lnTo>
                    <a:pt x="1033958" y="111106"/>
                  </a:lnTo>
                  <a:lnTo>
                    <a:pt x="1181667" y="111106"/>
                  </a:lnTo>
                  <a:lnTo>
                    <a:pt x="1329375" y="222213"/>
                  </a:lnTo>
                  <a:lnTo>
                    <a:pt x="1477083" y="111106"/>
                  </a:lnTo>
                  <a:lnTo>
                    <a:pt x="1624792" y="111106"/>
                  </a:lnTo>
                  <a:lnTo>
                    <a:pt x="1772500" y="111106"/>
                  </a:lnTo>
                  <a:lnTo>
                    <a:pt x="1920209" y="111106"/>
                  </a:lnTo>
                  <a:lnTo>
                    <a:pt x="2067917" y="0"/>
                  </a:lnTo>
                  <a:lnTo>
                    <a:pt x="2215625" y="111106"/>
                  </a:lnTo>
                  <a:lnTo>
                    <a:pt x="2363334" y="111106"/>
                  </a:lnTo>
                  <a:lnTo>
                    <a:pt x="2511042" y="111106"/>
                  </a:lnTo>
                  <a:lnTo>
                    <a:pt x="2658751" y="111106"/>
                  </a:lnTo>
                  <a:lnTo>
                    <a:pt x="2806459" y="111106"/>
                  </a:lnTo>
                  <a:lnTo>
                    <a:pt x="2954167" y="111106"/>
                  </a:lnTo>
                  <a:lnTo>
                    <a:pt x="3101876" y="111106"/>
                  </a:lnTo>
                  <a:lnTo>
                    <a:pt x="3249584" y="111106"/>
                  </a:lnTo>
                  <a:lnTo>
                    <a:pt x="3397293" y="111106"/>
                  </a:lnTo>
                </a:path>
              </a:pathLst>
            </a:custGeom>
            <a:ln w="65043" cap="flat">
              <a:solidFill>
                <a:srgbClr val="000000">
                  <a:alpha val="100000"/>
                </a:srgbClr>
              </a:solidFill>
              <a:prstDash val="solid"/>
              <a:round/>
            </a:ln>
          </p:spPr>
          <p:txBody>
            <a:bodyPr/>
            <a:lstStyle/>
            <a:p/>
          </p:txBody>
        </p:sp>
        <p:sp>
          <p:nvSpPr>
            <p:cNvPr id="88" name="pl88"/>
            <p:cNvSpPr/>
            <p:nvPr/>
          </p:nvSpPr>
          <p:spPr>
            <a:xfrm>
              <a:off x="5437664" y="1087897"/>
              <a:ext cx="3397293" cy="333319"/>
            </a:xfrm>
            <a:custGeom>
              <a:avLst/>
              <a:pathLst>
                <a:path w="3397293" h="333319">
                  <a:moveTo>
                    <a:pt x="0" y="333319"/>
                  </a:moveTo>
                  <a:lnTo>
                    <a:pt x="147708" y="333319"/>
                  </a:lnTo>
                  <a:lnTo>
                    <a:pt x="295416" y="222213"/>
                  </a:lnTo>
                  <a:lnTo>
                    <a:pt x="443125" y="222213"/>
                  </a:lnTo>
                  <a:lnTo>
                    <a:pt x="590833" y="111106"/>
                  </a:lnTo>
                  <a:lnTo>
                    <a:pt x="738541" y="222213"/>
                  </a:lnTo>
                  <a:lnTo>
                    <a:pt x="886250" y="111106"/>
                  </a:lnTo>
                  <a:lnTo>
                    <a:pt x="1033958" y="111106"/>
                  </a:lnTo>
                  <a:lnTo>
                    <a:pt x="1181667" y="111106"/>
                  </a:lnTo>
                  <a:lnTo>
                    <a:pt x="1329375" y="222213"/>
                  </a:lnTo>
                  <a:lnTo>
                    <a:pt x="1477083" y="111106"/>
                  </a:lnTo>
                  <a:lnTo>
                    <a:pt x="1624792" y="111106"/>
                  </a:lnTo>
                  <a:lnTo>
                    <a:pt x="1772500" y="111106"/>
                  </a:lnTo>
                  <a:lnTo>
                    <a:pt x="1920209" y="111106"/>
                  </a:lnTo>
                  <a:lnTo>
                    <a:pt x="2067917" y="0"/>
                  </a:lnTo>
                  <a:lnTo>
                    <a:pt x="2215625" y="111106"/>
                  </a:lnTo>
                  <a:lnTo>
                    <a:pt x="2363334" y="111106"/>
                  </a:lnTo>
                  <a:lnTo>
                    <a:pt x="2511042" y="111106"/>
                  </a:lnTo>
                  <a:lnTo>
                    <a:pt x="2658751" y="111106"/>
                  </a:lnTo>
                  <a:lnTo>
                    <a:pt x="2806459" y="111106"/>
                  </a:lnTo>
                  <a:lnTo>
                    <a:pt x="2954167" y="111106"/>
                  </a:lnTo>
                  <a:lnTo>
                    <a:pt x="3101876" y="111106"/>
                  </a:lnTo>
                  <a:lnTo>
                    <a:pt x="3249584" y="111106"/>
                  </a:lnTo>
                  <a:lnTo>
                    <a:pt x="3397293" y="111106"/>
                  </a:lnTo>
                </a:path>
              </a:pathLst>
            </a:custGeom>
            <a:ln w="40651" cap="flat">
              <a:solidFill>
                <a:srgbClr val="00833D">
                  <a:alpha val="100000"/>
                </a:srgbClr>
              </a:solidFill>
              <a:prstDash val="solid"/>
              <a:round/>
            </a:ln>
          </p:spPr>
          <p:txBody>
            <a:bodyPr/>
            <a:lstStyle/>
            <a:p/>
          </p:txBody>
        </p:sp>
        <p:sp>
          <p:nvSpPr>
            <p:cNvPr id="89" name="tx89"/>
            <p:cNvSpPr/>
            <p:nvPr/>
          </p:nvSpPr>
          <p:spPr>
            <a:xfrm>
              <a:off x="5389469" y="1242422"/>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0" name="tx90"/>
            <p:cNvSpPr/>
            <p:nvPr/>
          </p:nvSpPr>
          <p:spPr>
            <a:xfrm>
              <a:off x="6128011" y="1131316"/>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1" name="tx91"/>
            <p:cNvSpPr/>
            <p:nvPr/>
          </p:nvSpPr>
          <p:spPr>
            <a:xfrm>
              <a:off x="6884603" y="101888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2" name="tx92"/>
            <p:cNvSpPr/>
            <p:nvPr/>
          </p:nvSpPr>
          <p:spPr>
            <a:xfrm>
              <a:off x="7623145" y="101888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3" name="tx93"/>
            <p:cNvSpPr/>
            <p:nvPr/>
          </p:nvSpPr>
          <p:spPr>
            <a:xfrm>
              <a:off x="8213978" y="101888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4" name="tx94"/>
            <p:cNvSpPr/>
            <p:nvPr/>
          </p:nvSpPr>
          <p:spPr>
            <a:xfrm>
              <a:off x="8804812" y="101888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5" name="tx95"/>
            <p:cNvSpPr/>
            <p:nvPr/>
          </p:nvSpPr>
          <p:spPr>
            <a:xfrm>
              <a:off x="5003259" y="3924552"/>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96" name="tx96"/>
            <p:cNvSpPr/>
            <p:nvPr/>
          </p:nvSpPr>
          <p:spPr>
            <a:xfrm>
              <a:off x="5003259" y="3369020"/>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97" name="tx97"/>
            <p:cNvSpPr/>
            <p:nvPr/>
          </p:nvSpPr>
          <p:spPr>
            <a:xfrm>
              <a:off x="5003259" y="2813487"/>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-15</a:t>
              </a:r>
            </a:p>
          </p:txBody>
        </p:sp>
        <p:sp>
          <p:nvSpPr>
            <p:cNvPr id="98" name="tx98"/>
            <p:cNvSpPr/>
            <p:nvPr/>
          </p:nvSpPr>
          <p:spPr>
            <a:xfrm>
              <a:off x="5003259" y="2257954"/>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99" name="tx99"/>
            <p:cNvSpPr/>
            <p:nvPr/>
          </p:nvSpPr>
          <p:spPr>
            <a:xfrm>
              <a:off x="5080953" y="1704195"/>
              <a:ext cx="124215" cy="10034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a:t>
              </a:r>
            </a:p>
          </p:txBody>
        </p:sp>
        <p:sp>
          <p:nvSpPr>
            <p:cNvPr id="100" name="tx100"/>
            <p:cNvSpPr/>
            <p:nvPr/>
          </p:nvSpPr>
          <p:spPr>
            <a:xfrm>
              <a:off x="5127474" y="1146889"/>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01" name="tx101"/>
            <p:cNvSpPr/>
            <p:nvPr/>
          </p:nvSpPr>
          <p:spPr>
            <a:xfrm rot="-5400000">
              <a:off x="528121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102" name="tx102"/>
            <p:cNvSpPr/>
            <p:nvPr/>
          </p:nvSpPr>
          <p:spPr>
            <a:xfrm rot="-5400000">
              <a:off x="6019759"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103" name="tx103"/>
            <p:cNvSpPr/>
            <p:nvPr/>
          </p:nvSpPr>
          <p:spPr>
            <a:xfrm rot="-5400000">
              <a:off x="6758301"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104" name="tx104"/>
            <p:cNvSpPr/>
            <p:nvPr/>
          </p:nvSpPr>
          <p:spPr>
            <a:xfrm rot="-5400000">
              <a:off x="749684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105" name="tx105"/>
            <p:cNvSpPr/>
            <p:nvPr/>
          </p:nvSpPr>
          <p:spPr>
            <a:xfrm rot="-5400000">
              <a:off x="808767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06" name="tx106"/>
            <p:cNvSpPr/>
            <p:nvPr/>
          </p:nvSpPr>
          <p:spPr>
            <a:xfrm rot="-5400000">
              <a:off x="8678476"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07" name="tx107"/>
            <p:cNvSpPr/>
            <p:nvPr/>
          </p:nvSpPr>
          <p:spPr>
            <a:xfrm rot="-5400000">
              <a:off x="4153407"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8" name="pl108"/>
            <p:cNvSpPr/>
            <p:nvPr/>
          </p:nvSpPr>
          <p:spPr>
            <a:xfrm>
              <a:off x="5101668"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9" name="pl109"/>
            <p:cNvSpPr/>
            <p:nvPr/>
          </p:nvSpPr>
          <p:spPr>
            <a:xfrm>
              <a:off x="5941748"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10" name="pl110"/>
            <p:cNvSpPr/>
            <p:nvPr/>
          </p:nvSpPr>
          <p:spPr>
            <a:xfrm>
              <a:off x="7193289"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11" name="pl111"/>
            <p:cNvSpPr/>
            <p:nvPr/>
          </p:nvSpPr>
          <p:spPr>
            <a:xfrm>
              <a:off x="7193289" y="488341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112" name="pl112"/>
            <p:cNvSpPr/>
            <p:nvPr/>
          </p:nvSpPr>
          <p:spPr>
            <a:xfrm>
              <a:off x="7862360"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13" name="tx113"/>
            <p:cNvSpPr/>
            <p:nvPr/>
          </p:nvSpPr>
          <p:spPr>
            <a:xfrm>
              <a:off x="5368767" y="4830005"/>
              <a:ext cx="48144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57</a:t>
              </a:r>
            </a:p>
          </p:txBody>
        </p:sp>
        <p:sp>
          <p:nvSpPr>
            <p:cNvPr id="114" name="tx114"/>
            <p:cNvSpPr/>
            <p:nvPr/>
          </p:nvSpPr>
          <p:spPr>
            <a:xfrm>
              <a:off x="6208848" y="4830005"/>
              <a:ext cx="89290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transition</a:t>
              </a:r>
            </a:p>
          </p:txBody>
        </p:sp>
        <p:sp>
          <p:nvSpPr>
            <p:cNvPr id="115" name="tx115"/>
            <p:cNvSpPr/>
            <p:nvPr/>
          </p:nvSpPr>
          <p:spPr>
            <a:xfrm>
              <a:off x="7460388"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16" name="tx116"/>
            <p:cNvSpPr/>
            <p:nvPr/>
          </p:nvSpPr>
          <p:spPr>
            <a:xfrm>
              <a:off x="8129459" y="4830005"/>
              <a:ext cx="106343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Never Gavi MICs</a:t>
              </a:r>
            </a:p>
          </p:txBody>
        </p:sp>
        <p:sp>
          <p:nvSpPr>
            <p:cNvPr id="117" name="tx117"/>
            <p:cNvSpPr/>
            <p:nvPr/>
          </p:nvSpPr>
          <p:spPr>
            <a:xfrm>
              <a:off x="5387059" y="471005"/>
              <a:ext cx="3498502"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difference compared to 2019, HICs</a:t>
              </a:r>
            </a:p>
          </p:txBody>
        </p:sp>
        <p:sp>
          <p:nvSpPr>
            <p:cNvPr id="118" name="pl118"/>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9" name="pl119"/>
            <p:cNvSpPr/>
            <p:nvPr/>
          </p:nvSpPr>
          <p:spPr>
            <a:xfrm>
              <a:off x="2183285"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20" name="pl120"/>
            <p:cNvSpPr/>
            <p:nvPr/>
          </p:nvSpPr>
          <p:spPr>
            <a:xfrm>
              <a:off x="3915499"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21" name="pl121"/>
            <p:cNvSpPr/>
            <p:nvPr/>
          </p:nvSpPr>
          <p:spPr>
            <a:xfrm>
              <a:off x="5647712"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22" name="pl122"/>
            <p:cNvSpPr/>
            <p:nvPr/>
          </p:nvSpPr>
          <p:spPr>
            <a:xfrm>
              <a:off x="7379926"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23" name="pl123"/>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24" name="pl124"/>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25" name="pl125"/>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6" name="pl126"/>
            <p:cNvSpPr/>
            <p:nvPr/>
          </p:nvSpPr>
          <p:spPr>
            <a:xfrm>
              <a:off x="3049392"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7" name="pl127"/>
            <p:cNvSpPr/>
            <p:nvPr/>
          </p:nvSpPr>
          <p:spPr>
            <a:xfrm>
              <a:off x="4781606"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8" name="pl128"/>
            <p:cNvSpPr/>
            <p:nvPr/>
          </p:nvSpPr>
          <p:spPr>
            <a:xfrm>
              <a:off x="6513819"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9" name="pl129"/>
            <p:cNvSpPr/>
            <p:nvPr/>
          </p:nvSpPr>
          <p:spPr>
            <a:xfrm>
              <a:off x="8246033"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30" name="rc130"/>
            <p:cNvSpPr/>
            <p:nvPr/>
          </p:nvSpPr>
          <p:spPr>
            <a:xfrm>
              <a:off x="1317178" y="5775585"/>
              <a:ext cx="7321564" cy="209781"/>
            </a:xfrm>
            <a:prstGeom prst="rect">
              <a:avLst/>
            </a:prstGeom>
            <a:solidFill>
              <a:srgbClr val="00833D">
                <a:alpha val="80000"/>
              </a:srgbClr>
            </a:solidFill>
          </p:spPr>
          <p:txBody>
            <a:bodyPr/>
            <a:lstStyle/>
            <a:p/>
          </p:txBody>
        </p:sp>
        <p:sp>
          <p:nvSpPr>
            <p:cNvPr id="131" name="rc131"/>
            <p:cNvSpPr/>
            <p:nvPr/>
          </p:nvSpPr>
          <p:spPr>
            <a:xfrm>
              <a:off x="1317178" y="5439935"/>
              <a:ext cx="7020809" cy="209781"/>
            </a:xfrm>
            <a:prstGeom prst="rect">
              <a:avLst/>
            </a:prstGeom>
            <a:solidFill>
              <a:srgbClr val="00833D">
                <a:alpha val="80000"/>
              </a:srgbClr>
            </a:solidFill>
          </p:spPr>
          <p:txBody>
            <a:bodyPr/>
            <a:lstStyle/>
            <a:p/>
          </p:txBody>
        </p:sp>
        <p:sp>
          <p:nvSpPr>
            <p:cNvPr id="132" name="tx132"/>
            <p:cNvSpPr/>
            <p:nvPr/>
          </p:nvSpPr>
          <p:spPr>
            <a:xfrm>
              <a:off x="7959525" y="58078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845,000</a:t>
              </a:r>
            </a:p>
          </p:txBody>
        </p:sp>
        <p:sp>
          <p:nvSpPr>
            <p:cNvPr id="133" name="tx133"/>
            <p:cNvSpPr/>
            <p:nvPr/>
          </p:nvSpPr>
          <p:spPr>
            <a:xfrm>
              <a:off x="7658770" y="5472202"/>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811,000</a:t>
              </a:r>
            </a:p>
          </p:txBody>
        </p:sp>
        <p:sp>
          <p:nvSpPr>
            <p:cNvPr id="134" name="tx134"/>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35" name="tx135"/>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36" name="tx136"/>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37" name="tx137"/>
            <p:cNvSpPr/>
            <p:nvPr/>
          </p:nvSpPr>
          <p:spPr>
            <a:xfrm>
              <a:off x="2544412"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200,000</a:t>
              </a:r>
            </a:p>
          </p:txBody>
        </p:sp>
        <p:sp>
          <p:nvSpPr>
            <p:cNvPr id="138" name="tx138"/>
            <p:cNvSpPr/>
            <p:nvPr/>
          </p:nvSpPr>
          <p:spPr>
            <a:xfrm>
              <a:off x="4276626"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400,000</a:t>
              </a:r>
            </a:p>
          </p:txBody>
        </p:sp>
        <p:sp>
          <p:nvSpPr>
            <p:cNvPr id="139" name="tx139"/>
            <p:cNvSpPr/>
            <p:nvPr/>
          </p:nvSpPr>
          <p:spPr>
            <a:xfrm>
              <a:off x="6008839"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600,000</a:t>
              </a:r>
            </a:p>
          </p:txBody>
        </p:sp>
        <p:sp>
          <p:nvSpPr>
            <p:cNvPr id="140" name="tx140"/>
            <p:cNvSpPr/>
            <p:nvPr/>
          </p:nvSpPr>
          <p:spPr>
            <a:xfrm>
              <a:off x="7741053"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800,000</a:t>
              </a:r>
            </a:p>
          </p:txBody>
        </p:sp>
        <p:sp>
          <p:nvSpPr>
            <p:cNvPr id="141" name="tx141"/>
            <p:cNvSpPr/>
            <p:nvPr/>
          </p:nvSpPr>
          <p:spPr>
            <a:xfrm>
              <a:off x="951100" y="5167978"/>
              <a:ext cx="4718744"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infants unprotected against measles, HICs, 2019 and 2023</a:t>
              </a:r>
            </a:p>
          </p:txBody>
        </p:sp>
        <p:sp>
          <p:nvSpPr>
            <p:cNvPr id="142" name="tx142"/>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43" name="tx143"/>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4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HICs ranked number 1 out of 4 GAVI groups, with MCV1 coverage of 94%.
MCV1 coverage (94%) was the same as in 2019 (94%).
This equates to 811,000 unvaccinated children in 2023 compared to 845,000 unvaccinated children in 2019.</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548640" y="1371600"/>
            <a:ext cx="11155680" cy="5486400"/>
          </a:xfrm>
          <a:solidFill>
            <a:srgbClr val="203864">
              <a:alpha val="100000"/>
            </a:srgbClr>
          </a:solidFill>
        </p:spPr>
        <p:txBody>
          <a:bodyPr/>
          <a:lstStyle/>
          <a:p>
            <a:pPr algn="l" marL="0" marR="0">
              <a:lnSpc>
                <a:spcPct val="100000"/>
              </a:lnSpc>
              <a:spcBef>
                <a:spcPts val="0"/>
              </a:spcBef>
              <a:spcAft>
                <a:spcPts val="0"/>
              </a:spcAft>
              <a:buNone/>
            </a:pPr>
            <a:r>
              <a:rPr cap="none" sz="1700" i="0" b="0" u="none">
                <a:solidFill>
                  <a:srgbClr val="FFFFFF">
                    <a:alpha val="100000"/>
                  </a:srgbClr>
                </a:solidFill>
                <a:latin typeface="Calibri"/>
                <a:cs typeface="Calibri"/>
                <a:ea typeface="Calibri"/>
                <a:sym typeface="Calibri"/>
              </a:rPr>
              <a:t>Every year, WHO and UNICEF jointly review submissions from Member States on national immunization coverage, including annual administrative and official coverage, finalized survey reports and data from both published and grey literature. The data is triangulated with consideration of potential biases and local expert opinions to differentiate between accurately reflective empirical data and potentially misleading data, to assess the most likely coverage levels for each country.
WHO and UNICEF produce country-specific estimates by individually reviewing each country's data without borrowing from other countries in the absence of data. These estimates are not based on ad hoc adjustments to reported data; sometimes, empirical data come from a single source, typically nationally reported coverage data. If no data are available for a specific country-vaccine-year combination, data from earlier and later years are considered and interpolated to fill in the gaps. When data sources are conflicting and show significant variations, efforts are made to determine the most likely estimate, taking into account potential biases in the available data.
This slide deck presents the latest WUENIC estimates (published 15 July 2024).</a:t>
            </a:r>
          </a:p>
        </p:txBody>
      </p:sp>
      <p:sp>
        <p:nvSpPr>
          <p:cNvPr id="3" name="body"/>
          <p:cNvSpPr>
            <a:spLocks noGrp="1"/>
          </p:cNvSpPr>
          <p:nvPr>
            <p:ph/>
          </p:nvPr>
        </p:nvSpPr>
        <p:spPr>
          <a:xfrm>
            <a:off x="548640" y="5029200"/>
            <a:ext cx="11155680" cy="914400"/>
          </a:xfrm>
          <a:solidFill>
            <a:srgbClr val="203864">
              <a:alpha val="100000"/>
            </a:srgbClr>
          </a:solidFill>
        </p:spPr>
        <p:txBody>
          <a:bodyPr/>
          <a:lstStyle/>
          <a:p>
            <a:pPr algn="l" marL="0" marR="0">
              <a:lnSpc>
                <a:spcPct val="100000"/>
              </a:lnSpc>
              <a:spcBef>
                <a:spcPts val="0"/>
              </a:spcBef>
              <a:spcAft>
                <a:spcPts val="0"/>
              </a:spcAft>
              <a:buNone/>
            </a:pPr>
            <a:r>
              <a:rPr cap="none" sz="1400" i="0" b="0" u="none">
                <a:solidFill>
                  <a:srgbClr val="FFFFFF">
                    <a:alpha val="100000"/>
                  </a:srgbClr>
                </a:solidFill>
                <a:latin typeface="Calibri"/>
                <a:cs typeface="Calibri"/>
                <a:ea typeface="Calibri"/>
                <a:sym typeface="Calibri"/>
              </a:rPr>
              <a:t>Methods:
</a:t>
            </a:r>
            <a:r>
              <a:rPr cap="none" sz="1400" i="0" b="0" u="none">
                <a:solidFill>
                  <a:srgbClr val="FFC000">
                    <a:alpha val="100000"/>
                  </a:srgbClr>
                </a:solidFill>
                <a:latin typeface="Calibri"/>
                <a:cs typeface="Calibri"/>
                <a:ea typeface="Calibri"/>
                <a:sym typeface="Calibri"/>
              </a:rPr>
              <a:t>. </a:t>
            </a:r>
            <a:r>
              <a:rPr cap="none" sz="1400" i="0" b="0" u="sng">
                <a:hlinkClick r:id="rId2"/>
                <a:solidFill>
                  <a:srgbClr val="000000">
                    <a:alpha val="100000"/>
                  </a:srgbClr>
                </a:solidFill>
                <a:latin typeface="Arial"/>
                <a:cs typeface="Arial"/>
                <a:ea typeface="Arial"/>
                <a:sym typeface="Arial"/>
              </a:rPr>
              <a:t>Burton et al. 2009. WHO and UNICEF estimates of national infant immunization coverage: methods and processes.</a:t>
            </a:r>
          </a:p>
        </p:txBody>
      </p:sp>
      <p:sp>
        <p:nvSpPr>
          <p:cNvPr id="4" name="body"/>
          <p:cNvSpPr>
            <a:spLocks noGrp="1"/>
          </p:cNvSpPr>
          <p:nvPr>
            <p:ph/>
          </p:nvPr>
        </p:nvSpPr>
        <p:spPr>
          <a:xfrm>
            <a:off x="548640" y="5577840"/>
            <a:ext cx="11155680" cy="914400"/>
          </a:xfrm>
          <a:solidFill>
            <a:srgbClr val="203864">
              <a:alpha val="100000"/>
            </a:srgbClr>
          </a:solidFill>
        </p:spPr>
        <p:txBody>
          <a:bodyPr/>
          <a:lstStyle/>
          <a:p>
            <a:pPr algn="l" marL="0" marR="0">
              <a:lnSpc>
                <a:spcPct val="100000"/>
              </a:lnSpc>
              <a:spcBef>
                <a:spcPts val="0"/>
              </a:spcBef>
              <a:spcAft>
                <a:spcPts val="0"/>
              </a:spcAft>
              <a:buNone/>
            </a:pPr>
            <a:r>
              <a:rPr cap="none" sz="1400" i="0" b="0" u="none">
                <a:solidFill>
                  <a:srgbClr val="FFC000">
                    <a:alpha val="100000"/>
                  </a:srgbClr>
                </a:solidFill>
                <a:latin typeface="Calibri"/>
                <a:cs typeface="Calibri"/>
                <a:ea typeface="Calibri"/>
                <a:sym typeface="Calibri"/>
              </a:rPr>
              <a:t>. </a:t>
            </a:r>
            <a:r>
              <a:rPr cap="none" sz="1400" i="0" b="0" u="sng">
                <a:hlinkClick r:id="rId3"/>
                <a:solidFill>
                  <a:srgbClr val="000000">
                    <a:alpha val="100000"/>
                  </a:srgbClr>
                </a:solidFill>
                <a:latin typeface="Arial"/>
                <a:cs typeface="Arial"/>
                <a:ea typeface="Arial"/>
                <a:sym typeface="Arial"/>
              </a:rPr>
              <a:t>Burton et al. 2012. A formal representation of the WHO and UNICEF estimates of national immunization coverage: a computational logic approach.</a:t>
            </a:r>
          </a:p>
        </p:txBody>
      </p:sp>
      <p:sp>
        <p:nvSpPr>
          <p:cNvPr id="5" name="body"/>
          <p:cNvSpPr>
            <a:spLocks noGrp="1"/>
          </p:cNvSpPr>
          <p:nvPr>
            <p:ph/>
          </p:nvPr>
        </p:nvSpPr>
        <p:spPr>
          <a:xfrm>
            <a:off x="548640" y="6035040"/>
            <a:ext cx="11155680" cy="914400"/>
          </a:xfrm>
          <a:solidFill>
            <a:srgbClr val="203864">
              <a:alpha val="100000"/>
            </a:srgbClr>
          </a:solidFill>
        </p:spPr>
        <p:txBody>
          <a:bodyPr/>
          <a:lstStyle/>
          <a:p>
            <a:pPr algn="l" marL="0" marR="0">
              <a:lnSpc>
                <a:spcPct val="100000"/>
              </a:lnSpc>
              <a:spcBef>
                <a:spcPts val="0"/>
              </a:spcBef>
              <a:spcAft>
                <a:spcPts val="0"/>
              </a:spcAft>
              <a:buNone/>
            </a:pPr>
            <a:r>
              <a:rPr cap="none" sz="1400" i="0" b="0" u="none">
                <a:solidFill>
                  <a:srgbClr val="FFC000">
                    <a:alpha val="100000"/>
                  </a:srgbClr>
                </a:solidFill>
                <a:latin typeface="Calibri"/>
                <a:cs typeface="Calibri"/>
                <a:ea typeface="Calibri"/>
                <a:sym typeface="Calibri"/>
              </a:rPr>
              <a:t>. </a:t>
            </a:r>
            <a:r>
              <a:rPr cap="none" sz="1400" i="0" b="0" u="sng">
                <a:hlinkClick r:id="rId4"/>
                <a:solidFill>
                  <a:srgbClr val="000000">
                    <a:alpha val="100000"/>
                  </a:srgbClr>
                </a:solidFill>
                <a:latin typeface="Arial"/>
                <a:cs typeface="Arial"/>
                <a:ea typeface="Arial"/>
                <a:sym typeface="Arial"/>
              </a:rPr>
              <a:t>Brown et al. 2013. An introduction to the grade of confidence used to characterize uncertainty around the WHO and UNICEF estimates of national immunization coverage.</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9" name="pl9"/>
            <p:cNvSpPr/>
            <p:nvPr/>
          </p:nvSpPr>
          <p:spPr>
            <a:xfrm>
              <a:off x="1460694"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4015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19611"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49907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178529"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9" name="pl19"/>
            <p:cNvSpPr/>
            <p:nvPr/>
          </p:nvSpPr>
          <p:spPr>
            <a:xfrm>
              <a:off x="1120965"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0042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479882"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5934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83879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1825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965" y="2290625"/>
              <a:ext cx="3397293" cy="374984"/>
            </a:xfrm>
            <a:custGeom>
              <a:avLst/>
              <a:pathLst>
                <a:path w="3397293" h="374984">
                  <a:moveTo>
                    <a:pt x="0" y="74996"/>
                  </a:moveTo>
                  <a:lnTo>
                    <a:pt x="679458" y="0"/>
                  </a:lnTo>
                  <a:lnTo>
                    <a:pt x="1358917" y="224990"/>
                  </a:lnTo>
                  <a:lnTo>
                    <a:pt x="2038375" y="374984"/>
                  </a:lnTo>
                  <a:lnTo>
                    <a:pt x="2717834" y="149993"/>
                  </a:lnTo>
                  <a:lnTo>
                    <a:pt x="3397293" y="224990"/>
                  </a:lnTo>
                </a:path>
              </a:pathLst>
            </a:custGeom>
            <a:ln w="27101" cap="flat">
              <a:solidFill>
                <a:srgbClr val="0058AB">
                  <a:alpha val="69803"/>
                </a:srgbClr>
              </a:solidFill>
              <a:prstDash val="solid"/>
              <a:round/>
            </a:ln>
          </p:spPr>
          <p:txBody>
            <a:bodyPr/>
            <a:lstStyle/>
            <a:p/>
          </p:txBody>
        </p:sp>
        <p:sp>
          <p:nvSpPr>
            <p:cNvPr id="26" name="pl26"/>
            <p:cNvSpPr/>
            <p:nvPr/>
          </p:nvSpPr>
          <p:spPr>
            <a:xfrm>
              <a:off x="1120965" y="1915641"/>
              <a:ext cx="3397293" cy="1049956"/>
            </a:xfrm>
            <a:custGeom>
              <a:avLst/>
              <a:pathLst>
                <a:path w="3397293" h="1049956">
                  <a:moveTo>
                    <a:pt x="0" y="0"/>
                  </a:moveTo>
                  <a:lnTo>
                    <a:pt x="679458" y="74996"/>
                  </a:lnTo>
                  <a:lnTo>
                    <a:pt x="1358917" y="674972"/>
                  </a:lnTo>
                  <a:lnTo>
                    <a:pt x="2038375" y="1049956"/>
                  </a:lnTo>
                  <a:lnTo>
                    <a:pt x="2717834" y="299987"/>
                  </a:lnTo>
                  <a:lnTo>
                    <a:pt x="3397293" y="599975"/>
                  </a:lnTo>
                </a:path>
              </a:pathLst>
            </a:custGeom>
            <a:ln w="27101" cap="flat">
              <a:solidFill>
                <a:srgbClr val="1CABE2">
                  <a:alpha val="69803"/>
                </a:srgbClr>
              </a:solidFill>
              <a:prstDash val="solid"/>
              <a:round/>
            </a:ln>
          </p:spPr>
          <p:txBody>
            <a:bodyPr/>
            <a:lstStyle/>
            <a:p/>
          </p:txBody>
        </p:sp>
        <p:sp>
          <p:nvSpPr>
            <p:cNvPr id="27" name="pl27"/>
            <p:cNvSpPr/>
            <p:nvPr/>
          </p:nvSpPr>
          <p:spPr>
            <a:xfrm>
              <a:off x="1120965" y="1315665"/>
              <a:ext cx="3397293" cy="0"/>
            </a:xfrm>
            <a:custGeom>
              <a:avLst/>
              <a:pathLst>
                <a:path w="3397293" h="0">
                  <a:moveTo>
                    <a:pt x="0" y="0"/>
                  </a:moveTo>
                  <a:lnTo>
                    <a:pt x="679458" y="0"/>
                  </a:lnTo>
                  <a:lnTo>
                    <a:pt x="1358917" y="0"/>
                  </a:lnTo>
                  <a:lnTo>
                    <a:pt x="2038375" y="0"/>
                  </a:lnTo>
                  <a:lnTo>
                    <a:pt x="2717834" y="0"/>
                  </a:lnTo>
                  <a:lnTo>
                    <a:pt x="3397293" y="0"/>
                  </a:lnTo>
                </a:path>
              </a:pathLst>
            </a:custGeom>
            <a:ln w="27101" cap="flat">
              <a:solidFill>
                <a:srgbClr val="00833D">
                  <a:alpha val="69803"/>
                </a:srgbClr>
              </a:solidFill>
              <a:prstDash val="solid"/>
              <a:round/>
            </a:ln>
          </p:spPr>
          <p:txBody>
            <a:bodyPr/>
            <a:lstStyle/>
            <a:p/>
          </p:txBody>
        </p:sp>
        <p:sp>
          <p:nvSpPr>
            <p:cNvPr id="28" name="pl28"/>
            <p:cNvSpPr/>
            <p:nvPr/>
          </p:nvSpPr>
          <p:spPr>
            <a:xfrm>
              <a:off x="1120965" y="1315665"/>
              <a:ext cx="3397293" cy="299987"/>
            </a:xfrm>
            <a:custGeom>
              <a:avLst/>
              <a:pathLst>
                <a:path w="3397293" h="299987">
                  <a:moveTo>
                    <a:pt x="0" y="0"/>
                  </a:moveTo>
                  <a:lnTo>
                    <a:pt x="679458" y="74996"/>
                  </a:lnTo>
                  <a:lnTo>
                    <a:pt x="1358917" y="224990"/>
                  </a:lnTo>
                  <a:lnTo>
                    <a:pt x="2038375" y="299987"/>
                  </a:lnTo>
                  <a:lnTo>
                    <a:pt x="2717834" y="224990"/>
                  </a:lnTo>
                  <a:lnTo>
                    <a:pt x="3397293" y="224990"/>
                  </a:lnTo>
                </a:path>
              </a:pathLst>
            </a:custGeom>
            <a:ln w="27101" cap="flat">
              <a:solidFill>
                <a:srgbClr val="80BD41">
                  <a:alpha val="69803"/>
                </a:srgbClr>
              </a:solidFill>
              <a:prstDash val="solid"/>
              <a:round/>
            </a:ln>
          </p:spPr>
          <p:txBody>
            <a:bodyPr/>
            <a:lstStyle/>
            <a:p/>
          </p:txBody>
        </p:sp>
        <p:sp>
          <p:nvSpPr>
            <p:cNvPr id="29" name="pl29"/>
            <p:cNvSpPr/>
            <p:nvPr/>
          </p:nvSpPr>
          <p:spPr>
            <a:xfrm>
              <a:off x="1120965" y="1315665"/>
              <a:ext cx="3397293" cy="0"/>
            </a:xfrm>
            <a:custGeom>
              <a:avLst/>
              <a:pathLst>
                <a:path w="3397293" h="0">
                  <a:moveTo>
                    <a:pt x="0" y="0"/>
                  </a:moveTo>
                  <a:lnTo>
                    <a:pt x="679458" y="0"/>
                  </a:lnTo>
                  <a:lnTo>
                    <a:pt x="1358917" y="0"/>
                  </a:lnTo>
                  <a:lnTo>
                    <a:pt x="2038375" y="0"/>
                  </a:lnTo>
                  <a:lnTo>
                    <a:pt x="2717834" y="0"/>
                  </a:lnTo>
                  <a:lnTo>
                    <a:pt x="3397293" y="0"/>
                  </a:lnTo>
                </a:path>
              </a:pathLst>
            </a:custGeom>
            <a:ln w="65043" cap="flat">
              <a:solidFill>
                <a:srgbClr val="000000">
                  <a:alpha val="100000"/>
                </a:srgbClr>
              </a:solidFill>
              <a:prstDash val="solid"/>
              <a:round/>
            </a:ln>
          </p:spPr>
          <p:txBody>
            <a:bodyPr/>
            <a:lstStyle/>
            <a:p/>
          </p:txBody>
        </p:sp>
        <p:sp>
          <p:nvSpPr>
            <p:cNvPr id="30" name="pl30"/>
            <p:cNvSpPr/>
            <p:nvPr/>
          </p:nvSpPr>
          <p:spPr>
            <a:xfrm>
              <a:off x="1120965" y="1315665"/>
              <a:ext cx="3397293" cy="0"/>
            </a:xfrm>
            <a:custGeom>
              <a:avLst/>
              <a:pathLst>
                <a:path w="3397293" h="0">
                  <a:moveTo>
                    <a:pt x="0" y="0"/>
                  </a:moveTo>
                  <a:lnTo>
                    <a:pt x="679458" y="0"/>
                  </a:lnTo>
                  <a:lnTo>
                    <a:pt x="1358917" y="0"/>
                  </a:lnTo>
                  <a:lnTo>
                    <a:pt x="2038375" y="0"/>
                  </a:lnTo>
                  <a:lnTo>
                    <a:pt x="2717834" y="0"/>
                  </a:lnTo>
                  <a:lnTo>
                    <a:pt x="3397293" y="0"/>
                  </a:lnTo>
                </a:path>
              </a:pathLst>
            </a:custGeom>
            <a:ln w="40651" cap="flat">
              <a:solidFill>
                <a:srgbClr val="00833D">
                  <a:alpha val="100000"/>
                </a:srgbClr>
              </a:solidFill>
              <a:prstDash val="solid"/>
              <a:round/>
            </a:ln>
          </p:spPr>
          <p:txBody>
            <a:bodyPr/>
            <a:lstStyle/>
            <a:p/>
          </p:txBody>
        </p:sp>
        <p:sp>
          <p:nvSpPr>
            <p:cNvPr id="31" name="tx31"/>
            <p:cNvSpPr/>
            <p:nvPr/>
          </p:nvSpPr>
          <p:spPr>
            <a:xfrm>
              <a:off x="1060675" y="11433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2" name="tx32"/>
            <p:cNvSpPr/>
            <p:nvPr/>
          </p:nvSpPr>
          <p:spPr>
            <a:xfrm>
              <a:off x="1740134" y="11433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3" name="tx33"/>
            <p:cNvSpPr/>
            <p:nvPr/>
          </p:nvSpPr>
          <p:spPr>
            <a:xfrm>
              <a:off x="2419592" y="11433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4" name="tx34"/>
            <p:cNvSpPr/>
            <p:nvPr/>
          </p:nvSpPr>
          <p:spPr>
            <a:xfrm>
              <a:off x="3099051" y="11433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5" name="tx35"/>
            <p:cNvSpPr/>
            <p:nvPr/>
          </p:nvSpPr>
          <p:spPr>
            <a:xfrm>
              <a:off x="3778510" y="11433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6" name="tx36"/>
            <p:cNvSpPr/>
            <p:nvPr/>
          </p:nvSpPr>
          <p:spPr>
            <a:xfrm>
              <a:off x="4457968" y="114330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94</a:t>
              </a:r>
            </a:p>
          </p:txBody>
        </p:sp>
        <p:sp>
          <p:nvSpPr>
            <p:cNvPr id="37" name="tx37"/>
            <p:cNvSpPr/>
            <p:nvPr/>
          </p:nvSpPr>
          <p:spPr>
            <a:xfrm>
              <a:off x="733081" y="381344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40" name="tx40"/>
            <p:cNvSpPr/>
            <p:nvPr/>
          </p:nvSpPr>
          <p:spPr>
            <a:xfrm>
              <a:off x="733081" y="1563538"/>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451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43" name="tx43"/>
            <p:cNvSpPr/>
            <p:nvPr/>
          </p:nvSpPr>
          <p:spPr>
            <a:xfrm rot="-5400000">
              <a:off x="164397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4" name="tx44"/>
            <p:cNvSpPr/>
            <p:nvPr/>
          </p:nvSpPr>
          <p:spPr>
            <a:xfrm rot="-5400000">
              <a:off x="232343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45" name="tx45"/>
            <p:cNvSpPr/>
            <p:nvPr/>
          </p:nvSpPr>
          <p:spPr>
            <a:xfrm rot="-5400000">
              <a:off x="3002894"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46" name="tx46"/>
            <p:cNvSpPr/>
            <p:nvPr/>
          </p:nvSpPr>
          <p:spPr>
            <a:xfrm rot="-5400000">
              <a:off x="368235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47" name="tx47"/>
            <p:cNvSpPr/>
            <p:nvPr/>
          </p:nvSpPr>
          <p:spPr>
            <a:xfrm rot="-5400000">
              <a:off x="4361778"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784969"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0" name="pl50"/>
            <p:cNvSpPr/>
            <p:nvPr/>
          </p:nvSpPr>
          <p:spPr>
            <a:xfrm>
              <a:off x="1625049"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1" name="pl51"/>
            <p:cNvSpPr/>
            <p:nvPr/>
          </p:nvSpPr>
          <p:spPr>
            <a:xfrm>
              <a:off x="2876590"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2" name="pl52"/>
            <p:cNvSpPr/>
            <p:nvPr/>
          </p:nvSpPr>
          <p:spPr>
            <a:xfrm>
              <a:off x="2876590" y="488341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53" name="pl53"/>
            <p:cNvSpPr/>
            <p:nvPr/>
          </p:nvSpPr>
          <p:spPr>
            <a:xfrm>
              <a:off x="3545661"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4" name="tx54"/>
            <p:cNvSpPr/>
            <p:nvPr/>
          </p:nvSpPr>
          <p:spPr>
            <a:xfrm>
              <a:off x="1052068" y="4830005"/>
              <a:ext cx="48144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57</a:t>
              </a:r>
            </a:p>
          </p:txBody>
        </p:sp>
        <p:sp>
          <p:nvSpPr>
            <p:cNvPr id="55" name="tx55"/>
            <p:cNvSpPr/>
            <p:nvPr/>
          </p:nvSpPr>
          <p:spPr>
            <a:xfrm>
              <a:off x="1892149" y="4830005"/>
              <a:ext cx="89290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transition</a:t>
              </a:r>
            </a:p>
          </p:txBody>
        </p:sp>
        <p:sp>
          <p:nvSpPr>
            <p:cNvPr id="56" name="tx56"/>
            <p:cNvSpPr/>
            <p:nvPr/>
          </p:nvSpPr>
          <p:spPr>
            <a:xfrm>
              <a:off x="3143690"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7" name="tx57"/>
            <p:cNvSpPr/>
            <p:nvPr/>
          </p:nvSpPr>
          <p:spPr>
            <a:xfrm>
              <a:off x="3812761" y="4830005"/>
              <a:ext cx="106343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Never Gavi MICs</a:t>
              </a:r>
            </a:p>
          </p:txBody>
        </p:sp>
        <p:sp>
          <p:nvSpPr>
            <p:cNvPr id="58" name="tx58"/>
            <p:cNvSpPr/>
            <p:nvPr/>
          </p:nvSpPr>
          <p:spPr>
            <a:xfrm>
              <a:off x="1654845" y="471005"/>
              <a:ext cx="2329532"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HICs, 2018-2023</a:t>
              </a:r>
            </a:p>
          </p:txBody>
        </p:sp>
        <p:sp>
          <p:nvSpPr>
            <p:cNvPr id="59" name="pl59"/>
            <p:cNvSpPr/>
            <p:nvPr/>
          </p:nvSpPr>
          <p:spPr>
            <a:xfrm>
              <a:off x="5267799" y="3758422"/>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0" name="pl60"/>
            <p:cNvSpPr/>
            <p:nvPr/>
          </p:nvSpPr>
          <p:spPr>
            <a:xfrm>
              <a:off x="5267799" y="268703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1" name="pl61"/>
            <p:cNvSpPr/>
            <p:nvPr/>
          </p:nvSpPr>
          <p:spPr>
            <a:xfrm>
              <a:off x="5267799" y="1615653"/>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2" name="pl62"/>
            <p:cNvSpPr/>
            <p:nvPr/>
          </p:nvSpPr>
          <p:spPr>
            <a:xfrm>
              <a:off x="577739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3" name="pl63"/>
            <p:cNvSpPr/>
            <p:nvPr/>
          </p:nvSpPr>
          <p:spPr>
            <a:xfrm>
              <a:off x="6456852"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4" name="pl64"/>
            <p:cNvSpPr/>
            <p:nvPr/>
          </p:nvSpPr>
          <p:spPr>
            <a:xfrm>
              <a:off x="713631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5" name="pl65"/>
            <p:cNvSpPr/>
            <p:nvPr/>
          </p:nvSpPr>
          <p:spPr>
            <a:xfrm>
              <a:off x="7815769"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849522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5267799" y="322273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68" name="pl68"/>
            <p:cNvSpPr/>
            <p:nvPr/>
          </p:nvSpPr>
          <p:spPr>
            <a:xfrm>
              <a:off x="5267799" y="2151345"/>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69" name="pl69"/>
            <p:cNvSpPr/>
            <p:nvPr/>
          </p:nvSpPr>
          <p:spPr>
            <a:xfrm>
              <a:off x="5267799" y="107996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0" name="pl70"/>
            <p:cNvSpPr/>
            <p:nvPr/>
          </p:nvSpPr>
          <p:spPr>
            <a:xfrm>
              <a:off x="543766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6117122"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679658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747603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815549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883495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5437664" y="1079961"/>
              <a:ext cx="3397293" cy="1071384"/>
            </a:xfrm>
            <a:custGeom>
              <a:avLst/>
              <a:pathLst>
                <a:path w="3397293" h="1071384">
                  <a:moveTo>
                    <a:pt x="0" y="214276"/>
                  </a:moveTo>
                  <a:lnTo>
                    <a:pt x="679458" y="0"/>
                  </a:lnTo>
                  <a:lnTo>
                    <a:pt x="1358917" y="642830"/>
                  </a:lnTo>
                  <a:lnTo>
                    <a:pt x="2038375" y="1071384"/>
                  </a:lnTo>
                  <a:lnTo>
                    <a:pt x="2717834" y="428553"/>
                  </a:lnTo>
                  <a:lnTo>
                    <a:pt x="3397293" y="642830"/>
                  </a:lnTo>
                </a:path>
              </a:pathLst>
            </a:custGeom>
            <a:ln w="27101" cap="flat">
              <a:solidFill>
                <a:srgbClr val="0058AB">
                  <a:alpha val="69803"/>
                </a:srgbClr>
              </a:solidFill>
              <a:prstDash val="solid"/>
              <a:round/>
            </a:ln>
          </p:spPr>
          <p:txBody>
            <a:bodyPr/>
            <a:lstStyle/>
            <a:p/>
          </p:txBody>
        </p:sp>
        <p:sp>
          <p:nvSpPr>
            <p:cNvPr id="77" name="pl77"/>
            <p:cNvSpPr/>
            <p:nvPr/>
          </p:nvSpPr>
          <p:spPr>
            <a:xfrm>
              <a:off x="5437664" y="865684"/>
              <a:ext cx="3397293" cy="2999876"/>
            </a:xfrm>
            <a:custGeom>
              <a:avLst/>
              <a:pathLst>
                <a:path w="3397293" h="2999876">
                  <a:moveTo>
                    <a:pt x="0" y="0"/>
                  </a:moveTo>
                  <a:lnTo>
                    <a:pt x="679458" y="214276"/>
                  </a:lnTo>
                  <a:lnTo>
                    <a:pt x="1358917" y="1928491"/>
                  </a:lnTo>
                  <a:lnTo>
                    <a:pt x="2038375" y="2999876"/>
                  </a:lnTo>
                  <a:lnTo>
                    <a:pt x="2717834" y="857107"/>
                  </a:lnTo>
                  <a:lnTo>
                    <a:pt x="3397293" y="1714215"/>
                  </a:lnTo>
                </a:path>
              </a:pathLst>
            </a:custGeom>
            <a:ln w="27101" cap="flat">
              <a:solidFill>
                <a:srgbClr val="1CABE2">
                  <a:alpha val="69803"/>
                </a:srgbClr>
              </a:solidFill>
              <a:prstDash val="solid"/>
              <a:round/>
            </a:ln>
          </p:spPr>
          <p:txBody>
            <a:bodyPr/>
            <a:lstStyle/>
            <a:p/>
          </p:txBody>
        </p:sp>
        <p:sp>
          <p:nvSpPr>
            <p:cNvPr id="78" name="pl78"/>
            <p:cNvSpPr/>
            <p:nvPr/>
          </p:nvSpPr>
          <p:spPr>
            <a:xfrm>
              <a:off x="5437664" y="1079961"/>
              <a:ext cx="3397293" cy="0"/>
            </a:xfrm>
            <a:custGeom>
              <a:avLst/>
              <a:pathLst>
                <a:path w="3397293" h="0">
                  <a:moveTo>
                    <a:pt x="0" y="0"/>
                  </a:moveTo>
                  <a:lnTo>
                    <a:pt x="679458" y="0"/>
                  </a:lnTo>
                  <a:lnTo>
                    <a:pt x="1358917" y="0"/>
                  </a:lnTo>
                  <a:lnTo>
                    <a:pt x="2038375" y="0"/>
                  </a:lnTo>
                  <a:lnTo>
                    <a:pt x="2717834" y="0"/>
                  </a:lnTo>
                  <a:lnTo>
                    <a:pt x="3397293" y="0"/>
                  </a:lnTo>
                </a:path>
              </a:pathLst>
            </a:custGeom>
            <a:ln w="27101" cap="flat">
              <a:solidFill>
                <a:srgbClr val="00833D">
                  <a:alpha val="69803"/>
                </a:srgbClr>
              </a:solidFill>
              <a:prstDash val="solid"/>
              <a:round/>
            </a:ln>
          </p:spPr>
          <p:txBody>
            <a:bodyPr/>
            <a:lstStyle/>
            <a:p/>
          </p:txBody>
        </p:sp>
        <p:sp>
          <p:nvSpPr>
            <p:cNvPr id="79" name="pl79"/>
            <p:cNvSpPr/>
            <p:nvPr/>
          </p:nvSpPr>
          <p:spPr>
            <a:xfrm>
              <a:off x="5437664" y="865684"/>
              <a:ext cx="3397293" cy="857107"/>
            </a:xfrm>
            <a:custGeom>
              <a:avLst/>
              <a:pathLst>
                <a:path w="3397293" h="857107">
                  <a:moveTo>
                    <a:pt x="0" y="0"/>
                  </a:moveTo>
                  <a:lnTo>
                    <a:pt x="679458" y="214276"/>
                  </a:lnTo>
                  <a:lnTo>
                    <a:pt x="1358917" y="642830"/>
                  </a:lnTo>
                  <a:lnTo>
                    <a:pt x="2038375" y="857107"/>
                  </a:lnTo>
                  <a:lnTo>
                    <a:pt x="2717834" y="642830"/>
                  </a:lnTo>
                  <a:lnTo>
                    <a:pt x="3397293" y="642830"/>
                  </a:lnTo>
                </a:path>
              </a:pathLst>
            </a:custGeom>
            <a:ln w="27101" cap="flat">
              <a:solidFill>
                <a:srgbClr val="80BD41">
                  <a:alpha val="69803"/>
                </a:srgbClr>
              </a:solidFill>
              <a:prstDash val="solid"/>
              <a:round/>
            </a:ln>
          </p:spPr>
          <p:txBody>
            <a:bodyPr/>
            <a:lstStyle/>
            <a:p/>
          </p:txBody>
        </p:sp>
        <p:sp>
          <p:nvSpPr>
            <p:cNvPr id="80" name="pl80"/>
            <p:cNvSpPr/>
            <p:nvPr/>
          </p:nvSpPr>
          <p:spPr>
            <a:xfrm>
              <a:off x="5437664" y="1079961"/>
              <a:ext cx="3397293" cy="0"/>
            </a:xfrm>
            <a:custGeom>
              <a:avLst/>
              <a:pathLst>
                <a:path w="3397293" h="0">
                  <a:moveTo>
                    <a:pt x="0" y="0"/>
                  </a:moveTo>
                  <a:lnTo>
                    <a:pt x="0" y="0"/>
                  </a:lnTo>
                  <a:lnTo>
                    <a:pt x="0" y="0"/>
                  </a:lnTo>
                  <a:lnTo>
                    <a:pt x="0" y="0"/>
                  </a:lnTo>
                  <a:lnTo>
                    <a:pt x="679458" y="0"/>
                  </a:lnTo>
                  <a:lnTo>
                    <a:pt x="679458" y="0"/>
                  </a:lnTo>
                  <a:lnTo>
                    <a:pt x="679458" y="0"/>
                  </a:lnTo>
                  <a:lnTo>
                    <a:pt x="679458" y="0"/>
                  </a:lnTo>
                  <a:lnTo>
                    <a:pt x="1358917" y="0"/>
                  </a:lnTo>
                  <a:lnTo>
                    <a:pt x="1358917" y="0"/>
                  </a:lnTo>
                  <a:lnTo>
                    <a:pt x="1358917" y="0"/>
                  </a:lnTo>
                  <a:lnTo>
                    <a:pt x="1358917" y="0"/>
                  </a:lnTo>
                  <a:lnTo>
                    <a:pt x="2038375" y="0"/>
                  </a:lnTo>
                  <a:lnTo>
                    <a:pt x="2038375" y="0"/>
                  </a:lnTo>
                  <a:lnTo>
                    <a:pt x="2038375" y="0"/>
                  </a:lnTo>
                  <a:lnTo>
                    <a:pt x="2038375" y="0"/>
                  </a:lnTo>
                  <a:lnTo>
                    <a:pt x="2717834" y="0"/>
                  </a:lnTo>
                  <a:lnTo>
                    <a:pt x="2717834" y="0"/>
                  </a:lnTo>
                  <a:lnTo>
                    <a:pt x="2717834" y="0"/>
                  </a:lnTo>
                  <a:lnTo>
                    <a:pt x="2717834"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p:txBody>
        </p:sp>
        <p:sp>
          <p:nvSpPr>
            <p:cNvPr id="81" name="pl81"/>
            <p:cNvSpPr/>
            <p:nvPr/>
          </p:nvSpPr>
          <p:spPr>
            <a:xfrm>
              <a:off x="5437664" y="1079961"/>
              <a:ext cx="3397293" cy="0"/>
            </a:xfrm>
            <a:custGeom>
              <a:avLst/>
              <a:pathLst>
                <a:path w="3397293" h="0">
                  <a:moveTo>
                    <a:pt x="0" y="0"/>
                  </a:moveTo>
                  <a:lnTo>
                    <a:pt x="679458" y="0"/>
                  </a:lnTo>
                  <a:lnTo>
                    <a:pt x="1358917" y="0"/>
                  </a:lnTo>
                  <a:lnTo>
                    <a:pt x="2038375" y="0"/>
                  </a:lnTo>
                  <a:lnTo>
                    <a:pt x="2717834" y="0"/>
                  </a:lnTo>
                  <a:lnTo>
                    <a:pt x="3397293" y="0"/>
                  </a:lnTo>
                </a:path>
              </a:pathLst>
            </a:custGeom>
            <a:ln w="65043" cap="flat">
              <a:solidFill>
                <a:srgbClr val="000000">
                  <a:alpha val="100000"/>
                </a:srgbClr>
              </a:solidFill>
              <a:prstDash val="solid"/>
              <a:round/>
            </a:ln>
          </p:spPr>
          <p:txBody>
            <a:bodyPr/>
            <a:lstStyle/>
            <a:p/>
          </p:txBody>
        </p:sp>
        <p:sp>
          <p:nvSpPr>
            <p:cNvPr id="82" name="pl82"/>
            <p:cNvSpPr/>
            <p:nvPr/>
          </p:nvSpPr>
          <p:spPr>
            <a:xfrm>
              <a:off x="5437664" y="1079961"/>
              <a:ext cx="3397293" cy="0"/>
            </a:xfrm>
            <a:custGeom>
              <a:avLst/>
              <a:pathLst>
                <a:path w="3397293" h="0">
                  <a:moveTo>
                    <a:pt x="0" y="0"/>
                  </a:moveTo>
                  <a:lnTo>
                    <a:pt x="679458" y="0"/>
                  </a:lnTo>
                  <a:lnTo>
                    <a:pt x="1358917" y="0"/>
                  </a:lnTo>
                  <a:lnTo>
                    <a:pt x="2038375" y="0"/>
                  </a:lnTo>
                  <a:lnTo>
                    <a:pt x="2717834" y="0"/>
                  </a:lnTo>
                  <a:lnTo>
                    <a:pt x="3397293" y="0"/>
                  </a:lnTo>
                </a:path>
              </a:pathLst>
            </a:custGeom>
            <a:ln w="40651" cap="flat">
              <a:solidFill>
                <a:srgbClr val="00833D">
                  <a:alpha val="100000"/>
                </a:srgbClr>
              </a:solidFill>
              <a:prstDash val="solid"/>
              <a:round/>
            </a:ln>
          </p:spPr>
          <p:txBody>
            <a:bodyPr/>
            <a:lstStyle/>
            <a:p/>
          </p:txBody>
        </p:sp>
        <p:sp>
          <p:nvSpPr>
            <p:cNvPr id="83" name="tx83"/>
            <p:cNvSpPr/>
            <p:nvPr/>
          </p:nvSpPr>
          <p:spPr>
            <a:xfrm>
              <a:off x="5407519" y="89984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4" name="tx84"/>
            <p:cNvSpPr/>
            <p:nvPr/>
          </p:nvSpPr>
          <p:spPr>
            <a:xfrm>
              <a:off x="6086977" y="89984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5" name="tx85"/>
            <p:cNvSpPr/>
            <p:nvPr/>
          </p:nvSpPr>
          <p:spPr>
            <a:xfrm>
              <a:off x="6766436" y="89984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6" name="tx86"/>
            <p:cNvSpPr/>
            <p:nvPr/>
          </p:nvSpPr>
          <p:spPr>
            <a:xfrm>
              <a:off x="7445895" y="89984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7" name="tx87"/>
            <p:cNvSpPr/>
            <p:nvPr/>
          </p:nvSpPr>
          <p:spPr>
            <a:xfrm>
              <a:off x="8125353" y="89984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8" name="tx88"/>
            <p:cNvSpPr/>
            <p:nvPr/>
          </p:nvSpPr>
          <p:spPr>
            <a:xfrm>
              <a:off x="8804812" y="89984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9" name="tx89"/>
            <p:cNvSpPr/>
            <p:nvPr/>
          </p:nvSpPr>
          <p:spPr>
            <a:xfrm>
              <a:off x="5003259" y="3170615"/>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90" name="tx90"/>
            <p:cNvSpPr/>
            <p:nvPr/>
          </p:nvSpPr>
          <p:spPr>
            <a:xfrm>
              <a:off x="5080953" y="2101004"/>
              <a:ext cx="124215" cy="10034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a:t>
              </a:r>
            </a:p>
          </p:txBody>
        </p:sp>
        <p:sp>
          <p:nvSpPr>
            <p:cNvPr id="91" name="tx91"/>
            <p:cNvSpPr/>
            <p:nvPr/>
          </p:nvSpPr>
          <p:spPr>
            <a:xfrm>
              <a:off x="5127474" y="1027846"/>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92" name="tx92"/>
            <p:cNvSpPr/>
            <p:nvPr/>
          </p:nvSpPr>
          <p:spPr>
            <a:xfrm rot="-5400000">
              <a:off x="528121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93" name="tx93"/>
            <p:cNvSpPr/>
            <p:nvPr/>
          </p:nvSpPr>
          <p:spPr>
            <a:xfrm rot="-5400000">
              <a:off x="596067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94" name="tx94"/>
            <p:cNvSpPr/>
            <p:nvPr/>
          </p:nvSpPr>
          <p:spPr>
            <a:xfrm rot="-5400000">
              <a:off x="6640135"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95" name="tx95"/>
            <p:cNvSpPr/>
            <p:nvPr/>
          </p:nvSpPr>
          <p:spPr>
            <a:xfrm rot="-5400000">
              <a:off x="731959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96" name="tx96"/>
            <p:cNvSpPr/>
            <p:nvPr/>
          </p:nvSpPr>
          <p:spPr>
            <a:xfrm rot="-5400000">
              <a:off x="799905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97" name="tx97"/>
            <p:cNvSpPr/>
            <p:nvPr/>
          </p:nvSpPr>
          <p:spPr>
            <a:xfrm rot="-5400000">
              <a:off x="8678476"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98" name="tx98"/>
            <p:cNvSpPr/>
            <p:nvPr/>
          </p:nvSpPr>
          <p:spPr>
            <a:xfrm rot="-5400000">
              <a:off x="4153407"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99" name="pl99"/>
            <p:cNvSpPr/>
            <p:nvPr/>
          </p:nvSpPr>
          <p:spPr>
            <a:xfrm>
              <a:off x="5101668"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0" name="pl100"/>
            <p:cNvSpPr/>
            <p:nvPr/>
          </p:nvSpPr>
          <p:spPr>
            <a:xfrm>
              <a:off x="5941748"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1" name="pl101"/>
            <p:cNvSpPr/>
            <p:nvPr/>
          </p:nvSpPr>
          <p:spPr>
            <a:xfrm>
              <a:off x="7193289"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2" name="pl102"/>
            <p:cNvSpPr/>
            <p:nvPr/>
          </p:nvSpPr>
          <p:spPr>
            <a:xfrm>
              <a:off x="7193289" y="488341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103" name="pl103"/>
            <p:cNvSpPr/>
            <p:nvPr/>
          </p:nvSpPr>
          <p:spPr>
            <a:xfrm>
              <a:off x="7862360"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4" name="tx104"/>
            <p:cNvSpPr/>
            <p:nvPr/>
          </p:nvSpPr>
          <p:spPr>
            <a:xfrm>
              <a:off x="5368767" y="4830005"/>
              <a:ext cx="48144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57</a:t>
              </a:r>
            </a:p>
          </p:txBody>
        </p:sp>
        <p:sp>
          <p:nvSpPr>
            <p:cNvPr id="105" name="tx105"/>
            <p:cNvSpPr/>
            <p:nvPr/>
          </p:nvSpPr>
          <p:spPr>
            <a:xfrm>
              <a:off x="6208848" y="4830005"/>
              <a:ext cx="89290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transition</a:t>
              </a:r>
            </a:p>
          </p:txBody>
        </p:sp>
        <p:sp>
          <p:nvSpPr>
            <p:cNvPr id="106" name="tx106"/>
            <p:cNvSpPr/>
            <p:nvPr/>
          </p:nvSpPr>
          <p:spPr>
            <a:xfrm>
              <a:off x="7460388"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07" name="tx107"/>
            <p:cNvSpPr/>
            <p:nvPr/>
          </p:nvSpPr>
          <p:spPr>
            <a:xfrm>
              <a:off x="8129459" y="4830005"/>
              <a:ext cx="106343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Never Gavi MICs</a:t>
              </a:r>
            </a:p>
          </p:txBody>
        </p:sp>
        <p:sp>
          <p:nvSpPr>
            <p:cNvPr id="108" name="tx108"/>
            <p:cNvSpPr/>
            <p:nvPr/>
          </p:nvSpPr>
          <p:spPr>
            <a:xfrm>
              <a:off x="5387059" y="471005"/>
              <a:ext cx="3498502"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MCV1 coverage difference compared to 2019, HICs</a:t>
              </a:r>
            </a:p>
          </p:txBody>
        </p:sp>
        <p:sp>
          <p:nvSpPr>
            <p:cNvPr id="109" name="pl109"/>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0" name="pl110"/>
            <p:cNvSpPr/>
            <p:nvPr/>
          </p:nvSpPr>
          <p:spPr>
            <a:xfrm>
              <a:off x="2183285"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1" name="pl111"/>
            <p:cNvSpPr/>
            <p:nvPr/>
          </p:nvSpPr>
          <p:spPr>
            <a:xfrm>
              <a:off x="3915499"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2" name="pl112"/>
            <p:cNvSpPr/>
            <p:nvPr/>
          </p:nvSpPr>
          <p:spPr>
            <a:xfrm>
              <a:off x="5647712"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3" name="pl113"/>
            <p:cNvSpPr/>
            <p:nvPr/>
          </p:nvSpPr>
          <p:spPr>
            <a:xfrm>
              <a:off x="7379926"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5" name="pl115"/>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6" name="pl116"/>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7" name="pl117"/>
            <p:cNvSpPr/>
            <p:nvPr/>
          </p:nvSpPr>
          <p:spPr>
            <a:xfrm>
              <a:off x="3049392"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4781606"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6513819"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8246033"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1" name="rc121"/>
            <p:cNvSpPr/>
            <p:nvPr/>
          </p:nvSpPr>
          <p:spPr>
            <a:xfrm>
              <a:off x="1317178" y="5775585"/>
              <a:ext cx="7321564" cy="209781"/>
            </a:xfrm>
            <a:prstGeom prst="rect">
              <a:avLst/>
            </a:prstGeom>
            <a:solidFill>
              <a:srgbClr val="00833D">
                <a:alpha val="80000"/>
              </a:srgbClr>
            </a:solidFill>
          </p:spPr>
          <p:txBody>
            <a:bodyPr/>
            <a:lstStyle/>
            <a:p/>
          </p:txBody>
        </p:sp>
        <p:sp>
          <p:nvSpPr>
            <p:cNvPr id="122" name="rc122"/>
            <p:cNvSpPr/>
            <p:nvPr/>
          </p:nvSpPr>
          <p:spPr>
            <a:xfrm>
              <a:off x="1317178" y="5439935"/>
              <a:ext cx="7020809" cy="209781"/>
            </a:xfrm>
            <a:prstGeom prst="rect">
              <a:avLst/>
            </a:prstGeom>
            <a:solidFill>
              <a:srgbClr val="00833D">
                <a:alpha val="80000"/>
              </a:srgbClr>
            </a:solidFill>
          </p:spPr>
          <p:txBody>
            <a:bodyPr/>
            <a:lstStyle/>
            <a:p/>
          </p:txBody>
        </p:sp>
        <p:sp>
          <p:nvSpPr>
            <p:cNvPr id="123" name="tx123"/>
            <p:cNvSpPr/>
            <p:nvPr/>
          </p:nvSpPr>
          <p:spPr>
            <a:xfrm>
              <a:off x="7959525" y="58078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845,000</a:t>
              </a:r>
            </a:p>
          </p:txBody>
        </p:sp>
        <p:sp>
          <p:nvSpPr>
            <p:cNvPr id="124" name="tx124"/>
            <p:cNvSpPr/>
            <p:nvPr/>
          </p:nvSpPr>
          <p:spPr>
            <a:xfrm>
              <a:off x="7658770" y="5472202"/>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811,000</a:t>
              </a:r>
            </a:p>
          </p:txBody>
        </p:sp>
        <p:sp>
          <p:nvSpPr>
            <p:cNvPr id="125" name="tx125"/>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26" name="tx126"/>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27" name="tx127"/>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28" name="tx128"/>
            <p:cNvSpPr/>
            <p:nvPr/>
          </p:nvSpPr>
          <p:spPr>
            <a:xfrm>
              <a:off x="2544412"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200,000</a:t>
              </a:r>
            </a:p>
          </p:txBody>
        </p:sp>
        <p:sp>
          <p:nvSpPr>
            <p:cNvPr id="129" name="tx129"/>
            <p:cNvSpPr/>
            <p:nvPr/>
          </p:nvSpPr>
          <p:spPr>
            <a:xfrm>
              <a:off x="4276626"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400,000</a:t>
              </a:r>
            </a:p>
          </p:txBody>
        </p:sp>
        <p:sp>
          <p:nvSpPr>
            <p:cNvPr id="130" name="tx130"/>
            <p:cNvSpPr/>
            <p:nvPr/>
          </p:nvSpPr>
          <p:spPr>
            <a:xfrm>
              <a:off x="6008839"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600,000</a:t>
              </a:r>
            </a:p>
          </p:txBody>
        </p:sp>
        <p:sp>
          <p:nvSpPr>
            <p:cNvPr id="131" name="tx131"/>
            <p:cNvSpPr/>
            <p:nvPr/>
          </p:nvSpPr>
          <p:spPr>
            <a:xfrm>
              <a:off x="7741053"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800,000</a:t>
              </a:r>
            </a:p>
          </p:txBody>
        </p:sp>
        <p:sp>
          <p:nvSpPr>
            <p:cNvPr id="132" name="tx132"/>
            <p:cNvSpPr/>
            <p:nvPr/>
          </p:nvSpPr>
          <p:spPr>
            <a:xfrm>
              <a:off x="951100" y="5167978"/>
              <a:ext cx="4718744"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infants unprotected against measles, HICs, 2019 and 2023</a:t>
              </a:r>
            </a:p>
          </p:txBody>
        </p:sp>
        <p:sp>
          <p:nvSpPr>
            <p:cNvPr id="133" name="tx133"/>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4" name="tx134"/>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HICs ranked number 1 out of 4 GAVI groups, with MCV1 coverage of 94%.
MCV1 coverage (94%) was the same as in 2019 (94%).
This equates to 811,000 unvaccinated children in 2023 compared to 845,000 unvaccinated children in 2019.</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542761"/>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6" name="pl6"/>
            <p:cNvSpPr/>
            <p:nvPr/>
          </p:nvSpPr>
          <p:spPr>
            <a:xfrm>
              <a:off x="951100" y="2541904"/>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7" name="pl7"/>
            <p:cNvSpPr/>
            <p:nvPr/>
          </p:nvSpPr>
          <p:spPr>
            <a:xfrm>
              <a:off x="951100" y="1541047"/>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8" name="pl8"/>
            <p:cNvSpPr/>
            <p:nvPr/>
          </p:nvSpPr>
          <p:spPr>
            <a:xfrm>
              <a:off x="214837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9" name="pl9"/>
            <p:cNvSpPr/>
            <p:nvPr/>
          </p:nvSpPr>
          <p:spPr>
            <a:xfrm>
              <a:off x="359261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503685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633667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705879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7347639"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636487"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92533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951100" y="4043190"/>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3042333"/>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2041476"/>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9" name="pl19"/>
            <p:cNvSpPr/>
            <p:nvPr/>
          </p:nvSpPr>
          <p:spPr>
            <a:xfrm>
              <a:off x="951100" y="1040619"/>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0" name="pl20"/>
            <p:cNvSpPr/>
            <p:nvPr/>
          </p:nvSpPr>
          <p:spPr>
            <a:xfrm>
              <a:off x="142625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87049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431473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575897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6914367"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720321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7492063"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780911"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8069759"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9" name="rc29"/>
            <p:cNvSpPr/>
            <p:nvPr/>
          </p:nvSpPr>
          <p:spPr>
            <a:xfrm>
              <a:off x="1296273" y="2751487"/>
              <a:ext cx="259963" cy="1291703"/>
            </a:xfrm>
            <a:prstGeom prst="rect">
              <a:avLst/>
            </a:prstGeom>
            <a:solidFill>
              <a:srgbClr val="80BD41">
                <a:alpha val="100000"/>
              </a:srgbClr>
            </a:solidFill>
          </p:spPr>
          <p:txBody>
            <a:bodyPr/>
            <a:lstStyle/>
            <a:p/>
          </p:txBody>
        </p:sp>
        <p:sp>
          <p:nvSpPr>
            <p:cNvPr id="30" name="rc30"/>
            <p:cNvSpPr/>
            <p:nvPr/>
          </p:nvSpPr>
          <p:spPr>
            <a:xfrm>
              <a:off x="1296273" y="2635395"/>
              <a:ext cx="259963" cy="116091"/>
            </a:xfrm>
            <a:prstGeom prst="rect">
              <a:avLst/>
            </a:prstGeom>
            <a:solidFill>
              <a:srgbClr val="E2231A">
                <a:alpha val="100000"/>
              </a:srgbClr>
            </a:solidFill>
          </p:spPr>
          <p:txBody>
            <a:bodyPr/>
            <a:lstStyle/>
            <a:p/>
          </p:txBody>
        </p:sp>
        <p:sp>
          <p:nvSpPr>
            <p:cNvPr id="31" name="rc31"/>
            <p:cNvSpPr/>
            <p:nvPr/>
          </p:nvSpPr>
          <p:spPr>
            <a:xfrm>
              <a:off x="1585121" y="2759978"/>
              <a:ext cx="259963" cy="1283211"/>
            </a:xfrm>
            <a:prstGeom prst="rect">
              <a:avLst/>
            </a:prstGeom>
            <a:solidFill>
              <a:srgbClr val="80BD41">
                <a:alpha val="100000"/>
              </a:srgbClr>
            </a:solidFill>
          </p:spPr>
          <p:txBody>
            <a:bodyPr/>
            <a:lstStyle/>
            <a:p/>
          </p:txBody>
        </p:sp>
        <p:sp>
          <p:nvSpPr>
            <p:cNvPr id="32" name="rc32"/>
            <p:cNvSpPr/>
            <p:nvPr/>
          </p:nvSpPr>
          <p:spPr>
            <a:xfrm>
              <a:off x="1585121" y="2651169"/>
              <a:ext cx="259963" cy="108808"/>
            </a:xfrm>
            <a:prstGeom prst="rect">
              <a:avLst/>
            </a:prstGeom>
            <a:solidFill>
              <a:srgbClr val="E2231A">
                <a:alpha val="100000"/>
              </a:srgbClr>
            </a:solidFill>
          </p:spPr>
          <p:txBody>
            <a:bodyPr/>
            <a:lstStyle/>
            <a:p/>
          </p:txBody>
        </p:sp>
        <p:sp>
          <p:nvSpPr>
            <p:cNvPr id="33" name="rc33"/>
            <p:cNvSpPr/>
            <p:nvPr/>
          </p:nvSpPr>
          <p:spPr>
            <a:xfrm>
              <a:off x="1873969" y="2754457"/>
              <a:ext cx="259963" cy="1288733"/>
            </a:xfrm>
            <a:prstGeom prst="rect">
              <a:avLst/>
            </a:prstGeom>
            <a:solidFill>
              <a:srgbClr val="80BD41">
                <a:alpha val="100000"/>
              </a:srgbClr>
            </a:solidFill>
          </p:spPr>
          <p:txBody>
            <a:bodyPr/>
            <a:lstStyle/>
            <a:p/>
          </p:txBody>
        </p:sp>
        <p:sp>
          <p:nvSpPr>
            <p:cNvPr id="34" name="rc34"/>
            <p:cNvSpPr/>
            <p:nvPr/>
          </p:nvSpPr>
          <p:spPr>
            <a:xfrm>
              <a:off x="1873969" y="2653417"/>
              <a:ext cx="259963" cy="101040"/>
            </a:xfrm>
            <a:prstGeom prst="rect">
              <a:avLst/>
            </a:prstGeom>
            <a:solidFill>
              <a:srgbClr val="E2231A">
                <a:alpha val="100000"/>
              </a:srgbClr>
            </a:solidFill>
          </p:spPr>
          <p:txBody>
            <a:bodyPr/>
            <a:lstStyle/>
            <a:p/>
          </p:txBody>
        </p:sp>
        <p:sp>
          <p:nvSpPr>
            <p:cNvPr id="35" name="rc35"/>
            <p:cNvSpPr/>
            <p:nvPr/>
          </p:nvSpPr>
          <p:spPr>
            <a:xfrm>
              <a:off x="2162817" y="2731357"/>
              <a:ext cx="259963" cy="1311833"/>
            </a:xfrm>
            <a:prstGeom prst="rect">
              <a:avLst/>
            </a:prstGeom>
            <a:solidFill>
              <a:srgbClr val="80BD41">
                <a:alpha val="100000"/>
              </a:srgbClr>
            </a:solidFill>
          </p:spPr>
          <p:txBody>
            <a:bodyPr/>
            <a:lstStyle/>
            <a:p/>
          </p:txBody>
        </p:sp>
        <p:sp>
          <p:nvSpPr>
            <p:cNvPr id="36" name="rc36"/>
            <p:cNvSpPr/>
            <p:nvPr/>
          </p:nvSpPr>
          <p:spPr>
            <a:xfrm>
              <a:off x="2162817" y="2638761"/>
              <a:ext cx="259963" cy="92595"/>
            </a:xfrm>
            <a:prstGeom prst="rect">
              <a:avLst/>
            </a:prstGeom>
            <a:solidFill>
              <a:srgbClr val="E2231A">
                <a:alpha val="100000"/>
              </a:srgbClr>
            </a:solidFill>
          </p:spPr>
          <p:txBody>
            <a:bodyPr/>
            <a:lstStyle/>
            <a:p/>
          </p:txBody>
        </p:sp>
        <p:sp>
          <p:nvSpPr>
            <p:cNvPr id="37" name="rc37"/>
            <p:cNvSpPr/>
            <p:nvPr/>
          </p:nvSpPr>
          <p:spPr>
            <a:xfrm>
              <a:off x="2451665" y="2718455"/>
              <a:ext cx="259963" cy="1324735"/>
            </a:xfrm>
            <a:prstGeom prst="rect">
              <a:avLst/>
            </a:prstGeom>
            <a:solidFill>
              <a:srgbClr val="80BD41">
                <a:alpha val="100000"/>
              </a:srgbClr>
            </a:solidFill>
          </p:spPr>
          <p:txBody>
            <a:bodyPr/>
            <a:lstStyle/>
            <a:p/>
          </p:txBody>
        </p:sp>
        <p:sp>
          <p:nvSpPr>
            <p:cNvPr id="38" name="rc38"/>
            <p:cNvSpPr/>
            <p:nvPr/>
          </p:nvSpPr>
          <p:spPr>
            <a:xfrm>
              <a:off x="2451665" y="2627742"/>
              <a:ext cx="259963" cy="90713"/>
            </a:xfrm>
            <a:prstGeom prst="rect">
              <a:avLst/>
            </a:prstGeom>
            <a:solidFill>
              <a:srgbClr val="E2231A">
                <a:alpha val="100000"/>
              </a:srgbClr>
            </a:solidFill>
          </p:spPr>
          <p:txBody>
            <a:bodyPr/>
            <a:lstStyle/>
            <a:p/>
          </p:txBody>
        </p:sp>
        <p:sp>
          <p:nvSpPr>
            <p:cNvPr id="39" name="rc39"/>
            <p:cNvSpPr/>
            <p:nvPr/>
          </p:nvSpPr>
          <p:spPr>
            <a:xfrm>
              <a:off x="2740513" y="2721731"/>
              <a:ext cx="259963" cy="1321459"/>
            </a:xfrm>
            <a:prstGeom prst="rect">
              <a:avLst/>
            </a:prstGeom>
            <a:solidFill>
              <a:srgbClr val="80BD41">
                <a:alpha val="100000"/>
              </a:srgbClr>
            </a:solidFill>
          </p:spPr>
          <p:txBody>
            <a:bodyPr/>
            <a:lstStyle/>
            <a:p/>
          </p:txBody>
        </p:sp>
        <p:sp>
          <p:nvSpPr>
            <p:cNvPr id="40" name="rc40"/>
            <p:cNvSpPr/>
            <p:nvPr/>
          </p:nvSpPr>
          <p:spPr>
            <a:xfrm>
              <a:off x="2740513" y="2628547"/>
              <a:ext cx="259963" cy="93183"/>
            </a:xfrm>
            <a:prstGeom prst="rect">
              <a:avLst/>
            </a:prstGeom>
            <a:solidFill>
              <a:srgbClr val="E2231A">
                <a:alpha val="100000"/>
              </a:srgbClr>
            </a:solidFill>
          </p:spPr>
          <p:txBody>
            <a:bodyPr/>
            <a:lstStyle/>
            <a:p/>
          </p:txBody>
        </p:sp>
        <p:sp>
          <p:nvSpPr>
            <p:cNvPr id="41" name="rc41"/>
            <p:cNvSpPr/>
            <p:nvPr/>
          </p:nvSpPr>
          <p:spPr>
            <a:xfrm>
              <a:off x="3029361" y="2689372"/>
              <a:ext cx="259963" cy="1353818"/>
            </a:xfrm>
            <a:prstGeom prst="rect">
              <a:avLst/>
            </a:prstGeom>
            <a:solidFill>
              <a:srgbClr val="80BD41">
                <a:alpha val="100000"/>
              </a:srgbClr>
            </a:solidFill>
          </p:spPr>
          <p:txBody>
            <a:bodyPr/>
            <a:lstStyle/>
            <a:p/>
          </p:txBody>
        </p:sp>
        <p:sp>
          <p:nvSpPr>
            <p:cNvPr id="42" name="rc42"/>
            <p:cNvSpPr/>
            <p:nvPr/>
          </p:nvSpPr>
          <p:spPr>
            <a:xfrm>
              <a:off x="3029361" y="2597696"/>
              <a:ext cx="259963" cy="91675"/>
            </a:xfrm>
            <a:prstGeom prst="rect">
              <a:avLst/>
            </a:prstGeom>
            <a:solidFill>
              <a:srgbClr val="E2231A">
                <a:alpha val="100000"/>
              </a:srgbClr>
            </a:solidFill>
          </p:spPr>
          <p:txBody>
            <a:bodyPr/>
            <a:lstStyle/>
            <a:p/>
          </p:txBody>
        </p:sp>
        <p:sp>
          <p:nvSpPr>
            <p:cNvPr id="43" name="rc43"/>
            <p:cNvSpPr/>
            <p:nvPr/>
          </p:nvSpPr>
          <p:spPr>
            <a:xfrm>
              <a:off x="3318209" y="2657860"/>
              <a:ext cx="259963" cy="1385330"/>
            </a:xfrm>
            <a:prstGeom prst="rect">
              <a:avLst/>
            </a:prstGeom>
            <a:solidFill>
              <a:srgbClr val="80BD41">
                <a:alpha val="100000"/>
              </a:srgbClr>
            </a:solidFill>
          </p:spPr>
          <p:txBody>
            <a:bodyPr/>
            <a:lstStyle/>
            <a:p/>
          </p:txBody>
        </p:sp>
        <p:sp>
          <p:nvSpPr>
            <p:cNvPr id="44" name="rc44"/>
            <p:cNvSpPr/>
            <p:nvPr/>
          </p:nvSpPr>
          <p:spPr>
            <a:xfrm>
              <a:off x="3318209" y="2564839"/>
              <a:ext cx="259963" cy="93020"/>
            </a:xfrm>
            <a:prstGeom prst="rect">
              <a:avLst/>
            </a:prstGeom>
            <a:solidFill>
              <a:srgbClr val="E2231A">
                <a:alpha val="100000"/>
              </a:srgbClr>
            </a:solidFill>
          </p:spPr>
          <p:txBody>
            <a:bodyPr/>
            <a:lstStyle/>
            <a:p/>
          </p:txBody>
        </p:sp>
        <p:sp>
          <p:nvSpPr>
            <p:cNvPr id="45" name="rc45"/>
            <p:cNvSpPr/>
            <p:nvPr/>
          </p:nvSpPr>
          <p:spPr>
            <a:xfrm>
              <a:off x="3607057" y="2633192"/>
              <a:ext cx="259963" cy="1409998"/>
            </a:xfrm>
            <a:prstGeom prst="rect">
              <a:avLst/>
            </a:prstGeom>
            <a:solidFill>
              <a:srgbClr val="80BD41">
                <a:alpha val="100000"/>
              </a:srgbClr>
            </a:solidFill>
          </p:spPr>
          <p:txBody>
            <a:bodyPr/>
            <a:lstStyle/>
            <a:p/>
          </p:txBody>
        </p:sp>
        <p:sp>
          <p:nvSpPr>
            <p:cNvPr id="46" name="rc46"/>
            <p:cNvSpPr/>
            <p:nvPr/>
          </p:nvSpPr>
          <p:spPr>
            <a:xfrm>
              <a:off x="3607057" y="2540522"/>
              <a:ext cx="259963" cy="92670"/>
            </a:xfrm>
            <a:prstGeom prst="rect">
              <a:avLst/>
            </a:prstGeom>
            <a:solidFill>
              <a:srgbClr val="E2231A">
                <a:alpha val="100000"/>
              </a:srgbClr>
            </a:solidFill>
          </p:spPr>
          <p:txBody>
            <a:bodyPr/>
            <a:lstStyle/>
            <a:p/>
          </p:txBody>
        </p:sp>
        <p:sp>
          <p:nvSpPr>
            <p:cNvPr id="47" name="rc47"/>
            <p:cNvSpPr/>
            <p:nvPr/>
          </p:nvSpPr>
          <p:spPr>
            <a:xfrm>
              <a:off x="3895905" y="2651337"/>
              <a:ext cx="259963" cy="1391852"/>
            </a:xfrm>
            <a:prstGeom prst="rect">
              <a:avLst/>
            </a:prstGeom>
            <a:solidFill>
              <a:srgbClr val="80BD41">
                <a:alpha val="100000"/>
              </a:srgbClr>
            </a:solidFill>
          </p:spPr>
          <p:txBody>
            <a:bodyPr/>
            <a:lstStyle/>
            <a:p/>
          </p:txBody>
        </p:sp>
        <p:sp>
          <p:nvSpPr>
            <p:cNvPr id="48" name="rc48"/>
            <p:cNvSpPr/>
            <p:nvPr/>
          </p:nvSpPr>
          <p:spPr>
            <a:xfrm>
              <a:off x="3895905" y="2547795"/>
              <a:ext cx="259963" cy="103542"/>
            </a:xfrm>
            <a:prstGeom prst="rect">
              <a:avLst/>
            </a:prstGeom>
            <a:solidFill>
              <a:srgbClr val="E2231A">
                <a:alpha val="100000"/>
              </a:srgbClr>
            </a:solidFill>
          </p:spPr>
          <p:txBody>
            <a:bodyPr/>
            <a:lstStyle/>
            <a:p/>
          </p:txBody>
        </p:sp>
        <p:sp>
          <p:nvSpPr>
            <p:cNvPr id="49" name="rc49"/>
            <p:cNvSpPr/>
            <p:nvPr/>
          </p:nvSpPr>
          <p:spPr>
            <a:xfrm>
              <a:off x="4184753" y="2643971"/>
              <a:ext cx="259963" cy="1399219"/>
            </a:xfrm>
            <a:prstGeom prst="rect">
              <a:avLst/>
            </a:prstGeom>
            <a:solidFill>
              <a:srgbClr val="80BD41">
                <a:alpha val="100000"/>
              </a:srgbClr>
            </a:solidFill>
          </p:spPr>
          <p:txBody>
            <a:bodyPr/>
            <a:lstStyle/>
            <a:p/>
          </p:txBody>
        </p:sp>
        <p:sp>
          <p:nvSpPr>
            <p:cNvPr id="50" name="rc50"/>
            <p:cNvSpPr/>
            <p:nvPr/>
          </p:nvSpPr>
          <p:spPr>
            <a:xfrm>
              <a:off x="4184753" y="2552768"/>
              <a:ext cx="259963" cy="91203"/>
            </a:xfrm>
            <a:prstGeom prst="rect">
              <a:avLst/>
            </a:prstGeom>
            <a:solidFill>
              <a:srgbClr val="E2231A">
                <a:alpha val="100000"/>
              </a:srgbClr>
            </a:solidFill>
          </p:spPr>
          <p:txBody>
            <a:bodyPr/>
            <a:lstStyle/>
            <a:p/>
          </p:txBody>
        </p:sp>
        <p:sp>
          <p:nvSpPr>
            <p:cNvPr id="51" name="rc51"/>
            <p:cNvSpPr/>
            <p:nvPr/>
          </p:nvSpPr>
          <p:spPr>
            <a:xfrm>
              <a:off x="4473601" y="2656508"/>
              <a:ext cx="259963" cy="1386681"/>
            </a:xfrm>
            <a:prstGeom prst="rect">
              <a:avLst/>
            </a:prstGeom>
            <a:solidFill>
              <a:srgbClr val="80BD41">
                <a:alpha val="100000"/>
              </a:srgbClr>
            </a:solidFill>
          </p:spPr>
          <p:txBody>
            <a:bodyPr/>
            <a:lstStyle/>
            <a:p/>
          </p:txBody>
        </p:sp>
        <p:sp>
          <p:nvSpPr>
            <p:cNvPr id="52" name="rc52"/>
            <p:cNvSpPr/>
            <p:nvPr/>
          </p:nvSpPr>
          <p:spPr>
            <a:xfrm>
              <a:off x="4473601" y="2567175"/>
              <a:ext cx="259963" cy="89333"/>
            </a:xfrm>
            <a:prstGeom prst="rect">
              <a:avLst/>
            </a:prstGeom>
            <a:solidFill>
              <a:srgbClr val="E2231A">
                <a:alpha val="100000"/>
              </a:srgbClr>
            </a:solidFill>
          </p:spPr>
          <p:txBody>
            <a:bodyPr/>
            <a:lstStyle/>
            <a:p/>
          </p:txBody>
        </p:sp>
        <p:sp>
          <p:nvSpPr>
            <p:cNvPr id="53" name="rc53"/>
            <p:cNvSpPr/>
            <p:nvPr/>
          </p:nvSpPr>
          <p:spPr>
            <a:xfrm>
              <a:off x="4762449" y="2644241"/>
              <a:ext cx="259963" cy="1398949"/>
            </a:xfrm>
            <a:prstGeom prst="rect">
              <a:avLst/>
            </a:prstGeom>
            <a:solidFill>
              <a:srgbClr val="80BD41">
                <a:alpha val="100000"/>
              </a:srgbClr>
            </a:solidFill>
          </p:spPr>
          <p:txBody>
            <a:bodyPr/>
            <a:lstStyle/>
            <a:p/>
          </p:txBody>
        </p:sp>
        <p:sp>
          <p:nvSpPr>
            <p:cNvPr id="54" name="rc54"/>
            <p:cNvSpPr/>
            <p:nvPr/>
          </p:nvSpPr>
          <p:spPr>
            <a:xfrm>
              <a:off x="4762449" y="2557046"/>
              <a:ext cx="259963" cy="87195"/>
            </a:xfrm>
            <a:prstGeom prst="rect">
              <a:avLst/>
            </a:prstGeom>
            <a:solidFill>
              <a:srgbClr val="E2231A">
                <a:alpha val="100000"/>
              </a:srgbClr>
            </a:solidFill>
          </p:spPr>
          <p:txBody>
            <a:bodyPr/>
            <a:lstStyle/>
            <a:p/>
          </p:txBody>
        </p:sp>
        <p:sp>
          <p:nvSpPr>
            <p:cNvPr id="55" name="rc55"/>
            <p:cNvSpPr/>
            <p:nvPr/>
          </p:nvSpPr>
          <p:spPr>
            <a:xfrm>
              <a:off x="5051297" y="2659934"/>
              <a:ext cx="259963" cy="1383255"/>
            </a:xfrm>
            <a:prstGeom prst="rect">
              <a:avLst/>
            </a:prstGeom>
            <a:solidFill>
              <a:srgbClr val="80BD41">
                <a:alpha val="100000"/>
              </a:srgbClr>
            </a:solidFill>
          </p:spPr>
          <p:txBody>
            <a:bodyPr/>
            <a:lstStyle/>
            <a:p/>
          </p:txBody>
        </p:sp>
        <p:sp>
          <p:nvSpPr>
            <p:cNvPr id="56" name="rc56"/>
            <p:cNvSpPr/>
            <p:nvPr/>
          </p:nvSpPr>
          <p:spPr>
            <a:xfrm>
              <a:off x="5051297" y="2576455"/>
              <a:ext cx="259963" cy="83479"/>
            </a:xfrm>
            <a:prstGeom prst="rect">
              <a:avLst/>
            </a:prstGeom>
            <a:solidFill>
              <a:srgbClr val="E2231A">
                <a:alpha val="100000"/>
              </a:srgbClr>
            </a:solidFill>
          </p:spPr>
          <p:txBody>
            <a:bodyPr/>
            <a:lstStyle/>
            <a:p/>
          </p:txBody>
        </p:sp>
        <p:sp>
          <p:nvSpPr>
            <p:cNvPr id="57" name="rc57"/>
            <p:cNvSpPr/>
            <p:nvPr/>
          </p:nvSpPr>
          <p:spPr>
            <a:xfrm>
              <a:off x="5340145" y="2646441"/>
              <a:ext cx="259963" cy="1396749"/>
            </a:xfrm>
            <a:prstGeom prst="rect">
              <a:avLst/>
            </a:prstGeom>
            <a:solidFill>
              <a:srgbClr val="80BD41">
                <a:alpha val="100000"/>
              </a:srgbClr>
            </a:solidFill>
          </p:spPr>
          <p:txBody>
            <a:bodyPr/>
            <a:lstStyle/>
            <a:p/>
          </p:txBody>
        </p:sp>
        <p:sp>
          <p:nvSpPr>
            <p:cNvPr id="58" name="rc58"/>
            <p:cNvSpPr/>
            <p:nvPr/>
          </p:nvSpPr>
          <p:spPr>
            <a:xfrm>
              <a:off x="5340145" y="2565688"/>
              <a:ext cx="259963" cy="80752"/>
            </a:xfrm>
            <a:prstGeom prst="rect">
              <a:avLst/>
            </a:prstGeom>
            <a:solidFill>
              <a:srgbClr val="E2231A">
                <a:alpha val="100000"/>
              </a:srgbClr>
            </a:solidFill>
          </p:spPr>
          <p:txBody>
            <a:bodyPr/>
            <a:lstStyle/>
            <a:p/>
          </p:txBody>
        </p:sp>
        <p:sp>
          <p:nvSpPr>
            <p:cNvPr id="59" name="rc59"/>
            <p:cNvSpPr/>
            <p:nvPr/>
          </p:nvSpPr>
          <p:spPr>
            <a:xfrm>
              <a:off x="5628993" y="2653028"/>
              <a:ext cx="259963" cy="1390162"/>
            </a:xfrm>
            <a:prstGeom prst="rect">
              <a:avLst/>
            </a:prstGeom>
            <a:solidFill>
              <a:srgbClr val="80BD41">
                <a:alpha val="100000"/>
              </a:srgbClr>
            </a:solidFill>
          </p:spPr>
          <p:txBody>
            <a:bodyPr/>
            <a:lstStyle/>
            <a:p/>
          </p:txBody>
        </p:sp>
        <p:sp>
          <p:nvSpPr>
            <p:cNvPr id="60" name="rc60"/>
            <p:cNvSpPr/>
            <p:nvPr/>
          </p:nvSpPr>
          <p:spPr>
            <a:xfrm>
              <a:off x="5628993" y="2568055"/>
              <a:ext cx="259963" cy="84973"/>
            </a:xfrm>
            <a:prstGeom prst="rect">
              <a:avLst/>
            </a:prstGeom>
            <a:solidFill>
              <a:srgbClr val="E2231A">
                <a:alpha val="100000"/>
              </a:srgbClr>
            </a:solidFill>
          </p:spPr>
          <p:txBody>
            <a:bodyPr/>
            <a:lstStyle/>
            <a:p/>
          </p:txBody>
        </p:sp>
        <p:sp>
          <p:nvSpPr>
            <p:cNvPr id="61" name="rc61"/>
            <p:cNvSpPr/>
            <p:nvPr/>
          </p:nvSpPr>
          <p:spPr>
            <a:xfrm>
              <a:off x="5917841" y="2660382"/>
              <a:ext cx="259963" cy="1382807"/>
            </a:xfrm>
            <a:prstGeom prst="rect">
              <a:avLst/>
            </a:prstGeom>
            <a:solidFill>
              <a:srgbClr val="80BD41">
                <a:alpha val="100000"/>
              </a:srgbClr>
            </a:solidFill>
          </p:spPr>
          <p:txBody>
            <a:bodyPr/>
            <a:lstStyle/>
            <a:p/>
          </p:txBody>
        </p:sp>
        <p:sp>
          <p:nvSpPr>
            <p:cNvPr id="62" name="rc62"/>
            <p:cNvSpPr/>
            <p:nvPr/>
          </p:nvSpPr>
          <p:spPr>
            <a:xfrm>
              <a:off x="5917841" y="2574661"/>
              <a:ext cx="259963" cy="85721"/>
            </a:xfrm>
            <a:prstGeom prst="rect">
              <a:avLst/>
            </a:prstGeom>
            <a:solidFill>
              <a:srgbClr val="E2231A">
                <a:alpha val="100000"/>
              </a:srgbClr>
            </a:solidFill>
          </p:spPr>
          <p:txBody>
            <a:bodyPr/>
            <a:lstStyle/>
            <a:p/>
          </p:txBody>
        </p:sp>
        <p:sp>
          <p:nvSpPr>
            <p:cNvPr id="63" name="rc63"/>
            <p:cNvSpPr/>
            <p:nvPr/>
          </p:nvSpPr>
          <p:spPr>
            <a:xfrm>
              <a:off x="6206689" y="2702523"/>
              <a:ext cx="259963" cy="1340666"/>
            </a:xfrm>
            <a:prstGeom prst="rect">
              <a:avLst/>
            </a:prstGeom>
            <a:solidFill>
              <a:srgbClr val="80BD41">
                <a:alpha val="100000"/>
              </a:srgbClr>
            </a:solidFill>
          </p:spPr>
          <p:txBody>
            <a:bodyPr/>
            <a:lstStyle/>
            <a:p/>
          </p:txBody>
        </p:sp>
        <p:sp>
          <p:nvSpPr>
            <p:cNvPr id="64" name="rc64"/>
            <p:cNvSpPr/>
            <p:nvPr/>
          </p:nvSpPr>
          <p:spPr>
            <a:xfrm>
              <a:off x="6206689" y="2617126"/>
              <a:ext cx="259963" cy="85397"/>
            </a:xfrm>
            <a:prstGeom prst="rect">
              <a:avLst/>
            </a:prstGeom>
            <a:solidFill>
              <a:srgbClr val="E2231A">
                <a:alpha val="100000"/>
              </a:srgbClr>
            </a:solidFill>
          </p:spPr>
          <p:txBody>
            <a:bodyPr/>
            <a:lstStyle/>
            <a:p/>
          </p:txBody>
        </p:sp>
        <p:sp>
          <p:nvSpPr>
            <p:cNvPr id="65" name="rc65"/>
            <p:cNvSpPr/>
            <p:nvPr/>
          </p:nvSpPr>
          <p:spPr>
            <a:xfrm>
              <a:off x="6495537" y="2727265"/>
              <a:ext cx="259963" cy="1315925"/>
            </a:xfrm>
            <a:prstGeom prst="rect">
              <a:avLst/>
            </a:prstGeom>
            <a:solidFill>
              <a:srgbClr val="80BD41">
                <a:alpha val="100000"/>
              </a:srgbClr>
            </a:solidFill>
          </p:spPr>
          <p:txBody>
            <a:bodyPr/>
            <a:lstStyle/>
            <a:p/>
          </p:txBody>
        </p:sp>
        <p:sp>
          <p:nvSpPr>
            <p:cNvPr id="66" name="rc66"/>
            <p:cNvSpPr/>
            <p:nvPr/>
          </p:nvSpPr>
          <p:spPr>
            <a:xfrm>
              <a:off x="6495537" y="2649383"/>
              <a:ext cx="259963" cy="77881"/>
            </a:xfrm>
            <a:prstGeom prst="rect">
              <a:avLst/>
            </a:prstGeom>
            <a:solidFill>
              <a:srgbClr val="E2231A">
                <a:alpha val="100000"/>
              </a:srgbClr>
            </a:solidFill>
          </p:spPr>
          <p:txBody>
            <a:bodyPr/>
            <a:lstStyle/>
            <a:p/>
          </p:txBody>
        </p:sp>
        <p:sp>
          <p:nvSpPr>
            <p:cNvPr id="67" name="rc67"/>
            <p:cNvSpPr/>
            <p:nvPr/>
          </p:nvSpPr>
          <p:spPr>
            <a:xfrm>
              <a:off x="6784385" y="2775156"/>
              <a:ext cx="259963" cy="1268034"/>
            </a:xfrm>
            <a:prstGeom prst="rect">
              <a:avLst/>
            </a:prstGeom>
            <a:solidFill>
              <a:srgbClr val="80BD41">
                <a:alpha val="100000"/>
              </a:srgbClr>
            </a:solidFill>
          </p:spPr>
          <p:txBody>
            <a:bodyPr/>
            <a:lstStyle/>
            <a:p/>
          </p:txBody>
        </p:sp>
        <p:sp>
          <p:nvSpPr>
            <p:cNvPr id="68" name="rc68"/>
            <p:cNvSpPr/>
            <p:nvPr/>
          </p:nvSpPr>
          <p:spPr>
            <a:xfrm>
              <a:off x="6784385" y="2690549"/>
              <a:ext cx="259963" cy="84606"/>
            </a:xfrm>
            <a:prstGeom prst="rect">
              <a:avLst/>
            </a:prstGeom>
            <a:solidFill>
              <a:srgbClr val="E2231A">
                <a:alpha val="100000"/>
              </a:srgbClr>
            </a:solidFill>
          </p:spPr>
          <p:txBody>
            <a:bodyPr/>
            <a:lstStyle/>
            <a:p/>
          </p:txBody>
        </p:sp>
        <p:sp>
          <p:nvSpPr>
            <p:cNvPr id="69" name="rc69"/>
            <p:cNvSpPr/>
            <p:nvPr/>
          </p:nvSpPr>
          <p:spPr>
            <a:xfrm>
              <a:off x="7073233" y="2812949"/>
              <a:ext cx="259963" cy="1230240"/>
            </a:xfrm>
            <a:prstGeom prst="rect">
              <a:avLst/>
            </a:prstGeom>
            <a:solidFill>
              <a:srgbClr val="80BD41">
                <a:alpha val="100000"/>
              </a:srgbClr>
            </a:solidFill>
          </p:spPr>
          <p:txBody>
            <a:bodyPr/>
            <a:lstStyle/>
            <a:p/>
          </p:txBody>
        </p:sp>
        <p:sp>
          <p:nvSpPr>
            <p:cNvPr id="70" name="rc70"/>
            <p:cNvSpPr/>
            <p:nvPr/>
          </p:nvSpPr>
          <p:spPr>
            <a:xfrm>
              <a:off x="7073233" y="2731331"/>
              <a:ext cx="259963" cy="81618"/>
            </a:xfrm>
            <a:prstGeom prst="rect">
              <a:avLst/>
            </a:prstGeom>
            <a:solidFill>
              <a:srgbClr val="E2231A">
                <a:alpha val="100000"/>
              </a:srgbClr>
            </a:solidFill>
          </p:spPr>
          <p:txBody>
            <a:bodyPr/>
            <a:lstStyle/>
            <a:p/>
          </p:txBody>
        </p:sp>
        <p:sp>
          <p:nvSpPr>
            <p:cNvPr id="71" name="rc71"/>
            <p:cNvSpPr/>
            <p:nvPr/>
          </p:nvSpPr>
          <p:spPr>
            <a:xfrm>
              <a:off x="7362081" y="2814259"/>
              <a:ext cx="259963" cy="1228930"/>
            </a:xfrm>
            <a:prstGeom prst="rect">
              <a:avLst/>
            </a:prstGeom>
            <a:solidFill>
              <a:srgbClr val="80BD41">
                <a:alpha val="100000"/>
              </a:srgbClr>
            </a:solidFill>
          </p:spPr>
          <p:txBody>
            <a:bodyPr/>
            <a:lstStyle/>
            <a:p/>
          </p:txBody>
        </p:sp>
        <p:sp>
          <p:nvSpPr>
            <p:cNvPr id="72" name="rc72"/>
            <p:cNvSpPr/>
            <p:nvPr/>
          </p:nvSpPr>
          <p:spPr>
            <a:xfrm>
              <a:off x="7362081" y="2735774"/>
              <a:ext cx="259963" cy="78485"/>
            </a:xfrm>
            <a:prstGeom prst="rect">
              <a:avLst/>
            </a:prstGeom>
            <a:solidFill>
              <a:srgbClr val="E2231A">
                <a:alpha val="100000"/>
              </a:srgbClr>
            </a:solidFill>
          </p:spPr>
          <p:txBody>
            <a:bodyPr/>
            <a:lstStyle/>
            <a:p/>
          </p:txBody>
        </p:sp>
        <p:sp>
          <p:nvSpPr>
            <p:cNvPr id="73" name="rc73"/>
            <p:cNvSpPr/>
            <p:nvPr/>
          </p:nvSpPr>
          <p:spPr>
            <a:xfrm>
              <a:off x="7650929" y="2837169"/>
              <a:ext cx="259963" cy="1206021"/>
            </a:xfrm>
            <a:prstGeom prst="rect">
              <a:avLst/>
            </a:prstGeom>
            <a:solidFill>
              <a:srgbClr val="80BD41">
                <a:alpha val="100000"/>
              </a:srgbClr>
            </a:solidFill>
          </p:spPr>
          <p:txBody>
            <a:bodyPr/>
            <a:lstStyle/>
            <a:p/>
          </p:txBody>
        </p:sp>
        <p:sp>
          <p:nvSpPr>
            <p:cNvPr id="74" name="rc74"/>
            <p:cNvSpPr/>
            <p:nvPr/>
          </p:nvSpPr>
          <p:spPr>
            <a:xfrm>
              <a:off x="7650929" y="2761677"/>
              <a:ext cx="259963" cy="75491"/>
            </a:xfrm>
            <a:prstGeom prst="rect">
              <a:avLst/>
            </a:prstGeom>
            <a:solidFill>
              <a:srgbClr val="E2231A">
                <a:alpha val="100000"/>
              </a:srgbClr>
            </a:solidFill>
          </p:spPr>
          <p:txBody>
            <a:bodyPr/>
            <a:lstStyle/>
            <a:p/>
          </p:txBody>
        </p:sp>
        <p:sp>
          <p:nvSpPr>
            <p:cNvPr id="75" name="rc75"/>
            <p:cNvSpPr/>
            <p:nvPr/>
          </p:nvSpPr>
          <p:spPr>
            <a:xfrm>
              <a:off x="7939777" y="2866258"/>
              <a:ext cx="259963" cy="1176932"/>
            </a:xfrm>
            <a:prstGeom prst="rect">
              <a:avLst/>
            </a:prstGeom>
            <a:solidFill>
              <a:srgbClr val="80BD41">
                <a:alpha val="100000"/>
              </a:srgbClr>
            </a:solidFill>
          </p:spPr>
          <p:txBody>
            <a:bodyPr/>
            <a:lstStyle/>
            <a:p/>
          </p:txBody>
        </p:sp>
        <p:sp>
          <p:nvSpPr>
            <p:cNvPr id="76" name="rc76"/>
            <p:cNvSpPr/>
            <p:nvPr/>
          </p:nvSpPr>
          <p:spPr>
            <a:xfrm>
              <a:off x="7939777" y="2785127"/>
              <a:ext cx="259963" cy="81131"/>
            </a:xfrm>
            <a:prstGeom prst="rect">
              <a:avLst/>
            </a:prstGeom>
            <a:solidFill>
              <a:srgbClr val="E2231A">
                <a:alpha val="100000"/>
              </a:srgbClr>
            </a:solidFill>
          </p:spPr>
          <p:txBody>
            <a:bodyPr/>
            <a:lstStyle/>
            <a:p/>
          </p:txBody>
        </p:sp>
        <p:sp>
          <p:nvSpPr>
            <p:cNvPr id="77" name="pl77"/>
            <p:cNvSpPr/>
            <p:nvPr/>
          </p:nvSpPr>
          <p:spPr>
            <a:xfrm>
              <a:off x="1426255" y="1188120"/>
              <a:ext cx="6643503" cy="90160"/>
            </a:xfrm>
            <a:custGeom>
              <a:avLst/>
              <a:pathLst>
                <a:path w="6643503" h="90160">
                  <a:moveTo>
                    <a:pt x="0" y="90160"/>
                  </a:moveTo>
                  <a:lnTo>
                    <a:pt x="288847" y="90160"/>
                  </a:lnTo>
                  <a:lnTo>
                    <a:pt x="577695" y="60106"/>
                  </a:lnTo>
                  <a:lnTo>
                    <a:pt x="866543" y="60106"/>
                  </a:lnTo>
                  <a:lnTo>
                    <a:pt x="1155391" y="30053"/>
                  </a:lnTo>
                  <a:lnTo>
                    <a:pt x="1444239" y="60106"/>
                  </a:lnTo>
                  <a:lnTo>
                    <a:pt x="1733087" y="30053"/>
                  </a:lnTo>
                  <a:lnTo>
                    <a:pt x="2021935" y="30053"/>
                  </a:lnTo>
                  <a:lnTo>
                    <a:pt x="2310783" y="30053"/>
                  </a:lnTo>
                  <a:lnTo>
                    <a:pt x="2599631" y="60106"/>
                  </a:lnTo>
                  <a:lnTo>
                    <a:pt x="2888479" y="30053"/>
                  </a:lnTo>
                  <a:lnTo>
                    <a:pt x="3177327" y="30053"/>
                  </a:lnTo>
                  <a:lnTo>
                    <a:pt x="3466175" y="30053"/>
                  </a:lnTo>
                  <a:lnTo>
                    <a:pt x="3755023" y="30053"/>
                  </a:lnTo>
                  <a:lnTo>
                    <a:pt x="4043871" y="0"/>
                  </a:lnTo>
                  <a:lnTo>
                    <a:pt x="4332719" y="30053"/>
                  </a:lnTo>
                  <a:lnTo>
                    <a:pt x="4621567" y="30053"/>
                  </a:lnTo>
                  <a:lnTo>
                    <a:pt x="4910415" y="30053"/>
                  </a:lnTo>
                  <a:lnTo>
                    <a:pt x="5199263" y="30053"/>
                  </a:lnTo>
                  <a:lnTo>
                    <a:pt x="5488111" y="30053"/>
                  </a:lnTo>
                  <a:lnTo>
                    <a:pt x="5776959" y="30053"/>
                  </a:lnTo>
                  <a:lnTo>
                    <a:pt x="6065807" y="30053"/>
                  </a:lnTo>
                  <a:lnTo>
                    <a:pt x="6354655" y="30053"/>
                  </a:lnTo>
                  <a:lnTo>
                    <a:pt x="6643503" y="30053"/>
                  </a:lnTo>
                </a:path>
              </a:pathLst>
            </a:custGeom>
            <a:ln w="27101" cap="flat">
              <a:solidFill>
                <a:srgbClr val="0058AB">
                  <a:alpha val="100000"/>
                </a:srgbClr>
              </a:solidFill>
              <a:prstDash val="solid"/>
              <a:round/>
            </a:ln>
          </p:spPr>
          <p:txBody>
            <a:bodyPr/>
            <a:lstStyle/>
            <a:p/>
          </p:txBody>
        </p:sp>
        <p:sp>
          <p:nvSpPr>
            <p:cNvPr id="78" name="tx78"/>
            <p:cNvSpPr/>
            <p:nvPr/>
          </p:nvSpPr>
          <p:spPr>
            <a:xfrm>
              <a:off x="1355917" y="109530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92</a:t>
              </a:r>
            </a:p>
          </p:txBody>
        </p:sp>
        <p:sp>
          <p:nvSpPr>
            <p:cNvPr id="79" name="tx79"/>
            <p:cNvSpPr/>
            <p:nvPr/>
          </p:nvSpPr>
          <p:spPr>
            <a:xfrm>
              <a:off x="2800157" y="1065188"/>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93</a:t>
              </a:r>
            </a:p>
          </p:txBody>
        </p:sp>
        <p:sp>
          <p:nvSpPr>
            <p:cNvPr id="80" name="tx80"/>
            <p:cNvSpPr/>
            <p:nvPr/>
          </p:nvSpPr>
          <p:spPr>
            <a:xfrm>
              <a:off x="4244397"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1" name="tx81"/>
            <p:cNvSpPr/>
            <p:nvPr/>
          </p:nvSpPr>
          <p:spPr>
            <a:xfrm>
              <a:off x="5688637"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2" name="tx82"/>
            <p:cNvSpPr/>
            <p:nvPr/>
          </p:nvSpPr>
          <p:spPr>
            <a:xfrm>
              <a:off x="6844029"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3" name="tx83"/>
            <p:cNvSpPr/>
            <p:nvPr/>
          </p:nvSpPr>
          <p:spPr>
            <a:xfrm>
              <a:off x="7132877"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4" name="tx84"/>
            <p:cNvSpPr/>
            <p:nvPr/>
          </p:nvSpPr>
          <p:spPr>
            <a:xfrm>
              <a:off x="7421725"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5" name="tx85"/>
            <p:cNvSpPr/>
            <p:nvPr/>
          </p:nvSpPr>
          <p:spPr>
            <a:xfrm>
              <a:off x="7710573"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6" name="tx86"/>
            <p:cNvSpPr/>
            <p:nvPr/>
          </p:nvSpPr>
          <p:spPr>
            <a:xfrm>
              <a:off x="7999421" y="103519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94</a:t>
              </a:r>
            </a:p>
          </p:txBody>
        </p:sp>
        <p:sp>
          <p:nvSpPr>
            <p:cNvPr id="87" name="tx87"/>
            <p:cNvSpPr/>
            <p:nvPr/>
          </p:nvSpPr>
          <p:spPr>
            <a:xfrm>
              <a:off x="1320761" y="3356898"/>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12.9</a:t>
              </a:r>
            </a:p>
          </p:txBody>
        </p:sp>
        <p:sp>
          <p:nvSpPr>
            <p:cNvPr id="88" name="tx88"/>
            <p:cNvSpPr/>
            <p:nvPr/>
          </p:nvSpPr>
          <p:spPr>
            <a:xfrm>
              <a:off x="1350906" y="2654324"/>
              <a:ext cx="15069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a:t>
              </a:r>
            </a:p>
          </p:txBody>
        </p:sp>
        <p:sp>
          <p:nvSpPr>
            <p:cNvPr id="89" name="tx89"/>
            <p:cNvSpPr/>
            <p:nvPr/>
          </p:nvSpPr>
          <p:spPr>
            <a:xfrm>
              <a:off x="2765001" y="3341967"/>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13.2</a:t>
              </a:r>
            </a:p>
          </p:txBody>
        </p:sp>
        <p:sp>
          <p:nvSpPr>
            <p:cNvPr id="90" name="tx90"/>
            <p:cNvSpPr/>
            <p:nvPr/>
          </p:nvSpPr>
          <p:spPr>
            <a:xfrm>
              <a:off x="2795146" y="2634699"/>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0.9</a:t>
              </a:r>
            </a:p>
          </p:txBody>
        </p:sp>
        <p:sp>
          <p:nvSpPr>
            <p:cNvPr id="91" name="tx91"/>
            <p:cNvSpPr/>
            <p:nvPr/>
          </p:nvSpPr>
          <p:spPr>
            <a:xfrm>
              <a:off x="4254445" y="330446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14</a:t>
              </a:r>
            </a:p>
          </p:txBody>
        </p:sp>
        <p:sp>
          <p:nvSpPr>
            <p:cNvPr id="92" name="tx92"/>
            <p:cNvSpPr/>
            <p:nvPr/>
          </p:nvSpPr>
          <p:spPr>
            <a:xfrm>
              <a:off x="4239386" y="2557929"/>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0.9</a:t>
              </a:r>
            </a:p>
          </p:txBody>
        </p:sp>
        <p:sp>
          <p:nvSpPr>
            <p:cNvPr id="93" name="tx93"/>
            <p:cNvSpPr/>
            <p:nvPr/>
          </p:nvSpPr>
          <p:spPr>
            <a:xfrm>
              <a:off x="5653481" y="3307616"/>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13.9</a:t>
              </a:r>
            </a:p>
          </p:txBody>
        </p:sp>
        <p:sp>
          <p:nvSpPr>
            <p:cNvPr id="94" name="tx94"/>
            <p:cNvSpPr/>
            <p:nvPr/>
          </p:nvSpPr>
          <p:spPr>
            <a:xfrm>
              <a:off x="5683626" y="2570101"/>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0.8</a:t>
              </a:r>
            </a:p>
          </p:txBody>
        </p:sp>
        <p:sp>
          <p:nvSpPr>
            <p:cNvPr id="95" name="tx95"/>
            <p:cNvSpPr/>
            <p:nvPr/>
          </p:nvSpPr>
          <p:spPr>
            <a:xfrm>
              <a:off x="6808873" y="3370056"/>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12.7</a:t>
              </a:r>
            </a:p>
          </p:txBody>
        </p:sp>
        <p:sp>
          <p:nvSpPr>
            <p:cNvPr id="96" name="tx96"/>
            <p:cNvSpPr/>
            <p:nvPr/>
          </p:nvSpPr>
          <p:spPr>
            <a:xfrm>
              <a:off x="6839018" y="2692412"/>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0.8</a:t>
              </a:r>
            </a:p>
          </p:txBody>
        </p:sp>
        <p:sp>
          <p:nvSpPr>
            <p:cNvPr id="97" name="tx97"/>
            <p:cNvSpPr/>
            <p:nvPr/>
          </p:nvSpPr>
          <p:spPr>
            <a:xfrm>
              <a:off x="7097721" y="3387576"/>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12.3</a:t>
              </a:r>
            </a:p>
          </p:txBody>
        </p:sp>
        <p:sp>
          <p:nvSpPr>
            <p:cNvPr id="98" name="tx98"/>
            <p:cNvSpPr/>
            <p:nvPr/>
          </p:nvSpPr>
          <p:spPr>
            <a:xfrm>
              <a:off x="7127866" y="2731700"/>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0.8</a:t>
              </a:r>
            </a:p>
          </p:txBody>
        </p:sp>
        <p:sp>
          <p:nvSpPr>
            <p:cNvPr id="99" name="tx99"/>
            <p:cNvSpPr/>
            <p:nvPr/>
          </p:nvSpPr>
          <p:spPr>
            <a:xfrm>
              <a:off x="7386569" y="3388232"/>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12.3</a:t>
              </a:r>
            </a:p>
          </p:txBody>
        </p:sp>
        <p:sp>
          <p:nvSpPr>
            <p:cNvPr id="100" name="tx100"/>
            <p:cNvSpPr/>
            <p:nvPr/>
          </p:nvSpPr>
          <p:spPr>
            <a:xfrm>
              <a:off x="7416714" y="2734577"/>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0.8</a:t>
              </a:r>
            </a:p>
          </p:txBody>
        </p:sp>
        <p:sp>
          <p:nvSpPr>
            <p:cNvPr id="101" name="tx101"/>
            <p:cNvSpPr/>
            <p:nvPr/>
          </p:nvSpPr>
          <p:spPr>
            <a:xfrm>
              <a:off x="7675417" y="3401063"/>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12.1</a:t>
              </a:r>
            </a:p>
          </p:txBody>
        </p:sp>
        <p:sp>
          <p:nvSpPr>
            <p:cNvPr id="102" name="tx102"/>
            <p:cNvSpPr/>
            <p:nvPr/>
          </p:nvSpPr>
          <p:spPr>
            <a:xfrm>
              <a:off x="7705562" y="2758983"/>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0.8</a:t>
              </a:r>
            </a:p>
          </p:txBody>
        </p:sp>
        <p:sp>
          <p:nvSpPr>
            <p:cNvPr id="103" name="tx103"/>
            <p:cNvSpPr/>
            <p:nvPr/>
          </p:nvSpPr>
          <p:spPr>
            <a:xfrm>
              <a:off x="7964265" y="3414284"/>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11.8</a:t>
              </a:r>
            </a:p>
          </p:txBody>
        </p:sp>
        <p:sp>
          <p:nvSpPr>
            <p:cNvPr id="104" name="tx104"/>
            <p:cNvSpPr/>
            <p:nvPr/>
          </p:nvSpPr>
          <p:spPr>
            <a:xfrm>
              <a:off x="7994410" y="2785252"/>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0.8</a:t>
              </a:r>
            </a:p>
          </p:txBody>
        </p:sp>
        <p:sp>
          <p:nvSpPr>
            <p:cNvPr id="105" name="tx105"/>
            <p:cNvSpPr/>
            <p:nvPr/>
          </p:nvSpPr>
          <p:spPr>
            <a:xfrm>
              <a:off x="1320761" y="2479881"/>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14.1</a:t>
              </a:r>
            </a:p>
          </p:txBody>
        </p:sp>
        <p:sp>
          <p:nvSpPr>
            <p:cNvPr id="106" name="tx106"/>
            <p:cNvSpPr/>
            <p:nvPr/>
          </p:nvSpPr>
          <p:spPr>
            <a:xfrm>
              <a:off x="2765001" y="2473032"/>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14.1</a:t>
              </a:r>
            </a:p>
          </p:txBody>
        </p:sp>
        <p:sp>
          <p:nvSpPr>
            <p:cNvPr id="107" name="tx107"/>
            <p:cNvSpPr/>
            <p:nvPr/>
          </p:nvSpPr>
          <p:spPr>
            <a:xfrm>
              <a:off x="4209241" y="2395930"/>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14.9</a:t>
              </a:r>
            </a:p>
          </p:txBody>
        </p:sp>
        <p:sp>
          <p:nvSpPr>
            <p:cNvPr id="108" name="tx108"/>
            <p:cNvSpPr/>
            <p:nvPr/>
          </p:nvSpPr>
          <p:spPr>
            <a:xfrm>
              <a:off x="5653481" y="2412540"/>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14.7</a:t>
              </a:r>
            </a:p>
          </p:txBody>
        </p:sp>
        <p:sp>
          <p:nvSpPr>
            <p:cNvPr id="109" name="tx109"/>
            <p:cNvSpPr/>
            <p:nvPr/>
          </p:nvSpPr>
          <p:spPr>
            <a:xfrm>
              <a:off x="6808873" y="2533658"/>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13.5</a:t>
              </a:r>
            </a:p>
          </p:txBody>
        </p:sp>
        <p:sp>
          <p:nvSpPr>
            <p:cNvPr id="110" name="tx110"/>
            <p:cNvSpPr/>
            <p:nvPr/>
          </p:nvSpPr>
          <p:spPr>
            <a:xfrm>
              <a:off x="7097721" y="2574440"/>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13.1</a:t>
              </a:r>
            </a:p>
          </p:txBody>
        </p:sp>
        <p:sp>
          <p:nvSpPr>
            <p:cNvPr id="111" name="tx111"/>
            <p:cNvSpPr/>
            <p:nvPr/>
          </p:nvSpPr>
          <p:spPr>
            <a:xfrm>
              <a:off x="7386569" y="2578883"/>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13.1</a:t>
              </a:r>
            </a:p>
          </p:txBody>
        </p:sp>
        <p:sp>
          <p:nvSpPr>
            <p:cNvPr id="112" name="tx112"/>
            <p:cNvSpPr/>
            <p:nvPr/>
          </p:nvSpPr>
          <p:spPr>
            <a:xfrm>
              <a:off x="7675417" y="2604839"/>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12.8</a:t>
              </a:r>
            </a:p>
          </p:txBody>
        </p:sp>
        <p:sp>
          <p:nvSpPr>
            <p:cNvPr id="113" name="tx113"/>
            <p:cNvSpPr/>
            <p:nvPr/>
          </p:nvSpPr>
          <p:spPr>
            <a:xfrm>
              <a:off x="7964265" y="2628289"/>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12.6</a:t>
              </a:r>
            </a:p>
          </p:txBody>
        </p:sp>
        <p:sp>
          <p:nvSpPr>
            <p:cNvPr id="114" name="tx114"/>
            <p:cNvSpPr/>
            <p:nvPr/>
          </p:nvSpPr>
          <p:spPr>
            <a:xfrm>
              <a:off x="694404" y="3991075"/>
              <a:ext cx="194065"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0M</a:t>
              </a:r>
            </a:p>
          </p:txBody>
        </p:sp>
        <p:sp>
          <p:nvSpPr>
            <p:cNvPr id="115" name="tx115"/>
            <p:cNvSpPr/>
            <p:nvPr/>
          </p:nvSpPr>
          <p:spPr>
            <a:xfrm>
              <a:off x="616710" y="2990218"/>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10M</a:t>
              </a:r>
            </a:p>
          </p:txBody>
        </p:sp>
        <p:sp>
          <p:nvSpPr>
            <p:cNvPr id="116" name="tx116"/>
            <p:cNvSpPr/>
            <p:nvPr/>
          </p:nvSpPr>
          <p:spPr>
            <a:xfrm>
              <a:off x="616710" y="1989361"/>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20M</a:t>
              </a:r>
            </a:p>
          </p:txBody>
        </p:sp>
        <p:sp>
          <p:nvSpPr>
            <p:cNvPr id="117" name="tx117"/>
            <p:cNvSpPr/>
            <p:nvPr/>
          </p:nvSpPr>
          <p:spPr>
            <a:xfrm>
              <a:off x="616710" y="988436"/>
              <a:ext cx="271760"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30M</a:t>
              </a:r>
            </a:p>
          </p:txBody>
        </p:sp>
        <p:sp>
          <p:nvSpPr>
            <p:cNvPr id="118" name="tx118"/>
            <p:cNvSpPr/>
            <p:nvPr/>
          </p:nvSpPr>
          <p:spPr>
            <a:xfrm>
              <a:off x="8607544" y="399107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19" name="tx119"/>
            <p:cNvSpPr/>
            <p:nvPr/>
          </p:nvSpPr>
          <p:spPr>
            <a:xfrm>
              <a:off x="8607544" y="323974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20" name="tx120"/>
            <p:cNvSpPr/>
            <p:nvPr/>
          </p:nvSpPr>
          <p:spPr>
            <a:xfrm>
              <a:off x="8607544" y="24884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21" name="tx121"/>
            <p:cNvSpPr/>
            <p:nvPr/>
          </p:nvSpPr>
          <p:spPr>
            <a:xfrm>
              <a:off x="8607544" y="1738778"/>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122" name="tx122"/>
            <p:cNvSpPr/>
            <p:nvPr/>
          </p:nvSpPr>
          <p:spPr>
            <a:xfrm>
              <a:off x="8607544" y="98573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23" name="tx123"/>
            <p:cNvSpPr/>
            <p:nvPr/>
          </p:nvSpPr>
          <p:spPr>
            <a:xfrm rot="-5400000">
              <a:off x="125558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24" name="tx124"/>
            <p:cNvSpPr/>
            <p:nvPr/>
          </p:nvSpPr>
          <p:spPr>
            <a:xfrm rot="-5400000">
              <a:off x="269982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25" name="tx125"/>
            <p:cNvSpPr/>
            <p:nvPr/>
          </p:nvSpPr>
          <p:spPr>
            <a:xfrm rot="-5400000">
              <a:off x="414406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26" name="tx126"/>
            <p:cNvSpPr/>
            <p:nvPr/>
          </p:nvSpPr>
          <p:spPr>
            <a:xfrm rot="-5400000">
              <a:off x="558830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27" name="tx127"/>
            <p:cNvSpPr/>
            <p:nvPr/>
          </p:nvSpPr>
          <p:spPr>
            <a:xfrm rot="-5400000">
              <a:off x="6743698"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28" name="tx128"/>
            <p:cNvSpPr/>
            <p:nvPr/>
          </p:nvSpPr>
          <p:spPr>
            <a:xfrm rot="-5400000">
              <a:off x="703254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29" name="tx129"/>
            <p:cNvSpPr/>
            <p:nvPr/>
          </p:nvSpPr>
          <p:spPr>
            <a:xfrm rot="-5400000">
              <a:off x="7321394"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30" name="tx130"/>
            <p:cNvSpPr/>
            <p:nvPr/>
          </p:nvSpPr>
          <p:spPr>
            <a:xfrm rot="-5400000">
              <a:off x="7610242"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31" name="tx131"/>
            <p:cNvSpPr/>
            <p:nvPr/>
          </p:nvSpPr>
          <p:spPr>
            <a:xfrm rot="-5400000">
              <a:off x="7899053" y="4377379"/>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32" name="tx132"/>
            <p:cNvSpPr/>
            <p:nvPr/>
          </p:nvSpPr>
          <p:spPr>
            <a:xfrm rot="-5400000">
              <a:off x="-440970" y="2399836"/>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33" name="tx133"/>
            <p:cNvSpPr/>
            <p:nvPr/>
          </p:nvSpPr>
          <p:spPr>
            <a:xfrm rot="5400000">
              <a:off x="8326001" y="2399836"/>
              <a:ext cx="1288746"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MCV1 Coverage (%)</a:t>
              </a:r>
            </a:p>
          </p:txBody>
        </p:sp>
        <p:sp>
          <p:nvSpPr>
            <p:cNvPr id="134" name="pl134"/>
            <p:cNvSpPr/>
            <p:nvPr/>
          </p:nvSpPr>
          <p:spPr>
            <a:xfrm>
              <a:off x="2892766" y="508532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35" name="tx135"/>
            <p:cNvSpPr/>
            <p:nvPr/>
          </p:nvSpPr>
          <p:spPr>
            <a:xfrm>
              <a:off x="3159865" y="5004215"/>
              <a:ext cx="100163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MCV1 coverage</a:t>
              </a:r>
            </a:p>
          </p:txBody>
        </p:sp>
        <p:sp>
          <p:nvSpPr>
            <p:cNvPr id="136" name="rc136"/>
            <p:cNvSpPr/>
            <p:nvPr/>
          </p:nvSpPr>
          <p:spPr>
            <a:xfrm>
              <a:off x="4448859" y="4984592"/>
              <a:ext cx="201456" cy="201456"/>
            </a:xfrm>
            <a:prstGeom prst="rect">
              <a:avLst/>
            </a:prstGeom>
            <a:solidFill>
              <a:srgbClr val="E2231A">
                <a:alpha val="100000"/>
              </a:srgbClr>
            </a:solidFill>
          </p:spPr>
          <p:txBody>
            <a:bodyPr/>
            <a:lstStyle/>
            <a:p/>
          </p:txBody>
        </p:sp>
        <p:sp>
          <p:nvSpPr>
            <p:cNvPr id="137" name="rc137"/>
            <p:cNvSpPr/>
            <p:nvPr/>
          </p:nvSpPr>
          <p:spPr>
            <a:xfrm>
              <a:off x="5653947" y="4984592"/>
              <a:ext cx="201456" cy="201456"/>
            </a:xfrm>
            <a:prstGeom prst="rect">
              <a:avLst/>
            </a:prstGeom>
            <a:solidFill>
              <a:srgbClr val="80BD41">
                <a:alpha val="100000"/>
              </a:srgbClr>
            </a:solidFill>
          </p:spPr>
          <p:txBody>
            <a:bodyPr/>
            <a:lstStyle/>
            <a:p/>
          </p:txBody>
        </p:sp>
        <p:sp>
          <p:nvSpPr>
            <p:cNvPr id="138" name="tx138"/>
            <p:cNvSpPr/>
            <p:nvPr/>
          </p:nvSpPr>
          <p:spPr>
            <a:xfrm>
              <a:off x="4728904" y="5033615"/>
              <a:ext cx="846453"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Unvaccinated</a:t>
              </a:r>
            </a:p>
          </p:txBody>
        </p:sp>
        <p:sp>
          <p:nvSpPr>
            <p:cNvPr id="139" name="tx139"/>
            <p:cNvSpPr/>
            <p:nvPr/>
          </p:nvSpPr>
          <p:spPr>
            <a:xfrm>
              <a:off x="5933992" y="5033683"/>
              <a:ext cx="691201"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Vaccinated</a:t>
              </a:r>
            </a:p>
          </p:txBody>
        </p:sp>
        <p:sp>
          <p:nvSpPr>
            <p:cNvPr id="140" name="tx140"/>
            <p:cNvSpPr/>
            <p:nvPr/>
          </p:nvSpPr>
          <p:spPr>
            <a:xfrm>
              <a:off x="951100" y="467611"/>
              <a:ext cx="7371084"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MCV1 coverage, and number of vaccinated and unvaccinated children, HICs, 2000-2023</a:t>
              </a:r>
            </a:p>
          </p:txBody>
        </p:sp>
        <p:sp>
          <p:nvSpPr>
            <p:cNvPr id="141" name="pl141"/>
            <p:cNvSpPr/>
            <p:nvPr/>
          </p:nvSpPr>
          <p:spPr>
            <a:xfrm>
              <a:off x="951100" y="5750932"/>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142" name="pl142"/>
            <p:cNvSpPr/>
            <p:nvPr/>
          </p:nvSpPr>
          <p:spPr>
            <a:xfrm>
              <a:off x="2512480"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3" name="pl143"/>
            <p:cNvSpPr/>
            <p:nvPr/>
          </p:nvSpPr>
          <p:spPr>
            <a:xfrm>
              <a:off x="4944894"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4" name="pl144"/>
            <p:cNvSpPr/>
            <p:nvPr/>
          </p:nvSpPr>
          <p:spPr>
            <a:xfrm>
              <a:off x="7377308"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5" name="pl145"/>
            <p:cNvSpPr/>
            <p:nvPr/>
          </p:nvSpPr>
          <p:spPr>
            <a:xfrm>
              <a:off x="951100" y="5945123"/>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46" name="pl146"/>
            <p:cNvSpPr/>
            <p:nvPr/>
          </p:nvSpPr>
          <p:spPr>
            <a:xfrm>
              <a:off x="951100" y="5556741"/>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47" name="pl147"/>
            <p:cNvSpPr/>
            <p:nvPr/>
          </p:nvSpPr>
          <p:spPr>
            <a:xfrm>
              <a:off x="1296273"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48" name="pl148"/>
            <p:cNvSpPr/>
            <p:nvPr/>
          </p:nvSpPr>
          <p:spPr>
            <a:xfrm>
              <a:off x="3728687"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49" name="pl149"/>
            <p:cNvSpPr/>
            <p:nvPr/>
          </p:nvSpPr>
          <p:spPr>
            <a:xfrm>
              <a:off x="6161101"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0" name="rc150"/>
            <p:cNvSpPr/>
            <p:nvPr/>
          </p:nvSpPr>
          <p:spPr>
            <a:xfrm>
              <a:off x="1296273" y="5823753"/>
              <a:ext cx="6163485" cy="242738"/>
            </a:xfrm>
            <a:prstGeom prst="rect">
              <a:avLst/>
            </a:prstGeom>
            <a:solidFill>
              <a:srgbClr val="80BD41">
                <a:alpha val="100000"/>
              </a:srgbClr>
            </a:solidFill>
          </p:spPr>
          <p:txBody>
            <a:bodyPr/>
            <a:lstStyle/>
            <a:p/>
          </p:txBody>
        </p:sp>
        <p:sp>
          <p:nvSpPr>
            <p:cNvPr id="151" name="rc151"/>
            <p:cNvSpPr/>
            <p:nvPr/>
          </p:nvSpPr>
          <p:spPr>
            <a:xfrm>
              <a:off x="7459759" y="5823753"/>
              <a:ext cx="411244" cy="242738"/>
            </a:xfrm>
            <a:prstGeom prst="rect">
              <a:avLst/>
            </a:prstGeom>
            <a:solidFill>
              <a:srgbClr val="E2231A">
                <a:alpha val="100000"/>
              </a:srgbClr>
            </a:solidFill>
          </p:spPr>
          <p:txBody>
            <a:bodyPr/>
            <a:lstStyle/>
            <a:p/>
          </p:txBody>
        </p:sp>
        <p:sp>
          <p:nvSpPr>
            <p:cNvPr id="152" name="rc152"/>
            <p:cNvSpPr/>
            <p:nvPr/>
          </p:nvSpPr>
          <p:spPr>
            <a:xfrm>
              <a:off x="1296273" y="5435371"/>
              <a:ext cx="5720669" cy="242738"/>
            </a:xfrm>
            <a:prstGeom prst="rect">
              <a:avLst/>
            </a:prstGeom>
            <a:solidFill>
              <a:srgbClr val="80BD41">
                <a:alpha val="100000"/>
              </a:srgbClr>
            </a:solidFill>
          </p:spPr>
          <p:txBody>
            <a:bodyPr/>
            <a:lstStyle/>
            <a:p/>
          </p:txBody>
        </p:sp>
        <p:sp>
          <p:nvSpPr>
            <p:cNvPr id="153" name="rc153"/>
            <p:cNvSpPr/>
            <p:nvPr/>
          </p:nvSpPr>
          <p:spPr>
            <a:xfrm>
              <a:off x="7016943" y="5435371"/>
              <a:ext cx="394351" cy="242738"/>
            </a:xfrm>
            <a:prstGeom prst="rect">
              <a:avLst/>
            </a:prstGeom>
            <a:solidFill>
              <a:srgbClr val="E2231A">
                <a:alpha val="100000"/>
              </a:srgbClr>
            </a:solidFill>
          </p:spPr>
          <p:txBody>
            <a:bodyPr/>
            <a:lstStyle/>
            <a:p/>
          </p:txBody>
        </p:sp>
        <p:sp>
          <p:nvSpPr>
            <p:cNvPr id="154" name="tx154"/>
            <p:cNvSpPr/>
            <p:nvPr/>
          </p:nvSpPr>
          <p:spPr>
            <a:xfrm>
              <a:off x="4241578" y="5894532"/>
              <a:ext cx="272877" cy="10077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12.7</a:t>
              </a:r>
            </a:p>
          </p:txBody>
        </p:sp>
        <p:sp>
          <p:nvSpPr>
            <p:cNvPr id="155" name="tx155"/>
            <p:cNvSpPr/>
            <p:nvPr/>
          </p:nvSpPr>
          <p:spPr>
            <a:xfrm>
              <a:off x="7567930" y="5892820"/>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0.8</a:t>
              </a:r>
            </a:p>
          </p:txBody>
        </p:sp>
        <p:sp>
          <p:nvSpPr>
            <p:cNvPr id="156" name="tx156"/>
            <p:cNvSpPr/>
            <p:nvPr/>
          </p:nvSpPr>
          <p:spPr>
            <a:xfrm>
              <a:off x="4020169" y="5504438"/>
              <a:ext cx="272877"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11.8</a:t>
              </a:r>
            </a:p>
          </p:txBody>
        </p:sp>
        <p:sp>
          <p:nvSpPr>
            <p:cNvPr id="157" name="tx157"/>
            <p:cNvSpPr/>
            <p:nvPr/>
          </p:nvSpPr>
          <p:spPr>
            <a:xfrm>
              <a:off x="7116667" y="5504438"/>
              <a:ext cx="194902" cy="102482"/>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0.8</a:t>
              </a:r>
            </a:p>
          </p:txBody>
        </p:sp>
        <p:sp>
          <p:nvSpPr>
            <p:cNvPr id="158" name="tx158"/>
            <p:cNvSpPr/>
            <p:nvPr/>
          </p:nvSpPr>
          <p:spPr>
            <a:xfrm>
              <a:off x="8059082" y="5891132"/>
              <a:ext cx="281316"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13.5</a:t>
              </a:r>
            </a:p>
          </p:txBody>
        </p:sp>
        <p:sp>
          <p:nvSpPr>
            <p:cNvPr id="159" name="tx159"/>
            <p:cNvSpPr/>
            <p:nvPr/>
          </p:nvSpPr>
          <p:spPr>
            <a:xfrm>
              <a:off x="7576387" y="5502821"/>
              <a:ext cx="281316"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12.6</a:t>
              </a:r>
            </a:p>
          </p:txBody>
        </p:sp>
        <p:sp>
          <p:nvSpPr>
            <p:cNvPr id="160" name="tx160"/>
            <p:cNvSpPr/>
            <p:nvPr/>
          </p:nvSpPr>
          <p:spPr>
            <a:xfrm>
              <a:off x="577692" y="5893008"/>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61" name="tx161"/>
            <p:cNvSpPr/>
            <p:nvPr/>
          </p:nvSpPr>
          <p:spPr>
            <a:xfrm>
              <a:off x="577692" y="5504558"/>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62" name="tx162"/>
            <p:cNvSpPr/>
            <p:nvPr/>
          </p:nvSpPr>
          <p:spPr>
            <a:xfrm>
              <a:off x="1179834" y="6158564"/>
              <a:ext cx="23287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 M</a:t>
              </a:r>
            </a:p>
          </p:txBody>
        </p:sp>
        <p:sp>
          <p:nvSpPr>
            <p:cNvPr id="163" name="tx163"/>
            <p:cNvSpPr/>
            <p:nvPr/>
          </p:nvSpPr>
          <p:spPr>
            <a:xfrm>
              <a:off x="3612248" y="6158973"/>
              <a:ext cx="232878"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 M</a:t>
              </a:r>
            </a:p>
          </p:txBody>
        </p:sp>
        <p:sp>
          <p:nvSpPr>
            <p:cNvPr id="164" name="tx164"/>
            <p:cNvSpPr/>
            <p:nvPr/>
          </p:nvSpPr>
          <p:spPr>
            <a:xfrm>
              <a:off x="6005814"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 M</a:t>
              </a:r>
            </a:p>
          </p:txBody>
        </p:sp>
        <p:sp>
          <p:nvSpPr>
            <p:cNvPr id="165" name="tx165"/>
            <p:cNvSpPr/>
            <p:nvPr/>
          </p:nvSpPr>
          <p:spPr>
            <a:xfrm>
              <a:off x="3859090" y="6293768"/>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66" name="tx166"/>
            <p:cNvSpPr/>
            <p:nvPr/>
          </p:nvSpPr>
          <p:spPr>
            <a:xfrm>
              <a:off x="4383327" y="6498923"/>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16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MCV1 coverage in 2023 (94%) was the same as in 2019 (94%).
The number of children vaccinated with MCV1 decreased 7% from 12.7m in 2019 to 11.8m in 2023.
The number of surviving infants decreased approximately 7% from 13.5m in 2019 to 12.6m in 2023.
In 2023, 900,000 fewer children were vaccinated than in 2019.
In 2023, there were 900,000 fewer surviving infants (target population) than in 2019.
For vaccine coverage to increase, the number of children vaccinated needs to either increase or at least decline at a slower rate than the decline in surviving infant target population.</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3317061"/>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2590750"/>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1864440"/>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1138130"/>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68021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9" name="pl9"/>
            <p:cNvSpPr/>
            <p:nvPr/>
          </p:nvSpPr>
          <p:spPr>
            <a:xfrm>
              <a:off x="803816" y="295390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0" name="pl10"/>
            <p:cNvSpPr/>
            <p:nvPr/>
          </p:nvSpPr>
          <p:spPr>
            <a:xfrm>
              <a:off x="803816" y="222759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1" name="pl11"/>
            <p:cNvSpPr/>
            <p:nvPr/>
          </p:nvSpPr>
          <p:spPr>
            <a:xfrm>
              <a:off x="803816" y="150128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2" name="pl12"/>
            <p:cNvSpPr/>
            <p:nvPr/>
          </p:nvSpPr>
          <p:spPr>
            <a:xfrm>
              <a:off x="803816" y="774974"/>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3" name="pl13"/>
            <p:cNvSpPr/>
            <p:nvPr/>
          </p:nvSpPr>
          <p:spPr>
            <a:xfrm>
              <a:off x="88490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02004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15518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29032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42546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56060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69574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3088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196602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10116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23630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37144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50658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64172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77686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291200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04714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18228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31742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45256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358770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372285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385799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399313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12827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426341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439855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453369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466883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480397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493911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507425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520939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534453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547967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561481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574995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588509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602023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6155377"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629051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6425658"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656079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669593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6831079"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696622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7101360"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723650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7371641"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750678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764192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7777062"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791220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8047343"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818248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8317624"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45276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858790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8723045"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885818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8993326" y="660217"/>
              <a:ext cx="0" cy="3163807"/>
            </a:xfrm>
            <a:custGeom>
              <a:avLst/>
              <a:pathLst>
                <a:path w="0" h="3163807">
                  <a:moveTo>
                    <a:pt x="0" y="3163807"/>
                  </a:moveTo>
                  <a:lnTo>
                    <a:pt x="0" y="0"/>
                  </a:lnTo>
                  <a:lnTo>
                    <a:pt x="0" y="0"/>
                  </a:lnTo>
                </a:path>
              </a:pathLst>
            </a:custGeom>
            <a:ln w="13550" cap="flat">
              <a:solidFill>
                <a:srgbClr val="EBEBEB">
                  <a:alpha val="100000"/>
                </a:srgbClr>
              </a:solidFill>
              <a:prstDash val="solid"/>
              <a:round/>
            </a:ln>
          </p:spPr>
          <p:txBody>
            <a:bodyPr/>
            <a:lstStyle/>
            <a:p/>
          </p:txBody>
        </p:sp>
        <p:sp>
          <p:nvSpPr>
            <p:cNvPr id="74" name="rc74"/>
            <p:cNvSpPr/>
            <p:nvPr/>
          </p:nvSpPr>
          <p:spPr>
            <a:xfrm>
              <a:off x="959228" y="1414128"/>
              <a:ext cx="121626" cy="2266088"/>
            </a:xfrm>
            <a:prstGeom prst="rect">
              <a:avLst/>
            </a:prstGeom>
            <a:solidFill>
              <a:srgbClr val="80BD41">
                <a:alpha val="100000"/>
              </a:srgbClr>
            </a:solidFill>
          </p:spPr>
          <p:txBody>
            <a:bodyPr/>
            <a:lstStyle/>
            <a:p/>
          </p:txBody>
        </p:sp>
        <p:sp>
          <p:nvSpPr>
            <p:cNvPr id="75" name="rc75"/>
            <p:cNvSpPr/>
            <p:nvPr/>
          </p:nvSpPr>
          <p:spPr>
            <a:xfrm>
              <a:off x="824088" y="1414128"/>
              <a:ext cx="121626" cy="2266088"/>
            </a:xfrm>
            <a:prstGeom prst="rect">
              <a:avLst/>
            </a:prstGeom>
            <a:solidFill>
              <a:srgbClr val="80BD41">
                <a:alpha val="100000"/>
              </a:srgbClr>
            </a:solidFill>
          </p:spPr>
          <p:txBody>
            <a:bodyPr/>
            <a:lstStyle/>
            <a:p/>
          </p:txBody>
        </p:sp>
        <p:sp>
          <p:nvSpPr>
            <p:cNvPr id="76" name="rc76"/>
            <p:cNvSpPr/>
            <p:nvPr/>
          </p:nvSpPr>
          <p:spPr>
            <a:xfrm>
              <a:off x="1094368" y="1297918"/>
              <a:ext cx="121626" cy="2382297"/>
            </a:xfrm>
            <a:prstGeom prst="rect">
              <a:avLst/>
            </a:prstGeom>
            <a:solidFill>
              <a:srgbClr val="80BD41">
                <a:alpha val="100000"/>
              </a:srgbClr>
            </a:solidFill>
          </p:spPr>
          <p:txBody>
            <a:bodyPr/>
            <a:lstStyle/>
            <a:p/>
          </p:txBody>
        </p:sp>
        <p:sp>
          <p:nvSpPr>
            <p:cNvPr id="77" name="rc77"/>
            <p:cNvSpPr/>
            <p:nvPr/>
          </p:nvSpPr>
          <p:spPr>
            <a:xfrm>
              <a:off x="1229509" y="1181708"/>
              <a:ext cx="121626" cy="2498507"/>
            </a:xfrm>
            <a:prstGeom prst="rect">
              <a:avLst/>
            </a:prstGeom>
            <a:solidFill>
              <a:srgbClr val="80BD41">
                <a:alpha val="100000"/>
              </a:srgbClr>
            </a:solidFill>
          </p:spPr>
          <p:txBody>
            <a:bodyPr/>
            <a:lstStyle/>
            <a:p/>
          </p:txBody>
        </p:sp>
        <p:sp>
          <p:nvSpPr>
            <p:cNvPr id="78" name="rc78"/>
            <p:cNvSpPr/>
            <p:nvPr/>
          </p:nvSpPr>
          <p:spPr>
            <a:xfrm>
              <a:off x="1364649" y="1152656"/>
              <a:ext cx="121626" cy="2527559"/>
            </a:xfrm>
            <a:prstGeom prst="rect">
              <a:avLst/>
            </a:prstGeom>
            <a:solidFill>
              <a:srgbClr val="80BD41">
                <a:alpha val="100000"/>
              </a:srgbClr>
            </a:solidFill>
          </p:spPr>
          <p:txBody>
            <a:bodyPr/>
            <a:lstStyle/>
            <a:p/>
          </p:txBody>
        </p:sp>
        <p:sp>
          <p:nvSpPr>
            <p:cNvPr id="79" name="rc79"/>
            <p:cNvSpPr/>
            <p:nvPr/>
          </p:nvSpPr>
          <p:spPr>
            <a:xfrm>
              <a:off x="1499790" y="1152656"/>
              <a:ext cx="121626" cy="2527559"/>
            </a:xfrm>
            <a:prstGeom prst="rect">
              <a:avLst/>
            </a:prstGeom>
            <a:solidFill>
              <a:srgbClr val="80BD41">
                <a:alpha val="100000"/>
              </a:srgbClr>
            </a:solidFill>
          </p:spPr>
          <p:txBody>
            <a:bodyPr/>
            <a:lstStyle/>
            <a:p/>
          </p:txBody>
        </p:sp>
        <p:sp>
          <p:nvSpPr>
            <p:cNvPr id="80" name="rc80"/>
            <p:cNvSpPr/>
            <p:nvPr/>
          </p:nvSpPr>
          <p:spPr>
            <a:xfrm>
              <a:off x="1634930" y="1123603"/>
              <a:ext cx="121626" cy="2556612"/>
            </a:xfrm>
            <a:prstGeom prst="rect">
              <a:avLst/>
            </a:prstGeom>
            <a:solidFill>
              <a:srgbClr val="80BD41">
                <a:alpha val="100000"/>
              </a:srgbClr>
            </a:solidFill>
          </p:spPr>
          <p:txBody>
            <a:bodyPr/>
            <a:lstStyle/>
            <a:p/>
          </p:txBody>
        </p:sp>
        <p:sp>
          <p:nvSpPr>
            <p:cNvPr id="81" name="rc81"/>
            <p:cNvSpPr/>
            <p:nvPr/>
          </p:nvSpPr>
          <p:spPr>
            <a:xfrm>
              <a:off x="2175492" y="1094551"/>
              <a:ext cx="121626" cy="2585664"/>
            </a:xfrm>
            <a:prstGeom prst="rect">
              <a:avLst/>
            </a:prstGeom>
            <a:solidFill>
              <a:srgbClr val="80BD41">
                <a:alpha val="100000"/>
              </a:srgbClr>
            </a:solidFill>
          </p:spPr>
          <p:txBody>
            <a:bodyPr/>
            <a:lstStyle/>
            <a:p/>
          </p:txBody>
        </p:sp>
        <p:sp>
          <p:nvSpPr>
            <p:cNvPr id="82" name="rc82"/>
            <p:cNvSpPr/>
            <p:nvPr/>
          </p:nvSpPr>
          <p:spPr>
            <a:xfrm>
              <a:off x="2310632" y="1094551"/>
              <a:ext cx="121626" cy="2585664"/>
            </a:xfrm>
            <a:prstGeom prst="rect">
              <a:avLst/>
            </a:prstGeom>
            <a:solidFill>
              <a:srgbClr val="80BD41">
                <a:alpha val="100000"/>
              </a:srgbClr>
            </a:solidFill>
          </p:spPr>
          <p:txBody>
            <a:bodyPr/>
            <a:lstStyle/>
            <a:p/>
          </p:txBody>
        </p:sp>
        <p:sp>
          <p:nvSpPr>
            <p:cNvPr id="83" name="rc83"/>
            <p:cNvSpPr/>
            <p:nvPr/>
          </p:nvSpPr>
          <p:spPr>
            <a:xfrm>
              <a:off x="2040351" y="1094551"/>
              <a:ext cx="121626" cy="2585664"/>
            </a:xfrm>
            <a:prstGeom prst="rect">
              <a:avLst/>
            </a:prstGeom>
            <a:solidFill>
              <a:srgbClr val="80BD41">
                <a:alpha val="100000"/>
              </a:srgbClr>
            </a:solidFill>
          </p:spPr>
          <p:txBody>
            <a:bodyPr/>
            <a:lstStyle/>
            <a:p/>
          </p:txBody>
        </p:sp>
        <p:sp>
          <p:nvSpPr>
            <p:cNvPr id="84" name="rc84"/>
            <p:cNvSpPr/>
            <p:nvPr/>
          </p:nvSpPr>
          <p:spPr>
            <a:xfrm>
              <a:off x="1905211" y="1094551"/>
              <a:ext cx="121626" cy="2585664"/>
            </a:xfrm>
            <a:prstGeom prst="rect">
              <a:avLst/>
            </a:prstGeom>
            <a:solidFill>
              <a:srgbClr val="80BD41">
                <a:alpha val="100000"/>
              </a:srgbClr>
            </a:solidFill>
          </p:spPr>
          <p:txBody>
            <a:bodyPr/>
            <a:lstStyle/>
            <a:p/>
          </p:txBody>
        </p:sp>
        <p:sp>
          <p:nvSpPr>
            <p:cNvPr id="85" name="rc85"/>
            <p:cNvSpPr/>
            <p:nvPr/>
          </p:nvSpPr>
          <p:spPr>
            <a:xfrm>
              <a:off x="1770071" y="1094551"/>
              <a:ext cx="121626" cy="2585664"/>
            </a:xfrm>
            <a:prstGeom prst="rect">
              <a:avLst/>
            </a:prstGeom>
            <a:solidFill>
              <a:srgbClr val="80BD41">
                <a:alpha val="100000"/>
              </a:srgbClr>
            </a:solidFill>
          </p:spPr>
          <p:txBody>
            <a:bodyPr/>
            <a:lstStyle/>
            <a:p/>
          </p:txBody>
        </p:sp>
        <p:sp>
          <p:nvSpPr>
            <p:cNvPr id="86" name="rc86"/>
            <p:cNvSpPr/>
            <p:nvPr/>
          </p:nvSpPr>
          <p:spPr>
            <a:xfrm>
              <a:off x="2445773" y="1094551"/>
              <a:ext cx="121626" cy="2585664"/>
            </a:xfrm>
            <a:prstGeom prst="rect">
              <a:avLst/>
            </a:prstGeom>
            <a:solidFill>
              <a:srgbClr val="80BD41">
                <a:alpha val="100000"/>
              </a:srgbClr>
            </a:solidFill>
          </p:spPr>
          <p:txBody>
            <a:bodyPr/>
            <a:lstStyle/>
            <a:p/>
          </p:txBody>
        </p:sp>
        <p:sp>
          <p:nvSpPr>
            <p:cNvPr id="87" name="rc87"/>
            <p:cNvSpPr/>
            <p:nvPr/>
          </p:nvSpPr>
          <p:spPr>
            <a:xfrm>
              <a:off x="2851194" y="1065499"/>
              <a:ext cx="121626" cy="2614717"/>
            </a:xfrm>
            <a:prstGeom prst="rect">
              <a:avLst/>
            </a:prstGeom>
            <a:solidFill>
              <a:srgbClr val="80BD41">
                <a:alpha val="100000"/>
              </a:srgbClr>
            </a:solidFill>
          </p:spPr>
          <p:txBody>
            <a:bodyPr/>
            <a:lstStyle/>
            <a:p/>
          </p:txBody>
        </p:sp>
        <p:sp>
          <p:nvSpPr>
            <p:cNvPr id="88" name="rc88"/>
            <p:cNvSpPr/>
            <p:nvPr/>
          </p:nvSpPr>
          <p:spPr>
            <a:xfrm>
              <a:off x="2580913" y="1065499"/>
              <a:ext cx="121626" cy="2614717"/>
            </a:xfrm>
            <a:prstGeom prst="rect">
              <a:avLst/>
            </a:prstGeom>
            <a:solidFill>
              <a:srgbClr val="80BD41">
                <a:alpha val="100000"/>
              </a:srgbClr>
            </a:solidFill>
          </p:spPr>
          <p:txBody>
            <a:bodyPr/>
            <a:lstStyle/>
            <a:p/>
          </p:txBody>
        </p:sp>
        <p:sp>
          <p:nvSpPr>
            <p:cNvPr id="89" name="rc89"/>
            <p:cNvSpPr/>
            <p:nvPr/>
          </p:nvSpPr>
          <p:spPr>
            <a:xfrm>
              <a:off x="2716054" y="1065499"/>
              <a:ext cx="121626" cy="2614717"/>
            </a:xfrm>
            <a:prstGeom prst="rect">
              <a:avLst/>
            </a:prstGeom>
            <a:solidFill>
              <a:srgbClr val="80BD41">
                <a:alpha val="100000"/>
              </a:srgbClr>
            </a:solidFill>
          </p:spPr>
          <p:txBody>
            <a:bodyPr/>
            <a:lstStyle/>
            <a:p/>
          </p:txBody>
        </p:sp>
        <p:sp>
          <p:nvSpPr>
            <p:cNvPr id="90" name="rc90"/>
            <p:cNvSpPr/>
            <p:nvPr/>
          </p:nvSpPr>
          <p:spPr>
            <a:xfrm>
              <a:off x="3256615" y="1036446"/>
              <a:ext cx="121626" cy="2643769"/>
            </a:xfrm>
            <a:prstGeom prst="rect">
              <a:avLst/>
            </a:prstGeom>
            <a:solidFill>
              <a:srgbClr val="80BD41">
                <a:alpha val="100000"/>
              </a:srgbClr>
            </a:solidFill>
          </p:spPr>
          <p:txBody>
            <a:bodyPr/>
            <a:lstStyle/>
            <a:p/>
          </p:txBody>
        </p:sp>
        <p:sp>
          <p:nvSpPr>
            <p:cNvPr id="91" name="rc91"/>
            <p:cNvSpPr/>
            <p:nvPr/>
          </p:nvSpPr>
          <p:spPr>
            <a:xfrm>
              <a:off x="2986334" y="1036446"/>
              <a:ext cx="121626" cy="2643769"/>
            </a:xfrm>
            <a:prstGeom prst="rect">
              <a:avLst/>
            </a:prstGeom>
            <a:solidFill>
              <a:srgbClr val="80BD41">
                <a:alpha val="100000"/>
              </a:srgbClr>
            </a:solidFill>
          </p:spPr>
          <p:txBody>
            <a:bodyPr/>
            <a:lstStyle/>
            <a:p/>
          </p:txBody>
        </p:sp>
        <p:sp>
          <p:nvSpPr>
            <p:cNvPr id="92" name="rc92"/>
            <p:cNvSpPr/>
            <p:nvPr/>
          </p:nvSpPr>
          <p:spPr>
            <a:xfrm>
              <a:off x="3121475" y="1036446"/>
              <a:ext cx="121626" cy="2643769"/>
            </a:xfrm>
            <a:prstGeom prst="rect">
              <a:avLst/>
            </a:prstGeom>
            <a:solidFill>
              <a:srgbClr val="80BD41">
                <a:alpha val="100000"/>
              </a:srgbClr>
            </a:solidFill>
          </p:spPr>
          <p:txBody>
            <a:bodyPr/>
            <a:lstStyle/>
            <a:p/>
          </p:txBody>
        </p:sp>
        <p:sp>
          <p:nvSpPr>
            <p:cNvPr id="93" name="rc93"/>
            <p:cNvSpPr/>
            <p:nvPr/>
          </p:nvSpPr>
          <p:spPr>
            <a:xfrm>
              <a:off x="3662036" y="1007394"/>
              <a:ext cx="121626" cy="2672822"/>
            </a:xfrm>
            <a:prstGeom prst="rect">
              <a:avLst/>
            </a:prstGeom>
            <a:solidFill>
              <a:srgbClr val="80BD41">
                <a:alpha val="100000"/>
              </a:srgbClr>
            </a:solidFill>
          </p:spPr>
          <p:txBody>
            <a:bodyPr/>
            <a:lstStyle/>
            <a:p/>
          </p:txBody>
        </p:sp>
        <p:sp>
          <p:nvSpPr>
            <p:cNvPr id="94" name="rc94"/>
            <p:cNvSpPr/>
            <p:nvPr/>
          </p:nvSpPr>
          <p:spPr>
            <a:xfrm>
              <a:off x="3526896" y="1007394"/>
              <a:ext cx="121626" cy="2672822"/>
            </a:xfrm>
            <a:prstGeom prst="rect">
              <a:avLst/>
            </a:prstGeom>
            <a:solidFill>
              <a:srgbClr val="80BD41">
                <a:alpha val="100000"/>
              </a:srgbClr>
            </a:solidFill>
          </p:spPr>
          <p:txBody>
            <a:bodyPr/>
            <a:lstStyle/>
            <a:p/>
          </p:txBody>
        </p:sp>
        <p:sp>
          <p:nvSpPr>
            <p:cNvPr id="95" name="rc95"/>
            <p:cNvSpPr/>
            <p:nvPr/>
          </p:nvSpPr>
          <p:spPr>
            <a:xfrm>
              <a:off x="3391756" y="1007394"/>
              <a:ext cx="121626" cy="2672822"/>
            </a:xfrm>
            <a:prstGeom prst="rect">
              <a:avLst/>
            </a:prstGeom>
            <a:solidFill>
              <a:srgbClr val="80BD41">
                <a:alpha val="100000"/>
              </a:srgbClr>
            </a:solidFill>
          </p:spPr>
          <p:txBody>
            <a:bodyPr/>
            <a:lstStyle/>
            <a:p/>
          </p:txBody>
        </p:sp>
        <p:sp>
          <p:nvSpPr>
            <p:cNvPr id="96" name="rc96"/>
            <p:cNvSpPr/>
            <p:nvPr/>
          </p:nvSpPr>
          <p:spPr>
            <a:xfrm>
              <a:off x="3932317" y="978341"/>
              <a:ext cx="121626" cy="2701874"/>
            </a:xfrm>
            <a:prstGeom prst="rect">
              <a:avLst/>
            </a:prstGeom>
            <a:solidFill>
              <a:srgbClr val="80BD41">
                <a:alpha val="100000"/>
              </a:srgbClr>
            </a:solidFill>
          </p:spPr>
          <p:txBody>
            <a:bodyPr/>
            <a:lstStyle/>
            <a:p/>
          </p:txBody>
        </p:sp>
        <p:sp>
          <p:nvSpPr>
            <p:cNvPr id="97" name="rc97"/>
            <p:cNvSpPr/>
            <p:nvPr/>
          </p:nvSpPr>
          <p:spPr>
            <a:xfrm>
              <a:off x="3797177" y="978341"/>
              <a:ext cx="121626" cy="2701874"/>
            </a:xfrm>
            <a:prstGeom prst="rect">
              <a:avLst/>
            </a:prstGeom>
            <a:solidFill>
              <a:srgbClr val="80BD41">
                <a:alpha val="100000"/>
              </a:srgbClr>
            </a:solidFill>
          </p:spPr>
          <p:txBody>
            <a:bodyPr/>
            <a:lstStyle/>
            <a:p/>
          </p:txBody>
        </p:sp>
        <p:sp>
          <p:nvSpPr>
            <p:cNvPr id="98" name="rc98"/>
            <p:cNvSpPr/>
            <p:nvPr/>
          </p:nvSpPr>
          <p:spPr>
            <a:xfrm>
              <a:off x="4472879" y="949289"/>
              <a:ext cx="121626" cy="2730926"/>
            </a:xfrm>
            <a:prstGeom prst="rect">
              <a:avLst/>
            </a:prstGeom>
            <a:solidFill>
              <a:srgbClr val="80BD41">
                <a:alpha val="100000"/>
              </a:srgbClr>
            </a:solidFill>
          </p:spPr>
          <p:txBody>
            <a:bodyPr/>
            <a:lstStyle/>
            <a:p/>
          </p:txBody>
        </p:sp>
        <p:sp>
          <p:nvSpPr>
            <p:cNvPr id="99" name="rc99"/>
            <p:cNvSpPr/>
            <p:nvPr/>
          </p:nvSpPr>
          <p:spPr>
            <a:xfrm>
              <a:off x="4202598" y="949289"/>
              <a:ext cx="121626" cy="2730926"/>
            </a:xfrm>
            <a:prstGeom prst="rect">
              <a:avLst/>
            </a:prstGeom>
            <a:solidFill>
              <a:srgbClr val="80BD41">
                <a:alpha val="100000"/>
              </a:srgbClr>
            </a:solidFill>
          </p:spPr>
          <p:txBody>
            <a:bodyPr/>
            <a:lstStyle/>
            <a:p/>
          </p:txBody>
        </p:sp>
        <p:sp>
          <p:nvSpPr>
            <p:cNvPr id="100" name="rc100"/>
            <p:cNvSpPr/>
            <p:nvPr/>
          </p:nvSpPr>
          <p:spPr>
            <a:xfrm>
              <a:off x="4608019" y="949289"/>
              <a:ext cx="121626" cy="2730926"/>
            </a:xfrm>
            <a:prstGeom prst="rect">
              <a:avLst/>
            </a:prstGeom>
            <a:solidFill>
              <a:srgbClr val="80BD41">
                <a:alpha val="100000"/>
              </a:srgbClr>
            </a:solidFill>
          </p:spPr>
          <p:txBody>
            <a:bodyPr/>
            <a:lstStyle/>
            <a:p/>
          </p:txBody>
        </p:sp>
        <p:sp>
          <p:nvSpPr>
            <p:cNvPr id="101" name="rc101"/>
            <p:cNvSpPr/>
            <p:nvPr/>
          </p:nvSpPr>
          <p:spPr>
            <a:xfrm>
              <a:off x="4337739" y="949289"/>
              <a:ext cx="121626" cy="2730926"/>
            </a:xfrm>
            <a:prstGeom prst="rect">
              <a:avLst/>
            </a:prstGeom>
            <a:solidFill>
              <a:srgbClr val="80BD41">
                <a:alpha val="100000"/>
              </a:srgbClr>
            </a:solidFill>
          </p:spPr>
          <p:txBody>
            <a:bodyPr/>
            <a:lstStyle/>
            <a:p/>
          </p:txBody>
        </p:sp>
        <p:sp>
          <p:nvSpPr>
            <p:cNvPr id="102" name="rc102"/>
            <p:cNvSpPr/>
            <p:nvPr/>
          </p:nvSpPr>
          <p:spPr>
            <a:xfrm>
              <a:off x="4067458" y="949289"/>
              <a:ext cx="121626" cy="2730926"/>
            </a:xfrm>
            <a:prstGeom prst="rect">
              <a:avLst/>
            </a:prstGeom>
            <a:solidFill>
              <a:srgbClr val="80BD41">
                <a:alpha val="100000"/>
              </a:srgbClr>
            </a:solidFill>
          </p:spPr>
          <p:txBody>
            <a:bodyPr/>
            <a:lstStyle/>
            <a:p/>
          </p:txBody>
        </p:sp>
        <p:sp>
          <p:nvSpPr>
            <p:cNvPr id="103" name="rc103"/>
            <p:cNvSpPr/>
            <p:nvPr/>
          </p:nvSpPr>
          <p:spPr>
            <a:xfrm>
              <a:off x="5013441" y="920237"/>
              <a:ext cx="121626" cy="2759979"/>
            </a:xfrm>
            <a:prstGeom prst="rect">
              <a:avLst/>
            </a:prstGeom>
            <a:solidFill>
              <a:srgbClr val="80BD41">
                <a:alpha val="100000"/>
              </a:srgbClr>
            </a:solidFill>
          </p:spPr>
          <p:txBody>
            <a:bodyPr/>
            <a:lstStyle/>
            <a:p/>
          </p:txBody>
        </p:sp>
        <p:sp>
          <p:nvSpPr>
            <p:cNvPr id="104" name="rc104"/>
            <p:cNvSpPr/>
            <p:nvPr/>
          </p:nvSpPr>
          <p:spPr>
            <a:xfrm>
              <a:off x="5148581" y="920237"/>
              <a:ext cx="121626" cy="2759979"/>
            </a:xfrm>
            <a:prstGeom prst="rect">
              <a:avLst/>
            </a:prstGeom>
            <a:solidFill>
              <a:srgbClr val="80BD41">
                <a:alpha val="100000"/>
              </a:srgbClr>
            </a:solidFill>
          </p:spPr>
          <p:txBody>
            <a:bodyPr/>
            <a:lstStyle/>
            <a:p/>
          </p:txBody>
        </p:sp>
        <p:sp>
          <p:nvSpPr>
            <p:cNvPr id="105" name="rc105"/>
            <p:cNvSpPr/>
            <p:nvPr/>
          </p:nvSpPr>
          <p:spPr>
            <a:xfrm>
              <a:off x="5689143" y="920237"/>
              <a:ext cx="121626" cy="2759979"/>
            </a:xfrm>
            <a:prstGeom prst="rect">
              <a:avLst/>
            </a:prstGeom>
            <a:solidFill>
              <a:srgbClr val="80BD41">
                <a:alpha val="100000"/>
              </a:srgbClr>
            </a:solidFill>
          </p:spPr>
          <p:txBody>
            <a:bodyPr/>
            <a:lstStyle/>
            <a:p/>
          </p:txBody>
        </p:sp>
        <p:sp>
          <p:nvSpPr>
            <p:cNvPr id="106" name="rc106"/>
            <p:cNvSpPr/>
            <p:nvPr/>
          </p:nvSpPr>
          <p:spPr>
            <a:xfrm>
              <a:off x="4743160" y="920237"/>
              <a:ext cx="121626" cy="2759979"/>
            </a:xfrm>
            <a:prstGeom prst="rect">
              <a:avLst/>
            </a:prstGeom>
            <a:solidFill>
              <a:srgbClr val="80BD41">
                <a:alpha val="100000"/>
              </a:srgbClr>
            </a:solidFill>
          </p:spPr>
          <p:txBody>
            <a:bodyPr/>
            <a:lstStyle/>
            <a:p/>
          </p:txBody>
        </p:sp>
        <p:sp>
          <p:nvSpPr>
            <p:cNvPr id="107" name="rc107"/>
            <p:cNvSpPr/>
            <p:nvPr/>
          </p:nvSpPr>
          <p:spPr>
            <a:xfrm>
              <a:off x="4878300" y="920237"/>
              <a:ext cx="121626" cy="2759979"/>
            </a:xfrm>
            <a:prstGeom prst="rect">
              <a:avLst/>
            </a:prstGeom>
            <a:solidFill>
              <a:srgbClr val="80BD41">
                <a:alpha val="100000"/>
              </a:srgbClr>
            </a:solidFill>
          </p:spPr>
          <p:txBody>
            <a:bodyPr/>
            <a:lstStyle/>
            <a:p/>
          </p:txBody>
        </p:sp>
        <p:sp>
          <p:nvSpPr>
            <p:cNvPr id="108" name="rc108"/>
            <p:cNvSpPr/>
            <p:nvPr/>
          </p:nvSpPr>
          <p:spPr>
            <a:xfrm>
              <a:off x="5554002" y="920237"/>
              <a:ext cx="121626" cy="2759979"/>
            </a:xfrm>
            <a:prstGeom prst="rect">
              <a:avLst/>
            </a:prstGeom>
            <a:solidFill>
              <a:srgbClr val="80BD41">
                <a:alpha val="100000"/>
              </a:srgbClr>
            </a:solidFill>
          </p:spPr>
          <p:txBody>
            <a:bodyPr/>
            <a:lstStyle/>
            <a:p/>
          </p:txBody>
        </p:sp>
        <p:sp>
          <p:nvSpPr>
            <p:cNvPr id="109" name="rc109"/>
            <p:cNvSpPr/>
            <p:nvPr/>
          </p:nvSpPr>
          <p:spPr>
            <a:xfrm>
              <a:off x="5283722" y="920237"/>
              <a:ext cx="121626" cy="2759979"/>
            </a:xfrm>
            <a:prstGeom prst="rect">
              <a:avLst/>
            </a:prstGeom>
            <a:solidFill>
              <a:srgbClr val="80BD41">
                <a:alpha val="100000"/>
              </a:srgbClr>
            </a:solidFill>
          </p:spPr>
          <p:txBody>
            <a:bodyPr/>
            <a:lstStyle/>
            <a:p/>
          </p:txBody>
        </p:sp>
        <p:sp>
          <p:nvSpPr>
            <p:cNvPr id="110" name="rc110"/>
            <p:cNvSpPr/>
            <p:nvPr/>
          </p:nvSpPr>
          <p:spPr>
            <a:xfrm>
              <a:off x="5418862" y="920237"/>
              <a:ext cx="121626" cy="2759979"/>
            </a:xfrm>
            <a:prstGeom prst="rect">
              <a:avLst/>
            </a:prstGeom>
            <a:solidFill>
              <a:srgbClr val="80BD41">
                <a:alpha val="100000"/>
              </a:srgbClr>
            </a:solidFill>
          </p:spPr>
          <p:txBody>
            <a:bodyPr/>
            <a:lstStyle/>
            <a:p/>
          </p:txBody>
        </p:sp>
        <p:sp>
          <p:nvSpPr>
            <p:cNvPr id="111" name="rc111"/>
            <p:cNvSpPr/>
            <p:nvPr/>
          </p:nvSpPr>
          <p:spPr>
            <a:xfrm>
              <a:off x="6364845" y="891184"/>
              <a:ext cx="121626" cy="2789031"/>
            </a:xfrm>
            <a:prstGeom prst="rect">
              <a:avLst/>
            </a:prstGeom>
            <a:solidFill>
              <a:srgbClr val="80BD41">
                <a:alpha val="100000"/>
              </a:srgbClr>
            </a:solidFill>
          </p:spPr>
          <p:txBody>
            <a:bodyPr/>
            <a:lstStyle/>
            <a:p/>
          </p:txBody>
        </p:sp>
        <p:sp>
          <p:nvSpPr>
            <p:cNvPr id="112" name="rc112"/>
            <p:cNvSpPr/>
            <p:nvPr/>
          </p:nvSpPr>
          <p:spPr>
            <a:xfrm>
              <a:off x="5824283" y="891184"/>
              <a:ext cx="121626" cy="2789031"/>
            </a:xfrm>
            <a:prstGeom prst="rect">
              <a:avLst/>
            </a:prstGeom>
            <a:solidFill>
              <a:srgbClr val="80BD41">
                <a:alpha val="100000"/>
              </a:srgbClr>
            </a:solidFill>
          </p:spPr>
          <p:txBody>
            <a:bodyPr/>
            <a:lstStyle/>
            <a:p/>
          </p:txBody>
        </p:sp>
        <p:sp>
          <p:nvSpPr>
            <p:cNvPr id="113" name="rc113"/>
            <p:cNvSpPr/>
            <p:nvPr/>
          </p:nvSpPr>
          <p:spPr>
            <a:xfrm>
              <a:off x="6094564" y="891184"/>
              <a:ext cx="121626" cy="2789031"/>
            </a:xfrm>
            <a:prstGeom prst="rect">
              <a:avLst/>
            </a:prstGeom>
            <a:solidFill>
              <a:srgbClr val="80BD41">
                <a:alpha val="100000"/>
              </a:srgbClr>
            </a:solidFill>
          </p:spPr>
          <p:txBody>
            <a:bodyPr/>
            <a:lstStyle/>
            <a:p/>
          </p:txBody>
        </p:sp>
        <p:sp>
          <p:nvSpPr>
            <p:cNvPr id="114" name="rc114"/>
            <p:cNvSpPr/>
            <p:nvPr/>
          </p:nvSpPr>
          <p:spPr>
            <a:xfrm>
              <a:off x="6499985" y="891184"/>
              <a:ext cx="121626" cy="2789031"/>
            </a:xfrm>
            <a:prstGeom prst="rect">
              <a:avLst/>
            </a:prstGeom>
            <a:solidFill>
              <a:srgbClr val="80BD41">
                <a:alpha val="100000"/>
              </a:srgbClr>
            </a:solidFill>
          </p:spPr>
          <p:txBody>
            <a:bodyPr/>
            <a:lstStyle/>
            <a:p/>
          </p:txBody>
        </p:sp>
        <p:sp>
          <p:nvSpPr>
            <p:cNvPr id="115" name="rc115"/>
            <p:cNvSpPr/>
            <p:nvPr/>
          </p:nvSpPr>
          <p:spPr>
            <a:xfrm>
              <a:off x="5959424" y="891184"/>
              <a:ext cx="121626" cy="2789031"/>
            </a:xfrm>
            <a:prstGeom prst="rect">
              <a:avLst/>
            </a:prstGeom>
            <a:solidFill>
              <a:srgbClr val="80BD41">
                <a:alpha val="100000"/>
              </a:srgbClr>
            </a:solidFill>
          </p:spPr>
          <p:txBody>
            <a:bodyPr/>
            <a:lstStyle/>
            <a:p/>
          </p:txBody>
        </p:sp>
        <p:sp>
          <p:nvSpPr>
            <p:cNvPr id="116" name="rc116"/>
            <p:cNvSpPr/>
            <p:nvPr/>
          </p:nvSpPr>
          <p:spPr>
            <a:xfrm>
              <a:off x="6229705" y="891184"/>
              <a:ext cx="121626" cy="2789031"/>
            </a:xfrm>
            <a:prstGeom prst="rect">
              <a:avLst/>
            </a:prstGeom>
            <a:solidFill>
              <a:srgbClr val="80BD41">
                <a:alpha val="100000"/>
              </a:srgbClr>
            </a:solidFill>
          </p:spPr>
          <p:txBody>
            <a:bodyPr/>
            <a:lstStyle/>
            <a:p/>
          </p:txBody>
        </p:sp>
        <p:sp>
          <p:nvSpPr>
            <p:cNvPr id="117" name="rc117"/>
            <p:cNvSpPr/>
            <p:nvPr/>
          </p:nvSpPr>
          <p:spPr>
            <a:xfrm>
              <a:off x="7175687" y="862132"/>
              <a:ext cx="121626" cy="2818084"/>
            </a:xfrm>
            <a:prstGeom prst="rect">
              <a:avLst/>
            </a:prstGeom>
            <a:solidFill>
              <a:srgbClr val="80BD41">
                <a:alpha val="100000"/>
              </a:srgbClr>
            </a:solidFill>
          </p:spPr>
          <p:txBody>
            <a:bodyPr/>
            <a:lstStyle/>
            <a:p/>
          </p:txBody>
        </p:sp>
        <p:sp>
          <p:nvSpPr>
            <p:cNvPr id="118" name="rc118"/>
            <p:cNvSpPr/>
            <p:nvPr/>
          </p:nvSpPr>
          <p:spPr>
            <a:xfrm>
              <a:off x="6770266" y="862132"/>
              <a:ext cx="121626" cy="2818084"/>
            </a:xfrm>
            <a:prstGeom prst="rect">
              <a:avLst/>
            </a:prstGeom>
            <a:solidFill>
              <a:srgbClr val="80BD41">
                <a:alpha val="100000"/>
              </a:srgbClr>
            </a:solidFill>
          </p:spPr>
          <p:txBody>
            <a:bodyPr/>
            <a:lstStyle/>
            <a:p/>
          </p:txBody>
        </p:sp>
        <p:sp>
          <p:nvSpPr>
            <p:cNvPr id="119" name="rc119"/>
            <p:cNvSpPr/>
            <p:nvPr/>
          </p:nvSpPr>
          <p:spPr>
            <a:xfrm>
              <a:off x="7310828" y="862132"/>
              <a:ext cx="121626" cy="2818084"/>
            </a:xfrm>
            <a:prstGeom prst="rect">
              <a:avLst/>
            </a:prstGeom>
            <a:solidFill>
              <a:srgbClr val="80BD41">
                <a:alpha val="100000"/>
              </a:srgbClr>
            </a:solidFill>
          </p:spPr>
          <p:txBody>
            <a:bodyPr/>
            <a:lstStyle/>
            <a:p/>
          </p:txBody>
        </p:sp>
        <p:sp>
          <p:nvSpPr>
            <p:cNvPr id="120" name="rc120"/>
            <p:cNvSpPr/>
            <p:nvPr/>
          </p:nvSpPr>
          <p:spPr>
            <a:xfrm>
              <a:off x="7040547" y="862132"/>
              <a:ext cx="121626" cy="2818084"/>
            </a:xfrm>
            <a:prstGeom prst="rect">
              <a:avLst/>
            </a:prstGeom>
            <a:solidFill>
              <a:srgbClr val="80BD41">
                <a:alpha val="100000"/>
              </a:srgbClr>
            </a:solidFill>
          </p:spPr>
          <p:txBody>
            <a:bodyPr/>
            <a:lstStyle/>
            <a:p/>
          </p:txBody>
        </p:sp>
        <p:sp>
          <p:nvSpPr>
            <p:cNvPr id="121" name="rc121"/>
            <p:cNvSpPr/>
            <p:nvPr/>
          </p:nvSpPr>
          <p:spPr>
            <a:xfrm>
              <a:off x="6905407" y="862132"/>
              <a:ext cx="121626" cy="2818084"/>
            </a:xfrm>
            <a:prstGeom prst="rect">
              <a:avLst/>
            </a:prstGeom>
            <a:solidFill>
              <a:srgbClr val="80BD41">
                <a:alpha val="100000"/>
              </a:srgbClr>
            </a:solidFill>
          </p:spPr>
          <p:txBody>
            <a:bodyPr/>
            <a:lstStyle/>
            <a:p/>
          </p:txBody>
        </p:sp>
        <p:sp>
          <p:nvSpPr>
            <p:cNvPr id="122" name="rc122"/>
            <p:cNvSpPr/>
            <p:nvPr/>
          </p:nvSpPr>
          <p:spPr>
            <a:xfrm>
              <a:off x="7445968" y="862132"/>
              <a:ext cx="121626" cy="2818084"/>
            </a:xfrm>
            <a:prstGeom prst="rect">
              <a:avLst/>
            </a:prstGeom>
            <a:solidFill>
              <a:srgbClr val="80BD41">
                <a:alpha val="100000"/>
              </a:srgbClr>
            </a:solidFill>
          </p:spPr>
          <p:txBody>
            <a:bodyPr/>
            <a:lstStyle/>
            <a:p/>
          </p:txBody>
        </p:sp>
        <p:sp>
          <p:nvSpPr>
            <p:cNvPr id="123" name="rc123"/>
            <p:cNvSpPr/>
            <p:nvPr/>
          </p:nvSpPr>
          <p:spPr>
            <a:xfrm>
              <a:off x="6635126" y="862132"/>
              <a:ext cx="121626" cy="2818084"/>
            </a:xfrm>
            <a:prstGeom prst="rect">
              <a:avLst/>
            </a:prstGeom>
            <a:solidFill>
              <a:srgbClr val="80BD41">
                <a:alpha val="100000"/>
              </a:srgbClr>
            </a:solidFill>
          </p:spPr>
          <p:txBody>
            <a:bodyPr/>
            <a:lstStyle/>
            <a:p/>
          </p:txBody>
        </p:sp>
        <p:sp>
          <p:nvSpPr>
            <p:cNvPr id="124" name="rc124"/>
            <p:cNvSpPr/>
            <p:nvPr/>
          </p:nvSpPr>
          <p:spPr>
            <a:xfrm>
              <a:off x="7581109" y="833079"/>
              <a:ext cx="121626" cy="2847136"/>
            </a:xfrm>
            <a:prstGeom prst="rect">
              <a:avLst/>
            </a:prstGeom>
            <a:solidFill>
              <a:srgbClr val="80BD41">
                <a:alpha val="100000"/>
              </a:srgbClr>
            </a:solidFill>
          </p:spPr>
          <p:txBody>
            <a:bodyPr/>
            <a:lstStyle/>
            <a:p/>
          </p:txBody>
        </p:sp>
        <p:sp>
          <p:nvSpPr>
            <p:cNvPr id="125" name="rc125"/>
            <p:cNvSpPr/>
            <p:nvPr/>
          </p:nvSpPr>
          <p:spPr>
            <a:xfrm>
              <a:off x="7986530" y="833079"/>
              <a:ext cx="121626" cy="2847136"/>
            </a:xfrm>
            <a:prstGeom prst="rect">
              <a:avLst/>
            </a:prstGeom>
            <a:solidFill>
              <a:srgbClr val="80BD41">
                <a:alpha val="100000"/>
              </a:srgbClr>
            </a:solidFill>
          </p:spPr>
          <p:txBody>
            <a:bodyPr/>
            <a:lstStyle/>
            <a:p/>
          </p:txBody>
        </p:sp>
        <p:sp>
          <p:nvSpPr>
            <p:cNvPr id="126" name="rc126"/>
            <p:cNvSpPr/>
            <p:nvPr/>
          </p:nvSpPr>
          <p:spPr>
            <a:xfrm>
              <a:off x="7851390" y="833079"/>
              <a:ext cx="121626" cy="2847136"/>
            </a:xfrm>
            <a:prstGeom prst="rect">
              <a:avLst/>
            </a:prstGeom>
            <a:solidFill>
              <a:srgbClr val="80BD41">
                <a:alpha val="100000"/>
              </a:srgbClr>
            </a:solidFill>
          </p:spPr>
          <p:txBody>
            <a:bodyPr/>
            <a:lstStyle/>
            <a:p/>
          </p:txBody>
        </p:sp>
        <p:sp>
          <p:nvSpPr>
            <p:cNvPr id="127" name="rc127"/>
            <p:cNvSpPr/>
            <p:nvPr/>
          </p:nvSpPr>
          <p:spPr>
            <a:xfrm>
              <a:off x="7716249" y="833079"/>
              <a:ext cx="121626" cy="2847136"/>
            </a:xfrm>
            <a:prstGeom prst="rect">
              <a:avLst/>
            </a:prstGeom>
            <a:solidFill>
              <a:srgbClr val="80BD41">
                <a:alpha val="100000"/>
              </a:srgbClr>
            </a:solidFill>
          </p:spPr>
          <p:txBody>
            <a:bodyPr/>
            <a:lstStyle/>
            <a:p/>
          </p:txBody>
        </p:sp>
        <p:sp>
          <p:nvSpPr>
            <p:cNvPr id="128" name="rc128"/>
            <p:cNvSpPr/>
            <p:nvPr/>
          </p:nvSpPr>
          <p:spPr>
            <a:xfrm>
              <a:off x="8391951" y="804027"/>
              <a:ext cx="121626" cy="2876188"/>
            </a:xfrm>
            <a:prstGeom prst="rect">
              <a:avLst/>
            </a:prstGeom>
            <a:solidFill>
              <a:srgbClr val="80BD41">
                <a:alpha val="100000"/>
              </a:srgbClr>
            </a:solidFill>
          </p:spPr>
          <p:txBody>
            <a:bodyPr/>
            <a:lstStyle/>
            <a:p/>
          </p:txBody>
        </p:sp>
        <p:sp>
          <p:nvSpPr>
            <p:cNvPr id="129" name="rc129"/>
            <p:cNvSpPr/>
            <p:nvPr/>
          </p:nvSpPr>
          <p:spPr>
            <a:xfrm>
              <a:off x="8797373" y="804027"/>
              <a:ext cx="121626" cy="2876188"/>
            </a:xfrm>
            <a:prstGeom prst="rect">
              <a:avLst/>
            </a:prstGeom>
            <a:solidFill>
              <a:srgbClr val="80BD41">
                <a:alpha val="100000"/>
              </a:srgbClr>
            </a:solidFill>
          </p:spPr>
          <p:txBody>
            <a:bodyPr/>
            <a:lstStyle/>
            <a:p/>
          </p:txBody>
        </p:sp>
        <p:sp>
          <p:nvSpPr>
            <p:cNvPr id="130" name="rc130"/>
            <p:cNvSpPr/>
            <p:nvPr/>
          </p:nvSpPr>
          <p:spPr>
            <a:xfrm>
              <a:off x="8527092" y="804027"/>
              <a:ext cx="121626" cy="2876188"/>
            </a:xfrm>
            <a:prstGeom prst="rect">
              <a:avLst/>
            </a:prstGeom>
            <a:solidFill>
              <a:srgbClr val="80BD41">
                <a:alpha val="100000"/>
              </a:srgbClr>
            </a:solidFill>
          </p:spPr>
          <p:txBody>
            <a:bodyPr/>
            <a:lstStyle/>
            <a:p/>
          </p:txBody>
        </p:sp>
        <p:sp>
          <p:nvSpPr>
            <p:cNvPr id="131" name="rc131"/>
            <p:cNvSpPr/>
            <p:nvPr/>
          </p:nvSpPr>
          <p:spPr>
            <a:xfrm>
              <a:off x="8932513" y="804027"/>
              <a:ext cx="121626" cy="2876188"/>
            </a:xfrm>
            <a:prstGeom prst="rect">
              <a:avLst/>
            </a:prstGeom>
            <a:solidFill>
              <a:srgbClr val="80BD41">
                <a:alpha val="100000"/>
              </a:srgbClr>
            </a:solidFill>
          </p:spPr>
          <p:txBody>
            <a:bodyPr/>
            <a:lstStyle/>
            <a:p/>
          </p:txBody>
        </p:sp>
        <p:sp>
          <p:nvSpPr>
            <p:cNvPr id="132" name="rc132"/>
            <p:cNvSpPr/>
            <p:nvPr/>
          </p:nvSpPr>
          <p:spPr>
            <a:xfrm>
              <a:off x="8256811" y="804027"/>
              <a:ext cx="121626" cy="2876188"/>
            </a:xfrm>
            <a:prstGeom prst="rect">
              <a:avLst/>
            </a:prstGeom>
            <a:solidFill>
              <a:srgbClr val="80BD41">
                <a:alpha val="100000"/>
              </a:srgbClr>
            </a:solidFill>
          </p:spPr>
          <p:txBody>
            <a:bodyPr/>
            <a:lstStyle/>
            <a:p/>
          </p:txBody>
        </p:sp>
        <p:sp>
          <p:nvSpPr>
            <p:cNvPr id="133" name="rc133"/>
            <p:cNvSpPr/>
            <p:nvPr/>
          </p:nvSpPr>
          <p:spPr>
            <a:xfrm>
              <a:off x="8662232" y="804027"/>
              <a:ext cx="121626" cy="2876188"/>
            </a:xfrm>
            <a:prstGeom prst="rect">
              <a:avLst/>
            </a:prstGeom>
            <a:solidFill>
              <a:srgbClr val="80BD41">
                <a:alpha val="100000"/>
              </a:srgbClr>
            </a:solidFill>
          </p:spPr>
          <p:txBody>
            <a:bodyPr/>
            <a:lstStyle/>
            <a:p/>
          </p:txBody>
        </p:sp>
        <p:sp>
          <p:nvSpPr>
            <p:cNvPr id="134" name="rc134"/>
            <p:cNvSpPr/>
            <p:nvPr/>
          </p:nvSpPr>
          <p:spPr>
            <a:xfrm>
              <a:off x="8121670" y="804027"/>
              <a:ext cx="121626" cy="2876188"/>
            </a:xfrm>
            <a:prstGeom prst="rect">
              <a:avLst/>
            </a:prstGeom>
            <a:solidFill>
              <a:srgbClr val="80BD41">
                <a:alpha val="100000"/>
              </a:srgbClr>
            </a:solidFill>
          </p:spPr>
          <p:txBody>
            <a:bodyPr/>
            <a:lstStyle/>
            <a:p/>
          </p:txBody>
        </p:sp>
        <p:sp>
          <p:nvSpPr>
            <p:cNvPr id="135" name="rc135"/>
            <p:cNvSpPr/>
            <p:nvPr/>
          </p:nvSpPr>
          <p:spPr>
            <a:xfrm>
              <a:off x="959228" y="1414128"/>
              <a:ext cx="121626" cy="2266088"/>
            </a:xfrm>
            <a:prstGeom prst="rect">
              <a:avLst/>
            </a:prstGeom>
            <a:solidFill>
              <a:srgbClr val="80BD41">
                <a:alpha val="100000"/>
              </a:srgbClr>
            </a:solidFill>
          </p:spPr>
          <p:txBody>
            <a:bodyPr/>
            <a:lstStyle/>
            <a:p/>
          </p:txBody>
        </p:sp>
        <p:sp>
          <p:nvSpPr>
            <p:cNvPr id="136" name="rc136"/>
            <p:cNvSpPr/>
            <p:nvPr/>
          </p:nvSpPr>
          <p:spPr>
            <a:xfrm>
              <a:off x="824088" y="1414128"/>
              <a:ext cx="121626" cy="2266088"/>
            </a:xfrm>
            <a:prstGeom prst="rect">
              <a:avLst/>
            </a:prstGeom>
            <a:solidFill>
              <a:srgbClr val="80BD41">
                <a:alpha val="100000"/>
              </a:srgbClr>
            </a:solidFill>
          </p:spPr>
          <p:txBody>
            <a:bodyPr/>
            <a:lstStyle/>
            <a:p/>
          </p:txBody>
        </p:sp>
        <p:sp>
          <p:nvSpPr>
            <p:cNvPr id="137" name="rc137"/>
            <p:cNvSpPr/>
            <p:nvPr/>
          </p:nvSpPr>
          <p:spPr>
            <a:xfrm>
              <a:off x="1094368" y="1297918"/>
              <a:ext cx="121626" cy="2382297"/>
            </a:xfrm>
            <a:prstGeom prst="rect">
              <a:avLst/>
            </a:prstGeom>
            <a:solidFill>
              <a:srgbClr val="80BD41">
                <a:alpha val="100000"/>
              </a:srgbClr>
            </a:solidFill>
          </p:spPr>
          <p:txBody>
            <a:bodyPr/>
            <a:lstStyle/>
            <a:p/>
          </p:txBody>
        </p:sp>
        <p:sp>
          <p:nvSpPr>
            <p:cNvPr id="138" name="rc138"/>
            <p:cNvSpPr/>
            <p:nvPr/>
          </p:nvSpPr>
          <p:spPr>
            <a:xfrm>
              <a:off x="1229509" y="1181708"/>
              <a:ext cx="121626" cy="2498507"/>
            </a:xfrm>
            <a:prstGeom prst="rect">
              <a:avLst/>
            </a:prstGeom>
            <a:solidFill>
              <a:srgbClr val="80BD41">
                <a:alpha val="100000"/>
              </a:srgbClr>
            </a:solidFill>
          </p:spPr>
          <p:txBody>
            <a:bodyPr/>
            <a:lstStyle/>
            <a:p/>
          </p:txBody>
        </p:sp>
        <p:sp>
          <p:nvSpPr>
            <p:cNvPr id="139" name="rc139"/>
            <p:cNvSpPr/>
            <p:nvPr/>
          </p:nvSpPr>
          <p:spPr>
            <a:xfrm>
              <a:off x="1364649" y="1152656"/>
              <a:ext cx="121626" cy="2527559"/>
            </a:xfrm>
            <a:prstGeom prst="rect">
              <a:avLst/>
            </a:prstGeom>
            <a:solidFill>
              <a:srgbClr val="80BD41">
                <a:alpha val="100000"/>
              </a:srgbClr>
            </a:solidFill>
          </p:spPr>
          <p:txBody>
            <a:bodyPr/>
            <a:lstStyle/>
            <a:p/>
          </p:txBody>
        </p:sp>
        <p:sp>
          <p:nvSpPr>
            <p:cNvPr id="140" name="rc140"/>
            <p:cNvSpPr/>
            <p:nvPr/>
          </p:nvSpPr>
          <p:spPr>
            <a:xfrm>
              <a:off x="1499790" y="1152656"/>
              <a:ext cx="121626" cy="2527559"/>
            </a:xfrm>
            <a:prstGeom prst="rect">
              <a:avLst/>
            </a:prstGeom>
            <a:solidFill>
              <a:srgbClr val="80BD41">
                <a:alpha val="100000"/>
              </a:srgbClr>
            </a:solidFill>
          </p:spPr>
          <p:txBody>
            <a:bodyPr/>
            <a:lstStyle/>
            <a:p/>
          </p:txBody>
        </p:sp>
        <p:sp>
          <p:nvSpPr>
            <p:cNvPr id="141" name="rc141"/>
            <p:cNvSpPr/>
            <p:nvPr/>
          </p:nvSpPr>
          <p:spPr>
            <a:xfrm>
              <a:off x="1634930" y="1123603"/>
              <a:ext cx="121626" cy="2556612"/>
            </a:xfrm>
            <a:prstGeom prst="rect">
              <a:avLst/>
            </a:prstGeom>
            <a:solidFill>
              <a:srgbClr val="80BD41">
                <a:alpha val="100000"/>
              </a:srgbClr>
            </a:solidFill>
          </p:spPr>
          <p:txBody>
            <a:bodyPr/>
            <a:lstStyle/>
            <a:p/>
          </p:txBody>
        </p:sp>
        <p:sp>
          <p:nvSpPr>
            <p:cNvPr id="142" name="rc142"/>
            <p:cNvSpPr/>
            <p:nvPr/>
          </p:nvSpPr>
          <p:spPr>
            <a:xfrm>
              <a:off x="2175492" y="1094551"/>
              <a:ext cx="121626" cy="2585664"/>
            </a:xfrm>
            <a:prstGeom prst="rect">
              <a:avLst/>
            </a:prstGeom>
            <a:solidFill>
              <a:srgbClr val="80BD41">
                <a:alpha val="100000"/>
              </a:srgbClr>
            </a:solidFill>
          </p:spPr>
          <p:txBody>
            <a:bodyPr/>
            <a:lstStyle/>
            <a:p/>
          </p:txBody>
        </p:sp>
        <p:sp>
          <p:nvSpPr>
            <p:cNvPr id="143" name="rc143"/>
            <p:cNvSpPr/>
            <p:nvPr/>
          </p:nvSpPr>
          <p:spPr>
            <a:xfrm>
              <a:off x="2310632" y="1094551"/>
              <a:ext cx="121626" cy="2585664"/>
            </a:xfrm>
            <a:prstGeom prst="rect">
              <a:avLst/>
            </a:prstGeom>
            <a:solidFill>
              <a:srgbClr val="80BD41">
                <a:alpha val="100000"/>
              </a:srgbClr>
            </a:solidFill>
          </p:spPr>
          <p:txBody>
            <a:bodyPr/>
            <a:lstStyle/>
            <a:p/>
          </p:txBody>
        </p:sp>
        <p:sp>
          <p:nvSpPr>
            <p:cNvPr id="144" name="rc144"/>
            <p:cNvSpPr/>
            <p:nvPr/>
          </p:nvSpPr>
          <p:spPr>
            <a:xfrm>
              <a:off x="2040351" y="1094551"/>
              <a:ext cx="121626" cy="2585664"/>
            </a:xfrm>
            <a:prstGeom prst="rect">
              <a:avLst/>
            </a:prstGeom>
            <a:solidFill>
              <a:srgbClr val="80BD41">
                <a:alpha val="100000"/>
              </a:srgbClr>
            </a:solidFill>
          </p:spPr>
          <p:txBody>
            <a:bodyPr/>
            <a:lstStyle/>
            <a:p/>
          </p:txBody>
        </p:sp>
        <p:sp>
          <p:nvSpPr>
            <p:cNvPr id="145" name="rc145"/>
            <p:cNvSpPr/>
            <p:nvPr/>
          </p:nvSpPr>
          <p:spPr>
            <a:xfrm>
              <a:off x="1905211" y="1094551"/>
              <a:ext cx="121626" cy="2585664"/>
            </a:xfrm>
            <a:prstGeom prst="rect">
              <a:avLst/>
            </a:prstGeom>
            <a:solidFill>
              <a:srgbClr val="80BD41">
                <a:alpha val="100000"/>
              </a:srgbClr>
            </a:solidFill>
          </p:spPr>
          <p:txBody>
            <a:bodyPr/>
            <a:lstStyle/>
            <a:p/>
          </p:txBody>
        </p:sp>
        <p:sp>
          <p:nvSpPr>
            <p:cNvPr id="146" name="rc146"/>
            <p:cNvSpPr/>
            <p:nvPr/>
          </p:nvSpPr>
          <p:spPr>
            <a:xfrm>
              <a:off x="1770071" y="1094551"/>
              <a:ext cx="121626" cy="2585664"/>
            </a:xfrm>
            <a:prstGeom prst="rect">
              <a:avLst/>
            </a:prstGeom>
            <a:solidFill>
              <a:srgbClr val="80BD41">
                <a:alpha val="100000"/>
              </a:srgbClr>
            </a:solidFill>
          </p:spPr>
          <p:txBody>
            <a:bodyPr/>
            <a:lstStyle/>
            <a:p/>
          </p:txBody>
        </p:sp>
        <p:sp>
          <p:nvSpPr>
            <p:cNvPr id="147" name="rc147"/>
            <p:cNvSpPr/>
            <p:nvPr/>
          </p:nvSpPr>
          <p:spPr>
            <a:xfrm>
              <a:off x="2445773" y="1094551"/>
              <a:ext cx="121626" cy="2585664"/>
            </a:xfrm>
            <a:prstGeom prst="rect">
              <a:avLst/>
            </a:prstGeom>
            <a:solidFill>
              <a:srgbClr val="80BD41">
                <a:alpha val="100000"/>
              </a:srgbClr>
            </a:solidFill>
          </p:spPr>
          <p:txBody>
            <a:bodyPr/>
            <a:lstStyle/>
            <a:p/>
          </p:txBody>
        </p:sp>
        <p:sp>
          <p:nvSpPr>
            <p:cNvPr id="148" name="rc148"/>
            <p:cNvSpPr/>
            <p:nvPr/>
          </p:nvSpPr>
          <p:spPr>
            <a:xfrm>
              <a:off x="2851194" y="1065499"/>
              <a:ext cx="121626" cy="2614717"/>
            </a:xfrm>
            <a:prstGeom prst="rect">
              <a:avLst/>
            </a:prstGeom>
            <a:solidFill>
              <a:srgbClr val="80BD41">
                <a:alpha val="100000"/>
              </a:srgbClr>
            </a:solidFill>
          </p:spPr>
          <p:txBody>
            <a:bodyPr/>
            <a:lstStyle/>
            <a:p/>
          </p:txBody>
        </p:sp>
        <p:sp>
          <p:nvSpPr>
            <p:cNvPr id="149" name="rc149"/>
            <p:cNvSpPr/>
            <p:nvPr/>
          </p:nvSpPr>
          <p:spPr>
            <a:xfrm>
              <a:off x="2580913" y="1065499"/>
              <a:ext cx="121626" cy="2614717"/>
            </a:xfrm>
            <a:prstGeom prst="rect">
              <a:avLst/>
            </a:prstGeom>
            <a:solidFill>
              <a:srgbClr val="80BD41">
                <a:alpha val="100000"/>
              </a:srgbClr>
            </a:solidFill>
          </p:spPr>
          <p:txBody>
            <a:bodyPr/>
            <a:lstStyle/>
            <a:p/>
          </p:txBody>
        </p:sp>
        <p:sp>
          <p:nvSpPr>
            <p:cNvPr id="150" name="rc150"/>
            <p:cNvSpPr/>
            <p:nvPr/>
          </p:nvSpPr>
          <p:spPr>
            <a:xfrm>
              <a:off x="2716054" y="1065499"/>
              <a:ext cx="121626" cy="2614717"/>
            </a:xfrm>
            <a:prstGeom prst="rect">
              <a:avLst/>
            </a:prstGeom>
            <a:solidFill>
              <a:srgbClr val="80BD41">
                <a:alpha val="100000"/>
              </a:srgbClr>
            </a:solidFill>
          </p:spPr>
          <p:txBody>
            <a:bodyPr/>
            <a:lstStyle/>
            <a:p/>
          </p:txBody>
        </p:sp>
        <p:sp>
          <p:nvSpPr>
            <p:cNvPr id="151" name="rc151"/>
            <p:cNvSpPr/>
            <p:nvPr/>
          </p:nvSpPr>
          <p:spPr>
            <a:xfrm>
              <a:off x="3256615" y="1036446"/>
              <a:ext cx="121626" cy="2643769"/>
            </a:xfrm>
            <a:prstGeom prst="rect">
              <a:avLst/>
            </a:prstGeom>
            <a:solidFill>
              <a:srgbClr val="80BD41">
                <a:alpha val="100000"/>
              </a:srgbClr>
            </a:solidFill>
          </p:spPr>
          <p:txBody>
            <a:bodyPr/>
            <a:lstStyle/>
            <a:p/>
          </p:txBody>
        </p:sp>
        <p:sp>
          <p:nvSpPr>
            <p:cNvPr id="152" name="rc152"/>
            <p:cNvSpPr/>
            <p:nvPr/>
          </p:nvSpPr>
          <p:spPr>
            <a:xfrm>
              <a:off x="2986334" y="1036446"/>
              <a:ext cx="121626" cy="2643769"/>
            </a:xfrm>
            <a:prstGeom prst="rect">
              <a:avLst/>
            </a:prstGeom>
            <a:solidFill>
              <a:srgbClr val="80BD41">
                <a:alpha val="100000"/>
              </a:srgbClr>
            </a:solidFill>
          </p:spPr>
          <p:txBody>
            <a:bodyPr/>
            <a:lstStyle/>
            <a:p/>
          </p:txBody>
        </p:sp>
        <p:sp>
          <p:nvSpPr>
            <p:cNvPr id="153" name="rc153"/>
            <p:cNvSpPr/>
            <p:nvPr/>
          </p:nvSpPr>
          <p:spPr>
            <a:xfrm>
              <a:off x="3121475" y="1036446"/>
              <a:ext cx="121626" cy="2643769"/>
            </a:xfrm>
            <a:prstGeom prst="rect">
              <a:avLst/>
            </a:prstGeom>
            <a:solidFill>
              <a:srgbClr val="80BD41">
                <a:alpha val="100000"/>
              </a:srgbClr>
            </a:solidFill>
          </p:spPr>
          <p:txBody>
            <a:bodyPr/>
            <a:lstStyle/>
            <a:p/>
          </p:txBody>
        </p:sp>
        <p:sp>
          <p:nvSpPr>
            <p:cNvPr id="154" name="rc154"/>
            <p:cNvSpPr/>
            <p:nvPr/>
          </p:nvSpPr>
          <p:spPr>
            <a:xfrm>
              <a:off x="3662036" y="1007394"/>
              <a:ext cx="121626" cy="2672822"/>
            </a:xfrm>
            <a:prstGeom prst="rect">
              <a:avLst/>
            </a:prstGeom>
            <a:solidFill>
              <a:srgbClr val="80BD41">
                <a:alpha val="100000"/>
              </a:srgbClr>
            </a:solidFill>
          </p:spPr>
          <p:txBody>
            <a:bodyPr/>
            <a:lstStyle/>
            <a:p/>
          </p:txBody>
        </p:sp>
        <p:sp>
          <p:nvSpPr>
            <p:cNvPr id="155" name="rc155"/>
            <p:cNvSpPr/>
            <p:nvPr/>
          </p:nvSpPr>
          <p:spPr>
            <a:xfrm>
              <a:off x="3526896" y="1007394"/>
              <a:ext cx="121626" cy="2672822"/>
            </a:xfrm>
            <a:prstGeom prst="rect">
              <a:avLst/>
            </a:prstGeom>
            <a:solidFill>
              <a:srgbClr val="80BD41">
                <a:alpha val="100000"/>
              </a:srgbClr>
            </a:solidFill>
          </p:spPr>
          <p:txBody>
            <a:bodyPr/>
            <a:lstStyle/>
            <a:p/>
          </p:txBody>
        </p:sp>
        <p:sp>
          <p:nvSpPr>
            <p:cNvPr id="156" name="rc156"/>
            <p:cNvSpPr/>
            <p:nvPr/>
          </p:nvSpPr>
          <p:spPr>
            <a:xfrm>
              <a:off x="3391756" y="1007394"/>
              <a:ext cx="121626" cy="2672822"/>
            </a:xfrm>
            <a:prstGeom prst="rect">
              <a:avLst/>
            </a:prstGeom>
            <a:solidFill>
              <a:srgbClr val="80BD41">
                <a:alpha val="100000"/>
              </a:srgbClr>
            </a:solidFill>
          </p:spPr>
          <p:txBody>
            <a:bodyPr/>
            <a:lstStyle/>
            <a:p/>
          </p:txBody>
        </p:sp>
        <p:sp>
          <p:nvSpPr>
            <p:cNvPr id="157" name="rc157"/>
            <p:cNvSpPr/>
            <p:nvPr/>
          </p:nvSpPr>
          <p:spPr>
            <a:xfrm>
              <a:off x="3932317" y="978341"/>
              <a:ext cx="121626" cy="2701874"/>
            </a:xfrm>
            <a:prstGeom prst="rect">
              <a:avLst/>
            </a:prstGeom>
            <a:solidFill>
              <a:srgbClr val="80BD41">
                <a:alpha val="100000"/>
              </a:srgbClr>
            </a:solidFill>
          </p:spPr>
          <p:txBody>
            <a:bodyPr/>
            <a:lstStyle/>
            <a:p/>
          </p:txBody>
        </p:sp>
        <p:sp>
          <p:nvSpPr>
            <p:cNvPr id="158" name="rc158"/>
            <p:cNvSpPr/>
            <p:nvPr/>
          </p:nvSpPr>
          <p:spPr>
            <a:xfrm>
              <a:off x="3797177" y="978341"/>
              <a:ext cx="121626" cy="2701874"/>
            </a:xfrm>
            <a:prstGeom prst="rect">
              <a:avLst/>
            </a:prstGeom>
            <a:solidFill>
              <a:srgbClr val="80BD41">
                <a:alpha val="100000"/>
              </a:srgbClr>
            </a:solidFill>
          </p:spPr>
          <p:txBody>
            <a:bodyPr/>
            <a:lstStyle/>
            <a:p/>
          </p:txBody>
        </p:sp>
        <p:sp>
          <p:nvSpPr>
            <p:cNvPr id="159" name="rc159"/>
            <p:cNvSpPr/>
            <p:nvPr/>
          </p:nvSpPr>
          <p:spPr>
            <a:xfrm>
              <a:off x="4472879" y="949289"/>
              <a:ext cx="121626" cy="2730926"/>
            </a:xfrm>
            <a:prstGeom prst="rect">
              <a:avLst/>
            </a:prstGeom>
            <a:solidFill>
              <a:srgbClr val="80BD41">
                <a:alpha val="100000"/>
              </a:srgbClr>
            </a:solidFill>
          </p:spPr>
          <p:txBody>
            <a:bodyPr/>
            <a:lstStyle/>
            <a:p/>
          </p:txBody>
        </p:sp>
        <p:sp>
          <p:nvSpPr>
            <p:cNvPr id="160" name="rc160"/>
            <p:cNvSpPr/>
            <p:nvPr/>
          </p:nvSpPr>
          <p:spPr>
            <a:xfrm>
              <a:off x="4202598" y="949289"/>
              <a:ext cx="121626" cy="2730926"/>
            </a:xfrm>
            <a:prstGeom prst="rect">
              <a:avLst/>
            </a:prstGeom>
            <a:solidFill>
              <a:srgbClr val="80BD41">
                <a:alpha val="100000"/>
              </a:srgbClr>
            </a:solidFill>
          </p:spPr>
          <p:txBody>
            <a:bodyPr/>
            <a:lstStyle/>
            <a:p/>
          </p:txBody>
        </p:sp>
        <p:sp>
          <p:nvSpPr>
            <p:cNvPr id="161" name="rc161"/>
            <p:cNvSpPr/>
            <p:nvPr/>
          </p:nvSpPr>
          <p:spPr>
            <a:xfrm>
              <a:off x="4608019" y="949289"/>
              <a:ext cx="121626" cy="2730926"/>
            </a:xfrm>
            <a:prstGeom prst="rect">
              <a:avLst/>
            </a:prstGeom>
            <a:solidFill>
              <a:srgbClr val="80BD41">
                <a:alpha val="100000"/>
              </a:srgbClr>
            </a:solidFill>
          </p:spPr>
          <p:txBody>
            <a:bodyPr/>
            <a:lstStyle/>
            <a:p/>
          </p:txBody>
        </p:sp>
        <p:sp>
          <p:nvSpPr>
            <p:cNvPr id="162" name="rc162"/>
            <p:cNvSpPr/>
            <p:nvPr/>
          </p:nvSpPr>
          <p:spPr>
            <a:xfrm>
              <a:off x="4337739" y="949289"/>
              <a:ext cx="121626" cy="2730926"/>
            </a:xfrm>
            <a:prstGeom prst="rect">
              <a:avLst/>
            </a:prstGeom>
            <a:solidFill>
              <a:srgbClr val="80BD41">
                <a:alpha val="100000"/>
              </a:srgbClr>
            </a:solidFill>
          </p:spPr>
          <p:txBody>
            <a:bodyPr/>
            <a:lstStyle/>
            <a:p/>
          </p:txBody>
        </p:sp>
        <p:sp>
          <p:nvSpPr>
            <p:cNvPr id="163" name="rc163"/>
            <p:cNvSpPr/>
            <p:nvPr/>
          </p:nvSpPr>
          <p:spPr>
            <a:xfrm>
              <a:off x="4067458" y="949289"/>
              <a:ext cx="121626" cy="2730926"/>
            </a:xfrm>
            <a:prstGeom prst="rect">
              <a:avLst/>
            </a:prstGeom>
            <a:solidFill>
              <a:srgbClr val="80BD41">
                <a:alpha val="100000"/>
              </a:srgbClr>
            </a:solidFill>
          </p:spPr>
          <p:txBody>
            <a:bodyPr/>
            <a:lstStyle/>
            <a:p/>
          </p:txBody>
        </p:sp>
        <p:sp>
          <p:nvSpPr>
            <p:cNvPr id="164" name="rc164"/>
            <p:cNvSpPr/>
            <p:nvPr/>
          </p:nvSpPr>
          <p:spPr>
            <a:xfrm>
              <a:off x="5013441" y="920237"/>
              <a:ext cx="121626" cy="2759979"/>
            </a:xfrm>
            <a:prstGeom prst="rect">
              <a:avLst/>
            </a:prstGeom>
            <a:solidFill>
              <a:srgbClr val="80BD41">
                <a:alpha val="100000"/>
              </a:srgbClr>
            </a:solidFill>
          </p:spPr>
          <p:txBody>
            <a:bodyPr/>
            <a:lstStyle/>
            <a:p/>
          </p:txBody>
        </p:sp>
        <p:sp>
          <p:nvSpPr>
            <p:cNvPr id="165" name="rc165"/>
            <p:cNvSpPr/>
            <p:nvPr/>
          </p:nvSpPr>
          <p:spPr>
            <a:xfrm>
              <a:off x="5148581" y="920237"/>
              <a:ext cx="121626" cy="2759979"/>
            </a:xfrm>
            <a:prstGeom prst="rect">
              <a:avLst/>
            </a:prstGeom>
            <a:solidFill>
              <a:srgbClr val="80BD41">
                <a:alpha val="100000"/>
              </a:srgbClr>
            </a:solidFill>
          </p:spPr>
          <p:txBody>
            <a:bodyPr/>
            <a:lstStyle/>
            <a:p/>
          </p:txBody>
        </p:sp>
        <p:sp>
          <p:nvSpPr>
            <p:cNvPr id="166" name="rc166"/>
            <p:cNvSpPr/>
            <p:nvPr/>
          </p:nvSpPr>
          <p:spPr>
            <a:xfrm>
              <a:off x="5689143" y="920237"/>
              <a:ext cx="121626" cy="2759979"/>
            </a:xfrm>
            <a:prstGeom prst="rect">
              <a:avLst/>
            </a:prstGeom>
            <a:solidFill>
              <a:srgbClr val="80BD41">
                <a:alpha val="100000"/>
              </a:srgbClr>
            </a:solidFill>
          </p:spPr>
          <p:txBody>
            <a:bodyPr/>
            <a:lstStyle/>
            <a:p/>
          </p:txBody>
        </p:sp>
        <p:sp>
          <p:nvSpPr>
            <p:cNvPr id="167" name="rc167"/>
            <p:cNvSpPr/>
            <p:nvPr/>
          </p:nvSpPr>
          <p:spPr>
            <a:xfrm>
              <a:off x="4743160" y="920237"/>
              <a:ext cx="121626" cy="2759979"/>
            </a:xfrm>
            <a:prstGeom prst="rect">
              <a:avLst/>
            </a:prstGeom>
            <a:solidFill>
              <a:srgbClr val="80BD41">
                <a:alpha val="100000"/>
              </a:srgbClr>
            </a:solidFill>
          </p:spPr>
          <p:txBody>
            <a:bodyPr/>
            <a:lstStyle/>
            <a:p/>
          </p:txBody>
        </p:sp>
        <p:sp>
          <p:nvSpPr>
            <p:cNvPr id="168" name="rc168"/>
            <p:cNvSpPr/>
            <p:nvPr/>
          </p:nvSpPr>
          <p:spPr>
            <a:xfrm>
              <a:off x="4878300" y="920237"/>
              <a:ext cx="121626" cy="2759979"/>
            </a:xfrm>
            <a:prstGeom prst="rect">
              <a:avLst/>
            </a:prstGeom>
            <a:solidFill>
              <a:srgbClr val="80BD41">
                <a:alpha val="100000"/>
              </a:srgbClr>
            </a:solidFill>
          </p:spPr>
          <p:txBody>
            <a:bodyPr/>
            <a:lstStyle/>
            <a:p/>
          </p:txBody>
        </p:sp>
        <p:sp>
          <p:nvSpPr>
            <p:cNvPr id="169" name="rc169"/>
            <p:cNvSpPr/>
            <p:nvPr/>
          </p:nvSpPr>
          <p:spPr>
            <a:xfrm>
              <a:off x="5554002" y="920237"/>
              <a:ext cx="121626" cy="2759979"/>
            </a:xfrm>
            <a:prstGeom prst="rect">
              <a:avLst/>
            </a:prstGeom>
            <a:solidFill>
              <a:srgbClr val="80BD41">
                <a:alpha val="100000"/>
              </a:srgbClr>
            </a:solidFill>
          </p:spPr>
          <p:txBody>
            <a:bodyPr/>
            <a:lstStyle/>
            <a:p/>
          </p:txBody>
        </p:sp>
        <p:sp>
          <p:nvSpPr>
            <p:cNvPr id="170" name="rc170"/>
            <p:cNvSpPr/>
            <p:nvPr/>
          </p:nvSpPr>
          <p:spPr>
            <a:xfrm>
              <a:off x="5283722" y="920237"/>
              <a:ext cx="121626" cy="2759979"/>
            </a:xfrm>
            <a:prstGeom prst="rect">
              <a:avLst/>
            </a:prstGeom>
            <a:solidFill>
              <a:srgbClr val="80BD41">
                <a:alpha val="100000"/>
              </a:srgbClr>
            </a:solidFill>
          </p:spPr>
          <p:txBody>
            <a:bodyPr/>
            <a:lstStyle/>
            <a:p/>
          </p:txBody>
        </p:sp>
        <p:sp>
          <p:nvSpPr>
            <p:cNvPr id="171" name="rc171"/>
            <p:cNvSpPr/>
            <p:nvPr/>
          </p:nvSpPr>
          <p:spPr>
            <a:xfrm>
              <a:off x="5418862" y="920237"/>
              <a:ext cx="121626" cy="2759979"/>
            </a:xfrm>
            <a:prstGeom prst="rect">
              <a:avLst/>
            </a:prstGeom>
            <a:solidFill>
              <a:srgbClr val="80BD41">
                <a:alpha val="100000"/>
              </a:srgbClr>
            </a:solidFill>
          </p:spPr>
          <p:txBody>
            <a:bodyPr/>
            <a:lstStyle/>
            <a:p/>
          </p:txBody>
        </p:sp>
        <p:sp>
          <p:nvSpPr>
            <p:cNvPr id="172" name="rc172"/>
            <p:cNvSpPr/>
            <p:nvPr/>
          </p:nvSpPr>
          <p:spPr>
            <a:xfrm>
              <a:off x="6364845" y="891184"/>
              <a:ext cx="121626" cy="2789031"/>
            </a:xfrm>
            <a:prstGeom prst="rect">
              <a:avLst/>
            </a:prstGeom>
            <a:solidFill>
              <a:srgbClr val="80BD41">
                <a:alpha val="100000"/>
              </a:srgbClr>
            </a:solidFill>
          </p:spPr>
          <p:txBody>
            <a:bodyPr/>
            <a:lstStyle/>
            <a:p/>
          </p:txBody>
        </p:sp>
        <p:sp>
          <p:nvSpPr>
            <p:cNvPr id="173" name="rc173"/>
            <p:cNvSpPr/>
            <p:nvPr/>
          </p:nvSpPr>
          <p:spPr>
            <a:xfrm>
              <a:off x="5824283" y="891184"/>
              <a:ext cx="121626" cy="2789031"/>
            </a:xfrm>
            <a:prstGeom prst="rect">
              <a:avLst/>
            </a:prstGeom>
            <a:solidFill>
              <a:srgbClr val="80BD41">
                <a:alpha val="100000"/>
              </a:srgbClr>
            </a:solidFill>
          </p:spPr>
          <p:txBody>
            <a:bodyPr/>
            <a:lstStyle/>
            <a:p/>
          </p:txBody>
        </p:sp>
        <p:sp>
          <p:nvSpPr>
            <p:cNvPr id="174" name="rc174"/>
            <p:cNvSpPr/>
            <p:nvPr/>
          </p:nvSpPr>
          <p:spPr>
            <a:xfrm>
              <a:off x="6094564" y="891184"/>
              <a:ext cx="121626" cy="2789031"/>
            </a:xfrm>
            <a:prstGeom prst="rect">
              <a:avLst/>
            </a:prstGeom>
            <a:solidFill>
              <a:srgbClr val="80BD41">
                <a:alpha val="100000"/>
              </a:srgbClr>
            </a:solidFill>
          </p:spPr>
          <p:txBody>
            <a:bodyPr/>
            <a:lstStyle/>
            <a:p/>
          </p:txBody>
        </p:sp>
        <p:sp>
          <p:nvSpPr>
            <p:cNvPr id="175" name="rc175"/>
            <p:cNvSpPr/>
            <p:nvPr/>
          </p:nvSpPr>
          <p:spPr>
            <a:xfrm>
              <a:off x="6499985" y="891184"/>
              <a:ext cx="121626" cy="2789031"/>
            </a:xfrm>
            <a:prstGeom prst="rect">
              <a:avLst/>
            </a:prstGeom>
            <a:solidFill>
              <a:srgbClr val="80BD41">
                <a:alpha val="100000"/>
              </a:srgbClr>
            </a:solidFill>
          </p:spPr>
          <p:txBody>
            <a:bodyPr/>
            <a:lstStyle/>
            <a:p/>
          </p:txBody>
        </p:sp>
        <p:sp>
          <p:nvSpPr>
            <p:cNvPr id="176" name="rc176"/>
            <p:cNvSpPr/>
            <p:nvPr/>
          </p:nvSpPr>
          <p:spPr>
            <a:xfrm>
              <a:off x="5959424" y="891184"/>
              <a:ext cx="121626" cy="2789031"/>
            </a:xfrm>
            <a:prstGeom prst="rect">
              <a:avLst/>
            </a:prstGeom>
            <a:solidFill>
              <a:srgbClr val="80BD41">
                <a:alpha val="100000"/>
              </a:srgbClr>
            </a:solidFill>
          </p:spPr>
          <p:txBody>
            <a:bodyPr/>
            <a:lstStyle/>
            <a:p/>
          </p:txBody>
        </p:sp>
        <p:sp>
          <p:nvSpPr>
            <p:cNvPr id="177" name="rc177"/>
            <p:cNvSpPr/>
            <p:nvPr/>
          </p:nvSpPr>
          <p:spPr>
            <a:xfrm>
              <a:off x="6229705" y="891184"/>
              <a:ext cx="121626" cy="2789031"/>
            </a:xfrm>
            <a:prstGeom prst="rect">
              <a:avLst/>
            </a:prstGeom>
            <a:solidFill>
              <a:srgbClr val="80BD41">
                <a:alpha val="100000"/>
              </a:srgbClr>
            </a:solidFill>
          </p:spPr>
          <p:txBody>
            <a:bodyPr/>
            <a:lstStyle/>
            <a:p/>
          </p:txBody>
        </p:sp>
        <p:sp>
          <p:nvSpPr>
            <p:cNvPr id="178" name="rc178"/>
            <p:cNvSpPr/>
            <p:nvPr/>
          </p:nvSpPr>
          <p:spPr>
            <a:xfrm>
              <a:off x="7175687" y="862132"/>
              <a:ext cx="121626" cy="2818084"/>
            </a:xfrm>
            <a:prstGeom prst="rect">
              <a:avLst/>
            </a:prstGeom>
            <a:solidFill>
              <a:srgbClr val="80BD41">
                <a:alpha val="100000"/>
              </a:srgbClr>
            </a:solidFill>
          </p:spPr>
          <p:txBody>
            <a:bodyPr/>
            <a:lstStyle/>
            <a:p/>
          </p:txBody>
        </p:sp>
        <p:sp>
          <p:nvSpPr>
            <p:cNvPr id="179" name="rc179"/>
            <p:cNvSpPr/>
            <p:nvPr/>
          </p:nvSpPr>
          <p:spPr>
            <a:xfrm>
              <a:off x="6770266" y="862132"/>
              <a:ext cx="121626" cy="2818084"/>
            </a:xfrm>
            <a:prstGeom prst="rect">
              <a:avLst/>
            </a:prstGeom>
            <a:solidFill>
              <a:srgbClr val="80BD41">
                <a:alpha val="100000"/>
              </a:srgbClr>
            </a:solidFill>
          </p:spPr>
          <p:txBody>
            <a:bodyPr/>
            <a:lstStyle/>
            <a:p/>
          </p:txBody>
        </p:sp>
        <p:sp>
          <p:nvSpPr>
            <p:cNvPr id="180" name="rc180"/>
            <p:cNvSpPr/>
            <p:nvPr/>
          </p:nvSpPr>
          <p:spPr>
            <a:xfrm>
              <a:off x="7310828" y="862132"/>
              <a:ext cx="121626" cy="2818084"/>
            </a:xfrm>
            <a:prstGeom prst="rect">
              <a:avLst/>
            </a:prstGeom>
            <a:solidFill>
              <a:srgbClr val="80BD41">
                <a:alpha val="100000"/>
              </a:srgbClr>
            </a:solidFill>
          </p:spPr>
          <p:txBody>
            <a:bodyPr/>
            <a:lstStyle/>
            <a:p/>
          </p:txBody>
        </p:sp>
        <p:sp>
          <p:nvSpPr>
            <p:cNvPr id="181" name="rc181"/>
            <p:cNvSpPr/>
            <p:nvPr/>
          </p:nvSpPr>
          <p:spPr>
            <a:xfrm>
              <a:off x="7040547" y="862132"/>
              <a:ext cx="121626" cy="2818084"/>
            </a:xfrm>
            <a:prstGeom prst="rect">
              <a:avLst/>
            </a:prstGeom>
            <a:solidFill>
              <a:srgbClr val="80BD41">
                <a:alpha val="100000"/>
              </a:srgbClr>
            </a:solidFill>
          </p:spPr>
          <p:txBody>
            <a:bodyPr/>
            <a:lstStyle/>
            <a:p/>
          </p:txBody>
        </p:sp>
        <p:sp>
          <p:nvSpPr>
            <p:cNvPr id="182" name="rc182"/>
            <p:cNvSpPr/>
            <p:nvPr/>
          </p:nvSpPr>
          <p:spPr>
            <a:xfrm>
              <a:off x="6905407" y="862132"/>
              <a:ext cx="121626" cy="2818084"/>
            </a:xfrm>
            <a:prstGeom prst="rect">
              <a:avLst/>
            </a:prstGeom>
            <a:solidFill>
              <a:srgbClr val="80BD41">
                <a:alpha val="100000"/>
              </a:srgbClr>
            </a:solidFill>
          </p:spPr>
          <p:txBody>
            <a:bodyPr/>
            <a:lstStyle/>
            <a:p/>
          </p:txBody>
        </p:sp>
        <p:sp>
          <p:nvSpPr>
            <p:cNvPr id="183" name="rc183"/>
            <p:cNvSpPr/>
            <p:nvPr/>
          </p:nvSpPr>
          <p:spPr>
            <a:xfrm>
              <a:off x="7445968" y="862132"/>
              <a:ext cx="121626" cy="2818084"/>
            </a:xfrm>
            <a:prstGeom prst="rect">
              <a:avLst/>
            </a:prstGeom>
            <a:solidFill>
              <a:srgbClr val="80BD41">
                <a:alpha val="100000"/>
              </a:srgbClr>
            </a:solidFill>
          </p:spPr>
          <p:txBody>
            <a:bodyPr/>
            <a:lstStyle/>
            <a:p/>
          </p:txBody>
        </p:sp>
        <p:sp>
          <p:nvSpPr>
            <p:cNvPr id="184" name="rc184"/>
            <p:cNvSpPr/>
            <p:nvPr/>
          </p:nvSpPr>
          <p:spPr>
            <a:xfrm>
              <a:off x="6635126" y="862132"/>
              <a:ext cx="121626" cy="2818084"/>
            </a:xfrm>
            <a:prstGeom prst="rect">
              <a:avLst/>
            </a:prstGeom>
            <a:solidFill>
              <a:srgbClr val="80BD41">
                <a:alpha val="100000"/>
              </a:srgbClr>
            </a:solidFill>
          </p:spPr>
          <p:txBody>
            <a:bodyPr/>
            <a:lstStyle/>
            <a:p/>
          </p:txBody>
        </p:sp>
        <p:sp>
          <p:nvSpPr>
            <p:cNvPr id="185" name="rc185"/>
            <p:cNvSpPr/>
            <p:nvPr/>
          </p:nvSpPr>
          <p:spPr>
            <a:xfrm>
              <a:off x="7581109" y="833079"/>
              <a:ext cx="121626" cy="2847136"/>
            </a:xfrm>
            <a:prstGeom prst="rect">
              <a:avLst/>
            </a:prstGeom>
            <a:solidFill>
              <a:srgbClr val="80BD41">
                <a:alpha val="100000"/>
              </a:srgbClr>
            </a:solidFill>
          </p:spPr>
          <p:txBody>
            <a:bodyPr/>
            <a:lstStyle/>
            <a:p/>
          </p:txBody>
        </p:sp>
        <p:sp>
          <p:nvSpPr>
            <p:cNvPr id="186" name="rc186"/>
            <p:cNvSpPr/>
            <p:nvPr/>
          </p:nvSpPr>
          <p:spPr>
            <a:xfrm>
              <a:off x="7986530" y="833079"/>
              <a:ext cx="121626" cy="2847136"/>
            </a:xfrm>
            <a:prstGeom prst="rect">
              <a:avLst/>
            </a:prstGeom>
            <a:solidFill>
              <a:srgbClr val="80BD41">
                <a:alpha val="100000"/>
              </a:srgbClr>
            </a:solidFill>
          </p:spPr>
          <p:txBody>
            <a:bodyPr/>
            <a:lstStyle/>
            <a:p/>
          </p:txBody>
        </p:sp>
        <p:sp>
          <p:nvSpPr>
            <p:cNvPr id="187" name="rc187"/>
            <p:cNvSpPr/>
            <p:nvPr/>
          </p:nvSpPr>
          <p:spPr>
            <a:xfrm>
              <a:off x="7851390" y="833079"/>
              <a:ext cx="121626" cy="2847136"/>
            </a:xfrm>
            <a:prstGeom prst="rect">
              <a:avLst/>
            </a:prstGeom>
            <a:solidFill>
              <a:srgbClr val="80BD41">
                <a:alpha val="100000"/>
              </a:srgbClr>
            </a:solidFill>
          </p:spPr>
          <p:txBody>
            <a:bodyPr/>
            <a:lstStyle/>
            <a:p/>
          </p:txBody>
        </p:sp>
        <p:sp>
          <p:nvSpPr>
            <p:cNvPr id="188" name="rc188"/>
            <p:cNvSpPr/>
            <p:nvPr/>
          </p:nvSpPr>
          <p:spPr>
            <a:xfrm>
              <a:off x="7716249" y="833079"/>
              <a:ext cx="121626" cy="2847136"/>
            </a:xfrm>
            <a:prstGeom prst="rect">
              <a:avLst/>
            </a:prstGeom>
            <a:solidFill>
              <a:srgbClr val="80BD41">
                <a:alpha val="100000"/>
              </a:srgbClr>
            </a:solidFill>
          </p:spPr>
          <p:txBody>
            <a:bodyPr/>
            <a:lstStyle/>
            <a:p/>
          </p:txBody>
        </p:sp>
        <p:sp>
          <p:nvSpPr>
            <p:cNvPr id="189" name="rc189"/>
            <p:cNvSpPr/>
            <p:nvPr/>
          </p:nvSpPr>
          <p:spPr>
            <a:xfrm>
              <a:off x="8391951" y="804027"/>
              <a:ext cx="121626" cy="2876188"/>
            </a:xfrm>
            <a:prstGeom prst="rect">
              <a:avLst/>
            </a:prstGeom>
            <a:solidFill>
              <a:srgbClr val="80BD41">
                <a:alpha val="100000"/>
              </a:srgbClr>
            </a:solidFill>
          </p:spPr>
          <p:txBody>
            <a:bodyPr/>
            <a:lstStyle/>
            <a:p/>
          </p:txBody>
        </p:sp>
        <p:sp>
          <p:nvSpPr>
            <p:cNvPr id="190" name="rc190"/>
            <p:cNvSpPr/>
            <p:nvPr/>
          </p:nvSpPr>
          <p:spPr>
            <a:xfrm>
              <a:off x="8797373" y="804027"/>
              <a:ext cx="121626" cy="2876188"/>
            </a:xfrm>
            <a:prstGeom prst="rect">
              <a:avLst/>
            </a:prstGeom>
            <a:solidFill>
              <a:srgbClr val="80BD41">
                <a:alpha val="100000"/>
              </a:srgbClr>
            </a:solidFill>
          </p:spPr>
          <p:txBody>
            <a:bodyPr/>
            <a:lstStyle/>
            <a:p/>
          </p:txBody>
        </p:sp>
        <p:sp>
          <p:nvSpPr>
            <p:cNvPr id="191" name="rc191"/>
            <p:cNvSpPr/>
            <p:nvPr/>
          </p:nvSpPr>
          <p:spPr>
            <a:xfrm>
              <a:off x="8527092" y="804027"/>
              <a:ext cx="121626" cy="2876188"/>
            </a:xfrm>
            <a:prstGeom prst="rect">
              <a:avLst/>
            </a:prstGeom>
            <a:solidFill>
              <a:srgbClr val="80BD41">
                <a:alpha val="100000"/>
              </a:srgbClr>
            </a:solidFill>
          </p:spPr>
          <p:txBody>
            <a:bodyPr/>
            <a:lstStyle/>
            <a:p/>
          </p:txBody>
        </p:sp>
        <p:sp>
          <p:nvSpPr>
            <p:cNvPr id="192" name="rc192"/>
            <p:cNvSpPr/>
            <p:nvPr/>
          </p:nvSpPr>
          <p:spPr>
            <a:xfrm>
              <a:off x="8932513" y="804027"/>
              <a:ext cx="121626" cy="2876188"/>
            </a:xfrm>
            <a:prstGeom prst="rect">
              <a:avLst/>
            </a:prstGeom>
            <a:solidFill>
              <a:srgbClr val="80BD41">
                <a:alpha val="100000"/>
              </a:srgbClr>
            </a:solidFill>
          </p:spPr>
          <p:txBody>
            <a:bodyPr/>
            <a:lstStyle/>
            <a:p/>
          </p:txBody>
        </p:sp>
        <p:sp>
          <p:nvSpPr>
            <p:cNvPr id="193" name="rc193"/>
            <p:cNvSpPr/>
            <p:nvPr/>
          </p:nvSpPr>
          <p:spPr>
            <a:xfrm>
              <a:off x="8256811" y="804027"/>
              <a:ext cx="121626" cy="2876188"/>
            </a:xfrm>
            <a:prstGeom prst="rect">
              <a:avLst/>
            </a:prstGeom>
            <a:solidFill>
              <a:srgbClr val="80BD41">
                <a:alpha val="100000"/>
              </a:srgbClr>
            </a:solidFill>
          </p:spPr>
          <p:txBody>
            <a:bodyPr/>
            <a:lstStyle/>
            <a:p/>
          </p:txBody>
        </p:sp>
        <p:sp>
          <p:nvSpPr>
            <p:cNvPr id="194" name="rc194"/>
            <p:cNvSpPr/>
            <p:nvPr/>
          </p:nvSpPr>
          <p:spPr>
            <a:xfrm>
              <a:off x="8662232" y="804027"/>
              <a:ext cx="121626" cy="2876188"/>
            </a:xfrm>
            <a:prstGeom prst="rect">
              <a:avLst/>
            </a:prstGeom>
            <a:solidFill>
              <a:srgbClr val="80BD41">
                <a:alpha val="100000"/>
              </a:srgbClr>
            </a:solidFill>
          </p:spPr>
          <p:txBody>
            <a:bodyPr/>
            <a:lstStyle/>
            <a:p/>
          </p:txBody>
        </p:sp>
        <p:sp>
          <p:nvSpPr>
            <p:cNvPr id="195" name="rc195"/>
            <p:cNvSpPr/>
            <p:nvPr/>
          </p:nvSpPr>
          <p:spPr>
            <a:xfrm>
              <a:off x="8121670" y="804027"/>
              <a:ext cx="121626" cy="2876188"/>
            </a:xfrm>
            <a:prstGeom prst="rect">
              <a:avLst/>
            </a:prstGeom>
            <a:solidFill>
              <a:srgbClr val="80BD41">
                <a:alpha val="100000"/>
              </a:srgbClr>
            </a:solidFill>
          </p:spPr>
          <p:txBody>
            <a:bodyPr/>
            <a:lstStyle/>
            <a:p/>
          </p:txBody>
        </p:sp>
        <p:sp>
          <p:nvSpPr>
            <p:cNvPr id="196" name="pg196"/>
            <p:cNvSpPr/>
            <p:nvPr/>
          </p:nvSpPr>
          <p:spPr>
            <a:xfrm>
              <a:off x="1080423" y="3679784"/>
              <a:ext cx="431" cy="431"/>
            </a:xfrm>
            <a:custGeom>
              <a:avLst/>
              <a:pathLst>
                <a:path w="431" h="431">
                  <a:moveTo>
                    <a:pt x="431" y="0"/>
                  </a:moveTo>
                  <a:lnTo>
                    <a:pt x="431" y="431"/>
                  </a:lnTo>
                  <a:lnTo>
                    <a:pt x="0" y="43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7" name="pg197"/>
            <p:cNvSpPr/>
            <p:nvPr/>
          </p:nvSpPr>
          <p:spPr>
            <a:xfrm>
              <a:off x="990937" y="3590298"/>
              <a:ext cx="89917" cy="89917"/>
            </a:xfrm>
            <a:custGeom>
              <a:avLst/>
              <a:pathLst>
                <a:path w="89917" h="89917">
                  <a:moveTo>
                    <a:pt x="89917" y="0"/>
                  </a:moveTo>
                  <a:lnTo>
                    <a:pt x="89917" y="8948"/>
                  </a:lnTo>
                  <a:lnTo>
                    <a:pt x="8948" y="89917"/>
                  </a:lnTo>
                  <a:lnTo>
                    <a:pt x="0" y="8991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8" name="pg198"/>
            <p:cNvSpPr/>
            <p:nvPr/>
          </p:nvSpPr>
          <p:spPr>
            <a:xfrm>
              <a:off x="959228" y="350081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199" name="pg199"/>
            <p:cNvSpPr/>
            <p:nvPr/>
          </p:nvSpPr>
          <p:spPr>
            <a:xfrm>
              <a:off x="959228" y="341132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0" name="pg200"/>
            <p:cNvSpPr/>
            <p:nvPr/>
          </p:nvSpPr>
          <p:spPr>
            <a:xfrm>
              <a:off x="959228" y="332184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1" name="pg201"/>
            <p:cNvSpPr/>
            <p:nvPr/>
          </p:nvSpPr>
          <p:spPr>
            <a:xfrm>
              <a:off x="959228" y="323235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2" name="pg202"/>
            <p:cNvSpPr/>
            <p:nvPr/>
          </p:nvSpPr>
          <p:spPr>
            <a:xfrm>
              <a:off x="959228" y="314286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3" name="pg203"/>
            <p:cNvSpPr/>
            <p:nvPr/>
          </p:nvSpPr>
          <p:spPr>
            <a:xfrm>
              <a:off x="959228" y="305338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4" name="pg204"/>
            <p:cNvSpPr/>
            <p:nvPr/>
          </p:nvSpPr>
          <p:spPr>
            <a:xfrm>
              <a:off x="959228" y="296389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5" name="pg205"/>
            <p:cNvSpPr/>
            <p:nvPr/>
          </p:nvSpPr>
          <p:spPr>
            <a:xfrm>
              <a:off x="959228" y="287441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6" name="pg206"/>
            <p:cNvSpPr/>
            <p:nvPr/>
          </p:nvSpPr>
          <p:spPr>
            <a:xfrm>
              <a:off x="959228" y="278492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7" name="pg207"/>
            <p:cNvSpPr/>
            <p:nvPr/>
          </p:nvSpPr>
          <p:spPr>
            <a:xfrm>
              <a:off x="959228" y="269543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8" name="pg208"/>
            <p:cNvSpPr/>
            <p:nvPr/>
          </p:nvSpPr>
          <p:spPr>
            <a:xfrm>
              <a:off x="959228" y="260595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09" name="pg209"/>
            <p:cNvSpPr/>
            <p:nvPr/>
          </p:nvSpPr>
          <p:spPr>
            <a:xfrm>
              <a:off x="959228" y="251646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0" name="pg210"/>
            <p:cNvSpPr/>
            <p:nvPr/>
          </p:nvSpPr>
          <p:spPr>
            <a:xfrm>
              <a:off x="959228" y="242698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1" name="pg211"/>
            <p:cNvSpPr/>
            <p:nvPr/>
          </p:nvSpPr>
          <p:spPr>
            <a:xfrm>
              <a:off x="959228" y="233749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2" name="pg212"/>
            <p:cNvSpPr/>
            <p:nvPr/>
          </p:nvSpPr>
          <p:spPr>
            <a:xfrm>
              <a:off x="959228" y="224800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3" name="pg213"/>
            <p:cNvSpPr/>
            <p:nvPr/>
          </p:nvSpPr>
          <p:spPr>
            <a:xfrm>
              <a:off x="959228" y="215852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4" name="pg214"/>
            <p:cNvSpPr/>
            <p:nvPr/>
          </p:nvSpPr>
          <p:spPr>
            <a:xfrm>
              <a:off x="959228" y="206903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5" name="pg215"/>
            <p:cNvSpPr/>
            <p:nvPr/>
          </p:nvSpPr>
          <p:spPr>
            <a:xfrm>
              <a:off x="959228" y="197955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6" name="pg216"/>
            <p:cNvSpPr/>
            <p:nvPr/>
          </p:nvSpPr>
          <p:spPr>
            <a:xfrm>
              <a:off x="959228" y="189006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7" name="pg217"/>
            <p:cNvSpPr/>
            <p:nvPr/>
          </p:nvSpPr>
          <p:spPr>
            <a:xfrm>
              <a:off x="959228" y="180057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8" name="pg218"/>
            <p:cNvSpPr/>
            <p:nvPr/>
          </p:nvSpPr>
          <p:spPr>
            <a:xfrm>
              <a:off x="959228" y="171109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19" name="pg219"/>
            <p:cNvSpPr/>
            <p:nvPr/>
          </p:nvSpPr>
          <p:spPr>
            <a:xfrm>
              <a:off x="959228" y="162160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0" name="pg220"/>
            <p:cNvSpPr/>
            <p:nvPr/>
          </p:nvSpPr>
          <p:spPr>
            <a:xfrm>
              <a:off x="959228" y="153212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1" name="pg221"/>
            <p:cNvSpPr/>
            <p:nvPr/>
          </p:nvSpPr>
          <p:spPr>
            <a:xfrm>
              <a:off x="959228" y="144263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2" name="pg222"/>
            <p:cNvSpPr/>
            <p:nvPr/>
          </p:nvSpPr>
          <p:spPr>
            <a:xfrm>
              <a:off x="959228" y="1414128"/>
              <a:ext cx="69595" cy="69595"/>
            </a:xfrm>
            <a:custGeom>
              <a:avLst/>
              <a:pathLst>
                <a:path w="69595" h="69595">
                  <a:moveTo>
                    <a:pt x="60647" y="0"/>
                  </a:moveTo>
                  <a:lnTo>
                    <a:pt x="69595" y="0"/>
                  </a:lnTo>
                  <a:lnTo>
                    <a:pt x="0" y="69595"/>
                  </a:lnTo>
                  <a:lnTo>
                    <a:pt x="0" y="6064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3" name="pg223"/>
            <p:cNvSpPr/>
            <p:nvPr/>
          </p:nvSpPr>
          <p:spPr>
            <a:xfrm>
              <a:off x="2959629" y="3667024"/>
              <a:ext cx="13191" cy="13191"/>
            </a:xfrm>
            <a:custGeom>
              <a:avLst/>
              <a:pathLst>
                <a:path w="13191" h="13191">
                  <a:moveTo>
                    <a:pt x="13191" y="0"/>
                  </a:moveTo>
                  <a:lnTo>
                    <a:pt x="13191" y="8948"/>
                  </a:lnTo>
                  <a:lnTo>
                    <a:pt x="8948" y="13191"/>
                  </a:lnTo>
                  <a:lnTo>
                    <a:pt x="0" y="1319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4" name="pg224"/>
            <p:cNvSpPr/>
            <p:nvPr/>
          </p:nvSpPr>
          <p:spPr>
            <a:xfrm>
              <a:off x="2870143" y="3577538"/>
              <a:ext cx="102677" cy="102677"/>
            </a:xfrm>
            <a:custGeom>
              <a:avLst/>
              <a:pathLst>
                <a:path w="102677" h="102677">
                  <a:moveTo>
                    <a:pt x="102677" y="0"/>
                  </a:moveTo>
                  <a:lnTo>
                    <a:pt x="102677" y="8948"/>
                  </a:lnTo>
                  <a:lnTo>
                    <a:pt x="8948" y="102677"/>
                  </a:lnTo>
                  <a:lnTo>
                    <a:pt x="0" y="10267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5" name="pg225"/>
            <p:cNvSpPr/>
            <p:nvPr/>
          </p:nvSpPr>
          <p:spPr>
            <a:xfrm>
              <a:off x="2851194" y="348805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6" name="pg226"/>
            <p:cNvSpPr/>
            <p:nvPr/>
          </p:nvSpPr>
          <p:spPr>
            <a:xfrm>
              <a:off x="2851194" y="339856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7" name="pg227"/>
            <p:cNvSpPr/>
            <p:nvPr/>
          </p:nvSpPr>
          <p:spPr>
            <a:xfrm>
              <a:off x="2851194" y="330908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8" name="pg228"/>
            <p:cNvSpPr/>
            <p:nvPr/>
          </p:nvSpPr>
          <p:spPr>
            <a:xfrm>
              <a:off x="2851194" y="321959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29" name="pg229"/>
            <p:cNvSpPr/>
            <p:nvPr/>
          </p:nvSpPr>
          <p:spPr>
            <a:xfrm>
              <a:off x="2851194" y="313010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0" name="pg230"/>
            <p:cNvSpPr/>
            <p:nvPr/>
          </p:nvSpPr>
          <p:spPr>
            <a:xfrm>
              <a:off x="2851194" y="304062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1" name="pg231"/>
            <p:cNvSpPr/>
            <p:nvPr/>
          </p:nvSpPr>
          <p:spPr>
            <a:xfrm>
              <a:off x="2851194" y="295113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2" name="pg232"/>
            <p:cNvSpPr/>
            <p:nvPr/>
          </p:nvSpPr>
          <p:spPr>
            <a:xfrm>
              <a:off x="2851194" y="286165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3" name="pg233"/>
            <p:cNvSpPr/>
            <p:nvPr/>
          </p:nvSpPr>
          <p:spPr>
            <a:xfrm>
              <a:off x="2851194" y="277216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4" name="pg234"/>
            <p:cNvSpPr/>
            <p:nvPr/>
          </p:nvSpPr>
          <p:spPr>
            <a:xfrm>
              <a:off x="2851194" y="268267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5" name="pg235"/>
            <p:cNvSpPr/>
            <p:nvPr/>
          </p:nvSpPr>
          <p:spPr>
            <a:xfrm>
              <a:off x="2851194" y="259319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6" name="pg236"/>
            <p:cNvSpPr/>
            <p:nvPr/>
          </p:nvSpPr>
          <p:spPr>
            <a:xfrm>
              <a:off x="2851194" y="250370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7" name="pg237"/>
            <p:cNvSpPr/>
            <p:nvPr/>
          </p:nvSpPr>
          <p:spPr>
            <a:xfrm>
              <a:off x="2851194" y="241422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8" name="pg238"/>
            <p:cNvSpPr/>
            <p:nvPr/>
          </p:nvSpPr>
          <p:spPr>
            <a:xfrm>
              <a:off x="2851194" y="232473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39" name="pg239"/>
            <p:cNvSpPr/>
            <p:nvPr/>
          </p:nvSpPr>
          <p:spPr>
            <a:xfrm>
              <a:off x="2851194" y="223524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0" name="pg240"/>
            <p:cNvSpPr/>
            <p:nvPr/>
          </p:nvSpPr>
          <p:spPr>
            <a:xfrm>
              <a:off x="2851194" y="214576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1" name="pg241"/>
            <p:cNvSpPr/>
            <p:nvPr/>
          </p:nvSpPr>
          <p:spPr>
            <a:xfrm>
              <a:off x="2851194" y="205627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2" name="pg242"/>
            <p:cNvSpPr/>
            <p:nvPr/>
          </p:nvSpPr>
          <p:spPr>
            <a:xfrm>
              <a:off x="2851194" y="196679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3" name="pg243"/>
            <p:cNvSpPr/>
            <p:nvPr/>
          </p:nvSpPr>
          <p:spPr>
            <a:xfrm>
              <a:off x="2851194" y="187730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4" name="pg244"/>
            <p:cNvSpPr/>
            <p:nvPr/>
          </p:nvSpPr>
          <p:spPr>
            <a:xfrm>
              <a:off x="2851194" y="178781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5" name="pg245"/>
            <p:cNvSpPr/>
            <p:nvPr/>
          </p:nvSpPr>
          <p:spPr>
            <a:xfrm>
              <a:off x="2851194" y="169833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6" name="pg246"/>
            <p:cNvSpPr/>
            <p:nvPr/>
          </p:nvSpPr>
          <p:spPr>
            <a:xfrm>
              <a:off x="2851194" y="160884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7" name="pg247"/>
            <p:cNvSpPr/>
            <p:nvPr/>
          </p:nvSpPr>
          <p:spPr>
            <a:xfrm>
              <a:off x="2851194" y="151936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8" name="pg248"/>
            <p:cNvSpPr/>
            <p:nvPr/>
          </p:nvSpPr>
          <p:spPr>
            <a:xfrm>
              <a:off x="2851194" y="142987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49" name="pg249"/>
            <p:cNvSpPr/>
            <p:nvPr/>
          </p:nvSpPr>
          <p:spPr>
            <a:xfrm>
              <a:off x="2851194" y="134038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0" name="pg250"/>
            <p:cNvSpPr/>
            <p:nvPr/>
          </p:nvSpPr>
          <p:spPr>
            <a:xfrm>
              <a:off x="2851194" y="125090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1" name="pg251"/>
            <p:cNvSpPr/>
            <p:nvPr/>
          </p:nvSpPr>
          <p:spPr>
            <a:xfrm>
              <a:off x="2851194" y="116141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2" name="pg252"/>
            <p:cNvSpPr/>
            <p:nvPr/>
          </p:nvSpPr>
          <p:spPr>
            <a:xfrm>
              <a:off x="2851194" y="107193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3" name="pg253"/>
            <p:cNvSpPr/>
            <p:nvPr/>
          </p:nvSpPr>
          <p:spPr>
            <a:xfrm>
              <a:off x="2851194" y="1065499"/>
              <a:ext cx="47520" cy="47520"/>
            </a:xfrm>
            <a:custGeom>
              <a:avLst/>
              <a:pathLst>
                <a:path w="47520" h="47520">
                  <a:moveTo>
                    <a:pt x="38572" y="0"/>
                  </a:moveTo>
                  <a:lnTo>
                    <a:pt x="47520" y="0"/>
                  </a:lnTo>
                  <a:lnTo>
                    <a:pt x="0" y="47520"/>
                  </a:lnTo>
                  <a:lnTo>
                    <a:pt x="0" y="3857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4" name="pg254"/>
            <p:cNvSpPr/>
            <p:nvPr/>
          </p:nvSpPr>
          <p:spPr>
            <a:xfrm>
              <a:off x="3317573" y="3619547"/>
              <a:ext cx="60668" cy="60668"/>
            </a:xfrm>
            <a:custGeom>
              <a:avLst/>
              <a:pathLst>
                <a:path w="60668" h="60668">
                  <a:moveTo>
                    <a:pt x="60668" y="0"/>
                  </a:moveTo>
                  <a:lnTo>
                    <a:pt x="60668" y="8948"/>
                  </a:lnTo>
                  <a:lnTo>
                    <a:pt x="8948" y="60668"/>
                  </a:lnTo>
                  <a:lnTo>
                    <a:pt x="0" y="6066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5" name="pg255"/>
            <p:cNvSpPr/>
            <p:nvPr/>
          </p:nvSpPr>
          <p:spPr>
            <a:xfrm>
              <a:off x="3256615" y="353006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6" name="pg256"/>
            <p:cNvSpPr/>
            <p:nvPr/>
          </p:nvSpPr>
          <p:spPr>
            <a:xfrm>
              <a:off x="3256615" y="344057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7" name="pg257"/>
            <p:cNvSpPr/>
            <p:nvPr/>
          </p:nvSpPr>
          <p:spPr>
            <a:xfrm>
              <a:off x="3256615" y="335108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8" name="pg258"/>
            <p:cNvSpPr/>
            <p:nvPr/>
          </p:nvSpPr>
          <p:spPr>
            <a:xfrm>
              <a:off x="3256615" y="326160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59" name="pg259"/>
            <p:cNvSpPr/>
            <p:nvPr/>
          </p:nvSpPr>
          <p:spPr>
            <a:xfrm>
              <a:off x="3256615" y="317211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0" name="pg260"/>
            <p:cNvSpPr/>
            <p:nvPr/>
          </p:nvSpPr>
          <p:spPr>
            <a:xfrm>
              <a:off x="3256615" y="308263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1" name="pg261"/>
            <p:cNvSpPr/>
            <p:nvPr/>
          </p:nvSpPr>
          <p:spPr>
            <a:xfrm>
              <a:off x="3256615" y="299314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2" name="pg262"/>
            <p:cNvSpPr/>
            <p:nvPr/>
          </p:nvSpPr>
          <p:spPr>
            <a:xfrm>
              <a:off x="3256615" y="290365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3" name="pg263"/>
            <p:cNvSpPr/>
            <p:nvPr/>
          </p:nvSpPr>
          <p:spPr>
            <a:xfrm>
              <a:off x="3256615" y="281417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4" name="pg264"/>
            <p:cNvSpPr/>
            <p:nvPr/>
          </p:nvSpPr>
          <p:spPr>
            <a:xfrm>
              <a:off x="3256615" y="272468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5" name="pg265"/>
            <p:cNvSpPr/>
            <p:nvPr/>
          </p:nvSpPr>
          <p:spPr>
            <a:xfrm>
              <a:off x="3256615" y="263520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6" name="pg266"/>
            <p:cNvSpPr/>
            <p:nvPr/>
          </p:nvSpPr>
          <p:spPr>
            <a:xfrm>
              <a:off x="3256615" y="254571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7" name="pg267"/>
            <p:cNvSpPr/>
            <p:nvPr/>
          </p:nvSpPr>
          <p:spPr>
            <a:xfrm>
              <a:off x="3256615" y="245622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8" name="pg268"/>
            <p:cNvSpPr/>
            <p:nvPr/>
          </p:nvSpPr>
          <p:spPr>
            <a:xfrm>
              <a:off x="3256615" y="236674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69" name="pg269"/>
            <p:cNvSpPr/>
            <p:nvPr/>
          </p:nvSpPr>
          <p:spPr>
            <a:xfrm>
              <a:off x="3256615" y="227725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0" name="pg270"/>
            <p:cNvSpPr/>
            <p:nvPr/>
          </p:nvSpPr>
          <p:spPr>
            <a:xfrm>
              <a:off x="3256615" y="218777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1" name="pg271"/>
            <p:cNvSpPr/>
            <p:nvPr/>
          </p:nvSpPr>
          <p:spPr>
            <a:xfrm>
              <a:off x="3256615" y="209828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2" name="pg272"/>
            <p:cNvSpPr/>
            <p:nvPr/>
          </p:nvSpPr>
          <p:spPr>
            <a:xfrm>
              <a:off x="3256615" y="200879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3" name="pg273"/>
            <p:cNvSpPr/>
            <p:nvPr/>
          </p:nvSpPr>
          <p:spPr>
            <a:xfrm>
              <a:off x="3256615" y="191931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4" name="pg274"/>
            <p:cNvSpPr/>
            <p:nvPr/>
          </p:nvSpPr>
          <p:spPr>
            <a:xfrm>
              <a:off x="3256615" y="182982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5" name="pg275"/>
            <p:cNvSpPr/>
            <p:nvPr/>
          </p:nvSpPr>
          <p:spPr>
            <a:xfrm>
              <a:off x="3256615" y="174034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6" name="pg276"/>
            <p:cNvSpPr/>
            <p:nvPr/>
          </p:nvSpPr>
          <p:spPr>
            <a:xfrm>
              <a:off x="3256615" y="165085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7" name="pg277"/>
            <p:cNvSpPr/>
            <p:nvPr/>
          </p:nvSpPr>
          <p:spPr>
            <a:xfrm>
              <a:off x="3256615" y="156136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8" name="pg278"/>
            <p:cNvSpPr/>
            <p:nvPr/>
          </p:nvSpPr>
          <p:spPr>
            <a:xfrm>
              <a:off x="3256615" y="147188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79" name="pg279"/>
            <p:cNvSpPr/>
            <p:nvPr/>
          </p:nvSpPr>
          <p:spPr>
            <a:xfrm>
              <a:off x="3256615" y="138239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0" name="pg280"/>
            <p:cNvSpPr/>
            <p:nvPr/>
          </p:nvSpPr>
          <p:spPr>
            <a:xfrm>
              <a:off x="3256615" y="129291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1" name="pg281"/>
            <p:cNvSpPr/>
            <p:nvPr/>
          </p:nvSpPr>
          <p:spPr>
            <a:xfrm>
              <a:off x="3256615" y="120342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2" name="pg282"/>
            <p:cNvSpPr/>
            <p:nvPr/>
          </p:nvSpPr>
          <p:spPr>
            <a:xfrm>
              <a:off x="3256615" y="111393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3" name="pg283"/>
            <p:cNvSpPr/>
            <p:nvPr/>
          </p:nvSpPr>
          <p:spPr>
            <a:xfrm>
              <a:off x="3256615" y="1036446"/>
              <a:ext cx="118581" cy="118581"/>
            </a:xfrm>
            <a:custGeom>
              <a:avLst/>
              <a:pathLst>
                <a:path w="118581" h="118581">
                  <a:moveTo>
                    <a:pt x="109633" y="0"/>
                  </a:moveTo>
                  <a:lnTo>
                    <a:pt x="118581" y="0"/>
                  </a:lnTo>
                  <a:lnTo>
                    <a:pt x="0" y="118581"/>
                  </a:lnTo>
                  <a:lnTo>
                    <a:pt x="0" y="10963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4" name="pg284"/>
            <p:cNvSpPr/>
            <p:nvPr/>
          </p:nvSpPr>
          <p:spPr>
            <a:xfrm>
              <a:off x="3256615" y="1036446"/>
              <a:ext cx="29095" cy="29095"/>
            </a:xfrm>
            <a:custGeom>
              <a:avLst/>
              <a:pathLst>
                <a:path w="29095" h="29095">
                  <a:moveTo>
                    <a:pt x="20147" y="0"/>
                  </a:moveTo>
                  <a:lnTo>
                    <a:pt x="29095" y="0"/>
                  </a:lnTo>
                  <a:lnTo>
                    <a:pt x="0" y="29095"/>
                  </a:lnTo>
                  <a:lnTo>
                    <a:pt x="0" y="2014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5" name="pg285"/>
            <p:cNvSpPr/>
            <p:nvPr/>
          </p:nvSpPr>
          <p:spPr>
            <a:xfrm>
              <a:off x="3049115" y="3621370"/>
              <a:ext cx="58846" cy="58846"/>
            </a:xfrm>
            <a:custGeom>
              <a:avLst/>
              <a:pathLst>
                <a:path w="58846" h="58846">
                  <a:moveTo>
                    <a:pt x="58846" y="0"/>
                  </a:moveTo>
                  <a:lnTo>
                    <a:pt x="58846" y="8948"/>
                  </a:lnTo>
                  <a:lnTo>
                    <a:pt x="8948" y="58846"/>
                  </a:lnTo>
                  <a:lnTo>
                    <a:pt x="0" y="588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6" name="pg286"/>
            <p:cNvSpPr/>
            <p:nvPr/>
          </p:nvSpPr>
          <p:spPr>
            <a:xfrm>
              <a:off x="2986334" y="353188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7" name="pg287"/>
            <p:cNvSpPr/>
            <p:nvPr/>
          </p:nvSpPr>
          <p:spPr>
            <a:xfrm>
              <a:off x="2986334" y="344239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8" name="pg288"/>
            <p:cNvSpPr/>
            <p:nvPr/>
          </p:nvSpPr>
          <p:spPr>
            <a:xfrm>
              <a:off x="2986334" y="335291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89" name="pg289"/>
            <p:cNvSpPr/>
            <p:nvPr/>
          </p:nvSpPr>
          <p:spPr>
            <a:xfrm>
              <a:off x="2986334" y="326342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0" name="pg290"/>
            <p:cNvSpPr/>
            <p:nvPr/>
          </p:nvSpPr>
          <p:spPr>
            <a:xfrm>
              <a:off x="2986334" y="317394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1" name="pg291"/>
            <p:cNvSpPr/>
            <p:nvPr/>
          </p:nvSpPr>
          <p:spPr>
            <a:xfrm>
              <a:off x="2986334" y="308445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2" name="pg292"/>
            <p:cNvSpPr/>
            <p:nvPr/>
          </p:nvSpPr>
          <p:spPr>
            <a:xfrm>
              <a:off x="2986334" y="299496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3" name="pg293"/>
            <p:cNvSpPr/>
            <p:nvPr/>
          </p:nvSpPr>
          <p:spPr>
            <a:xfrm>
              <a:off x="2986334" y="290548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4" name="pg294"/>
            <p:cNvSpPr/>
            <p:nvPr/>
          </p:nvSpPr>
          <p:spPr>
            <a:xfrm>
              <a:off x="2986334" y="281599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5" name="pg295"/>
            <p:cNvSpPr/>
            <p:nvPr/>
          </p:nvSpPr>
          <p:spPr>
            <a:xfrm>
              <a:off x="2986334" y="272651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6" name="pg296"/>
            <p:cNvSpPr/>
            <p:nvPr/>
          </p:nvSpPr>
          <p:spPr>
            <a:xfrm>
              <a:off x="2986334" y="263702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7" name="pg297"/>
            <p:cNvSpPr/>
            <p:nvPr/>
          </p:nvSpPr>
          <p:spPr>
            <a:xfrm>
              <a:off x="2986334" y="254753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8" name="pg298"/>
            <p:cNvSpPr/>
            <p:nvPr/>
          </p:nvSpPr>
          <p:spPr>
            <a:xfrm>
              <a:off x="2986334" y="245805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299" name="pg299"/>
            <p:cNvSpPr/>
            <p:nvPr/>
          </p:nvSpPr>
          <p:spPr>
            <a:xfrm>
              <a:off x="2986334" y="236856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0" name="pg300"/>
            <p:cNvSpPr/>
            <p:nvPr/>
          </p:nvSpPr>
          <p:spPr>
            <a:xfrm>
              <a:off x="2986334" y="227908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1" name="pg301"/>
            <p:cNvSpPr/>
            <p:nvPr/>
          </p:nvSpPr>
          <p:spPr>
            <a:xfrm>
              <a:off x="2986334" y="218959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2" name="pg302"/>
            <p:cNvSpPr/>
            <p:nvPr/>
          </p:nvSpPr>
          <p:spPr>
            <a:xfrm>
              <a:off x="2986334" y="210010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3" name="pg303"/>
            <p:cNvSpPr/>
            <p:nvPr/>
          </p:nvSpPr>
          <p:spPr>
            <a:xfrm>
              <a:off x="2986334" y="201062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4" name="pg304"/>
            <p:cNvSpPr/>
            <p:nvPr/>
          </p:nvSpPr>
          <p:spPr>
            <a:xfrm>
              <a:off x="2986334" y="192113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5" name="pg305"/>
            <p:cNvSpPr/>
            <p:nvPr/>
          </p:nvSpPr>
          <p:spPr>
            <a:xfrm>
              <a:off x="2986334" y="183165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6" name="pg306"/>
            <p:cNvSpPr/>
            <p:nvPr/>
          </p:nvSpPr>
          <p:spPr>
            <a:xfrm>
              <a:off x="2986334" y="174216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7" name="pg307"/>
            <p:cNvSpPr/>
            <p:nvPr/>
          </p:nvSpPr>
          <p:spPr>
            <a:xfrm>
              <a:off x="2986334" y="165267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8" name="pg308"/>
            <p:cNvSpPr/>
            <p:nvPr/>
          </p:nvSpPr>
          <p:spPr>
            <a:xfrm>
              <a:off x="2986334" y="156319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09" name="pg309"/>
            <p:cNvSpPr/>
            <p:nvPr/>
          </p:nvSpPr>
          <p:spPr>
            <a:xfrm>
              <a:off x="2986334" y="147370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0" name="pg310"/>
            <p:cNvSpPr/>
            <p:nvPr/>
          </p:nvSpPr>
          <p:spPr>
            <a:xfrm>
              <a:off x="2986334" y="138422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1" name="pg311"/>
            <p:cNvSpPr/>
            <p:nvPr/>
          </p:nvSpPr>
          <p:spPr>
            <a:xfrm>
              <a:off x="2986334" y="129473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2" name="pg312"/>
            <p:cNvSpPr/>
            <p:nvPr/>
          </p:nvSpPr>
          <p:spPr>
            <a:xfrm>
              <a:off x="2986334" y="120524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3" name="pg313"/>
            <p:cNvSpPr/>
            <p:nvPr/>
          </p:nvSpPr>
          <p:spPr>
            <a:xfrm>
              <a:off x="2986334" y="111576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4" name="pg314"/>
            <p:cNvSpPr/>
            <p:nvPr/>
          </p:nvSpPr>
          <p:spPr>
            <a:xfrm>
              <a:off x="2986334" y="1036446"/>
              <a:ext cx="120404" cy="120404"/>
            </a:xfrm>
            <a:custGeom>
              <a:avLst/>
              <a:pathLst>
                <a:path w="120404" h="120404">
                  <a:moveTo>
                    <a:pt x="111456" y="0"/>
                  </a:moveTo>
                  <a:lnTo>
                    <a:pt x="120404" y="0"/>
                  </a:lnTo>
                  <a:lnTo>
                    <a:pt x="0" y="120404"/>
                  </a:lnTo>
                  <a:lnTo>
                    <a:pt x="0" y="11145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5" name="pg315"/>
            <p:cNvSpPr/>
            <p:nvPr/>
          </p:nvSpPr>
          <p:spPr>
            <a:xfrm>
              <a:off x="2986334" y="1036446"/>
              <a:ext cx="30918" cy="30918"/>
            </a:xfrm>
            <a:custGeom>
              <a:avLst/>
              <a:pathLst>
                <a:path w="30918" h="30918">
                  <a:moveTo>
                    <a:pt x="21970" y="0"/>
                  </a:moveTo>
                  <a:lnTo>
                    <a:pt x="30918" y="0"/>
                  </a:lnTo>
                  <a:lnTo>
                    <a:pt x="0" y="30918"/>
                  </a:lnTo>
                  <a:lnTo>
                    <a:pt x="0" y="2197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6" name="pg316"/>
            <p:cNvSpPr/>
            <p:nvPr/>
          </p:nvSpPr>
          <p:spPr>
            <a:xfrm>
              <a:off x="3765003" y="3661556"/>
              <a:ext cx="18660" cy="18660"/>
            </a:xfrm>
            <a:custGeom>
              <a:avLst/>
              <a:pathLst>
                <a:path w="18660" h="18660">
                  <a:moveTo>
                    <a:pt x="18660" y="0"/>
                  </a:moveTo>
                  <a:lnTo>
                    <a:pt x="18660" y="8948"/>
                  </a:lnTo>
                  <a:lnTo>
                    <a:pt x="8948" y="18660"/>
                  </a:lnTo>
                  <a:lnTo>
                    <a:pt x="0" y="1866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7" name="pg317"/>
            <p:cNvSpPr/>
            <p:nvPr/>
          </p:nvSpPr>
          <p:spPr>
            <a:xfrm>
              <a:off x="3675517" y="3572070"/>
              <a:ext cx="108146" cy="108146"/>
            </a:xfrm>
            <a:custGeom>
              <a:avLst/>
              <a:pathLst>
                <a:path w="108146" h="108146">
                  <a:moveTo>
                    <a:pt x="108146" y="0"/>
                  </a:moveTo>
                  <a:lnTo>
                    <a:pt x="108146" y="8948"/>
                  </a:lnTo>
                  <a:lnTo>
                    <a:pt x="8948" y="108146"/>
                  </a:lnTo>
                  <a:lnTo>
                    <a:pt x="0" y="10814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8" name="pg318"/>
            <p:cNvSpPr/>
            <p:nvPr/>
          </p:nvSpPr>
          <p:spPr>
            <a:xfrm>
              <a:off x="3662036" y="348258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19" name="pg319"/>
            <p:cNvSpPr/>
            <p:nvPr/>
          </p:nvSpPr>
          <p:spPr>
            <a:xfrm>
              <a:off x="3662036" y="339309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0" name="pg320"/>
            <p:cNvSpPr/>
            <p:nvPr/>
          </p:nvSpPr>
          <p:spPr>
            <a:xfrm>
              <a:off x="3662036" y="330361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1" name="pg321"/>
            <p:cNvSpPr/>
            <p:nvPr/>
          </p:nvSpPr>
          <p:spPr>
            <a:xfrm>
              <a:off x="3662036" y="321412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2" name="pg322"/>
            <p:cNvSpPr/>
            <p:nvPr/>
          </p:nvSpPr>
          <p:spPr>
            <a:xfrm>
              <a:off x="3662036" y="312464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3" name="pg323"/>
            <p:cNvSpPr/>
            <p:nvPr/>
          </p:nvSpPr>
          <p:spPr>
            <a:xfrm>
              <a:off x="3662036" y="303515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4" name="pg324"/>
            <p:cNvSpPr/>
            <p:nvPr/>
          </p:nvSpPr>
          <p:spPr>
            <a:xfrm>
              <a:off x="3662036" y="294566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5" name="pg325"/>
            <p:cNvSpPr/>
            <p:nvPr/>
          </p:nvSpPr>
          <p:spPr>
            <a:xfrm>
              <a:off x="3662036" y="285618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6" name="pg326"/>
            <p:cNvSpPr/>
            <p:nvPr/>
          </p:nvSpPr>
          <p:spPr>
            <a:xfrm>
              <a:off x="3662036" y="276669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7" name="pg327"/>
            <p:cNvSpPr/>
            <p:nvPr/>
          </p:nvSpPr>
          <p:spPr>
            <a:xfrm>
              <a:off x="3662036" y="267721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8" name="pg328"/>
            <p:cNvSpPr/>
            <p:nvPr/>
          </p:nvSpPr>
          <p:spPr>
            <a:xfrm>
              <a:off x="3662036" y="258772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29" name="pg329"/>
            <p:cNvSpPr/>
            <p:nvPr/>
          </p:nvSpPr>
          <p:spPr>
            <a:xfrm>
              <a:off x="3662036" y="249823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0" name="pg330"/>
            <p:cNvSpPr/>
            <p:nvPr/>
          </p:nvSpPr>
          <p:spPr>
            <a:xfrm>
              <a:off x="3662036" y="240875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1" name="pg331"/>
            <p:cNvSpPr/>
            <p:nvPr/>
          </p:nvSpPr>
          <p:spPr>
            <a:xfrm>
              <a:off x="3662036" y="231926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2" name="pg332"/>
            <p:cNvSpPr/>
            <p:nvPr/>
          </p:nvSpPr>
          <p:spPr>
            <a:xfrm>
              <a:off x="3662036" y="222978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3" name="pg333"/>
            <p:cNvSpPr/>
            <p:nvPr/>
          </p:nvSpPr>
          <p:spPr>
            <a:xfrm>
              <a:off x="3662036" y="214029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4" name="pg334"/>
            <p:cNvSpPr/>
            <p:nvPr/>
          </p:nvSpPr>
          <p:spPr>
            <a:xfrm>
              <a:off x="3662036" y="205080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5" name="pg335"/>
            <p:cNvSpPr/>
            <p:nvPr/>
          </p:nvSpPr>
          <p:spPr>
            <a:xfrm>
              <a:off x="3662036" y="196132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6" name="pg336"/>
            <p:cNvSpPr/>
            <p:nvPr/>
          </p:nvSpPr>
          <p:spPr>
            <a:xfrm>
              <a:off x="3662036" y="187183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7" name="pg337"/>
            <p:cNvSpPr/>
            <p:nvPr/>
          </p:nvSpPr>
          <p:spPr>
            <a:xfrm>
              <a:off x="3662036" y="178235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8" name="pg338"/>
            <p:cNvSpPr/>
            <p:nvPr/>
          </p:nvSpPr>
          <p:spPr>
            <a:xfrm>
              <a:off x="3662036" y="169286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39" name="pg339"/>
            <p:cNvSpPr/>
            <p:nvPr/>
          </p:nvSpPr>
          <p:spPr>
            <a:xfrm>
              <a:off x="3662036" y="160337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0" name="pg340"/>
            <p:cNvSpPr/>
            <p:nvPr/>
          </p:nvSpPr>
          <p:spPr>
            <a:xfrm>
              <a:off x="3662036" y="151389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1" name="pg341"/>
            <p:cNvSpPr/>
            <p:nvPr/>
          </p:nvSpPr>
          <p:spPr>
            <a:xfrm>
              <a:off x="3662036" y="142440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2" name="pg342"/>
            <p:cNvSpPr/>
            <p:nvPr/>
          </p:nvSpPr>
          <p:spPr>
            <a:xfrm>
              <a:off x="3662036" y="133492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3" name="pg343"/>
            <p:cNvSpPr/>
            <p:nvPr/>
          </p:nvSpPr>
          <p:spPr>
            <a:xfrm>
              <a:off x="3662036" y="124543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4" name="pg344"/>
            <p:cNvSpPr/>
            <p:nvPr/>
          </p:nvSpPr>
          <p:spPr>
            <a:xfrm>
              <a:off x="3662036" y="115594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5" name="pg345"/>
            <p:cNvSpPr/>
            <p:nvPr/>
          </p:nvSpPr>
          <p:spPr>
            <a:xfrm>
              <a:off x="3662036" y="106646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6" name="pg346"/>
            <p:cNvSpPr/>
            <p:nvPr/>
          </p:nvSpPr>
          <p:spPr>
            <a:xfrm>
              <a:off x="3662036" y="1007394"/>
              <a:ext cx="100156" cy="100156"/>
            </a:xfrm>
            <a:custGeom>
              <a:avLst/>
              <a:pathLst>
                <a:path w="100156" h="100156">
                  <a:moveTo>
                    <a:pt x="91208" y="0"/>
                  </a:moveTo>
                  <a:lnTo>
                    <a:pt x="100156" y="0"/>
                  </a:lnTo>
                  <a:lnTo>
                    <a:pt x="0" y="100156"/>
                  </a:lnTo>
                  <a:lnTo>
                    <a:pt x="0" y="9120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7" name="pg347"/>
            <p:cNvSpPr/>
            <p:nvPr/>
          </p:nvSpPr>
          <p:spPr>
            <a:xfrm>
              <a:off x="3662036" y="1007394"/>
              <a:ext cx="10670" cy="10670"/>
            </a:xfrm>
            <a:custGeom>
              <a:avLst/>
              <a:pathLst>
                <a:path w="10670" h="10670">
                  <a:moveTo>
                    <a:pt x="1722" y="0"/>
                  </a:moveTo>
                  <a:lnTo>
                    <a:pt x="10670" y="0"/>
                  </a:lnTo>
                  <a:lnTo>
                    <a:pt x="0" y="10670"/>
                  </a:lnTo>
                  <a:lnTo>
                    <a:pt x="0" y="172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8" name="pg348"/>
            <p:cNvSpPr/>
            <p:nvPr/>
          </p:nvSpPr>
          <p:spPr>
            <a:xfrm>
              <a:off x="3586031" y="3617724"/>
              <a:ext cx="62491" cy="62491"/>
            </a:xfrm>
            <a:custGeom>
              <a:avLst/>
              <a:pathLst>
                <a:path w="62491" h="62491">
                  <a:moveTo>
                    <a:pt x="62491" y="0"/>
                  </a:moveTo>
                  <a:lnTo>
                    <a:pt x="62491" y="8948"/>
                  </a:lnTo>
                  <a:lnTo>
                    <a:pt x="8948" y="62491"/>
                  </a:lnTo>
                  <a:lnTo>
                    <a:pt x="0" y="6249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49" name="pg349"/>
            <p:cNvSpPr/>
            <p:nvPr/>
          </p:nvSpPr>
          <p:spPr>
            <a:xfrm>
              <a:off x="3526896" y="352823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0" name="pg350"/>
            <p:cNvSpPr/>
            <p:nvPr/>
          </p:nvSpPr>
          <p:spPr>
            <a:xfrm>
              <a:off x="3526896" y="343875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1" name="pg351"/>
            <p:cNvSpPr/>
            <p:nvPr/>
          </p:nvSpPr>
          <p:spPr>
            <a:xfrm>
              <a:off x="3526896" y="334926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2" name="pg352"/>
            <p:cNvSpPr/>
            <p:nvPr/>
          </p:nvSpPr>
          <p:spPr>
            <a:xfrm>
              <a:off x="3526896" y="325978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3" name="pg353"/>
            <p:cNvSpPr/>
            <p:nvPr/>
          </p:nvSpPr>
          <p:spPr>
            <a:xfrm>
              <a:off x="3526896" y="317029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4" name="pg354"/>
            <p:cNvSpPr/>
            <p:nvPr/>
          </p:nvSpPr>
          <p:spPr>
            <a:xfrm>
              <a:off x="3526896" y="308080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5" name="pg355"/>
            <p:cNvSpPr/>
            <p:nvPr/>
          </p:nvSpPr>
          <p:spPr>
            <a:xfrm>
              <a:off x="3526896" y="299132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6" name="pg356"/>
            <p:cNvSpPr/>
            <p:nvPr/>
          </p:nvSpPr>
          <p:spPr>
            <a:xfrm>
              <a:off x="3526896" y="290183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7" name="pg357"/>
            <p:cNvSpPr/>
            <p:nvPr/>
          </p:nvSpPr>
          <p:spPr>
            <a:xfrm>
              <a:off x="3526896" y="281235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8" name="pg358"/>
            <p:cNvSpPr/>
            <p:nvPr/>
          </p:nvSpPr>
          <p:spPr>
            <a:xfrm>
              <a:off x="3526896" y="272286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59" name="pg359"/>
            <p:cNvSpPr/>
            <p:nvPr/>
          </p:nvSpPr>
          <p:spPr>
            <a:xfrm>
              <a:off x="3526896" y="263337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0" name="pg360"/>
            <p:cNvSpPr/>
            <p:nvPr/>
          </p:nvSpPr>
          <p:spPr>
            <a:xfrm>
              <a:off x="3526896" y="254389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1" name="pg361"/>
            <p:cNvSpPr/>
            <p:nvPr/>
          </p:nvSpPr>
          <p:spPr>
            <a:xfrm>
              <a:off x="3526896" y="245440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2" name="pg362"/>
            <p:cNvSpPr/>
            <p:nvPr/>
          </p:nvSpPr>
          <p:spPr>
            <a:xfrm>
              <a:off x="3526896" y="236492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3" name="pg363"/>
            <p:cNvSpPr/>
            <p:nvPr/>
          </p:nvSpPr>
          <p:spPr>
            <a:xfrm>
              <a:off x="3526896" y="227543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4" name="pg364"/>
            <p:cNvSpPr/>
            <p:nvPr/>
          </p:nvSpPr>
          <p:spPr>
            <a:xfrm>
              <a:off x="3526896" y="218594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5" name="pg365"/>
            <p:cNvSpPr/>
            <p:nvPr/>
          </p:nvSpPr>
          <p:spPr>
            <a:xfrm>
              <a:off x="3526896" y="209646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6" name="pg366"/>
            <p:cNvSpPr/>
            <p:nvPr/>
          </p:nvSpPr>
          <p:spPr>
            <a:xfrm>
              <a:off x="3526896" y="200697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7" name="pg367"/>
            <p:cNvSpPr/>
            <p:nvPr/>
          </p:nvSpPr>
          <p:spPr>
            <a:xfrm>
              <a:off x="3526896" y="191749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8" name="pg368"/>
            <p:cNvSpPr/>
            <p:nvPr/>
          </p:nvSpPr>
          <p:spPr>
            <a:xfrm>
              <a:off x="3526896" y="182800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69" name="pg369"/>
            <p:cNvSpPr/>
            <p:nvPr/>
          </p:nvSpPr>
          <p:spPr>
            <a:xfrm>
              <a:off x="3526896" y="173851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0" name="pg370"/>
            <p:cNvSpPr/>
            <p:nvPr/>
          </p:nvSpPr>
          <p:spPr>
            <a:xfrm>
              <a:off x="3526896" y="164903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1" name="pg371"/>
            <p:cNvSpPr/>
            <p:nvPr/>
          </p:nvSpPr>
          <p:spPr>
            <a:xfrm>
              <a:off x="3526896" y="155954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2" name="pg372"/>
            <p:cNvSpPr/>
            <p:nvPr/>
          </p:nvSpPr>
          <p:spPr>
            <a:xfrm>
              <a:off x="3526896" y="147006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3" name="pg373"/>
            <p:cNvSpPr/>
            <p:nvPr/>
          </p:nvSpPr>
          <p:spPr>
            <a:xfrm>
              <a:off x="3526896" y="138057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4" name="pg374"/>
            <p:cNvSpPr/>
            <p:nvPr/>
          </p:nvSpPr>
          <p:spPr>
            <a:xfrm>
              <a:off x="3526896" y="129108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5" name="pg375"/>
            <p:cNvSpPr/>
            <p:nvPr/>
          </p:nvSpPr>
          <p:spPr>
            <a:xfrm>
              <a:off x="3526896" y="120160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6" name="pg376"/>
            <p:cNvSpPr/>
            <p:nvPr/>
          </p:nvSpPr>
          <p:spPr>
            <a:xfrm>
              <a:off x="3526896" y="111211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7" name="pg377"/>
            <p:cNvSpPr/>
            <p:nvPr/>
          </p:nvSpPr>
          <p:spPr>
            <a:xfrm>
              <a:off x="3526896" y="102263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8" name="pg378"/>
            <p:cNvSpPr/>
            <p:nvPr/>
          </p:nvSpPr>
          <p:spPr>
            <a:xfrm>
              <a:off x="3526896" y="1007394"/>
              <a:ext cx="56325" cy="56325"/>
            </a:xfrm>
            <a:custGeom>
              <a:avLst/>
              <a:pathLst>
                <a:path w="56325" h="56325">
                  <a:moveTo>
                    <a:pt x="47376" y="0"/>
                  </a:moveTo>
                  <a:lnTo>
                    <a:pt x="56325" y="0"/>
                  </a:lnTo>
                  <a:lnTo>
                    <a:pt x="0" y="56325"/>
                  </a:lnTo>
                  <a:lnTo>
                    <a:pt x="0" y="4737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79" name="pg379"/>
            <p:cNvSpPr/>
            <p:nvPr/>
          </p:nvSpPr>
          <p:spPr>
            <a:xfrm>
              <a:off x="4570377" y="3656087"/>
              <a:ext cx="24128" cy="24128"/>
            </a:xfrm>
            <a:custGeom>
              <a:avLst/>
              <a:pathLst>
                <a:path w="24128" h="24128">
                  <a:moveTo>
                    <a:pt x="24128" y="0"/>
                  </a:moveTo>
                  <a:lnTo>
                    <a:pt x="24128" y="8948"/>
                  </a:lnTo>
                  <a:lnTo>
                    <a:pt x="8948" y="24128"/>
                  </a:lnTo>
                  <a:lnTo>
                    <a:pt x="0" y="2412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0" name="pg380"/>
            <p:cNvSpPr/>
            <p:nvPr/>
          </p:nvSpPr>
          <p:spPr>
            <a:xfrm>
              <a:off x="4480891" y="3566601"/>
              <a:ext cx="113614" cy="113614"/>
            </a:xfrm>
            <a:custGeom>
              <a:avLst/>
              <a:pathLst>
                <a:path w="113614" h="113614">
                  <a:moveTo>
                    <a:pt x="113614" y="0"/>
                  </a:moveTo>
                  <a:lnTo>
                    <a:pt x="113614" y="8948"/>
                  </a:lnTo>
                  <a:lnTo>
                    <a:pt x="8948" y="113614"/>
                  </a:lnTo>
                  <a:lnTo>
                    <a:pt x="0" y="11361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1" name="pg381"/>
            <p:cNvSpPr/>
            <p:nvPr/>
          </p:nvSpPr>
          <p:spPr>
            <a:xfrm>
              <a:off x="4472879" y="347711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2" name="pg382"/>
            <p:cNvSpPr/>
            <p:nvPr/>
          </p:nvSpPr>
          <p:spPr>
            <a:xfrm>
              <a:off x="4472879" y="338762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3" name="pg383"/>
            <p:cNvSpPr/>
            <p:nvPr/>
          </p:nvSpPr>
          <p:spPr>
            <a:xfrm>
              <a:off x="4472879" y="329814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4" name="pg384"/>
            <p:cNvSpPr/>
            <p:nvPr/>
          </p:nvSpPr>
          <p:spPr>
            <a:xfrm>
              <a:off x="4472879" y="320865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5" name="pg385"/>
            <p:cNvSpPr/>
            <p:nvPr/>
          </p:nvSpPr>
          <p:spPr>
            <a:xfrm>
              <a:off x="4472879" y="311917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6" name="pg386"/>
            <p:cNvSpPr/>
            <p:nvPr/>
          </p:nvSpPr>
          <p:spPr>
            <a:xfrm>
              <a:off x="4472879" y="302968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7" name="pg387"/>
            <p:cNvSpPr/>
            <p:nvPr/>
          </p:nvSpPr>
          <p:spPr>
            <a:xfrm>
              <a:off x="4472879" y="294019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8" name="pg388"/>
            <p:cNvSpPr/>
            <p:nvPr/>
          </p:nvSpPr>
          <p:spPr>
            <a:xfrm>
              <a:off x="4472879" y="285071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89" name="pg389"/>
            <p:cNvSpPr/>
            <p:nvPr/>
          </p:nvSpPr>
          <p:spPr>
            <a:xfrm>
              <a:off x="4472879" y="276122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0" name="pg390"/>
            <p:cNvSpPr/>
            <p:nvPr/>
          </p:nvSpPr>
          <p:spPr>
            <a:xfrm>
              <a:off x="4472879" y="267174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1" name="pg391"/>
            <p:cNvSpPr/>
            <p:nvPr/>
          </p:nvSpPr>
          <p:spPr>
            <a:xfrm>
              <a:off x="4472879" y="258225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2" name="pg392"/>
            <p:cNvSpPr/>
            <p:nvPr/>
          </p:nvSpPr>
          <p:spPr>
            <a:xfrm>
              <a:off x="4472879" y="249276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3" name="pg393"/>
            <p:cNvSpPr/>
            <p:nvPr/>
          </p:nvSpPr>
          <p:spPr>
            <a:xfrm>
              <a:off x="4472879" y="240328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4" name="pg394"/>
            <p:cNvSpPr/>
            <p:nvPr/>
          </p:nvSpPr>
          <p:spPr>
            <a:xfrm>
              <a:off x="4472879" y="231379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5" name="pg395"/>
            <p:cNvSpPr/>
            <p:nvPr/>
          </p:nvSpPr>
          <p:spPr>
            <a:xfrm>
              <a:off x="4472879" y="222431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6" name="pg396"/>
            <p:cNvSpPr/>
            <p:nvPr/>
          </p:nvSpPr>
          <p:spPr>
            <a:xfrm>
              <a:off x="4472879" y="213482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7" name="pg397"/>
            <p:cNvSpPr/>
            <p:nvPr/>
          </p:nvSpPr>
          <p:spPr>
            <a:xfrm>
              <a:off x="4472879" y="204533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8" name="pg398"/>
            <p:cNvSpPr/>
            <p:nvPr/>
          </p:nvSpPr>
          <p:spPr>
            <a:xfrm>
              <a:off x="4472879" y="195585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399" name="pg399"/>
            <p:cNvSpPr/>
            <p:nvPr/>
          </p:nvSpPr>
          <p:spPr>
            <a:xfrm>
              <a:off x="4472879" y="186636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0" name="pg400"/>
            <p:cNvSpPr/>
            <p:nvPr/>
          </p:nvSpPr>
          <p:spPr>
            <a:xfrm>
              <a:off x="4472879" y="177688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1" name="pg401"/>
            <p:cNvSpPr/>
            <p:nvPr/>
          </p:nvSpPr>
          <p:spPr>
            <a:xfrm>
              <a:off x="4472879" y="168739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2" name="pg402"/>
            <p:cNvSpPr/>
            <p:nvPr/>
          </p:nvSpPr>
          <p:spPr>
            <a:xfrm>
              <a:off x="4472879" y="159790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3" name="pg403"/>
            <p:cNvSpPr/>
            <p:nvPr/>
          </p:nvSpPr>
          <p:spPr>
            <a:xfrm>
              <a:off x="4472879" y="150842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4" name="pg404"/>
            <p:cNvSpPr/>
            <p:nvPr/>
          </p:nvSpPr>
          <p:spPr>
            <a:xfrm>
              <a:off x="4472879" y="141893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5" name="pg405"/>
            <p:cNvSpPr/>
            <p:nvPr/>
          </p:nvSpPr>
          <p:spPr>
            <a:xfrm>
              <a:off x="4472879" y="132945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6" name="pg406"/>
            <p:cNvSpPr/>
            <p:nvPr/>
          </p:nvSpPr>
          <p:spPr>
            <a:xfrm>
              <a:off x="4472879" y="123996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7" name="pg407"/>
            <p:cNvSpPr/>
            <p:nvPr/>
          </p:nvSpPr>
          <p:spPr>
            <a:xfrm>
              <a:off x="4472879" y="115047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8" name="pg408"/>
            <p:cNvSpPr/>
            <p:nvPr/>
          </p:nvSpPr>
          <p:spPr>
            <a:xfrm>
              <a:off x="4472879" y="106099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09" name="pg409"/>
            <p:cNvSpPr/>
            <p:nvPr/>
          </p:nvSpPr>
          <p:spPr>
            <a:xfrm>
              <a:off x="4472879" y="97150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0" name="pg410"/>
            <p:cNvSpPr/>
            <p:nvPr/>
          </p:nvSpPr>
          <p:spPr>
            <a:xfrm>
              <a:off x="4472879" y="949289"/>
              <a:ext cx="63307" cy="63307"/>
            </a:xfrm>
            <a:custGeom>
              <a:avLst/>
              <a:pathLst>
                <a:path w="63307" h="63307">
                  <a:moveTo>
                    <a:pt x="54358" y="0"/>
                  </a:moveTo>
                  <a:lnTo>
                    <a:pt x="63307" y="0"/>
                  </a:lnTo>
                  <a:lnTo>
                    <a:pt x="0" y="63307"/>
                  </a:lnTo>
                  <a:lnTo>
                    <a:pt x="0" y="5435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1" name="pg411"/>
            <p:cNvSpPr/>
            <p:nvPr/>
          </p:nvSpPr>
          <p:spPr>
            <a:xfrm>
              <a:off x="5107293" y="3652441"/>
              <a:ext cx="27774" cy="27774"/>
            </a:xfrm>
            <a:custGeom>
              <a:avLst/>
              <a:pathLst>
                <a:path w="27774" h="27774">
                  <a:moveTo>
                    <a:pt x="27774" y="0"/>
                  </a:moveTo>
                  <a:lnTo>
                    <a:pt x="27774" y="8948"/>
                  </a:lnTo>
                  <a:lnTo>
                    <a:pt x="8948" y="27774"/>
                  </a:lnTo>
                  <a:lnTo>
                    <a:pt x="0" y="27774"/>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2" name="pg412"/>
            <p:cNvSpPr/>
            <p:nvPr/>
          </p:nvSpPr>
          <p:spPr>
            <a:xfrm>
              <a:off x="5017807" y="3562955"/>
              <a:ext cx="117260" cy="117260"/>
            </a:xfrm>
            <a:custGeom>
              <a:avLst/>
              <a:pathLst>
                <a:path w="117260" h="117260">
                  <a:moveTo>
                    <a:pt x="117260" y="0"/>
                  </a:moveTo>
                  <a:lnTo>
                    <a:pt x="117260" y="8948"/>
                  </a:lnTo>
                  <a:lnTo>
                    <a:pt x="8948" y="117260"/>
                  </a:lnTo>
                  <a:lnTo>
                    <a:pt x="0" y="11726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3" name="pg413"/>
            <p:cNvSpPr/>
            <p:nvPr/>
          </p:nvSpPr>
          <p:spPr>
            <a:xfrm>
              <a:off x="5013441" y="347346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4" name="pg414"/>
            <p:cNvSpPr/>
            <p:nvPr/>
          </p:nvSpPr>
          <p:spPr>
            <a:xfrm>
              <a:off x="5013441" y="338398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5" name="pg415"/>
            <p:cNvSpPr/>
            <p:nvPr/>
          </p:nvSpPr>
          <p:spPr>
            <a:xfrm>
              <a:off x="5013441" y="329449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6" name="pg416"/>
            <p:cNvSpPr/>
            <p:nvPr/>
          </p:nvSpPr>
          <p:spPr>
            <a:xfrm>
              <a:off x="5013441" y="320501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7" name="pg417"/>
            <p:cNvSpPr/>
            <p:nvPr/>
          </p:nvSpPr>
          <p:spPr>
            <a:xfrm>
              <a:off x="5013441" y="311552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8" name="pg418"/>
            <p:cNvSpPr/>
            <p:nvPr/>
          </p:nvSpPr>
          <p:spPr>
            <a:xfrm>
              <a:off x="5013441" y="302603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19" name="pg419"/>
            <p:cNvSpPr/>
            <p:nvPr/>
          </p:nvSpPr>
          <p:spPr>
            <a:xfrm>
              <a:off x="5013441" y="293655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0" name="pg420"/>
            <p:cNvSpPr/>
            <p:nvPr/>
          </p:nvSpPr>
          <p:spPr>
            <a:xfrm>
              <a:off x="5013441" y="284706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1" name="pg421"/>
            <p:cNvSpPr/>
            <p:nvPr/>
          </p:nvSpPr>
          <p:spPr>
            <a:xfrm>
              <a:off x="5013441" y="275758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2" name="pg422"/>
            <p:cNvSpPr/>
            <p:nvPr/>
          </p:nvSpPr>
          <p:spPr>
            <a:xfrm>
              <a:off x="5013441" y="266809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3" name="pg423"/>
            <p:cNvSpPr/>
            <p:nvPr/>
          </p:nvSpPr>
          <p:spPr>
            <a:xfrm>
              <a:off x="5013441" y="257860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4" name="pg424"/>
            <p:cNvSpPr/>
            <p:nvPr/>
          </p:nvSpPr>
          <p:spPr>
            <a:xfrm>
              <a:off x="5013441" y="248912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5" name="pg425"/>
            <p:cNvSpPr/>
            <p:nvPr/>
          </p:nvSpPr>
          <p:spPr>
            <a:xfrm>
              <a:off x="5013441" y="239963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6" name="pg426"/>
            <p:cNvSpPr/>
            <p:nvPr/>
          </p:nvSpPr>
          <p:spPr>
            <a:xfrm>
              <a:off x="5013441" y="231015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7" name="pg427"/>
            <p:cNvSpPr/>
            <p:nvPr/>
          </p:nvSpPr>
          <p:spPr>
            <a:xfrm>
              <a:off x="5013441" y="222066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8" name="pg428"/>
            <p:cNvSpPr/>
            <p:nvPr/>
          </p:nvSpPr>
          <p:spPr>
            <a:xfrm>
              <a:off x="5013441" y="213117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29" name="pg429"/>
            <p:cNvSpPr/>
            <p:nvPr/>
          </p:nvSpPr>
          <p:spPr>
            <a:xfrm>
              <a:off x="5013441" y="204169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0" name="pg430"/>
            <p:cNvSpPr/>
            <p:nvPr/>
          </p:nvSpPr>
          <p:spPr>
            <a:xfrm>
              <a:off x="5013441" y="195220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1" name="pg431"/>
            <p:cNvSpPr/>
            <p:nvPr/>
          </p:nvSpPr>
          <p:spPr>
            <a:xfrm>
              <a:off x="5013441" y="186272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2" name="pg432"/>
            <p:cNvSpPr/>
            <p:nvPr/>
          </p:nvSpPr>
          <p:spPr>
            <a:xfrm>
              <a:off x="5013441" y="177323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3" name="pg433"/>
            <p:cNvSpPr/>
            <p:nvPr/>
          </p:nvSpPr>
          <p:spPr>
            <a:xfrm>
              <a:off x="5013441" y="168374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4" name="pg434"/>
            <p:cNvSpPr/>
            <p:nvPr/>
          </p:nvSpPr>
          <p:spPr>
            <a:xfrm>
              <a:off x="5013441" y="159426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5" name="pg435"/>
            <p:cNvSpPr/>
            <p:nvPr/>
          </p:nvSpPr>
          <p:spPr>
            <a:xfrm>
              <a:off x="5013441" y="150477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6" name="pg436"/>
            <p:cNvSpPr/>
            <p:nvPr/>
          </p:nvSpPr>
          <p:spPr>
            <a:xfrm>
              <a:off x="5013441" y="141529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7" name="pg437"/>
            <p:cNvSpPr/>
            <p:nvPr/>
          </p:nvSpPr>
          <p:spPr>
            <a:xfrm>
              <a:off x="5013441" y="132580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8" name="pg438"/>
            <p:cNvSpPr/>
            <p:nvPr/>
          </p:nvSpPr>
          <p:spPr>
            <a:xfrm>
              <a:off x="5013441" y="123631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39" name="pg439"/>
            <p:cNvSpPr/>
            <p:nvPr/>
          </p:nvSpPr>
          <p:spPr>
            <a:xfrm>
              <a:off x="5013441" y="114683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0" name="pg440"/>
            <p:cNvSpPr/>
            <p:nvPr/>
          </p:nvSpPr>
          <p:spPr>
            <a:xfrm>
              <a:off x="5013441" y="105734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1" name="pg441"/>
            <p:cNvSpPr/>
            <p:nvPr/>
          </p:nvSpPr>
          <p:spPr>
            <a:xfrm>
              <a:off x="5013441" y="96786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2" name="pg442"/>
            <p:cNvSpPr/>
            <p:nvPr/>
          </p:nvSpPr>
          <p:spPr>
            <a:xfrm>
              <a:off x="5013441" y="920237"/>
              <a:ext cx="88713" cy="88713"/>
            </a:xfrm>
            <a:custGeom>
              <a:avLst/>
              <a:pathLst>
                <a:path w="88713" h="88713">
                  <a:moveTo>
                    <a:pt x="79765" y="0"/>
                  </a:moveTo>
                  <a:lnTo>
                    <a:pt x="88713" y="0"/>
                  </a:lnTo>
                  <a:lnTo>
                    <a:pt x="0" y="88713"/>
                  </a:lnTo>
                  <a:lnTo>
                    <a:pt x="0" y="7976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3" name="pg443"/>
            <p:cNvSpPr/>
            <p:nvPr/>
          </p:nvSpPr>
          <p:spPr>
            <a:xfrm>
              <a:off x="7254957" y="3637859"/>
              <a:ext cx="42357" cy="42357"/>
            </a:xfrm>
            <a:custGeom>
              <a:avLst/>
              <a:pathLst>
                <a:path w="42357" h="42357">
                  <a:moveTo>
                    <a:pt x="42357" y="0"/>
                  </a:moveTo>
                  <a:lnTo>
                    <a:pt x="42357" y="8948"/>
                  </a:lnTo>
                  <a:lnTo>
                    <a:pt x="8948" y="42357"/>
                  </a:lnTo>
                  <a:lnTo>
                    <a:pt x="0" y="42357"/>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4" name="pg444"/>
            <p:cNvSpPr/>
            <p:nvPr/>
          </p:nvSpPr>
          <p:spPr>
            <a:xfrm>
              <a:off x="7175687" y="354837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5" name="pg445"/>
            <p:cNvSpPr/>
            <p:nvPr/>
          </p:nvSpPr>
          <p:spPr>
            <a:xfrm>
              <a:off x="7175687" y="345888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6" name="pg446"/>
            <p:cNvSpPr/>
            <p:nvPr/>
          </p:nvSpPr>
          <p:spPr>
            <a:xfrm>
              <a:off x="7175687" y="336940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7" name="pg447"/>
            <p:cNvSpPr/>
            <p:nvPr/>
          </p:nvSpPr>
          <p:spPr>
            <a:xfrm>
              <a:off x="7175687" y="327991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8" name="pg448"/>
            <p:cNvSpPr/>
            <p:nvPr/>
          </p:nvSpPr>
          <p:spPr>
            <a:xfrm>
              <a:off x="7175687" y="319042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49" name="pg449"/>
            <p:cNvSpPr/>
            <p:nvPr/>
          </p:nvSpPr>
          <p:spPr>
            <a:xfrm>
              <a:off x="7175687" y="310094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0" name="pg450"/>
            <p:cNvSpPr/>
            <p:nvPr/>
          </p:nvSpPr>
          <p:spPr>
            <a:xfrm>
              <a:off x="7175687" y="301145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1" name="pg451"/>
            <p:cNvSpPr/>
            <p:nvPr/>
          </p:nvSpPr>
          <p:spPr>
            <a:xfrm>
              <a:off x="7175687" y="292197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2" name="pg452"/>
            <p:cNvSpPr/>
            <p:nvPr/>
          </p:nvSpPr>
          <p:spPr>
            <a:xfrm>
              <a:off x="7175687" y="283248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3" name="pg453"/>
            <p:cNvSpPr/>
            <p:nvPr/>
          </p:nvSpPr>
          <p:spPr>
            <a:xfrm>
              <a:off x="7175687" y="274299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4" name="pg454"/>
            <p:cNvSpPr/>
            <p:nvPr/>
          </p:nvSpPr>
          <p:spPr>
            <a:xfrm>
              <a:off x="7175687" y="265351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5" name="pg455"/>
            <p:cNvSpPr/>
            <p:nvPr/>
          </p:nvSpPr>
          <p:spPr>
            <a:xfrm>
              <a:off x="7175687" y="256402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6" name="pg456"/>
            <p:cNvSpPr/>
            <p:nvPr/>
          </p:nvSpPr>
          <p:spPr>
            <a:xfrm>
              <a:off x="7175687" y="247454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7" name="pg457"/>
            <p:cNvSpPr/>
            <p:nvPr/>
          </p:nvSpPr>
          <p:spPr>
            <a:xfrm>
              <a:off x="7175687" y="238505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8" name="pg458"/>
            <p:cNvSpPr/>
            <p:nvPr/>
          </p:nvSpPr>
          <p:spPr>
            <a:xfrm>
              <a:off x="7175687" y="229556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59" name="pg459"/>
            <p:cNvSpPr/>
            <p:nvPr/>
          </p:nvSpPr>
          <p:spPr>
            <a:xfrm>
              <a:off x="7175687" y="220608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0" name="pg460"/>
            <p:cNvSpPr/>
            <p:nvPr/>
          </p:nvSpPr>
          <p:spPr>
            <a:xfrm>
              <a:off x="7175687" y="211659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1" name="pg461"/>
            <p:cNvSpPr/>
            <p:nvPr/>
          </p:nvSpPr>
          <p:spPr>
            <a:xfrm>
              <a:off x="7175687" y="202711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2" name="pg462"/>
            <p:cNvSpPr/>
            <p:nvPr/>
          </p:nvSpPr>
          <p:spPr>
            <a:xfrm>
              <a:off x="7175687" y="193762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3" name="pg463"/>
            <p:cNvSpPr/>
            <p:nvPr/>
          </p:nvSpPr>
          <p:spPr>
            <a:xfrm>
              <a:off x="7175687" y="184813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4" name="pg464"/>
            <p:cNvSpPr/>
            <p:nvPr/>
          </p:nvSpPr>
          <p:spPr>
            <a:xfrm>
              <a:off x="7175687" y="175865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5" name="pg465"/>
            <p:cNvSpPr/>
            <p:nvPr/>
          </p:nvSpPr>
          <p:spPr>
            <a:xfrm>
              <a:off x="7175687" y="166916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6" name="pg466"/>
            <p:cNvSpPr/>
            <p:nvPr/>
          </p:nvSpPr>
          <p:spPr>
            <a:xfrm>
              <a:off x="7175687" y="157968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7" name="pg467"/>
            <p:cNvSpPr/>
            <p:nvPr/>
          </p:nvSpPr>
          <p:spPr>
            <a:xfrm>
              <a:off x="7175687" y="149019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8" name="pg468"/>
            <p:cNvSpPr/>
            <p:nvPr/>
          </p:nvSpPr>
          <p:spPr>
            <a:xfrm>
              <a:off x="7175687" y="140070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69" name="pg469"/>
            <p:cNvSpPr/>
            <p:nvPr/>
          </p:nvSpPr>
          <p:spPr>
            <a:xfrm>
              <a:off x="7175687" y="131122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0" name="pg470"/>
            <p:cNvSpPr/>
            <p:nvPr/>
          </p:nvSpPr>
          <p:spPr>
            <a:xfrm>
              <a:off x="7175687" y="1221737"/>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1" name="pg471"/>
            <p:cNvSpPr/>
            <p:nvPr/>
          </p:nvSpPr>
          <p:spPr>
            <a:xfrm>
              <a:off x="7175687" y="1132251"/>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2" name="pg472"/>
            <p:cNvSpPr/>
            <p:nvPr/>
          </p:nvSpPr>
          <p:spPr>
            <a:xfrm>
              <a:off x="7175687" y="1042765"/>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3" name="pg473"/>
            <p:cNvSpPr/>
            <p:nvPr/>
          </p:nvSpPr>
          <p:spPr>
            <a:xfrm>
              <a:off x="7175687" y="953279"/>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4" name="pg474"/>
            <p:cNvSpPr/>
            <p:nvPr/>
          </p:nvSpPr>
          <p:spPr>
            <a:xfrm>
              <a:off x="7175687" y="863793"/>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5" name="pg475"/>
            <p:cNvSpPr/>
            <p:nvPr/>
          </p:nvSpPr>
          <p:spPr>
            <a:xfrm>
              <a:off x="7175687" y="862132"/>
              <a:ext cx="42749" cy="42749"/>
            </a:xfrm>
            <a:custGeom>
              <a:avLst/>
              <a:pathLst>
                <a:path w="42749" h="42749">
                  <a:moveTo>
                    <a:pt x="33801" y="0"/>
                  </a:moveTo>
                  <a:lnTo>
                    <a:pt x="42749" y="0"/>
                  </a:lnTo>
                  <a:lnTo>
                    <a:pt x="0" y="42749"/>
                  </a:lnTo>
                  <a:lnTo>
                    <a:pt x="0" y="33801"/>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6" name="pg476"/>
            <p:cNvSpPr/>
            <p:nvPr/>
          </p:nvSpPr>
          <p:spPr>
            <a:xfrm>
              <a:off x="6807527" y="3595850"/>
              <a:ext cx="84365" cy="84365"/>
            </a:xfrm>
            <a:custGeom>
              <a:avLst/>
              <a:pathLst>
                <a:path w="84365" h="84365">
                  <a:moveTo>
                    <a:pt x="84365" y="0"/>
                  </a:moveTo>
                  <a:lnTo>
                    <a:pt x="84365" y="8948"/>
                  </a:lnTo>
                  <a:lnTo>
                    <a:pt x="8948" y="84365"/>
                  </a:lnTo>
                  <a:lnTo>
                    <a:pt x="0" y="84365"/>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7" name="pg477"/>
            <p:cNvSpPr/>
            <p:nvPr/>
          </p:nvSpPr>
          <p:spPr>
            <a:xfrm>
              <a:off x="6770266" y="350636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8" name="pg478"/>
            <p:cNvSpPr/>
            <p:nvPr/>
          </p:nvSpPr>
          <p:spPr>
            <a:xfrm>
              <a:off x="6770266" y="341687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79" name="pg479"/>
            <p:cNvSpPr/>
            <p:nvPr/>
          </p:nvSpPr>
          <p:spPr>
            <a:xfrm>
              <a:off x="6770266" y="332739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0" name="pg480"/>
            <p:cNvSpPr/>
            <p:nvPr/>
          </p:nvSpPr>
          <p:spPr>
            <a:xfrm>
              <a:off x="6770266" y="323790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1" name="pg481"/>
            <p:cNvSpPr/>
            <p:nvPr/>
          </p:nvSpPr>
          <p:spPr>
            <a:xfrm>
              <a:off x="6770266" y="314842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2" name="pg482"/>
            <p:cNvSpPr/>
            <p:nvPr/>
          </p:nvSpPr>
          <p:spPr>
            <a:xfrm>
              <a:off x="6770266" y="305893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3" name="pg483"/>
            <p:cNvSpPr/>
            <p:nvPr/>
          </p:nvSpPr>
          <p:spPr>
            <a:xfrm>
              <a:off x="6770266" y="296944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4" name="pg484"/>
            <p:cNvSpPr/>
            <p:nvPr/>
          </p:nvSpPr>
          <p:spPr>
            <a:xfrm>
              <a:off x="6770266" y="287996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5" name="pg485"/>
            <p:cNvSpPr/>
            <p:nvPr/>
          </p:nvSpPr>
          <p:spPr>
            <a:xfrm>
              <a:off x="6770266" y="279047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6" name="pg486"/>
            <p:cNvSpPr/>
            <p:nvPr/>
          </p:nvSpPr>
          <p:spPr>
            <a:xfrm>
              <a:off x="6770266" y="270099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7" name="pg487"/>
            <p:cNvSpPr/>
            <p:nvPr/>
          </p:nvSpPr>
          <p:spPr>
            <a:xfrm>
              <a:off x="6770266" y="261150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8" name="pg488"/>
            <p:cNvSpPr/>
            <p:nvPr/>
          </p:nvSpPr>
          <p:spPr>
            <a:xfrm>
              <a:off x="6770266" y="252201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89" name="pg489"/>
            <p:cNvSpPr/>
            <p:nvPr/>
          </p:nvSpPr>
          <p:spPr>
            <a:xfrm>
              <a:off x="6770266" y="243253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0" name="pg490"/>
            <p:cNvSpPr/>
            <p:nvPr/>
          </p:nvSpPr>
          <p:spPr>
            <a:xfrm>
              <a:off x="6770266" y="234304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1" name="pg491"/>
            <p:cNvSpPr/>
            <p:nvPr/>
          </p:nvSpPr>
          <p:spPr>
            <a:xfrm>
              <a:off x="6770266" y="225356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2" name="pg492"/>
            <p:cNvSpPr/>
            <p:nvPr/>
          </p:nvSpPr>
          <p:spPr>
            <a:xfrm>
              <a:off x="6770266" y="216407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3" name="pg493"/>
            <p:cNvSpPr/>
            <p:nvPr/>
          </p:nvSpPr>
          <p:spPr>
            <a:xfrm>
              <a:off x="6770266" y="207458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4" name="pg494"/>
            <p:cNvSpPr/>
            <p:nvPr/>
          </p:nvSpPr>
          <p:spPr>
            <a:xfrm>
              <a:off x="6770266" y="198510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5" name="pg495"/>
            <p:cNvSpPr/>
            <p:nvPr/>
          </p:nvSpPr>
          <p:spPr>
            <a:xfrm>
              <a:off x="6770266" y="189561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6" name="pg496"/>
            <p:cNvSpPr/>
            <p:nvPr/>
          </p:nvSpPr>
          <p:spPr>
            <a:xfrm>
              <a:off x="6770266" y="180613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7" name="pg497"/>
            <p:cNvSpPr/>
            <p:nvPr/>
          </p:nvSpPr>
          <p:spPr>
            <a:xfrm>
              <a:off x="6770266" y="171664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8" name="pg498"/>
            <p:cNvSpPr/>
            <p:nvPr/>
          </p:nvSpPr>
          <p:spPr>
            <a:xfrm>
              <a:off x="6770266" y="162715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499" name="pg499"/>
            <p:cNvSpPr/>
            <p:nvPr/>
          </p:nvSpPr>
          <p:spPr>
            <a:xfrm>
              <a:off x="6770266" y="153767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0" name="pg500"/>
            <p:cNvSpPr/>
            <p:nvPr/>
          </p:nvSpPr>
          <p:spPr>
            <a:xfrm>
              <a:off x="6770266" y="144818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1" name="pg501"/>
            <p:cNvSpPr/>
            <p:nvPr/>
          </p:nvSpPr>
          <p:spPr>
            <a:xfrm>
              <a:off x="6770266" y="135870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2" name="pg502"/>
            <p:cNvSpPr/>
            <p:nvPr/>
          </p:nvSpPr>
          <p:spPr>
            <a:xfrm>
              <a:off x="6770266" y="1269214"/>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3" name="pg503"/>
            <p:cNvSpPr/>
            <p:nvPr/>
          </p:nvSpPr>
          <p:spPr>
            <a:xfrm>
              <a:off x="6770266" y="1179728"/>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4" name="pg504"/>
            <p:cNvSpPr/>
            <p:nvPr/>
          </p:nvSpPr>
          <p:spPr>
            <a:xfrm>
              <a:off x="6770266" y="1090242"/>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5" name="pg505"/>
            <p:cNvSpPr/>
            <p:nvPr/>
          </p:nvSpPr>
          <p:spPr>
            <a:xfrm>
              <a:off x="6770266" y="1000756"/>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6" name="pg506"/>
            <p:cNvSpPr/>
            <p:nvPr/>
          </p:nvSpPr>
          <p:spPr>
            <a:xfrm>
              <a:off x="6770266" y="911270"/>
              <a:ext cx="121626" cy="130574"/>
            </a:xfrm>
            <a:custGeom>
              <a:avLst/>
              <a:pathLst>
                <a:path w="121626" h="130574">
                  <a:moveTo>
                    <a:pt x="121626" y="0"/>
                  </a:moveTo>
                  <a:lnTo>
                    <a:pt x="121626" y="8948"/>
                  </a:lnTo>
                  <a:lnTo>
                    <a:pt x="0" y="130574"/>
                  </a:lnTo>
                  <a:lnTo>
                    <a:pt x="0" y="121626"/>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7" name="pg507"/>
            <p:cNvSpPr/>
            <p:nvPr/>
          </p:nvSpPr>
          <p:spPr>
            <a:xfrm>
              <a:off x="6770266" y="862132"/>
              <a:ext cx="90227" cy="90227"/>
            </a:xfrm>
            <a:custGeom>
              <a:avLst/>
              <a:pathLst>
                <a:path w="90227" h="90227">
                  <a:moveTo>
                    <a:pt x="81278" y="0"/>
                  </a:moveTo>
                  <a:lnTo>
                    <a:pt x="90227" y="0"/>
                  </a:lnTo>
                  <a:lnTo>
                    <a:pt x="0" y="90227"/>
                  </a:lnTo>
                  <a:lnTo>
                    <a:pt x="0" y="81278"/>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8" name="pg508"/>
            <p:cNvSpPr/>
            <p:nvPr/>
          </p:nvSpPr>
          <p:spPr>
            <a:xfrm>
              <a:off x="6770266" y="862132"/>
              <a:ext cx="741" cy="741"/>
            </a:xfrm>
            <a:custGeom>
              <a:avLst/>
              <a:pathLst>
                <a:path w="741" h="741">
                  <a:moveTo>
                    <a:pt x="0" y="741"/>
                  </a:moveTo>
                  <a:lnTo>
                    <a:pt x="0" y="0"/>
                  </a:lnTo>
                  <a:lnTo>
                    <a:pt x="741" y="0"/>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509" name="rc509"/>
            <p:cNvSpPr/>
            <p:nvPr/>
          </p:nvSpPr>
          <p:spPr>
            <a:xfrm>
              <a:off x="959228" y="1414128"/>
              <a:ext cx="121626" cy="2266088"/>
            </a:xfrm>
            <a:prstGeom prst="rect">
              <a:avLst/>
            </a:prstGeom>
            <a:ln w="1355" cap="sq">
              <a:solidFill>
                <a:srgbClr val="000000">
                  <a:alpha val="100000"/>
                </a:srgbClr>
              </a:solidFill>
              <a:prstDash val="solid"/>
              <a:miter/>
            </a:ln>
          </p:spPr>
          <p:txBody>
            <a:bodyPr/>
            <a:lstStyle/>
            <a:p/>
          </p:txBody>
        </p:sp>
        <p:sp>
          <p:nvSpPr>
            <p:cNvPr id="510" name="rc510"/>
            <p:cNvSpPr/>
            <p:nvPr/>
          </p:nvSpPr>
          <p:spPr>
            <a:xfrm>
              <a:off x="824088" y="1414128"/>
              <a:ext cx="121626" cy="2266088"/>
            </a:xfrm>
            <a:prstGeom prst="rect">
              <a:avLst/>
            </a:prstGeom>
            <a:ln w="1355" cap="sq">
              <a:solidFill>
                <a:srgbClr val="000000">
                  <a:alpha val="100000"/>
                </a:srgbClr>
              </a:solidFill>
              <a:prstDash val="solid"/>
              <a:miter/>
            </a:ln>
          </p:spPr>
          <p:txBody>
            <a:bodyPr/>
            <a:lstStyle/>
            <a:p/>
          </p:txBody>
        </p:sp>
        <p:sp>
          <p:nvSpPr>
            <p:cNvPr id="511" name="rc511"/>
            <p:cNvSpPr/>
            <p:nvPr/>
          </p:nvSpPr>
          <p:spPr>
            <a:xfrm>
              <a:off x="1094368" y="1297918"/>
              <a:ext cx="121626" cy="2382297"/>
            </a:xfrm>
            <a:prstGeom prst="rect">
              <a:avLst/>
            </a:prstGeom>
            <a:ln w="1355" cap="sq">
              <a:solidFill>
                <a:srgbClr val="000000">
                  <a:alpha val="100000"/>
                </a:srgbClr>
              </a:solidFill>
              <a:prstDash val="solid"/>
              <a:miter/>
            </a:ln>
          </p:spPr>
          <p:txBody>
            <a:bodyPr/>
            <a:lstStyle/>
            <a:p/>
          </p:txBody>
        </p:sp>
        <p:sp>
          <p:nvSpPr>
            <p:cNvPr id="512" name="rc512"/>
            <p:cNvSpPr/>
            <p:nvPr/>
          </p:nvSpPr>
          <p:spPr>
            <a:xfrm>
              <a:off x="1229509" y="1181708"/>
              <a:ext cx="121626" cy="2498507"/>
            </a:xfrm>
            <a:prstGeom prst="rect">
              <a:avLst/>
            </a:prstGeom>
            <a:ln w="1355" cap="sq">
              <a:solidFill>
                <a:srgbClr val="000000">
                  <a:alpha val="100000"/>
                </a:srgbClr>
              </a:solidFill>
              <a:prstDash val="solid"/>
              <a:miter/>
            </a:ln>
          </p:spPr>
          <p:txBody>
            <a:bodyPr/>
            <a:lstStyle/>
            <a:p/>
          </p:txBody>
        </p:sp>
        <p:sp>
          <p:nvSpPr>
            <p:cNvPr id="513" name="rc513"/>
            <p:cNvSpPr/>
            <p:nvPr/>
          </p:nvSpPr>
          <p:spPr>
            <a:xfrm>
              <a:off x="1364649" y="1152656"/>
              <a:ext cx="121626" cy="2527559"/>
            </a:xfrm>
            <a:prstGeom prst="rect">
              <a:avLst/>
            </a:prstGeom>
            <a:ln w="1355" cap="sq">
              <a:solidFill>
                <a:srgbClr val="000000">
                  <a:alpha val="100000"/>
                </a:srgbClr>
              </a:solidFill>
              <a:prstDash val="solid"/>
              <a:miter/>
            </a:ln>
          </p:spPr>
          <p:txBody>
            <a:bodyPr/>
            <a:lstStyle/>
            <a:p/>
          </p:txBody>
        </p:sp>
        <p:sp>
          <p:nvSpPr>
            <p:cNvPr id="514" name="rc514"/>
            <p:cNvSpPr/>
            <p:nvPr/>
          </p:nvSpPr>
          <p:spPr>
            <a:xfrm>
              <a:off x="1499790" y="1152656"/>
              <a:ext cx="121626" cy="2527559"/>
            </a:xfrm>
            <a:prstGeom prst="rect">
              <a:avLst/>
            </a:prstGeom>
            <a:ln w="1355" cap="sq">
              <a:solidFill>
                <a:srgbClr val="000000">
                  <a:alpha val="100000"/>
                </a:srgbClr>
              </a:solidFill>
              <a:prstDash val="solid"/>
              <a:miter/>
            </a:ln>
          </p:spPr>
          <p:txBody>
            <a:bodyPr/>
            <a:lstStyle/>
            <a:p/>
          </p:txBody>
        </p:sp>
        <p:sp>
          <p:nvSpPr>
            <p:cNvPr id="515" name="rc515"/>
            <p:cNvSpPr/>
            <p:nvPr/>
          </p:nvSpPr>
          <p:spPr>
            <a:xfrm>
              <a:off x="1634930" y="1123603"/>
              <a:ext cx="121626" cy="2556612"/>
            </a:xfrm>
            <a:prstGeom prst="rect">
              <a:avLst/>
            </a:prstGeom>
            <a:ln w="1355" cap="sq">
              <a:solidFill>
                <a:srgbClr val="000000">
                  <a:alpha val="100000"/>
                </a:srgbClr>
              </a:solidFill>
              <a:prstDash val="solid"/>
              <a:miter/>
            </a:ln>
          </p:spPr>
          <p:txBody>
            <a:bodyPr/>
            <a:lstStyle/>
            <a:p/>
          </p:txBody>
        </p:sp>
        <p:sp>
          <p:nvSpPr>
            <p:cNvPr id="516" name="rc516"/>
            <p:cNvSpPr/>
            <p:nvPr/>
          </p:nvSpPr>
          <p:spPr>
            <a:xfrm>
              <a:off x="2175492" y="1094551"/>
              <a:ext cx="121626" cy="2585664"/>
            </a:xfrm>
            <a:prstGeom prst="rect">
              <a:avLst/>
            </a:prstGeom>
            <a:ln w="1355" cap="sq">
              <a:solidFill>
                <a:srgbClr val="000000">
                  <a:alpha val="100000"/>
                </a:srgbClr>
              </a:solidFill>
              <a:prstDash val="solid"/>
              <a:miter/>
            </a:ln>
          </p:spPr>
          <p:txBody>
            <a:bodyPr/>
            <a:lstStyle/>
            <a:p/>
          </p:txBody>
        </p:sp>
        <p:sp>
          <p:nvSpPr>
            <p:cNvPr id="517" name="rc517"/>
            <p:cNvSpPr/>
            <p:nvPr/>
          </p:nvSpPr>
          <p:spPr>
            <a:xfrm>
              <a:off x="2310632" y="1094551"/>
              <a:ext cx="121626" cy="2585664"/>
            </a:xfrm>
            <a:prstGeom prst="rect">
              <a:avLst/>
            </a:prstGeom>
            <a:ln w="1355" cap="sq">
              <a:solidFill>
                <a:srgbClr val="000000">
                  <a:alpha val="100000"/>
                </a:srgbClr>
              </a:solidFill>
              <a:prstDash val="solid"/>
              <a:miter/>
            </a:ln>
          </p:spPr>
          <p:txBody>
            <a:bodyPr/>
            <a:lstStyle/>
            <a:p/>
          </p:txBody>
        </p:sp>
        <p:sp>
          <p:nvSpPr>
            <p:cNvPr id="518" name="rc518"/>
            <p:cNvSpPr/>
            <p:nvPr/>
          </p:nvSpPr>
          <p:spPr>
            <a:xfrm>
              <a:off x="2040351" y="1094551"/>
              <a:ext cx="121626" cy="2585664"/>
            </a:xfrm>
            <a:prstGeom prst="rect">
              <a:avLst/>
            </a:prstGeom>
            <a:ln w="1355" cap="sq">
              <a:solidFill>
                <a:srgbClr val="000000">
                  <a:alpha val="100000"/>
                </a:srgbClr>
              </a:solidFill>
              <a:prstDash val="solid"/>
              <a:miter/>
            </a:ln>
          </p:spPr>
          <p:txBody>
            <a:bodyPr/>
            <a:lstStyle/>
            <a:p/>
          </p:txBody>
        </p:sp>
        <p:sp>
          <p:nvSpPr>
            <p:cNvPr id="519" name="rc519"/>
            <p:cNvSpPr/>
            <p:nvPr/>
          </p:nvSpPr>
          <p:spPr>
            <a:xfrm>
              <a:off x="1905211" y="1094551"/>
              <a:ext cx="121626" cy="2585664"/>
            </a:xfrm>
            <a:prstGeom prst="rect">
              <a:avLst/>
            </a:prstGeom>
            <a:ln w="1355" cap="sq">
              <a:solidFill>
                <a:srgbClr val="000000">
                  <a:alpha val="100000"/>
                </a:srgbClr>
              </a:solidFill>
              <a:prstDash val="solid"/>
              <a:miter/>
            </a:ln>
          </p:spPr>
          <p:txBody>
            <a:bodyPr/>
            <a:lstStyle/>
            <a:p/>
          </p:txBody>
        </p:sp>
        <p:sp>
          <p:nvSpPr>
            <p:cNvPr id="520" name="rc520"/>
            <p:cNvSpPr/>
            <p:nvPr/>
          </p:nvSpPr>
          <p:spPr>
            <a:xfrm>
              <a:off x="1770071" y="1094551"/>
              <a:ext cx="121626" cy="2585664"/>
            </a:xfrm>
            <a:prstGeom prst="rect">
              <a:avLst/>
            </a:prstGeom>
            <a:ln w="1355" cap="sq">
              <a:solidFill>
                <a:srgbClr val="000000">
                  <a:alpha val="100000"/>
                </a:srgbClr>
              </a:solidFill>
              <a:prstDash val="solid"/>
              <a:miter/>
            </a:ln>
          </p:spPr>
          <p:txBody>
            <a:bodyPr/>
            <a:lstStyle/>
            <a:p/>
          </p:txBody>
        </p:sp>
        <p:sp>
          <p:nvSpPr>
            <p:cNvPr id="521" name="rc521"/>
            <p:cNvSpPr/>
            <p:nvPr/>
          </p:nvSpPr>
          <p:spPr>
            <a:xfrm>
              <a:off x="2445773" y="1094551"/>
              <a:ext cx="121626" cy="2585664"/>
            </a:xfrm>
            <a:prstGeom prst="rect">
              <a:avLst/>
            </a:prstGeom>
            <a:ln w="1355" cap="sq">
              <a:solidFill>
                <a:srgbClr val="000000">
                  <a:alpha val="100000"/>
                </a:srgbClr>
              </a:solidFill>
              <a:prstDash val="solid"/>
              <a:miter/>
            </a:ln>
          </p:spPr>
          <p:txBody>
            <a:bodyPr/>
            <a:lstStyle/>
            <a:p/>
          </p:txBody>
        </p:sp>
        <p:sp>
          <p:nvSpPr>
            <p:cNvPr id="522" name="rc522"/>
            <p:cNvSpPr/>
            <p:nvPr/>
          </p:nvSpPr>
          <p:spPr>
            <a:xfrm>
              <a:off x="2851194" y="1065499"/>
              <a:ext cx="121626" cy="2614717"/>
            </a:xfrm>
            <a:prstGeom prst="rect">
              <a:avLst/>
            </a:prstGeom>
            <a:ln w="1355" cap="sq">
              <a:solidFill>
                <a:srgbClr val="000000">
                  <a:alpha val="100000"/>
                </a:srgbClr>
              </a:solidFill>
              <a:prstDash val="solid"/>
              <a:miter/>
            </a:ln>
          </p:spPr>
          <p:txBody>
            <a:bodyPr/>
            <a:lstStyle/>
            <a:p/>
          </p:txBody>
        </p:sp>
        <p:sp>
          <p:nvSpPr>
            <p:cNvPr id="523" name="rc523"/>
            <p:cNvSpPr/>
            <p:nvPr/>
          </p:nvSpPr>
          <p:spPr>
            <a:xfrm>
              <a:off x="2580913" y="1065499"/>
              <a:ext cx="121626" cy="2614717"/>
            </a:xfrm>
            <a:prstGeom prst="rect">
              <a:avLst/>
            </a:prstGeom>
            <a:ln w="1355" cap="sq">
              <a:solidFill>
                <a:srgbClr val="000000">
                  <a:alpha val="100000"/>
                </a:srgbClr>
              </a:solidFill>
              <a:prstDash val="solid"/>
              <a:miter/>
            </a:ln>
          </p:spPr>
          <p:txBody>
            <a:bodyPr/>
            <a:lstStyle/>
            <a:p/>
          </p:txBody>
        </p:sp>
        <p:sp>
          <p:nvSpPr>
            <p:cNvPr id="524" name="rc524"/>
            <p:cNvSpPr/>
            <p:nvPr/>
          </p:nvSpPr>
          <p:spPr>
            <a:xfrm>
              <a:off x="2716054" y="1065499"/>
              <a:ext cx="121626" cy="2614717"/>
            </a:xfrm>
            <a:prstGeom prst="rect">
              <a:avLst/>
            </a:prstGeom>
            <a:ln w="1355" cap="sq">
              <a:solidFill>
                <a:srgbClr val="000000">
                  <a:alpha val="100000"/>
                </a:srgbClr>
              </a:solidFill>
              <a:prstDash val="solid"/>
              <a:miter/>
            </a:ln>
          </p:spPr>
          <p:txBody>
            <a:bodyPr/>
            <a:lstStyle/>
            <a:p/>
          </p:txBody>
        </p:sp>
        <p:sp>
          <p:nvSpPr>
            <p:cNvPr id="525" name="rc525"/>
            <p:cNvSpPr/>
            <p:nvPr/>
          </p:nvSpPr>
          <p:spPr>
            <a:xfrm>
              <a:off x="3256615" y="1036446"/>
              <a:ext cx="121626" cy="2643769"/>
            </a:xfrm>
            <a:prstGeom prst="rect">
              <a:avLst/>
            </a:prstGeom>
            <a:ln w="1355" cap="sq">
              <a:solidFill>
                <a:srgbClr val="000000">
                  <a:alpha val="100000"/>
                </a:srgbClr>
              </a:solidFill>
              <a:prstDash val="solid"/>
              <a:miter/>
            </a:ln>
          </p:spPr>
          <p:txBody>
            <a:bodyPr/>
            <a:lstStyle/>
            <a:p/>
          </p:txBody>
        </p:sp>
        <p:sp>
          <p:nvSpPr>
            <p:cNvPr id="526" name="rc526"/>
            <p:cNvSpPr/>
            <p:nvPr/>
          </p:nvSpPr>
          <p:spPr>
            <a:xfrm>
              <a:off x="2986334" y="1036446"/>
              <a:ext cx="121626" cy="2643769"/>
            </a:xfrm>
            <a:prstGeom prst="rect">
              <a:avLst/>
            </a:prstGeom>
            <a:ln w="1355" cap="sq">
              <a:solidFill>
                <a:srgbClr val="000000">
                  <a:alpha val="100000"/>
                </a:srgbClr>
              </a:solidFill>
              <a:prstDash val="solid"/>
              <a:miter/>
            </a:ln>
          </p:spPr>
          <p:txBody>
            <a:bodyPr/>
            <a:lstStyle/>
            <a:p/>
          </p:txBody>
        </p:sp>
        <p:sp>
          <p:nvSpPr>
            <p:cNvPr id="527" name="rc527"/>
            <p:cNvSpPr/>
            <p:nvPr/>
          </p:nvSpPr>
          <p:spPr>
            <a:xfrm>
              <a:off x="3121475" y="1036446"/>
              <a:ext cx="121626" cy="2643769"/>
            </a:xfrm>
            <a:prstGeom prst="rect">
              <a:avLst/>
            </a:prstGeom>
            <a:ln w="1355" cap="sq">
              <a:solidFill>
                <a:srgbClr val="000000">
                  <a:alpha val="100000"/>
                </a:srgbClr>
              </a:solidFill>
              <a:prstDash val="solid"/>
              <a:miter/>
            </a:ln>
          </p:spPr>
          <p:txBody>
            <a:bodyPr/>
            <a:lstStyle/>
            <a:p/>
          </p:txBody>
        </p:sp>
        <p:sp>
          <p:nvSpPr>
            <p:cNvPr id="528" name="rc528"/>
            <p:cNvSpPr/>
            <p:nvPr/>
          </p:nvSpPr>
          <p:spPr>
            <a:xfrm>
              <a:off x="3662036" y="1007394"/>
              <a:ext cx="121626" cy="2672822"/>
            </a:xfrm>
            <a:prstGeom prst="rect">
              <a:avLst/>
            </a:prstGeom>
            <a:ln w="1355" cap="sq">
              <a:solidFill>
                <a:srgbClr val="000000">
                  <a:alpha val="100000"/>
                </a:srgbClr>
              </a:solidFill>
              <a:prstDash val="solid"/>
              <a:miter/>
            </a:ln>
          </p:spPr>
          <p:txBody>
            <a:bodyPr/>
            <a:lstStyle/>
            <a:p/>
          </p:txBody>
        </p:sp>
        <p:sp>
          <p:nvSpPr>
            <p:cNvPr id="529" name="rc529"/>
            <p:cNvSpPr/>
            <p:nvPr/>
          </p:nvSpPr>
          <p:spPr>
            <a:xfrm>
              <a:off x="3526896" y="1007394"/>
              <a:ext cx="121626" cy="2672822"/>
            </a:xfrm>
            <a:prstGeom prst="rect">
              <a:avLst/>
            </a:prstGeom>
            <a:ln w="1355" cap="sq">
              <a:solidFill>
                <a:srgbClr val="000000">
                  <a:alpha val="100000"/>
                </a:srgbClr>
              </a:solidFill>
              <a:prstDash val="solid"/>
              <a:miter/>
            </a:ln>
          </p:spPr>
          <p:txBody>
            <a:bodyPr/>
            <a:lstStyle/>
            <a:p/>
          </p:txBody>
        </p:sp>
        <p:sp>
          <p:nvSpPr>
            <p:cNvPr id="530" name="rc530"/>
            <p:cNvSpPr/>
            <p:nvPr/>
          </p:nvSpPr>
          <p:spPr>
            <a:xfrm>
              <a:off x="3391756" y="1007394"/>
              <a:ext cx="121626" cy="2672822"/>
            </a:xfrm>
            <a:prstGeom prst="rect">
              <a:avLst/>
            </a:prstGeom>
            <a:ln w="1355" cap="sq">
              <a:solidFill>
                <a:srgbClr val="000000">
                  <a:alpha val="100000"/>
                </a:srgbClr>
              </a:solidFill>
              <a:prstDash val="solid"/>
              <a:miter/>
            </a:ln>
          </p:spPr>
          <p:txBody>
            <a:bodyPr/>
            <a:lstStyle/>
            <a:p/>
          </p:txBody>
        </p:sp>
        <p:sp>
          <p:nvSpPr>
            <p:cNvPr id="531" name="rc531"/>
            <p:cNvSpPr/>
            <p:nvPr/>
          </p:nvSpPr>
          <p:spPr>
            <a:xfrm>
              <a:off x="3932317" y="978341"/>
              <a:ext cx="121626" cy="2701874"/>
            </a:xfrm>
            <a:prstGeom prst="rect">
              <a:avLst/>
            </a:prstGeom>
            <a:ln w="1355" cap="sq">
              <a:solidFill>
                <a:srgbClr val="000000">
                  <a:alpha val="100000"/>
                </a:srgbClr>
              </a:solidFill>
              <a:prstDash val="solid"/>
              <a:miter/>
            </a:ln>
          </p:spPr>
          <p:txBody>
            <a:bodyPr/>
            <a:lstStyle/>
            <a:p/>
          </p:txBody>
        </p:sp>
        <p:sp>
          <p:nvSpPr>
            <p:cNvPr id="532" name="rc532"/>
            <p:cNvSpPr/>
            <p:nvPr/>
          </p:nvSpPr>
          <p:spPr>
            <a:xfrm>
              <a:off x="3797177" y="978341"/>
              <a:ext cx="121626" cy="2701874"/>
            </a:xfrm>
            <a:prstGeom prst="rect">
              <a:avLst/>
            </a:prstGeom>
            <a:ln w="1355" cap="sq">
              <a:solidFill>
                <a:srgbClr val="000000">
                  <a:alpha val="100000"/>
                </a:srgbClr>
              </a:solidFill>
              <a:prstDash val="solid"/>
              <a:miter/>
            </a:ln>
          </p:spPr>
          <p:txBody>
            <a:bodyPr/>
            <a:lstStyle/>
            <a:p/>
          </p:txBody>
        </p:sp>
        <p:sp>
          <p:nvSpPr>
            <p:cNvPr id="533" name="rc533"/>
            <p:cNvSpPr/>
            <p:nvPr/>
          </p:nvSpPr>
          <p:spPr>
            <a:xfrm>
              <a:off x="4472879" y="949289"/>
              <a:ext cx="121626" cy="2730926"/>
            </a:xfrm>
            <a:prstGeom prst="rect">
              <a:avLst/>
            </a:prstGeom>
            <a:ln w="1355" cap="sq">
              <a:solidFill>
                <a:srgbClr val="000000">
                  <a:alpha val="100000"/>
                </a:srgbClr>
              </a:solidFill>
              <a:prstDash val="solid"/>
              <a:miter/>
            </a:ln>
          </p:spPr>
          <p:txBody>
            <a:bodyPr/>
            <a:lstStyle/>
            <a:p/>
          </p:txBody>
        </p:sp>
        <p:sp>
          <p:nvSpPr>
            <p:cNvPr id="534" name="rc534"/>
            <p:cNvSpPr/>
            <p:nvPr/>
          </p:nvSpPr>
          <p:spPr>
            <a:xfrm>
              <a:off x="4202598" y="949289"/>
              <a:ext cx="121626" cy="2730926"/>
            </a:xfrm>
            <a:prstGeom prst="rect">
              <a:avLst/>
            </a:prstGeom>
            <a:ln w="1355" cap="sq">
              <a:solidFill>
                <a:srgbClr val="000000">
                  <a:alpha val="100000"/>
                </a:srgbClr>
              </a:solidFill>
              <a:prstDash val="solid"/>
              <a:miter/>
            </a:ln>
          </p:spPr>
          <p:txBody>
            <a:bodyPr/>
            <a:lstStyle/>
            <a:p/>
          </p:txBody>
        </p:sp>
        <p:sp>
          <p:nvSpPr>
            <p:cNvPr id="535" name="rc535"/>
            <p:cNvSpPr/>
            <p:nvPr/>
          </p:nvSpPr>
          <p:spPr>
            <a:xfrm>
              <a:off x="4608019" y="949289"/>
              <a:ext cx="121626" cy="2730926"/>
            </a:xfrm>
            <a:prstGeom prst="rect">
              <a:avLst/>
            </a:prstGeom>
            <a:ln w="1355" cap="sq">
              <a:solidFill>
                <a:srgbClr val="000000">
                  <a:alpha val="100000"/>
                </a:srgbClr>
              </a:solidFill>
              <a:prstDash val="solid"/>
              <a:miter/>
            </a:ln>
          </p:spPr>
          <p:txBody>
            <a:bodyPr/>
            <a:lstStyle/>
            <a:p/>
          </p:txBody>
        </p:sp>
        <p:sp>
          <p:nvSpPr>
            <p:cNvPr id="536" name="rc536"/>
            <p:cNvSpPr/>
            <p:nvPr/>
          </p:nvSpPr>
          <p:spPr>
            <a:xfrm>
              <a:off x="4337739" y="949289"/>
              <a:ext cx="121626" cy="2730926"/>
            </a:xfrm>
            <a:prstGeom prst="rect">
              <a:avLst/>
            </a:prstGeom>
            <a:ln w="1355" cap="sq">
              <a:solidFill>
                <a:srgbClr val="000000">
                  <a:alpha val="100000"/>
                </a:srgbClr>
              </a:solidFill>
              <a:prstDash val="solid"/>
              <a:miter/>
            </a:ln>
          </p:spPr>
          <p:txBody>
            <a:bodyPr/>
            <a:lstStyle/>
            <a:p/>
          </p:txBody>
        </p:sp>
        <p:sp>
          <p:nvSpPr>
            <p:cNvPr id="537" name="rc537"/>
            <p:cNvSpPr/>
            <p:nvPr/>
          </p:nvSpPr>
          <p:spPr>
            <a:xfrm>
              <a:off x="4067458" y="949289"/>
              <a:ext cx="121626" cy="2730926"/>
            </a:xfrm>
            <a:prstGeom prst="rect">
              <a:avLst/>
            </a:prstGeom>
            <a:ln w="1355" cap="sq">
              <a:solidFill>
                <a:srgbClr val="000000">
                  <a:alpha val="100000"/>
                </a:srgbClr>
              </a:solidFill>
              <a:prstDash val="solid"/>
              <a:miter/>
            </a:ln>
          </p:spPr>
          <p:txBody>
            <a:bodyPr/>
            <a:lstStyle/>
            <a:p/>
          </p:txBody>
        </p:sp>
        <p:sp>
          <p:nvSpPr>
            <p:cNvPr id="538" name="rc538"/>
            <p:cNvSpPr/>
            <p:nvPr/>
          </p:nvSpPr>
          <p:spPr>
            <a:xfrm>
              <a:off x="5013441" y="920237"/>
              <a:ext cx="121626" cy="2759979"/>
            </a:xfrm>
            <a:prstGeom prst="rect">
              <a:avLst/>
            </a:prstGeom>
            <a:ln w="1355" cap="sq">
              <a:solidFill>
                <a:srgbClr val="000000">
                  <a:alpha val="100000"/>
                </a:srgbClr>
              </a:solidFill>
              <a:prstDash val="solid"/>
              <a:miter/>
            </a:ln>
          </p:spPr>
          <p:txBody>
            <a:bodyPr/>
            <a:lstStyle/>
            <a:p/>
          </p:txBody>
        </p:sp>
        <p:sp>
          <p:nvSpPr>
            <p:cNvPr id="539" name="rc539"/>
            <p:cNvSpPr/>
            <p:nvPr/>
          </p:nvSpPr>
          <p:spPr>
            <a:xfrm>
              <a:off x="5148581" y="920237"/>
              <a:ext cx="121626" cy="2759979"/>
            </a:xfrm>
            <a:prstGeom prst="rect">
              <a:avLst/>
            </a:prstGeom>
            <a:ln w="1355" cap="sq">
              <a:solidFill>
                <a:srgbClr val="000000">
                  <a:alpha val="100000"/>
                </a:srgbClr>
              </a:solidFill>
              <a:prstDash val="solid"/>
              <a:miter/>
            </a:ln>
          </p:spPr>
          <p:txBody>
            <a:bodyPr/>
            <a:lstStyle/>
            <a:p/>
          </p:txBody>
        </p:sp>
        <p:sp>
          <p:nvSpPr>
            <p:cNvPr id="540" name="rc540"/>
            <p:cNvSpPr/>
            <p:nvPr/>
          </p:nvSpPr>
          <p:spPr>
            <a:xfrm>
              <a:off x="5689143" y="920237"/>
              <a:ext cx="121626" cy="2759979"/>
            </a:xfrm>
            <a:prstGeom prst="rect">
              <a:avLst/>
            </a:prstGeom>
            <a:ln w="1355" cap="sq">
              <a:solidFill>
                <a:srgbClr val="000000">
                  <a:alpha val="100000"/>
                </a:srgbClr>
              </a:solidFill>
              <a:prstDash val="solid"/>
              <a:miter/>
            </a:ln>
          </p:spPr>
          <p:txBody>
            <a:bodyPr/>
            <a:lstStyle/>
            <a:p/>
          </p:txBody>
        </p:sp>
        <p:sp>
          <p:nvSpPr>
            <p:cNvPr id="541" name="rc541"/>
            <p:cNvSpPr/>
            <p:nvPr/>
          </p:nvSpPr>
          <p:spPr>
            <a:xfrm>
              <a:off x="4743160" y="920237"/>
              <a:ext cx="121626" cy="2759979"/>
            </a:xfrm>
            <a:prstGeom prst="rect">
              <a:avLst/>
            </a:prstGeom>
            <a:ln w="1355" cap="sq">
              <a:solidFill>
                <a:srgbClr val="000000">
                  <a:alpha val="100000"/>
                </a:srgbClr>
              </a:solidFill>
              <a:prstDash val="solid"/>
              <a:miter/>
            </a:ln>
          </p:spPr>
          <p:txBody>
            <a:bodyPr/>
            <a:lstStyle/>
            <a:p/>
          </p:txBody>
        </p:sp>
        <p:sp>
          <p:nvSpPr>
            <p:cNvPr id="542" name="rc542"/>
            <p:cNvSpPr/>
            <p:nvPr/>
          </p:nvSpPr>
          <p:spPr>
            <a:xfrm>
              <a:off x="4878300" y="920237"/>
              <a:ext cx="121626" cy="2759979"/>
            </a:xfrm>
            <a:prstGeom prst="rect">
              <a:avLst/>
            </a:prstGeom>
            <a:ln w="1355" cap="sq">
              <a:solidFill>
                <a:srgbClr val="000000">
                  <a:alpha val="100000"/>
                </a:srgbClr>
              </a:solidFill>
              <a:prstDash val="solid"/>
              <a:miter/>
            </a:ln>
          </p:spPr>
          <p:txBody>
            <a:bodyPr/>
            <a:lstStyle/>
            <a:p/>
          </p:txBody>
        </p:sp>
        <p:sp>
          <p:nvSpPr>
            <p:cNvPr id="543" name="rc543"/>
            <p:cNvSpPr/>
            <p:nvPr/>
          </p:nvSpPr>
          <p:spPr>
            <a:xfrm>
              <a:off x="5554002" y="920237"/>
              <a:ext cx="121626" cy="2759979"/>
            </a:xfrm>
            <a:prstGeom prst="rect">
              <a:avLst/>
            </a:prstGeom>
            <a:ln w="1355" cap="sq">
              <a:solidFill>
                <a:srgbClr val="000000">
                  <a:alpha val="100000"/>
                </a:srgbClr>
              </a:solidFill>
              <a:prstDash val="solid"/>
              <a:miter/>
            </a:ln>
          </p:spPr>
          <p:txBody>
            <a:bodyPr/>
            <a:lstStyle/>
            <a:p/>
          </p:txBody>
        </p:sp>
        <p:sp>
          <p:nvSpPr>
            <p:cNvPr id="544" name="rc544"/>
            <p:cNvSpPr/>
            <p:nvPr/>
          </p:nvSpPr>
          <p:spPr>
            <a:xfrm>
              <a:off x="5283722" y="920237"/>
              <a:ext cx="121626" cy="2759979"/>
            </a:xfrm>
            <a:prstGeom prst="rect">
              <a:avLst/>
            </a:prstGeom>
            <a:ln w="1355" cap="sq">
              <a:solidFill>
                <a:srgbClr val="000000">
                  <a:alpha val="100000"/>
                </a:srgbClr>
              </a:solidFill>
              <a:prstDash val="solid"/>
              <a:miter/>
            </a:ln>
          </p:spPr>
          <p:txBody>
            <a:bodyPr/>
            <a:lstStyle/>
            <a:p/>
          </p:txBody>
        </p:sp>
        <p:sp>
          <p:nvSpPr>
            <p:cNvPr id="545" name="rc545"/>
            <p:cNvSpPr/>
            <p:nvPr/>
          </p:nvSpPr>
          <p:spPr>
            <a:xfrm>
              <a:off x="5418862" y="920237"/>
              <a:ext cx="121626" cy="2759979"/>
            </a:xfrm>
            <a:prstGeom prst="rect">
              <a:avLst/>
            </a:prstGeom>
            <a:ln w="1355" cap="sq">
              <a:solidFill>
                <a:srgbClr val="000000">
                  <a:alpha val="100000"/>
                </a:srgbClr>
              </a:solidFill>
              <a:prstDash val="solid"/>
              <a:miter/>
            </a:ln>
          </p:spPr>
          <p:txBody>
            <a:bodyPr/>
            <a:lstStyle/>
            <a:p/>
          </p:txBody>
        </p:sp>
        <p:sp>
          <p:nvSpPr>
            <p:cNvPr id="546" name="rc546"/>
            <p:cNvSpPr/>
            <p:nvPr/>
          </p:nvSpPr>
          <p:spPr>
            <a:xfrm>
              <a:off x="6364845" y="891184"/>
              <a:ext cx="121626" cy="2789031"/>
            </a:xfrm>
            <a:prstGeom prst="rect">
              <a:avLst/>
            </a:prstGeom>
            <a:ln w="1355" cap="sq">
              <a:solidFill>
                <a:srgbClr val="000000">
                  <a:alpha val="100000"/>
                </a:srgbClr>
              </a:solidFill>
              <a:prstDash val="solid"/>
              <a:miter/>
            </a:ln>
          </p:spPr>
          <p:txBody>
            <a:bodyPr/>
            <a:lstStyle/>
            <a:p/>
          </p:txBody>
        </p:sp>
        <p:sp>
          <p:nvSpPr>
            <p:cNvPr id="547" name="rc547"/>
            <p:cNvSpPr/>
            <p:nvPr/>
          </p:nvSpPr>
          <p:spPr>
            <a:xfrm>
              <a:off x="5824283" y="891184"/>
              <a:ext cx="121626" cy="2789031"/>
            </a:xfrm>
            <a:prstGeom prst="rect">
              <a:avLst/>
            </a:prstGeom>
            <a:ln w="1355" cap="sq">
              <a:solidFill>
                <a:srgbClr val="000000">
                  <a:alpha val="100000"/>
                </a:srgbClr>
              </a:solidFill>
              <a:prstDash val="solid"/>
              <a:miter/>
            </a:ln>
          </p:spPr>
          <p:txBody>
            <a:bodyPr/>
            <a:lstStyle/>
            <a:p/>
          </p:txBody>
        </p:sp>
        <p:sp>
          <p:nvSpPr>
            <p:cNvPr id="548" name="rc548"/>
            <p:cNvSpPr/>
            <p:nvPr/>
          </p:nvSpPr>
          <p:spPr>
            <a:xfrm>
              <a:off x="6094564" y="891184"/>
              <a:ext cx="121626" cy="2789031"/>
            </a:xfrm>
            <a:prstGeom prst="rect">
              <a:avLst/>
            </a:prstGeom>
            <a:ln w="1355" cap="sq">
              <a:solidFill>
                <a:srgbClr val="000000">
                  <a:alpha val="100000"/>
                </a:srgbClr>
              </a:solidFill>
              <a:prstDash val="solid"/>
              <a:miter/>
            </a:ln>
          </p:spPr>
          <p:txBody>
            <a:bodyPr/>
            <a:lstStyle/>
            <a:p/>
          </p:txBody>
        </p:sp>
        <p:sp>
          <p:nvSpPr>
            <p:cNvPr id="549" name="rc549"/>
            <p:cNvSpPr/>
            <p:nvPr/>
          </p:nvSpPr>
          <p:spPr>
            <a:xfrm>
              <a:off x="6499985" y="891184"/>
              <a:ext cx="121626" cy="2789031"/>
            </a:xfrm>
            <a:prstGeom prst="rect">
              <a:avLst/>
            </a:prstGeom>
            <a:ln w="1355" cap="sq">
              <a:solidFill>
                <a:srgbClr val="000000">
                  <a:alpha val="100000"/>
                </a:srgbClr>
              </a:solidFill>
              <a:prstDash val="solid"/>
              <a:miter/>
            </a:ln>
          </p:spPr>
          <p:txBody>
            <a:bodyPr/>
            <a:lstStyle/>
            <a:p/>
          </p:txBody>
        </p:sp>
        <p:sp>
          <p:nvSpPr>
            <p:cNvPr id="550" name="rc550"/>
            <p:cNvSpPr/>
            <p:nvPr/>
          </p:nvSpPr>
          <p:spPr>
            <a:xfrm>
              <a:off x="5959424" y="891184"/>
              <a:ext cx="121626" cy="2789031"/>
            </a:xfrm>
            <a:prstGeom prst="rect">
              <a:avLst/>
            </a:prstGeom>
            <a:ln w="1355" cap="sq">
              <a:solidFill>
                <a:srgbClr val="000000">
                  <a:alpha val="100000"/>
                </a:srgbClr>
              </a:solidFill>
              <a:prstDash val="solid"/>
              <a:miter/>
            </a:ln>
          </p:spPr>
          <p:txBody>
            <a:bodyPr/>
            <a:lstStyle/>
            <a:p/>
          </p:txBody>
        </p:sp>
        <p:sp>
          <p:nvSpPr>
            <p:cNvPr id="551" name="rc551"/>
            <p:cNvSpPr/>
            <p:nvPr/>
          </p:nvSpPr>
          <p:spPr>
            <a:xfrm>
              <a:off x="6229705" y="891184"/>
              <a:ext cx="121626" cy="2789031"/>
            </a:xfrm>
            <a:prstGeom prst="rect">
              <a:avLst/>
            </a:prstGeom>
            <a:ln w="1355" cap="sq">
              <a:solidFill>
                <a:srgbClr val="000000">
                  <a:alpha val="100000"/>
                </a:srgbClr>
              </a:solidFill>
              <a:prstDash val="solid"/>
              <a:miter/>
            </a:ln>
          </p:spPr>
          <p:txBody>
            <a:bodyPr/>
            <a:lstStyle/>
            <a:p/>
          </p:txBody>
        </p:sp>
        <p:sp>
          <p:nvSpPr>
            <p:cNvPr id="552" name="rc552"/>
            <p:cNvSpPr/>
            <p:nvPr/>
          </p:nvSpPr>
          <p:spPr>
            <a:xfrm>
              <a:off x="7175687" y="862132"/>
              <a:ext cx="121626" cy="2818084"/>
            </a:xfrm>
            <a:prstGeom prst="rect">
              <a:avLst/>
            </a:prstGeom>
            <a:ln w="1355" cap="sq">
              <a:solidFill>
                <a:srgbClr val="000000">
                  <a:alpha val="100000"/>
                </a:srgbClr>
              </a:solidFill>
              <a:prstDash val="solid"/>
              <a:miter/>
            </a:ln>
          </p:spPr>
          <p:txBody>
            <a:bodyPr/>
            <a:lstStyle/>
            <a:p/>
          </p:txBody>
        </p:sp>
        <p:sp>
          <p:nvSpPr>
            <p:cNvPr id="553" name="rc553"/>
            <p:cNvSpPr/>
            <p:nvPr/>
          </p:nvSpPr>
          <p:spPr>
            <a:xfrm>
              <a:off x="6770266" y="862132"/>
              <a:ext cx="121626" cy="2818084"/>
            </a:xfrm>
            <a:prstGeom prst="rect">
              <a:avLst/>
            </a:prstGeom>
            <a:ln w="1355" cap="sq">
              <a:solidFill>
                <a:srgbClr val="000000">
                  <a:alpha val="100000"/>
                </a:srgbClr>
              </a:solidFill>
              <a:prstDash val="solid"/>
              <a:miter/>
            </a:ln>
          </p:spPr>
          <p:txBody>
            <a:bodyPr/>
            <a:lstStyle/>
            <a:p/>
          </p:txBody>
        </p:sp>
        <p:sp>
          <p:nvSpPr>
            <p:cNvPr id="554" name="rc554"/>
            <p:cNvSpPr/>
            <p:nvPr/>
          </p:nvSpPr>
          <p:spPr>
            <a:xfrm>
              <a:off x="7310828" y="862132"/>
              <a:ext cx="121626" cy="2818084"/>
            </a:xfrm>
            <a:prstGeom prst="rect">
              <a:avLst/>
            </a:prstGeom>
            <a:ln w="1355" cap="sq">
              <a:solidFill>
                <a:srgbClr val="000000">
                  <a:alpha val="100000"/>
                </a:srgbClr>
              </a:solidFill>
              <a:prstDash val="solid"/>
              <a:miter/>
            </a:ln>
          </p:spPr>
          <p:txBody>
            <a:bodyPr/>
            <a:lstStyle/>
            <a:p/>
          </p:txBody>
        </p:sp>
        <p:sp>
          <p:nvSpPr>
            <p:cNvPr id="555" name="rc555"/>
            <p:cNvSpPr/>
            <p:nvPr/>
          </p:nvSpPr>
          <p:spPr>
            <a:xfrm>
              <a:off x="7040547" y="862132"/>
              <a:ext cx="121626" cy="2818084"/>
            </a:xfrm>
            <a:prstGeom prst="rect">
              <a:avLst/>
            </a:prstGeom>
            <a:ln w="1355" cap="sq">
              <a:solidFill>
                <a:srgbClr val="000000">
                  <a:alpha val="100000"/>
                </a:srgbClr>
              </a:solidFill>
              <a:prstDash val="solid"/>
              <a:miter/>
            </a:ln>
          </p:spPr>
          <p:txBody>
            <a:bodyPr/>
            <a:lstStyle/>
            <a:p/>
          </p:txBody>
        </p:sp>
        <p:sp>
          <p:nvSpPr>
            <p:cNvPr id="556" name="rc556"/>
            <p:cNvSpPr/>
            <p:nvPr/>
          </p:nvSpPr>
          <p:spPr>
            <a:xfrm>
              <a:off x="6905407" y="862132"/>
              <a:ext cx="121626" cy="2818084"/>
            </a:xfrm>
            <a:prstGeom prst="rect">
              <a:avLst/>
            </a:prstGeom>
            <a:ln w="1355" cap="sq">
              <a:solidFill>
                <a:srgbClr val="000000">
                  <a:alpha val="100000"/>
                </a:srgbClr>
              </a:solidFill>
              <a:prstDash val="solid"/>
              <a:miter/>
            </a:ln>
          </p:spPr>
          <p:txBody>
            <a:bodyPr/>
            <a:lstStyle/>
            <a:p/>
          </p:txBody>
        </p:sp>
        <p:sp>
          <p:nvSpPr>
            <p:cNvPr id="557" name="rc557"/>
            <p:cNvSpPr/>
            <p:nvPr/>
          </p:nvSpPr>
          <p:spPr>
            <a:xfrm>
              <a:off x="7445968" y="862132"/>
              <a:ext cx="121626" cy="2818084"/>
            </a:xfrm>
            <a:prstGeom prst="rect">
              <a:avLst/>
            </a:prstGeom>
            <a:ln w="1355" cap="sq">
              <a:solidFill>
                <a:srgbClr val="000000">
                  <a:alpha val="100000"/>
                </a:srgbClr>
              </a:solidFill>
              <a:prstDash val="solid"/>
              <a:miter/>
            </a:ln>
          </p:spPr>
          <p:txBody>
            <a:bodyPr/>
            <a:lstStyle/>
            <a:p/>
          </p:txBody>
        </p:sp>
        <p:sp>
          <p:nvSpPr>
            <p:cNvPr id="558" name="rc558"/>
            <p:cNvSpPr/>
            <p:nvPr/>
          </p:nvSpPr>
          <p:spPr>
            <a:xfrm>
              <a:off x="6635126" y="862132"/>
              <a:ext cx="121626" cy="2818084"/>
            </a:xfrm>
            <a:prstGeom prst="rect">
              <a:avLst/>
            </a:prstGeom>
            <a:ln w="1355" cap="sq">
              <a:solidFill>
                <a:srgbClr val="000000">
                  <a:alpha val="100000"/>
                </a:srgbClr>
              </a:solidFill>
              <a:prstDash val="solid"/>
              <a:miter/>
            </a:ln>
          </p:spPr>
          <p:txBody>
            <a:bodyPr/>
            <a:lstStyle/>
            <a:p/>
          </p:txBody>
        </p:sp>
        <p:sp>
          <p:nvSpPr>
            <p:cNvPr id="559" name="rc559"/>
            <p:cNvSpPr/>
            <p:nvPr/>
          </p:nvSpPr>
          <p:spPr>
            <a:xfrm>
              <a:off x="7581109" y="833079"/>
              <a:ext cx="121626" cy="2847136"/>
            </a:xfrm>
            <a:prstGeom prst="rect">
              <a:avLst/>
            </a:prstGeom>
            <a:ln w="1355" cap="sq">
              <a:solidFill>
                <a:srgbClr val="000000">
                  <a:alpha val="100000"/>
                </a:srgbClr>
              </a:solidFill>
              <a:prstDash val="solid"/>
              <a:miter/>
            </a:ln>
          </p:spPr>
          <p:txBody>
            <a:bodyPr/>
            <a:lstStyle/>
            <a:p/>
          </p:txBody>
        </p:sp>
        <p:sp>
          <p:nvSpPr>
            <p:cNvPr id="560" name="rc560"/>
            <p:cNvSpPr/>
            <p:nvPr/>
          </p:nvSpPr>
          <p:spPr>
            <a:xfrm>
              <a:off x="7986530" y="833079"/>
              <a:ext cx="121626" cy="2847136"/>
            </a:xfrm>
            <a:prstGeom prst="rect">
              <a:avLst/>
            </a:prstGeom>
            <a:ln w="1355" cap="sq">
              <a:solidFill>
                <a:srgbClr val="000000">
                  <a:alpha val="100000"/>
                </a:srgbClr>
              </a:solidFill>
              <a:prstDash val="solid"/>
              <a:miter/>
            </a:ln>
          </p:spPr>
          <p:txBody>
            <a:bodyPr/>
            <a:lstStyle/>
            <a:p/>
          </p:txBody>
        </p:sp>
        <p:sp>
          <p:nvSpPr>
            <p:cNvPr id="561" name="rc561"/>
            <p:cNvSpPr/>
            <p:nvPr/>
          </p:nvSpPr>
          <p:spPr>
            <a:xfrm>
              <a:off x="7851390" y="833079"/>
              <a:ext cx="121626" cy="2847136"/>
            </a:xfrm>
            <a:prstGeom prst="rect">
              <a:avLst/>
            </a:prstGeom>
            <a:ln w="1355" cap="sq">
              <a:solidFill>
                <a:srgbClr val="000000">
                  <a:alpha val="100000"/>
                </a:srgbClr>
              </a:solidFill>
              <a:prstDash val="solid"/>
              <a:miter/>
            </a:ln>
          </p:spPr>
          <p:txBody>
            <a:bodyPr/>
            <a:lstStyle/>
            <a:p/>
          </p:txBody>
        </p:sp>
        <p:sp>
          <p:nvSpPr>
            <p:cNvPr id="562" name="rc562"/>
            <p:cNvSpPr/>
            <p:nvPr/>
          </p:nvSpPr>
          <p:spPr>
            <a:xfrm>
              <a:off x="7716249" y="833079"/>
              <a:ext cx="121626" cy="2847136"/>
            </a:xfrm>
            <a:prstGeom prst="rect">
              <a:avLst/>
            </a:prstGeom>
            <a:ln w="1355" cap="sq">
              <a:solidFill>
                <a:srgbClr val="000000">
                  <a:alpha val="100000"/>
                </a:srgbClr>
              </a:solidFill>
              <a:prstDash val="solid"/>
              <a:miter/>
            </a:ln>
          </p:spPr>
          <p:txBody>
            <a:bodyPr/>
            <a:lstStyle/>
            <a:p/>
          </p:txBody>
        </p:sp>
        <p:sp>
          <p:nvSpPr>
            <p:cNvPr id="563" name="rc563"/>
            <p:cNvSpPr/>
            <p:nvPr/>
          </p:nvSpPr>
          <p:spPr>
            <a:xfrm>
              <a:off x="8391951" y="804027"/>
              <a:ext cx="121626" cy="2876188"/>
            </a:xfrm>
            <a:prstGeom prst="rect">
              <a:avLst/>
            </a:prstGeom>
            <a:ln w="1355" cap="sq">
              <a:solidFill>
                <a:srgbClr val="000000">
                  <a:alpha val="100000"/>
                </a:srgbClr>
              </a:solidFill>
              <a:prstDash val="solid"/>
              <a:miter/>
            </a:ln>
          </p:spPr>
          <p:txBody>
            <a:bodyPr/>
            <a:lstStyle/>
            <a:p/>
          </p:txBody>
        </p:sp>
        <p:sp>
          <p:nvSpPr>
            <p:cNvPr id="564" name="rc564"/>
            <p:cNvSpPr/>
            <p:nvPr/>
          </p:nvSpPr>
          <p:spPr>
            <a:xfrm>
              <a:off x="8797373" y="804027"/>
              <a:ext cx="121626" cy="2876188"/>
            </a:xfrm>
            <a:prstGeom prst="rect">
              <a:avLst/>
            </a:prstGeom>
            <a:ln w="1355" cap="sq">
              <a:solidFill>
                <a:srgbClr val="000000">
                  <a:alpha val="100000"/>
                </a:srgbClr>
              </a:solidFill>
              <a:prstDash val="solid"/>
              <a:miter/>
            </a:ln>
          </p:spPr>
          <p:txBody>
            <a:bodyPr/>
            <a:lstStyle/>
            <a:p/>
          </p:txBody>
        </p:sp>
        <p:sp>
          <p:nvSpPr>
            <p:cNvPr id="565" name="rc565"/>
            <p:cNvSpPr/>
            <p:nvPr/>
          </p:nvSpPr>
          <p:spPr>
            <a:xfrm>
              <a:off x="8527092" y="804027"/>
              <a:ext cx="121626" cy="2876188"/>
            </a:xfrm>
            <a:prstGeom prst="rect">
              <a:avLst/>
            </a:prstGeom>
            <a:ln w="1355" cap="sq">
              <a:solidFill>
                <a:srgbClr val="000000">
                  <a:alpha val="100000"/>
                </a:srgbClr>
              </a:solidFill>
              <a:prstDash val="solid"/>
              <a:miter/>
            </a:ln>
          </p:spPr>
          <p:txBody>
            <a:bodyPr/>
            <a:lstStyle/>
            <a:p/>
          </p:txBody>
        </p:sp>
        <p:sp>
          <p:nvSpPr>
            <p:cNvPr id="566" name="rc566"/>
            <p:cNvSpPr/>
            <p:nvPr/>
          </p:nvSpPr>
          <p:spPr>
            <a:xfrm>
              <a:off x="8932513" y="804027"/>
              <a:ext cx="121626" cy="2876188"/>
            </a:xfrm>
            <a:prstGeom prst="rect">
              <a:avLst/>
            </a:prstGeom>
            <a:ln w="1355" cap="sq">
              <a:solidFill>
                <a:srgbClr val="000000">
                  <a:alpha val="100000"/>
                </a:srgbClr>
              </a:solidFill>
              <a:prstDash val="solid"/>
              <a:miter/>
            </a:ln>
          </p:spPr>
          <p:txBody>
            <a:bodyPr/>
            <a:lstStyle/>
            <a:p/>
          </p:txBody>
        </p:sp>
        <p:sp>
          <p:nvSpPr>
            <p:cNvPr id="567" name="rc567"/>
            <p:cNvSpPr/>
            <p:nvPr/>
          </p:nvSpPr>
          <p:spPr>
            <a:xfrm>
              <a:off x="8256811" y="804027"/>
              <a:ext cx="121626" cy="2876188"/>
            </a:xfrm>
            <a:prstGeom prst="rect">
              <a:avLst/>
            </a:prstGeom>
            <a:ln w="1355" cap="sq">
              <a:solidFill>
                <a:srgbClr val="000000">
                  <a:alpha val="100000"/>
                </a:srgbClr>
              </a:solidFill>
              <a:prstDash val="solid"/>
              <a:miter/>
            </a:ln>
          </p:spPr>
          <p:txBody>
            <a:bodyPr/>
            <a:lstStyle/>
            <a:p/>
          </p:txBody>
        </p:sp>
        <p:sp>
          <p:nvSpPr>
            <p:cNvPr id="568" name="rc568"/>
            <p:cNvSpPr/>
            <p:nvPr/>
          </p:nvSpPr>
          <p:spPr>
            <a:xfrm>
              <a:off x="8662232" y="804027"/>
              <a:ext cx="121626" cy="2876188"/>
            </a:xfrm>
            <a:prstGeom prst="rect">
              <a:avLst/>
            </a:prstGeom>
            <a:ln w="1355" cap="sq">
              <a:solidFill>
                <a:srgbClr val="000000">
                  <a:alpha val="100000"/>
                </a:srgbClr>
              </a:solidFill>
              <a:prstDash val="solid"/>
              <a:miter/>
            </a:ln>
          </p:spPr>
          <p:txBody>
            <a:bodyPr/>
            <a:lstStyle/>
            <a:p/>
          </p:txBody>
        </p:sp>
        <p:sp>
          <p:nvSpPr>
            <p:cNvPr id="569" name="rc569"/>
            <p:cNvSpPr/>
            <p:nvPr/>
          </p:nvSpPr>
          <p:spPr>
            <a:xfrm>
              <a:off x="8121670" y="804027"/>
              <a:ext cx="121626" cy="2876188"/>
            </a:xfrm>
            <a:prstGeom prst="rect">
              <a:avLst/>
            </a:prstGeom>
            <a:ln w="1355" cap="sq">
              <a:solidFill>
                <a:srgbClr val="000000">
                  <a:alpha val="100000"/>
                </a:srgbClr>
              </a:solidFill>
              <a:prstDash val="solid"/>
              <a:miter/>
            </a:ln>
          </p:spPr>
          <p:txBody>
            <a:bodyPr/>
            <a:lstStyle/>
            <a:p/>
          </p:txBody>
        </p:sp>
        <p:sp>
          <p:nvSpPr>
            <p:cNvPr id="570" name="tx570"/>
            <p:cNvSpPr/>
            <p:nvPr/>
          </p:nvSpPr>
          <p:spPr>
            <a:xfrm>
              <a:off x="961761" y="130002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78</a:t>
              </a:r>
            </a:p>
          </p:txBody>
        </p:sp>
        <p:sp>
          <p:nvSpPr>
            <p:cNvPr id="571" name="tx571"/>
            <p:cNvSpPr/>
            <p:nvPr/>
          </p:nvSpPr>
          <p:spPr>
            <a:xfrm>
              <a:off x="826621" y="130002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78</a:t>
              </a:r>
            </a:p>
          </p:txBody>
        </p:sp>
        <p:sp>
          <p:nvSpPr>
            <p:cNvPr id="572" name="tx572"/>
            <p:cNvSpPr/>
            <p:nvPr/>
          </p:nvSpPr>
          <p:spPr>
            <a:xfrm>
              <a:off x="1096902" y="118381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82</a:t>
              </a:r>
            </a:p>
          </p:txBody>
        </p:sp>
        <p:sp>
          <p:nvSpPr>
            <p:cNvPr id="573" name="tx573"/>
            <p:cNvSpPr/>
            <p:nvPr/>
          </p:nvSpPr>
          <p:spPr>
            <a:xfrm>
              <a:off x="1232042" y="1067604"/>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86</a:t>
              </a:r>
            </a:p>
          </p:txBody>
        </p:sp>
        <p:sp>
          <p:nvSpPr>
            <p:cNvPr id="574" name="tx574"/>
            <p:cNvSpPr/>
            <p:nvPr/>
          </p:nvSpPr>
          <p:spPr>
            <a:xfrm>
              <a:off x="1367182" y="103855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87</a:t>
              </a:r>
            </a:p>
          </p:txBody>
        </p:sp>
        <p:sp>
          <p:nvSpPr>
            <p:cNvPr id="575" name="tx575"/>
            <p:cNvSpPr/>
            <p:nvPr/>
          </p:nvSpPr>
          <p:spPr>
            <a:xfrm>
              <a:off x="1502323" y="103855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87</a:t>
              </a:r>
            </a:p>
          </p:txBody>
        </p:sp>
        <p:sp>
          <p:nvSpPr>
            <p:cNvPr id="576" name="tx576"/>
            <p:cNvSpPr/>
            <p:nvPr/>
          </p:nvSpPr>
          <p:spPr>
            <a:xfrm>
              <a:off x="1637463" y="1009499"/>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88</a:t>
              </a:r>
            </a:p>
          </p:txBody>
        </p:sp>
        <p:sp>
          <p:nvSpPr>
            <p:cNvPr id="577" name="tx577"/>
            <p:cNvSpPr/>
            <p:nvPr/>
          </p:nvSpPr>
          <p:spPr>
            <a:xfrm>
              <a:off x="2178025" y="9804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78" name="tx578"/>
            <p:cNvSpPr/>
            <p:nvPr/>
          </p:nvSpPr>
          <p:spPr>
            <a:xfrm>
              <a:off x="2313165" y="9804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79" name="tx579"/>
            <p:cNvSpPr/>
            <p:nvPr/>
          </p:nvSpPr>
          <p:spPr>
            <a:xfrm>
              <a:off x="2042885" y="9804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80" name="tx580"/>
            <p:cNvSpPr/>
            <p:nvPr/>
          </p:nvSpPr>
          <p:spPr>
            <a:xfrm>
              <a:off x="1907744" y="9804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81" name="tx581"/>
            <p:cNvSpPr/>
            <p:nvPr/>
          </p:nvSpPr>
          <p:spPr>
            <a:xfrm>
              <a:off x="1772604" y="9804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82" name="tx582"/>
            <p:cNvSpPr/>
            <p:nvPr/>
          </p:nvSpPr>
          <p:spPr>
            <a:xfrm>
              <a:off x="2448306" y="980447"/>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89</a:t>
              </a:r>
            </a:p>
          </p:txBody>
        </p:sp>
        <p:sp>
          <p:nvSpPr>
            <p:cNvPr id="583" name="tx583"/>
            <p:cNvSpPr/>
            <p:nvPr/>
          </p:nvSpPr>
          <p:spPr>
            <a:xfrm>
              <a:off x="2853727" y="95139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84" name="tx584"/>
            <p:cNvSpPr/>
            <p:nvPr/>
          </p:nvSpPr>
          <p:spPr>
            <a:xfrm>
              <a:off x="2583446" y="95139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85" name="tx585"/>
            <p:cNvSpPr/>
            <p:nvPr/>
          </p:nvSpPr>
          <p:spPr>
            <a:xfrm>
              <a:off x="2718587" y="95139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90</a:t>
              </a:r>
            </a:p>
          </p:txBody>
        </p:sp>
        <p:sp>
          <p:nvSpPr>
            <p:cNvPr id="586" name="tx586"/>
            <p:cNvSpPr/>
            <p:nvPr/>
          </p:nvSpPr>
          <p:spPr>
            <a:xfrm>
              <a:off x="3259148" y="92234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87" name="tx587"/>
            <p:cNvSpPr/>
            <p:nvPr/>
          </p:nvSpPr>
          <p:spPr>
            <a:xfrm>
              <a:off x="2988868" y="92234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88" name="tx588"/>
            <p:cNvSpPr/>
            <p:nvPr/>
          </p:nvSpPr>
          <p:spPr>
            <a:xfrm>
              <a:off x="3124008" y="92234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91</a:t>
              </a:r>
            </a:p>
          </p:txBody>
        </p:sp>
        <p:sp>
          <p:nvSpPr>
            <p:cNvPr id="589" name="tx589"/>
            <p:cNvSpPr/>
            <p:nvPr/>
          </p:nvSpPr>
          <p:spPr>
            <a:xfrm>
              <a:off x="3664570" y="89329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90" name="tx590"/>
            <p:cNvSpPr/>
            <p:nvPr/>
          </p:nvSpPr>
          <p:spPr>
            <a:xfrm>
              <a:off x="3529429" y="89329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91" name="tx591"/>
            <p:cNvSpPr/>
            <p:nvPr/>
          </p:nvSpPr>
          <p:spPr>
            <a:xfrm>
              <a:off x="3394289" y="89329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92</a:t>
              </a:r>
            </a:p>
          </p:txBody>
        </p:sp>
        <p:sp>
          <p:nvSpPr>
            <p:cNvPr id="592" name="tx592"/>
            <p:cNvSpPr/>
            <p:nvPr/>
          </p:nvSpPr>
          <p:spPr>
            <a:xfrm>
              <a:off x="3934850" y="864186"/>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93" name="tx593"/>
            <p:cNvSpPr/>
            <p:nvPr/>
          </p:nvSpPr>
          <p:spPr>
            <a:xfrm>
              <a:off x="3799710" y="864186"/>
              <a:ext cx="116560" cy="76649"/>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93</a:t>
              </a:r>
            </a:p>
          </p:txBody>
        </p:sp>
        <p:sp>
          <p:nvSpPr>
            <p:cNvPr id="594" name="tx594"/>
            <p:cNvSpPr/>
            <p:nvPr/>
          </p:nvSpPr>
          <p:spPr>
            <a:xfrm>
              <a:off x="4475412" y="83518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95" name="tx595"/>
            <p:cNvSpPr/>
            <p:nvPr/>
          </p:nvSpPr>
          <p:spPr>
            <a:xfrm>
              <a:off x="4205131" y="83518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96" name="tx596"/>
            <p:cNvSpPr/>
            <p:nvPr/>
          </p:nvSpPr>
          <p:spPr>
            <a:xfrm>
              <a:off x="4610553" y="83518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97" name="tx597"/>
            <p:cNvSpPr/>
            <p:nvPr/>
          </p:nvSpPr>
          <p:spPr>
            <a:xfrm>
              <a:off x="4340272" y="83518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98" name="tx598"/>
            <p:cNvSpPr/>
            <p:nvPr/>
          </p:nvSpPr>
          <p:spPr>
            <a:xfrm>
              <a:off x="4069991" y="83518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94</a:t>
              </a:r>
            </a:p>
          </p:txBody>
        </p:sp>
        <p:sp>
          <p:nvSpPr>
            <p:cNvPr id="599" name="tx599"/>
            <p:cNvSpPr/>
            <p:nvPr/>
          </p:nvSpPr>
          <p:spPr>
            <a:xfrm>
              <a:off x="5015974"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600" name="tx600"/>
            <p:cNvSpPr/>
            <p:nvPr/>
          </p:nvSpPr>
          <p:spPr>
            <a:xfrm>
              <a:off x="5151114"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601" name="tx601"/>
            <p:cNvSpPr/>
            <p:nvPr/>
          </p:nvSpPr>
          <p:spPr>
            <a:xfrm>
              <a:off x="5691676"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602" name="tx602"/>
            <p:cNvSpPr/>
            <p:nvPr/>
          </p:nvSpPr>
          <p:spPr>
            <a:xfrm>
              <a:off x="4745693"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603" name="tx603"/>
            <p:cNvSpPr/>
            <p:nvPr/>
          </p:nvSpPr>
          <p:spPr>
            <a:xfrm>
              <a:off x="4880833"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604" name="tx604"/>
            <p:cNvSpPr/>
            <p:nvPr/>
          </p:nvSpPr>
          <p:spPr>
            <a:xfrm>
              <a:off x="5556536"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605" name="tx605"/>
            <p:cNvSpPr/>
            <p:nvPr/>
          </p:nvSpPr>
          <p:spPr>
            <a:xfrm>
              <a:off x="5286255"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606" name="tx606"/>
            <p:cNvSpPr/>
            <p:nvPr/>
          </p:nvSpPr>
          <p:spPr>
            <a:xfrm>
              <a:off x="5421395" y="806132"/>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95</a:t>
              </a:r>
            </a:p>
          </p:txBody>
        </p:sp>
        <p:sp>
          <p:nvSpPr>
            <p:cNvPr id="607" name="tx607"/>
            <p:cNvSpPr/>
            <p:nvPr/>
          </p:nvSpPr>
          <p:spPr>
            <a:xfrm>
              <a:off x="6367378"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608" name="tx608"/>
            <p:cNvSpPr/>
            <p:nvPr/>
          </p:nvSpPr>
          <p:spPr>
            <a:xfrm>
              <a:off x="5826816"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609" name="tx609"/>
            <p:cNvSpPr/>
            <p:nvPr/>
          </p:nvSpPr>
          <p:spPr>
            <a:xfrm>
              <a:off x="6097097"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610" name="tx610"/>
            <p:cNvSpPr/>
            <p:nvPr/>
          </p:nvSpPr>
          <p:spPr>
            <a:xfrm>
              <a:off x="6502519"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611" name="tx611"/>
            <p:cNvSpPr/>
            <p:nvPr/>
          </p:nvSpPr>
          <p:spPr>
            <a:xfrm>
              <a:off x="5961957"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612" name="tx612"/>
            <p:cNvSpPr/>
            <p:nvPr/>
          </p:nvSpPr>
          <p:spPr>
            <a:xfrm>
              <a:off x="6232238" y="777080"/>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96</a:t>
              </a:r>
            </a:p>
          </p:txBody>
        </p:sp>
        <p:sp>
          <p:nvSpPr>
            <p:cNvPr id="613" name="tx613"/>
            <p:cNvSpPr/>
            <p:nvPr/>
          </p:nvSpPr>
          <p:spPr>
            <a:xfrm>
              <a:off x="7178221"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14" name="tx614"/>
            <p:cNvSpPr/>
            <p:nvPr/>
          </p:nvSpPr>
          <p:spPr>
            <a:xfrm>
              <a:off x="6772799"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15" name="tx615"/>
            <p:cNvSpPr/>
            <p:nvPr/>
          </p:nvSpPr>
          <p:spPr>
            <a:xfrm>
              <a:off x="7313361"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16" name="tx616"/>
            <p:cNvSpPr/>
            <p:nvPr/>
          </p:nvSpPr>
          <p:spPr>
            <a:xfrm>
              <a:off x="7043080"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17" name="tx617"/>
            <p:cNvSpPr/>
            <p:nvPr/>
          </p:nvSpPr>
          <p:spPr>
            <a:xfrm>
              <a:off x="6907940"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18" name="tx618"/>
            <p:cNvSpPr/>
            <p:nvPr/>
          </p:nvSpPr>
          <p:spPr>
            <a:xfrm>
              <a:off x="7448502"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19" name="tx619"/>
            <p:cNvSpPr/>
            <p:nvPr/>
          </p:nvSpPr>
          <p:spPr>
            <a:xfrm>
              <a:off x="6637659" y="748028"/>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97</a:t>
              </a:r>
            </a:p>
          </p:txBody>
        </p:sp>
        <p:sp>
          <p:nvSpPr>
            <p:cNvPr id="620" name="tx620"/>
            <p:cNvSpPr/>
            <p:nvPr/>
          </p:nvSpPr>
          <p:spPr>
            <a:xfrm>
              <a:off x="7583642"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21" name="tx621"/>
            <p:cNvSpPr/>
            <p:nvPr/>
          </p:nvSpPr>
          <p:spPr>
            <a:xfrm>
              <a:off x="7989063"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22" name="tx622"/>
            <p:cNvSpPr/>
            <p:nvPr/>
          </p:nvSpPr>
          <p:spPr>
            <a:xfrm>
              <a:off x="7853923"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23" name="tx623"/>
            <p:cNvSpPr/>
            <p:nvPr/>
          </p:nvSpPr>
          <p:spPr>
            <a:xfrm>
              <a:off x="7718782" y="718975"/>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98</a:t>
              </a:r>
            </a:p>
          </p:txBody>
        </p:sp>
        <p:sp>
          <p:nvSpPr>
            <p:cNvPr id="624" name="tx624"/>
            <p:cNvSpPr/>
            <p:nvPr/>
          </p:nvSpPr>
          <p:spPr>
            <a:xfrm>
              <a:off x="8394484"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5" name="tx625"/>
            <p:cNvSpPr/>
            <p:nvPr/>
          </p:nvSpPr>
          <p:spPr>
            <a:xfrm>
              <a:off x="8799906"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6" name="tx626"/>
            <p:cNvSpPr/>
            <p:nvPr/>
          </p:nvSpPr>
          <p:spPr>
            <a:xfrm>
              <a:off x="8529625"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7" name="tx627"/>
            <p:cNvSpPr/>
            <p:nvPr/>
          </p:nvSpPr>
          <p:spPr>
            <a:xfrm>
              <a:off x="8935046"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8" name="tx628"/>
            <p:cNvSpPr/>
            <p:nvPr/>
          </p:nvSpPr>
          <p:spPr>
            <a:xfrm>
              <a:off x="8259344"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29" name="tx629"/>
            <p:cNvSpPr/>
            <p:nvPr/>
          </p:nvSpPr>
          <p:spPr>
            <a:xfrm>
              <a:off x="8664765"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30" name="tx630"/>
            <p:cNvSpPr/>
            <p:nvPr/>
          </p:nvSpPr>
          <p:spPr>
            <a:xfrm>
              <a:off x="8124204" y="689923"/>
              <a:ext cx="116560" cy="76598"/>
            </a:xfrm>
            <a:prstGeom prst="rect">
              <a:avLst/>
            </a:prstGeom>
            <a:noFill/>
          </p:spPr>
          <p:txBody>
            <a:bodyPr lIns="0" rIns="0" tIns="0" bIns="0" anchorCtr="1" anchor="ctr" wrap="none"/>
            <a:lstStyle/>
            <a:p>
              <a:pPr algn="l" marL="0" marR="0" indent="0">
                <a:lnSpc>
                  <a:spcPts val="825"/>
                </a:lnSpc>
                <a:spcBef>
                  <a:spcPts val="0"/>
                </a:spcBef>
                <a:spcAft>
                  <a:spcPts val="0"/>
                </a:spcAft>
              </a:pPr>
              <a:r>
                <a:rPr sz="825">
                  <a:solidFill>
                    <a:srgbClr val="000000">
                      <a:alpha val="100000"/>
                    </a:srgbClr>
                  </a:solidFill>
                  <a:latin typeface="Arial"/>
                  <a:cs typeface="Arial"/>
                </a:rPr>
                <a:t>99</a:t>
              </a:r>
            </a:p>
          </p:txBody>
        </p:sp>
        <p:sp>
          <p:nvSpPr>
            <p:cNvPr id="631" name="pg631"/>
            <p:cNvSpPr/>
            <p:nvPr/>
          </p:nvSpPr>
          <p:spPr>
            <a:xfrm>
              <a:off x="957375" y="2446798"/>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32" name="tx632"/>
            <p:cNvSpPr/>
            <p:nvPr/>
          </p:nvSpPr>
          <p:spPr>
            <a:xfrm>
              <a:off x="989896" y="2479320"/>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633" name="pg633"/>
            <p:cNvSpPr/>
            <p:nvPr/>
          </p:nvSpPr>
          <p:spPr>
            <a:xfrm>
              <a:off x="2849341" y="2272484"/>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34" name="tx634"/>
            <p:cNvSpPr/>
            <p:nvPr/>
          </p:nvSpPr>
          <p:spPr>
            <a:xfrm>
              <a:off x="2881862" y="230468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635" name="pg635"/>
            <p:cNvSpPr/>
            <p:nvPr/>
          </p:nvSpPr>
          <p:spPr>
            <a:xfrm>
              <a:off x="3254762" y="2257958"/>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36" name="tx636"/>
            <p:cNvSpPr/>
            <p:nvPr/>
          </p:nvSpPr>
          <p:spPr>
            <a:xfrm>
              <a:off x="3287284" y="2291485"/>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637" name="pg637"/>
            <p:cNvSpPr/>
            <p:nvPr/>
          </p:nvSpPr>
          <p:spPr>
            <a:xfrm>
              <a:off x="2984481" y="2257958"/>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38" name="tx638"/>
            <p:cNvSpPr/>
            <p:nvPr/>
          </p:nvSpPr>
          <p:spPr>
            <a:xfrm>
              <a:off x="3017003" y="228883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639" name="pg639"/>
            <p:cNvSpPr/>
            <p:nvPr/>
          </p:nvSpPr>
          <p:spPr>
            <a:xfrm>
              <a:off x="3660183" y="2243432"/>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40" name="tx640"/>
            <p:cNvSpPr/>
            <p:nvPr/>
          </p:nvSpPr>
          <p:spPr>
            <a:xfrm>
              <a:off x="3692705" y="227563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641" name="pg641"/>
            <p:cNvSpPr/>
            <p:nvPr/>
          </p:nvSpPr>
          <p:spPr>
            <a:xfrm>
              <a:off x="3525043" y="2243432"/>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42" name="tx642"/>
            <p:cNvSpPr/>
            <p:nvPr/>
          </p:nvSpPr>
          <p:spPr>
            <a:xfrm>
              <a:off x="3557564" y="227431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643" name="pg643"/>
            <p:cNvSpPr/>
            <p:nvPr/>
          </p:nvSpPr>
          <p:spPr>
            <a:xfrm>
              <a:off x="4471026" y="2214379"/>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44" name="tx644"/>
            <p:cNvSpPr/>
            <p:nvPr/>
          </p:nvSpPr>
          <p:spPr>
            <a:xfrm>
              <a:off x="4503547" y="224520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645" name="pg645"/>
            <p:cNvSpPr/>
            <p:nvPr/>
          </p:nvSpPr>
          <p:spPr>
            <a:xfrm>
              <a:off x="5011588" y="2199853"/>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46" name="tx646"/>
            <p:cNvSpPr/>
            <p:nvPr/>
          </p:nvSpPr>
          <p:spPr>
            <a:xfrm>
              <a:off x="5044109" y="22307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647" name="pg647"/>
            <p:cNvSpPr/>
            <p:nvPr/>
          </p:nvSpPr>
          <p:spPr>
            <a:xfrm>
              <a:off x="7173834" y="2170801"/>
              <a:ext cx="125332" cy="142641"/>
            </a:xfrm>
            <a:custGeom>
              <a:avLst/>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48" name="tx648"/>
            <p:cNvSpPr/>
            <p:nvPr/>
          </p:nvSpPr>
          <p:spPr>
            <a:xfrm>
              <a:off x="7206356" y="220305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649" name="pg649"/>
            <p:cNvSpPr/>
            <p:nvPr/>
          </p:nvSpPr>
          <p:spPr>
            <a:xfrm>
              <a:off x="6738268" y="2170801"/>
              <a:ext cx="185622" cy="142641"/>
            </a:xfrm>
            <a:custGeom>
              <a:avLst/>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650" name="tx650"/>
            <p:cNvSpPr/>
            <p:nvPr/>
          </p:nvSpPr>
          <p:spPr>
            <a:xfrm>
              <a:off x="6770790" y="220168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651" name="tx651"/>
            <p:cNvSpPr/>
            <p:nvPr/>
          </p:nvSpPr>
          <p:spPr>
            <a:xfrm>
              <a:off x="663492" y="3628101"/>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652" name="tx652"/>
            <p:cNvSpPr/>
            <p:nvPr/>
          </p:nvSpPr>
          <p:spPr>
            <a:xfrm>
              <a:off x="585797" y="290179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653" name="tx653"/>
            <p:cNvSpPr/>
            <p:nvPr/>
          </p:nvSpPr>
          <p:spPr>
            <a:xfrm>
              <a:off x="585797" y="217548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654" name="tx654"/>
            <p:cNvSpPr/>
            <p:nvPr/>
          </p:nvSpPr>
          <p:spPr>
            <a:xfrm>
              <a:off x="585797" y="1450875"/>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655" name="tx655"/>
            <p:cNvSpPr/>
            <p:nvPr/>
          </p:nvSpPr>
          <p:spPr>
            <a:xfrm>
              <a:off x="508103" y="722860"/>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656" name="tx656"/>
            <p:cNvSpPr/>
            <p:nvPr/>
          </p:nvSpPr>
          <p:spPr>
            <a:xfrm rot="-5400000">
              <a:off x="684404" y="4445555"/>
              <a:ext cx="3784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Panama</a:t>
              </a:r>
            </a:p>
          </p:txBody>
        </p:sp>
        <p:sp>
          <p:nvSpPr>
            <p:cNvPr id="657" name="tx657"/>
            <p:cNvSpPr/>
            <p:nvPr/>
          </p:nvSpPr>
          <p:spPr>
            <a:xfrm rot="-5400000">
              <a:off x="673689"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(16,000)</a:t>
              </a:r>
            </a:p>
          </p:txBody>
        </p:sp>
        <p:sp>
          <p:nvSpPr>
            <p:cNvPr id="658" name="tx658"/>
            <p:cNvSpPr/>
            <p:nvPr/>
          </p:nvSpPr>
          <p:spPr>
            <a:xfrm rot="-5400000">
              <a:off x="805456" y="4459644"/>
              <a:ext cx="40659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Romania</a:t>
              </a:r>
            </a:p>
          </p:txBody>
        </p:sp>
        <p:sp>
          <p:nvSpPr>
            <p:cNvPr id="659" name="tx659"/>
            <p:cNvSpPr/>
            <p:nvPr/>
          </p:nvSpPr>
          <p:spPr>
            <a:xfrm rot="-5400000">
              <a:off x="808829"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(40,000)</a:t>
              </a:r>
            </a:p>
          </p:txBody>
        </p:sp>
        <p:sp>
          <p:nvSpPr>
            <p:cNvPr id="660" name="tx660"/>
            <p:cNvSpPr/>
            <p:nvPr/>
          </p:nvSpPr>
          <p:spPr>
            <a:xfrm rot="-5400000">
              <a:off x="972272" y="4350032"/>
              <a:ext cx="32181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Cyprus</a:t>
              </a:r>
            </a:p>
          </p:txBody>
        </p:sp>
        <p:sp>
          <p:nvSpPr>
            <p:cNvPr id="661" name="tx661"/>
            <p:cNvSpPr/>
            <p:nvPr/>
          </p:nvSpPr>
          <p:spPr>
            <a:xfrm rot="-5400000">
              <a:off x="972222"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62" name="tx662"/>
            <p:cNvSpPr/>
            <p:nvPr/>
          </p:nvSpPr>
          <p:spPr>
            <a:xfrm rot="-5400000">
              <a:off x="1064426" y="4473782"/>
              <a:ext cx="4292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Bahamas</a:t>
              </a:r>
            </a:p>
          </p:txBody>
        </p:sp>
        <p:sp>
          <p:nvSpPr>
            <p:cNvPr id="663" name="tx663"/>
            <p:cNvSpPr/>
            <p:nvPr/>
          </p:nvSpPr>
          <p:spPr>
            <a:xfrm rot="-5400000">
              <a:off x="1077696"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664" name="tx664"/>
            <p:cNvSpPr/>
            <p:nvPr/>
          </p:nvSpPr>
          <p:spPr>
            <a:xfrm rot="-5400000">
              <a:off x="1230002" y="4439229"/>
              <a:ext cx="3670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Czechia</a:t>
              </a:r>
            </a:p>
          </p:txBody>
        </p:sp>
        <p:sp>
          <p:nvSpPr>
            <p:cNvPr id="665" name="tx665"/>
            <p:cNvSpPr/>
            <p:nvPr/>
          </p:nvSpPr>
          <p:spPr>
            <a:xfrm rot="-5400000">
              <a:off x="1214251"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(12,000)</a:t>
              </a:r>
            </a:p>
          </p:txBody>
        </p:sp>
        <p:sp>
          <p:nvSpPr>
            <p:cNvPr id="666" name="tx666"/>
            <p:cNvSpPr/>
            <p:nvPr/>
          </p:nvSpPr>
          <p:spPr>
            <a:xfrm rot="-5400000">
              <a:off x="1343115" y="4406041"/>
              <a:ext cx="41240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Lithuania</a:t>
              </a:r>
            </a:p>
          </p:txBody>
        </p:sp>
        <p:sp>
          <p:nvSpPr>
            <p:cNvPr id="667" name="tx667"/>
            <p:cNvSpPr/>
            <p:nvPr/>
          </p:nvSpPr>
          <p:spPr>
            <a:xfrm rot="-5400000">
              <a:off x="1377643"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68" name="tx668"/>
            <p:cNvSpPr/>
            <p:nvPr/>
          </p:nvSpPr>
          <p:spPr>
            <a:xfrm rot="-5400000">
              <a:off x="1503730" y="4355166"/>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Monaco</a:t>
              </a:r>
            </a:p>
          </p:txBody>
        </p:sp>
        <p:sp>
          <p:nvSpPr>
            <p:cNvPr id="669" name="tx669"/>
            <p:cNvSpPr/>
            <p:nvPr/>
          </p:nvSpPr>
          <p:spPr>
            <a:xfrm rot="-5400000">
              <a:off x="1525484"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70" name="tx670"/>
            <p:cNvSpPr/>
            <p:nvPr/>
          </p:nvSpPr>
          <p:spPr>
            <a:xfrm rot="-5400000">
              <a:off x="1602135" y="4391902"/>
              <a:ext cx="4349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Barbados</a:t>
              </a:r>
            </a:p>
          </p:txBody>
        </p:sp>
        <p:sp>
          <p:nvSpPr>
            <p:cNvPr id="671" name="tx671"/>
            <p:cNvSpPr/>
            <p:nvPr/>
          </p:nvSpPr>
          <p:spPr>
            <a:xfrm rot="-5400000">
              <a:off x="1660624"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672" name="tx672"/>
            <p:cNvSpPr/>
            <p:nvPr/>
          </p:nvSpPr>
          <p:spPr>
            <a:xfrm rot="-5400000">
              <a:off x="1785297" y="4369280"/>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Estonia</a:t>
              </a:r>
            </a:p>
          </p:txBody>
        </p:sp>
        <p:sp>
          <p:nvSpPr>
            <p:cNvPr id="673" name="tx673"/>
            <p:cNvSpPr/>
            <p:nvPr/>
          </p:nvSpPr>
          <p:spPr>
            <a:xfrm rot="-5400000">
              <a:off x="1783065"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674" name="tx674"/>
            <p:cNvSpPr/>
            <p:nvPr/>
          </p:nvSpPr>
          <p:spPr>
            <a:xfrm rot="-5400000">
              <a:off x="1934551" y="4355166"/>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Ireland</a:t>
              </a:r>
            </a:p>
          </p:txBody>
        </p:sp>
        <p:sp>
          <p:nvSpPr>
            <p:cNvPr id="675" name="tx675"/>
            <p:cNvSpPr/>
            <p:nvPr/>
          </p:nvSpPr>
          <p:spPr>
            <a:xfrm rot="-5400000">
              <a:off x="1918205"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676" name="tx676"/>
            <p:cNvSpPr/>
            <p:nvPr/>
          </p:nvSpPr>
          <p:spPr>
            <a:xfrm rot="-5400000">
              <a:off x="1951101" y="5309576"/>
              <a:ext cx="5478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Netherlands</a:t>
              </a:r>
            </a:p>
          </p:txBody>
        </p:sp>
        <p:sp>
          <p:nvSpPr>
            <p:cNvPr id="677" name="tx677"/>
            <p:cNvSpPr/>
            <p:nvPr/>
          </p:nvSpPr>
          <p:spPr>
            <a:xfrm rot="-5400000">
              <a:off x="1996890" y="4779302"/>
              <a:ext cx="43482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(Kingdom</a:t>
              </a:r>
            </a:p>
          </p:txBody>
        </p:sp>
        <p:sp>
          <p:nvSpPr>
            <p:cNvPr id="678" name="tx678"/>
            <p:cNvSpPr/>
            <p:nvPr/>
          </p:nvSpPr>
          <p:spPr>
            <a:xfrm rot="-5400000">
              <a:off x="2182032" y="4501390"/>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of</a:t>
              </a:r>
            </a:p>
          </p:txBody>
        </p:sp>
        <p:sp>
          <p:nvSpPr>
            <p:cNvPr id="679" name="tx679"/>
            <p:cNvSpPr/>
            <p:nvPr/>
          </p:nvSpPr>
          <p:spPr>
            <a:xfrm rot="-5400000">
              <a:off x="2126767" y="4333165"/>
              <a:ext cx="17507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the)</a:t>
              </a:r>
            </a:p>
          </p:txBody>
        </p:sp>
        <p:sp>
          <p:nvSpPr>
            <p:cNvPr id="680" name="tx680"/>
            <p:cNvSpPr/>
            <p:nvPr/>
          </p:nvSpPr>
          <p:spPr>
            <a:xfrm rot="-5400000">
              <a:off x="2025093"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(18,000)</a:t>
              </a:r>
            </a:p>
          </p:txBody>
        </p:sp>
        <p:sp>
          <p:nvSpPr>
            <p:cNvPr id="681" name="tx681"/>
            <p:cNvSpPr/>
            <p:nvPr/>
          </p:nvSpPr>
          <p:spPr>
            <a:xfrm rot="-5400000">
              <a:off x="2258534" y="4696851"/>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New</a:t>
              </a:r>
            </a:p>
          </p:txBody>
        </p:sp>
        <p:sp>
          <p:nvSpPr>
            <p:cNvPr id="682" name="tx682"/>
            <p:cNvSpPr/>
            <p:nvPr/>
          </p:nvSpPr>
          <p:spPr>
            <a:xfrm rot="-5400000">
              <a:off x="2176580" y="4383419"/>
              <a:ext cx="3671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Zealand</a:t>
              </a:r>
            </a:p>
          </p:txBody>
        </p:sp>
        <p:sp>
          <p:nvSpPr>
            <p:cNvPr id="683" name="tx683"/>
            <p:cNvSpPr/>
            <p:nvPr/>
          </p:nvSpPr>
          <p:spPr>
            <a:xfrm rot="-5400000">
              <a:off x="2188486"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(6,000)</a:t>
              </a:r>
            </a:p>
          </p:txBody>
        </p:sp>
        <p:sp>
          <p:nvSpPr>
            <p:cNvPr id="684" name="tx684"/>
            <p:cNvSpPr/>
            <p:nvPr/>
          </p:nvSpPr>
          <p:spPr>
            <a:xfrm rot="-5400000">
              <a:off x="2404267" y="4602965"/>
              <a:ext cx="1807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San</a:t>
              </a:r>
            </a:p>
          </p:txBody>
        </p:sp>
        <p:sp>
          <p:nvSpPr>
            <p:cNvPr id="685" name="tx685"/>
            <p:cNvSpPr/>
            <p:nvPr/>
          </p:nvSpPr>
          <p:spPr>
            <a:xfrm rot="-5400000">
              <a:off x="2340022" y="4329717"/>
              <a:ext cx="3105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Marino</a:t>
              </a:r>
            </a:p>
          </p:txBody>
        </p:sp>
        <p:sp>
          <p:nvSpPr>
            <p:cNvPr id="686" name="tx686"/>
            <p:cNvSpPr/>
            <p:nvPr/>
          </p:nvSpPr>
          <p:spPr>
            <a:xfrm rot="-5400000">
              <a:off x="2336326"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687" name="tx687"/>
            <p:cNvSpPr/>
            <p:nvPr/>
          </p:nvSpPr>
          <p:spPr>
            <a:xfrm rot="-5400000">
              <a:off x="2466035" y="4362955"/>
              <a:ext cx="32752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Croatia</a:t>
              </a:r>
            </a:p>
          </p:txBody>
        </p:sp>
        <p:sp>
          <p:nvSpPr>
            <p:cNvPr id="688" name="tx688"/>
            <p:cNvSpPr/>
            <p:nvPr/>
          </p:nvSpPr>
          <p:spPr>
            <a:xfrm rot="-5400000">
              <a:off x="2458767"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689" name="tx689"/>
            <p:cNvSpPr/>
            <p:nvPr/>
          </p:nvSpPr>
          <p:spPr>
            <a:xfrm rot="-5400000">
              <a:off x="2582051" y="4953927"/>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Trinidad</a:t>
              </a:r>
            </a:p>
          </p:txBody>
        </p:sp>
        <p:sp>
          <p:nvSpPr>
            <p:cNvPr id="690" name="tx690"/>
            <p:cNvSpPr/>
            <p:nvPr/>
          </p:nvSpPr>
          <p:spPr>
            <a:xfrm rot="-5400000">
              <a:off x="2680823" y="4657411"/>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691" name="tx691"/>
            <p:cNvSpPr/>
            <p:nvPr/>
          </p:nvSpPr>
          <p:spPr>
            <a:xfrm rot="-5400000">
              <a:off x="2583192" y="4362037"/>
              <a:ext cx="34458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Tobago</a:t>
              </a:r>
            </a:p>
          </p:txBody>
        </p:sp>
        <p:sp>
          <p:nvSpPr>
            <p:cNvPr id="692" name="tx692"/>
            <p:cNvSpPr/>
            <p:nvPr/>
          </p:nvSpPr>
          <p:spPr>
            <a:xfrm rot="-5400000">
              <a:off x="2593907"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693" name="tx693"/>
            <p:cNvSpPr/>
            <p:nvPr/>
          </p:nvSpPr>
          <p:spPr>
            <a:xfrm rot="-5400000">
              <a:off x="2753852" y="4832384"/>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United</a:t>
              </a:r>
            </a:p>
          </p:txBody>
        </p:sp>
        <p:sp>
          <p:nvSpPr>
            <p:cNvPr id="694" name="tx694"/>
            <p:cNvSpPr/>
            <p:nvPr/>
          </p:nvSpPr>
          <p:spPr>
            <a:xfrm rot="-5400000">
              <a:off x="2690129" y="4446745"/>
              <a:ext cx="40099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Kingdom</a:t>
              </a:r>
            </a:p>
          </p:txBody>
        </p:sp>
        <p:sp>
          <p:nvSpPr>
            <p:cNvPr id="695" name="tx695"/>
            <p:cNvSpPr/>
            <p:nvPr/>
          </p:nvSpPr>
          <p:spPr>
            <a:xfrm rot="-5400000">
              <a:off x="2700795"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(69,000)</a:t>
              </a:r>
            </a:p>
          </p:txBody>
        </p:sp>
        <p:sp>
          <p:nvSpPr>
            <p:cNvPr id="696" name="tx696"/>
            <p:cNvSpPr/>
            <p:nvPr/>
          </p:nvSpPr>
          <p:spPr>
            <a:xfrm rot="-5400000">
              <a:off x="2838218" y="4453988"/>
              <a:ext cx="3952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Australia</a:t>
              </a:r>
            </a:p>
          </p:txBody>
        </p:sp>
        <p:sp>
          <p:nvSpPr>
            <p:cNvPr id="697" name="tx697"/>
            <p:cNvSpPr/>
            <p:nvPr/>
          </p:nvSpPr>
          <p:spPr>
            <a:xfrm rot="-5400000">
              <a:off x="2835936"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(27,000)</a:t>
              </a:r>
            </a:p>
          </p:txBody>
        </p:sp>
        <p:sp>
          <p:nvSpPr>
            <p:cNvPr id="698" name="tx698"/>
            <p:cNvSpPr/>
            <p:nvPr/>
          </p:nvSpPr>
          <p:spPr>
            <a:xfrm rot="-5400000">
              <a:off x="3007192" y="4338249"/>
              <a:ext cx="3276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Iceland</a:t>
              </a:r>
            </a:p>
          </p:txBody>
        </p:sp>
        <p:sp>
          <p:nvSpPr>
            <p:cNvPr id="699" name="tx699"/>
            <p:cNvSpPr/>
            <p:nvPr/>
          </p:nvSpPr>
          <p:spPr>
            <a:xfrm rot="-5400000">
              <a:off x="3012029"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700" name="tx700"/>
            <p:cNvSpPr/>
            <p:nvPr/>
          </p:nvSpPr>
          <p:spPr>
            <a:xfrm rot="-5400000">
              <a:off x="3147963" y="4414524"/>
              <a:ext cx="3163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Poland</a:t>
              </a:r>
            </a:p>
          </p:txBody>
        </p:sp>
        <p:sp>
          <p:nvSpPr>
            <p:cNvPr id="701" name="tx701"/>
            <p:cNvSpPr/>
            <p:nvPr/>
          </p:nvSpPr>
          <p:spPr>
            <a:xfrm rot="-5400000">
              <a:off x="3106216"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(29,000)</a:t>
              </a:r>
            </a:p>
          </p:txBody>
        </p:sp>
        <p:sp>
          <p:nvSpPr>
            <p:cNvPr id="702" name="tx702"/>
            <p:cNvSpPr/>
            <p:nvPr/>
          </p:nvSpPr>
          <p:spPr>
            <a:xfrm rot="-5400000">
              <a:off x="3244805" y="4376126"/>
              <a:ext cx="37276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Bulgaria</a:t>
              </a:r>
            </a:p>
          </p:txBody>
        </p:sp>
        <p:sp>
          <p:nvSpPr>
            <p:cNvPr id="703" name="tx703"/>
            <p:cNvSpPr/>
            <p:nvPr/>
          </p:nvSpPr>
          <p:spPr>
            <a:xfrm rot="-5400000">
              <a:off x="3269609"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(5,000)</a:t>
              </a:r>
            </a:p>
          </p:txBody>
        </p:sp>
        <p:sp>
          <p:nvSpPr>
            <p:cNvPr id="704" name="tx704"/>
            <p:cNvSpPr/>
            <p:nvPr/>
          </p:nvSpPr>
          <p:spPr>
            <a:xfrm rot="-5400000">
              <a:off x="3397829" y="4433648"/>
              <a:ext cx="35589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Canada</a:t>
              </a:r>
            </a:p>
          </p:txBody>
        </p:sp>
        <p:sp>
          <p:nvSpPr>
            <p:cNvPr id="705" name="tx705"/>
            <p:cNvSpPr/>
            <p:nvPr/>
          </p:nvSpPr>
          <p:spPr>
            <a:xfrm rot="-5400000">
              <a:off x="3376497"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(28,000)</a:t>
              </a:r>
            </a:p>
          </p:txBody>
        </p:sp>
        <p:sp>
          <p:nvSpPr>
            <p:cNvPr id="706" name="tx706"/>
            <p:cNvSpPr/>
            <p:nvPr/>
          </p:nvSpPr>
          <p:spPr>
            <a:xfrm rot="-5400000">
              <a:off x="3564695" y="4775928"/>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United</a:t>
              </a:r>
            </a:p>
          </p:txBody>
        </p:sp>
        <p:sp>
          <p:nvSpPr>
            <p:cNvPr id="707" name="tx707"/>
            <p:cNvSpPr/>
            <p:nvPr/>
          </p:nvSpPr>
          <p:spPr>
            <a:xfrm rot="-5400000">
              <a:off x="3566903" y="4456221"/>
              <a:ext cx="28803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States</a:t>
              </a:r>
            </a:p>
          </p:txBody>
        </p:sp>
        <p:sp>
          <p:nvSpPr>
            <p:cNvPr id="708" name="tx708"/>
            <p:cNvSpPr/>
            <p:nvPr/>
          </p:nvSpPr>
          <p:spPr>
            <a:xfrm rot="-5400000">
              <a:off x="3483385" y="4056443"/>
              <a:ext cx="43492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(291,000)</a:t>
              </a:r>
            </a:p>
          </p:txBody>
        </p:sp>
        <p:sp>
          <p:nvSpPr>
            <p:cNvPr id="709" name="tx709"/>
            <p:cNvSpPr/>
            <p:nvPr/>
          </p:nvSpPr>
          <p:spPr>
            <a:xfrm rot="-5400000">
              <a:off x="3590323" y="4409389"/>
              <a:ext cx="49133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Seychelles</a:t>
              </a:r>
            </a:p>
          </p:txBody>
        </p:sp>
        <p:sp>
          <p:nvSpPr>
            <p:cNvPr id="710" name="tx710"/>
            <p:cNvSpPr/>
            <p:nvPr/>
          </p:nvSpPr>
          <p:spPr>
            <a:xfrm rot="-5400000">
              <a:off x="3687731"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(&lt;200)</a:t>
              </a:r>
            </a:p>
          </p:txBody>
        </p:sp>
        <p:sp>
          <p:nvSpPr>
            <p:cNvPr id="711" name="tx711"/>
            <p:cNvSpPr/>
            <p:nvPr/>
          </p:nvSpPr>
          <p:spPr>
            <a:xfrm rot="-5400000">
              <a:off x="3797620" y="4382774"/>
              <a:ext cx="36715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Sweden</a:t>
              </a:r>
            </a:p>
          </p:txBody>
        </p:sp>
        <p:sp>
          <p:nvSpPr>
            <p:cNvPr id="712" name="tx712"/>
            <p:cNvSpPr/>
            <p:nvPr/>
          </p:nvSpPr>
          <p:spPr>
            <a:xfrm rot="-5400000">
              <a:off x="3810171"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713" name="tx713"/>
            <p:cNvSpPr/>
            <p:nvPr/>
          </p:nvSpPr>
          <p:spPr>
            <a:xfrm rot="-5400000">
              <a:off x="3934596" y="4946733"/>
              <a:ext cx="34458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Antigua</a:t>
              </a:r>
            </a:p>
          </p:txBody>
        </p:sp>
        <p:sp>
          <p:nvSpPr>
            <p:cNvPr id="714" name="tx714"/>
            <p:cNvSpPr/>
            <p:nvPr/>
          </p:nvSpPr>
          <p:spPr>
            <a:xfrm rot="-5400000">
              <a:off x="4032227" y="4671550"/>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715" name="tx715"/>
            <p:cNvSpPr/>
            <p:nvPr/>
          </p:nvSpPr>
          <p:spPr>
            <a:xfrm rot="-5400000">
              <a:off x="3924922" y="4366502"/>
              <a:ext cx="3841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Barbuda</a:t>
              </a:r>
            </a:p>
          </p:txBody>
        </p:sp>
        <p:sp>
          <p:nvSpPr>
            <p:cNvPr id="716" name="tx716"/>
            <p:cNvSpPr/>
            <p:nvPr/>
          </p:nvSpPr>
          <p:spPr>
            <a:xfrm rot="-5400000">
              <a:off x="3958012"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17" name="tx717"/>
            <p:cNvSpPr/>
            <p:nvPr/>
          </p:nvSpPr>
          <p:spPr>
            <a:xfrm rot="-5400000">
              <a:off x="4135717" y="4371463"/>
              <a:ext cx="2315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Chile</a:t>
              </a:r>
            </a:p>
          </p:txBody>
        </p:sp>
        <p:sp>
          <p:nvSpPr>
            <p:cNvPr id="718" name="tx718"/>
            <p:cNvSpPr/>
            <p:nvPr/>
          </p:nvSpPr>
          <p:spPr>
            <a:xfrm rot="-5400000">
              <a:off x="4052199"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(11,000)</a:t>
              </a:r>
            </a:p>
          </p:txBody>
        </p:sp>
        <p:sp>
          <p:nvSpPr>
            <p:cNvPr id="719" name="tx719"/>
            <p:cNvSpPr/>
            <p:nvPr/>
          </p:nvSpPr>
          <p:spPr>
            <a:xfrm rot="-5400000">
              <a:off x="4220653" y="4366452"/>
              <a:ext cx="3332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Finland</a:t>
              </a:r>
            </a:p>
          </p:txBody>
        </p:sp>
        <p:sp>
          <p:nvSpPr>
            <p:cNvPr id="720" name="tx720"/>
            <p:cNvSpPr/>
            <p:nvPr/>
          </p:nvSpPr>
          <p:spPr>
            <a:xfrm rot="-5400000">
              <a:off x="4215592"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721" name="tx721"/>
            <p:cNvSpPr/>
            <p:nvPr/>
          </p:nvSpPr>
          <p:spPr>
            <a:xfrm rot="-5400000">
              <a:off x="4374496" y="4385254"/>
              <a:ext cx="276820"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Japan</a:t>
              </a:r>
            </a:p>
          </p:txBody>
        </p:sp>
        <p:sp>
          <p:nvSpPr>
            <p:cNvPr id="722" name="tx722"/>
            <p:cNvSpPr/>
            <p:nvPr/>
          </p:nvSpPr>
          <p:spPr>
            <a:xfrm rot="-5400000">
              <a:off x="4322480"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(45,000)</a:t>
              </a:r>
            </a:p>
          </p:txBody>
        </p:sp>
        <p:sp>
          <p:nvSpPr>
            <p:cNvPr id="723" name="tx723"/>
            <p:cNvSpPr/>
            <p:nvPr/>
          </p:nvSpPr>
          <p:spPr>
            <a:xfrm rot="-5400000">
              <a:off x="4464888" y="4391207"/>
              <a:ext cx="3840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Slovakia</a:t>
              </a:r>
            </a:p>
          </p:txBody>
        </p:sp>
        <p:sp>
          <p:nvSpPr>
            <p:cNvPr id="724" name="tx724"/>
            <p:cNvSpPr/>
            <p:nvPr/>
          </p:nvSpPr>
          <p:spPr>
            <a:xfrm rot="-5400000">
              <a:off x="4485873"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725" name="tx725"/>
            <p:cNvSpPr/>
            <p:nvPr/>
          </p:nvSpPr>
          <p:spPr>
            <a:xfrm rot="-5400000">
              <a:off x="4634582" y="4357944"/>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Austria</a:t>
              </a:r>
            </a:p>
          </p:txBody>
        </p:sp>
        <p:sp>
          <p:nvSpPr>
            <p:cNvPr id="726" name="tx726"/>
            <p:cNvSpPr/>
            <p:nvPr/>
          </p:nvSpPr>
          <p:spPr>
            <a:xfrm rot="-5400000">
              <a:off x="4621014"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727" name="tx727"/>
            <p:cNvSpPr/>
            <p:nvPr/>
          </p:nvSpPr>
          <p:spPr>
            <a:xfrm rot="-5400000">
              <a:off x="4721750" y="4405917"/>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Denmark</a:t>
              </a:r>
            </a:p>
          </p:txBody>
        </p:sp>
        <p:sp>
          <p:nvSpPr>
            <p:cNvPr id="728" name="tx728"/>
            <p:cNvSpPr/>
            <p:nvPr/>
          </p:nvSpPr>
          <p:spPr>
            <a:xfrm rot="-5400000">
              <a:off x="4756154"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729" name="tx729"/>
            <p:cNvSpPr/>
            <p:nvPr/>
          </p:nvSpPr>
          <p:spPr>
            <a:xfrm rot="-5400000">
              <a:off x="4904863" y="4414449"/>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France</a:t>
              </a:r>
            </a:p>
          </p:txBody>
        </p:sp>
        <p:sp>
          <p:nvSpPr>
            <p:cNvPr id="730" name="tx730"/>
            <p:cNvSpPr/>
            <p:nvPr/>
          </p:nvSpPr>
          <p:spPr>
            <a:xfrm rot="-5400000">
              <a:off x="4863042"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(32,000)</a:t>
              </a:r>
            </a:p>
          </p:txBody>
        </p:sp>
        <p:sp>
          <p:nvSpPr>
            <p:cNvPr id="731" name="tx731"/>
            <p:cNvSpPr/>
            <p:nvPr/>
          </p:nvSpPr>
          <p:spPr>
            <a:xfrm rot="-5400000">
              <a:off x="5094846" y="4339415"/>
              <a:ext cx="18633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Italy</a:t>
              </a:r>
            </a:p>
          </p:txBody>
        </p:sp>
        <p:sp>
          <p:nvSpPr>
            <p:cNvPr id="732" name="tx732"/>
            <p:cNvSpPr/>
            <p:nvPr/>
          </p:nvSpPr>
          <p:spPr>
            <a:xfrm rot="-5400000">
              <a:off x="4998182"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(19,000)</a:t>
              </a:r>
            </a:p>
          </p:txBody>
        </p:sp>
        <p:sp>
          <p:nvSpPr>
            <p:cNvPr id="733" name="tx733"/>
            <p:cNvSpPr/>
            <p:nvPr/>
          </p:nvSpPr>
          <p:spPr>
            <a:xfrm rot="-5400000">
              <a:off x="5209027" y="4298661"/>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Malta</a:t>
              </a:r>
            </a:p>
          </p:txBody>
        </p:sp>
        <p:sp>
          <p:nvSpPr>
            <p:cNvPr id="734" name="tx734"/>
            <p:cNvSpPr/>
            <p:nvPr/>
          </p:nvSpPr>
          <p:spPr>
            <a:xfrm rot="-5400000">
              <a:off x="5174275"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735" name="tx735"/>
            <p:cNvSpPr/>
            <p:nvPr/>
          </p:nvSpPr>
          <p:spPr>
            <a:xfrm rot="-5400000">
              <a:off x="5351956" y="4995425"/>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Saint</a:t>
              </a:r>
            </a:p>
          </p:txBody>
        </p:sp>
        <p:sp>
          <p:nvSpPr>
            <p:cNvPr id="736" name="tx736"/>
            <p:cNvSpPr/>
            <p:nvPr/>
          </p:nvSpPr>
          <p:spPr>
            <a:xfrm rot="-5400000">
              <a:off x="5369592" y="4753257"/>
              <a:ext cx="19759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Kitts</a:t>
              </a:r>
            </a:p>
          </p:txBody>
        </p:sp>
        <p:sp>
          <p:nvSpPr>
            <p:cNvPr id="737" name="tx737"/>
            <p:cNvSpPr/>
            <p:nvPr/>
          </p:nvSpPr>
          <p:spPr>
            <a:xfrm rot="-5400000">
              <a:off x="5383631" y="4541474"/>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a:t>
              </a:r>
            </a:p>
          </p:txBody>
        </p:sp>
        <p:sp>
          <p:nvSpPr>
            <p:cNvPr id="738" name="tx738"/>
            <p:cNvSpPr/>
            <p:nvPr/>
          </p:nvSpPr>
          <p:spPr>
            <a:xfrm rot="-5400000">
              <a:off x="5341364" y="4301464"/>
              <a:ext cx="2540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Nevis</a:t>
              </a:r>
            </a:p>
          </p:txBody>
        </p:sp>
        <p:sp>
          <p:nvSpPr>
            <p:cNvPr id="739" name="tx739"/>
            <p:cNvSpPr/>
            <p:nvPr/>
          </p:nvSpPr>
          <p:spPr>
            <a:xfrm rot="-5400000">
              <a:off x="5309416"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40" name="tx740"/>
            <p:cNvSpPr/>
            <p:nvPr/>
          </p:nvSpPr>
          <p:spPr>
            <a:xfrm rot="-5400000">
              <a:off x="5408019" y="4453393"/>
              <a:ext cx="38973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Slovenia</a:t>
              </a:r>
            </a:p>
          </p:txBody>
        </p:sp>
        <p:sp>
          <p:nvSpPr>
            <p:cNvPr id="741" name="tx741"/>
            <p:cNvSpPr/>
            <p:nvPr/>
          </p:nvSpPr>
          <p:spPr>
            <a:xfrm rot="-5400000">
              <a:off x="5402190"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42" name="tx742"/>
            <p:cNvSpPr/>
            <p:nvPr/>
          </p:nvSpPr>
          <p:spPr>
            <a:xfrm rot="-5400000">
              <a:off x="5475443" y="4461777"/>
              <a:ext cx="5251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Switzerland</a:t>
              </a:r>
            </a:p>
          </p:txBody>
        </p:sp>
        <p:sp>
          <p:nvSpPr>
            <p:cNvPr id="743" name="tx743"/>
            <p:cNvSpPr/>
            <p:nvPr/>
          </p:nvSpPr>
          <p:spPr>
            <a:xfrm rot="-5400000">
              <a:off x="5566997"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744" name="tx744"/>
            <p:cNvSpPr/>
            <p:nvPr/>
          </p:nvSpPr>
          <p:spPr>
            <a:xfrm rot="-5400000">
              <a:off x="5680185" y="4373274"/>
              <a:ext cx="3670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Belgium</a:t>
              </a:r>
            </a:p>
          </p:txBody>
        </p:sp>
        <p:sp>
          <p:nvSpPr>
            <p:cNvPr id="745" name="tx745"/>
            <p:cNvSpPr/>
            <p:nvPr/>
          </p:nvSpPr>
          <p:spPr>
            <a:xfrm rot="-5400000">
              <a:off x="5702137"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(4,000)</a:t>
              </a:r>
            </a:p>
          </p:txBody>
        </p:sp>
        <p:sp>
          <p:nvSpPr>
            <p:cNvPr id="746" name="tx746"/>
            <p:cNvSpPr/>
            <p:nvPr/>
          </p:nvSpPr>
          <p:spPr>
            <a:xfrm rot="-5400000">
              <a:off x="5873393" y="4394730"/>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Latvia</a:t>
              </a:r>
            </a:p>
          </p:txBody>
        </p:sp>
        <p:sp>
          <p:nvSpPr>
            <p:cNvPr id="747" name="tx747"/>
            <p:cNvSpPr/>
            <p:nvPr/>
          </p:nvSpPr>
          <p:spPr>
            <a:xfrm rot="-5400000">
              <a:off x="5807611"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48" name="tx748"/>
            <p:cNvSpPr/>
            <p:nvPr/>
          </p:nvSpPr>
          <p:spPr>
            <a:xfrm rot="-5400000">
              <a:off x="5961802" y="4361938"/>
              <a:ext cx="34438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Norway</a:t>
              </a:r>
            </a:p>
          </p:txBody>
        </p:sp>
        <p:sp>
          <p:nvSpPr>
            <p:cNvPr id="749" name="tx749"/>
            <p:cNvSpPr/>
            <p:nvPr/>
          </p:nvSpPr>
          <p:spPr>
            <a:xfrm rot="-5400000">
              <a:off x="5972418"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50" name="tx750"/>
            <p:cNvSpPr/>
            <p:nvPr/>
          </p:nvSpPr>
          <p:spPr>
            <a:xfrm rot="-5400000">
              <a:off x="6149305" y="4304366"/>
              <a:ext cx="2598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Palau</a:t>
              </a:r>
            </a:p>
          </p:txBody>
        </p:sp>
        <p:sp>
          <p:nvSpPr>
            <p:cNvPr id="751" name="tx751"/>
            <p:cNvSpPr/>
            <p:nvPr/>
          </p:nvSpPr>
          <p:spPr>
            <a:xfrm rot="-5400000">
              <a:off x="6120258"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52" name="tx752"/>
            <p:cNvSpPr/>
            <p:nvPr/>
          </p:nvSpPr>
          <p:spPr>
            <a:xfrm rot="-5400000">
              <a:off x="6274325" y="4376151"/>
              <a:ext cx="259853" cy="94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Spain</a:t>
              </a:r>
            </a:p>
          </p:txBody>
        </p:sp>
        <p:sp>
          <p:nvSpPr>
            <p:cNvPr id="753" name="tx753"/>
            <p:cNvSpPr/>
            <p:nvPr/>
          </p:nvSpPr>
          <p:spPr>
            <a:xfrm rot="-5400000">
              <a:off x="6214446"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(13,000)</a:t>
              </a:r>
            </a:p>
          </p:txBody>
        </p:sp>
        <p:sp>
          <p:nvSpPr>
            <p:cNvPr id="754" name="tx754"/>
            <p:cNvSpPr/>
            <p:nvPr/>
          </p:nvSpPr>
          <p:spPr>
            <a:xfrm rot="-5400000">
              <a:off x="6347404" y="4381757"/>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Uruguay</a:t>
              </a:r>
            </a:p>
          </p:txBody>
        </p:sp>
        <p:sp>
          <p:nvSpPr>
            <p:cNvPr id="755" name="tx755"/>
            <p:cNvSpPr/>
            <p:nvPr/>
          </p:nvSpPr>
          <p:spPr>
            <a:xfrm rot="-5400000">
              <a:off x="6377839"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756" name="tx756"/>
            <p:cNvSpPr/>
            <p:nvPr/>
          </p:nvSpPr>
          <p:spPr>
            <a:xfrm rot="-5400000">
              <a:off x="6537809" y="4891543"/>
              <a:ext cx="2936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Brunei</a:t>
              </a:r>
            </a:p>
          </p:txBody>
        </p:sp>
        <p:sp>
          <p:nvSpPr>
            <p:cNvPr id="757" name="tx757"/>
            <p:cNvSpPr/>
            <p:nvPr/>
          </p:nvSpPr>
          <p:spPr>
            <a:xfrm rot="-5400000">
              <a:off x="6413637" y="4445455"/>
              <a:ext cx="54203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Darussalam</a:t>
              </a:r>
            </a:p>
          </p:txBody>
        </p:sp>
        <p:sp>
          <p:nvSpPr>
            <p:cNvPr id="758" name="tx758"/>
            <p:cNvSpPr/>
            <p:nvPr/>
          </p:nvSpPr>
          <p:spPr>
            <a:xfrm rot="-5400000">
              <a:off x="6525680"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(&lt;200)</a:t>
              </a:r>
            </a:p>
          </p:txBody>
        </p:sp>
        <p:sp>
          <p:nvSpPr>
            <p:cNvPr id="759" name="tx759"/>
            <p:cNvSpPr/>
            <p:nvPr/>
          </p:nvSpPr>
          <p:spPr>
            <a:xfrm rot="-5400000">
              <a:off x="6600173" y="4454534"/>
              <a:ext cx="41781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Germany</a:t>
              </a:r>
            </a:p>
          </p:txBody>
        </p:sp>
        <p:sp>
          <p:nvSpPr>
            <p:cNvPr id="760" name="tx760"/>
            <p:cNvSpPr/>
            <p:nvPr/>
          </p:nvSpPr>
          <p:spPr>
            <a:xfrm rot="-5400000">
              <a:off x="6619868"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(22,000)</a:t>
              </a:r>
            </a:p>
          </p:txBody>
        </p:sp>
        <p:sp>
          <p:nvSpPr>
            <p:cNvPr id="761" name="tx761"/>
            <p:cNvSpPr/>
            <p:nvPr/>
          </p:nvSpPr>
          <p:spPr>
            <a:xfrm rot="-5400000">
              <a:off x="6787701" y="4365783"/>
              <a:ext cx="3331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Greece</a:t>
              </a:r>
            </a:p>
          </p:txBody>
        </p:sp>
        <p:sp>
          <p:nvSpPr>
            <p:cNvPr id="762" name="tx762"/>
            <p:cNvSpPr/>
            <p:nvPr/>
          </p:nvSpPr>
          <p:spPr>
            <a:xfrm rot="-5400000">
              <a:off x="6783260"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63" name="tx763"/>
            <p:cNvSpPr/>
            <p:nvPr/>
          </p:nvSpPr>
          <p:spPr>
            <a:xfrm rot="-5400000">
              <a:off x="6882905" y="4800311"/>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Republic</a:t>
              </a:r>
            </a:p>
          </p:txBody>
        </p:sp>
        <p:sp>
          <p:nvSpPr>
            <p:cNvPr id="764" name="tx764"/>
            <p:cNvSpPr/>
            <p:nvPr/>
          </p:nvSpPr>
          <p:spPr>
            <a:xfrm rot="-5400000">
              <a:off x="7047088" y="4540929"/>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of</a:t>
              </a:r>
            </a:p>
          </p:txBody>
        </p:sp>
        <p:sp>
          <p:nvSpPr>
            <p:cNvPr id="765" name="tx765"/>
            <p:cNvSpPr/>
            <p:nvPr/>
          </p:nvSpPr>
          <p:spPr>
            <a:xfrm rot="-5400000">
              <a:off x="6954517" y="4335397"/>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Korea</a:t>
              </a:r>
            </a:p>
          </p:txBody>
        </p:sp>
        <p:sp>
          <p:nvSpPr>
            <p:cNvPr id="766" name="tx766"/>
            <p:cNvSpPr/>
            <p:nvPr/>
          </p:nvSpPr>
          <p:spPr>
            <a:xfrm rot="-5400000">
              <a:off x="6918401"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(7,000)</a:t>
              </a:r>
            </a:p>
          </p:txBody>
        </p:sp>
        <p:sp>
          <p:nvSpPr>
            <p:cNvPr id="767" name="tx767"/>
            <p:cNvSpPr/>
            <p:nvPr/>
          </p:nvSpPr>
          <p:spPr>
            <a:xfrm rot="-5400000">
              <a:off x="7041685" y="4953827"/>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Russian</a:t>
              </a:r>
            </a:p>
          </p:txBody>
        </p:sp>
        <p:sp>
          <p:nvSpPr>
            <p:cNvPr id="768" name="tx768"/>
            <p:cNvSpPr/>
            <p:nvPr/>
          </p:nvSpPr>
          <p:spPr>
            <a:xfrm rot="-5400000">
              <a:off x="6982352" y="4499207"/>
              <a:ext cx="4857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Federation</a:t>
              </a:r>
            </a:p>
          </p:txBody>
        </p:sp>
        <p:sp>
          <p:nvSpPr>
            <p:cNvPr id="769" name="tx769"/>
            <p:cNvSpPr/>
            <p:nvPr/>
          </p:nvSpPr>
          <p:spPr>
            <a:xfrm rot="-5400000">
              <a:off x="7025289"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(39,000)</a:t>
              </a:r>
            </a:p>
          </p:txBody>
        </p:sp>
        <p:sp>
          <p:nvSpPr>
            <p:cNvPr id="770" name="tx770"/>
            <p:cNvSpPr/>
            <p:nvPr/>
          </p:nvSpPr>
          <p:spPr>
            <a:xfrm rot="-5400000">
              <a:off x="7229783" y="4707542"/>
              <a:ext cx="259853"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Saudi</a:t>
              </a:r>
            </a:p>
          </p:txBody>
        </p:sp>
        <p:sp>
          <p:nvSpPr>
            <p:cNvPr id="771" name="tx771"/>
            <p:cNvSpPr/>
            <p:nvPr/>
          </p:nvSpPr>
          <p:spPr>
            <a:xfrm rot="-5400000">
              <a:off x="7213511" y="4403188"/>
              <a:ext cx="2936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Arabia</a:t>
              </a:r>
            </a:p>
          </p:txBody>
        </p:sp>
        <p:sp>
          <p:nvSpPr>
            <p:cNvPr id="772" name="tx772"/>
            <p:cNvSpPr/>
            <p:nvPr/>
          </p:nvSpPr>
          <p:spPr>
            <a:xfrm rot="-5400000">
              <a:off x="7160429" y="4028191"/>
              <a:ext cx="37842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(16,000)</a:t>
              </a:r>
            </a:p>
          </p:txBody>
        </p:sp>
        <p:sp>
          <p:nvSpPr>
            <p:cNvPr id="773" name="tx773"/>
            <p:cNvSpPr/>
            <p:nvPr/>
          </p:nvSpPr>
          <p:spPr>
            <a:xfrm rot="-5400000">
              <a:off x="7253178" y="4420725"/>
              <a:ext cx="463202"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Singapore</a:t>
              </a:r>
            </a:p>
          </p:txBody>
        </p:sp>
        <p:sp>
          <p:nvSpPr>
            <p:cNvPr id="774" name="tx774"/>
            <p:cNvSpPr/>
            <p:nvPr/>
          </p:nvSpPr>
          <p:spPr>
            <a:xfrm rot="-5400000">
              <a:off x="7323822"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(1,000)</a:t>
              </a:r>
            </a:p>
          </p:txBody>
        </p:sp>
        <p:sp>
          <p:nvSpPr>
            <p:cNvPr id="775" name="tx775"/>
            <p:cNvSpPr/>
            <p:nvPr/>
          </p:nvSpPr>
          <p:spPr>
            <a:xfrm rot="-5400000">
              <a:off x="7506414" y="4324061"/>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Israel</a:t>
              </a:r>
            </a:p>
          </p:txBody>
        </p:sp>
        <p:sp>
          <p:nvSpPr>
            <p:cNvPr id="776" name="tx776"/>
            <p:cNvSpPr/>
            <p:nvPr/>
          </p:nvSpPr>
          <p:spPr>
            <a:xfrm rot="-5400000">
              <a:off x="7458963"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(3,000)</a:t>
              </a:r>
            </a:p>
          </p:txBody>
        </p:sp>
        <p:sp>
          <p:nvSpPr>
            <p:cNvPr id="777" name="tx777"/>
            <p:cNvSpPr/>
            <p:nvPr/>
          </p:nvSpPr>
          <p:spPr>
            <a:xfrm rot="-5400000">
              <a:off x="7627416" y="4312800"/>
              <a:ext cx="2767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Nauru</a:t>
              </a:r>
            </a:p>
          </p:txBody>
        </p:sp>
        <p:sp>
          <p:nvSpPr>
            <p:cNvPr id="778" name="tx778"/>
            <p:cNvSpPr/>
            <p:nvPr/>
          </p:nvSpPr>
          <p:spPr>
            <a:xfrm rot="-5400000">
              <a:off x="7606803"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79" name="tx779"/>
            <p:cNvSpPr/>
            <p:nvPr/>
          </p:nvSpPr>
          <p:spPr>
            <a:xfrm rot="-5400000">
              <a:off x="7701611" y="4378954"/>
              <a:ext cx="37842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Portugal</a:t>
              </a:r>
            </a:p>
          </p:txBody>
        </p:sp>
        <p:sp>
          <p:nvSpPr>
            <p:cNvPr id="780" name="tx780"/>
            <p:cNvSpPr/>
            <p:nvPr/>
          </p:nvSpPr>
          <p:spPr>
            <a:xfrm rot="-5400000">
              <a:off x="7729243"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81" name="tx781"/>
            <p:cNvSpPr/>
            <p:nvPr/>
          </p:nvSpPr>
          <p:spPr>
            <a:xfrm rot="-5400000">
              <a:off x="7889189" y="5018568"/>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United</a:t>
              </a:r>
            </a:p>
          </p:txBody>
        </p:sp>
        <p:sp>
          <p:nvSpPr>
            <p:cNvPr id="782" name="tx782"/>
            <p:cNvSpPr/>
            <p:nvPr/>
          </p:nvSpPr>
          <p:spPr>
            <a:xfrm rot="-5400000">
              <a:off x="7928752" y="4736216"/>
              <a:ext cx="2146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Arab</a:t>
              </a:r>
            </a:p>
          </p:txBody>
        </p:sp>
        <p:sp>
          <p:nvSpPr>
            <p:cNvPr id="783" name="tx783"/>
            <p:cNvSpPr/>
            <p:nvPr/>
          </p:nvSpPr>
          <p:spPr>
            <a:xfrm rot="-5400000">
              <a:off x="7835635" y="4400261"/>
              <a:ext cx="4008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Emirates</a:t>
              </a:r>
            </a:p>
          </p:txBody>
        </p:sp>
        <p:sp>
          <p:nvSpPr>
            <p:cNvPr id="784" name="tx784"/>
            <p:cNvSpPr/>
            <p:nvPr/>
          </p:nvSpPr>
          <p:spPr>
            <a:xfrm rot="-5400000">
              <a:off x="7864384" y="3999938"/>
              <a:ext cx="3219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(2,000)</a:t>
              </a:r>
            </a:p>
          </p:txBody>
        </p:sp>
        <p:sp>
          <p:nvSpPr>
            <p:cNvPr id="785" name="tx785"/>
            <p:cNvSpPr/>
            <p:nvPr/>
          </p:nvSpPr>
          <p:spPr>
            <a:xfrm rot="-5400000">
              <a:off x="7990471" y="4355166"/>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Andorra</a:t>
              </a:r>
            </a:p>
          </p:txBody>
        </p:sp>
        <p:sp>
          <p:nvSpPr>
            <p:cNvPr id="786" name="tx786"/>
            <p:cNvSpPr/>
            <p:nvPr/>
          </p:nvSpPr>
          <p:spPr>
            <a:xfrm rot="-5400000">
              <a:off x="8012224"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87" name="tx787"/>
            <p:cNvSpPr/>
            <p:nvPr/>
          </p:nvSpPr>
          <p:spPr>
            <a:xfrm rot="-5400000">
              <a:off x="8131242" y="4349536"/>
              <a:ext cx="35019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Bahrain</a:t>
              </a:r>
            </a:p>
          </p:txBody>
        </p:sp>
        <p:sp>
          <p:nvSpPr>
            <p:cNvPr id="788" name="tx788"/>
            <p:cNvSpPr/>
            <p:nvPr/>
          </p:nvSpPr>
          <p:spPr>
            <a:xfrm rot="-5400000">
              <a:off x="8147365"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(&lt;200)</a:t>
              </a:r>
            </a:p>
          </p:txBody>
        </p:sp>
        <p:sp>
          <p:nvSpPr>
            <p:cNvPr id="789" name="tx789"/>
            <p:cNvSpPr/>
            <p:nvPr/>
          </p:nvSpPr>
          <p:spPr>
            <a:xfrm rot="-5400000">
              <a:off x="8239370" y="4441090"/>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Hungary</a:t>
              </a:r>
            </a:p>
          </p:txBody>
        </p:sp>
        <p:sp>
          <p:nvSpPr>
            <p:cNvPr id="790" name="tx790"/>
            <p:cNvSpPr/>
            <p:nvPr/>
          </p:nvSpPr>
          <p:spPr>
            <a:xfrm rot="-5400000">
              <a:off x="8240139"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91" name="tx791"/>
            <p:cNvSpPr/>
            <p:nvPr/>
          </p:nvSpPr>
          <p:spPr>
            <a:xfrm rot="-5400000">
              <a:off x="8424144" y="4326914"/>
              <a:ext cx="30494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Kuwait</a:t>
              </a:r>
            </a:p>
          </p:txBody>
        </p:sp>
        <p:sp>
          <p:nvSpPr>
            <p:cNvPr id="792" name="tx792"/>
            <p:cNvSpPr/>
            <p:nvPr/>
          </p:nvSpPr>
          <p:spPr>
            <a:xfrm rot="-5400000">
              <a:off x="8417646"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793" name="tx793"/>
            <p:cNvSpPr/>
            <p:nvPr/>
          </p:nvSpPr>
          <p:spPr>
            <a:xfrm rot="-5400000">
              <a:off x="8419262" y="4446745"/>
              <a:ext cx="56480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Luxembourg</a:t>
              </a:r>
            </a:p>
          </p:txBody>
        </p:sp>
        <p:sp>
          <p:nvSpPr>
            <p:cNvPr id="794" name="tx794"/>
            <p:cNvSpPr/>
            <p:nvPr/>
          </p:nvSpPr>
          <p:spPr>
            <a:xfrm rot="-5400000">
              <a:off x="8552786"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a:t>
              </a:r>
            </a:p>
          </p:txBody>
        </p:sp>
        <p:sp>
          <p:nvSpPr>
            <p:cNvPr id="795" name="tx795"/>
            <p:cNvSpPr/>
            <p:nvPr/>
          </p:nvSpPr>
          <p:spPr>
            <a:xfrm rot="-5400000">
              <a:off x="8707894" y="4396838"/>
              <a:ext cx="276671" cy="7525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Oman</a:t>
              </a:r>
            </a:p>
          </p:txBody>
        </p:sp>
        <p:sp>
          <p:nvSpPr>
            <p:cNvPr id="796" name="tx796"/>
            <p:cNvSpPr/>
            <p:nvPr/>
          </p:nvSpPr>
          <p:spPr>
            <a:xfrm rot="-5400000">
              <a:off x="8645560" y="4029605"/>
              <a:ext cx="381248"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(&lt;1,000)</a:t>
              </a:r>
            </a:p>
          </p:txBody>
        </p:sp>
        <p:sp>
          <p:nvSpPr>
            <p:cNvPr id="797" name="tx797"/>
            <p:cNvSpPr/>
            <p:nvPr/>
          </p:nvSpPr>
          <p:spPr>
            <a:xfrm rot="-5400000">
              <a:off x="8852113" y="4298612"/>
              <a:ext cx="254099" cy="79672"/>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Qatar</a:t>
              </a:r>
            </a:p>
          </p:txBody>
        </p:sp>
        <p:sp>
          <p:nvSpPr>
            <p:cNvPr id="798" name="tx798"/>
            <p:cNvSpPr/>
            <p:nvPr/>
          </p:nvSpPr>
          <p:spPr>
            <a:xfrm rot="-5400000">
              <a:off x="8823067" y="3987238"/>
              <a:ext cx="296515"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4D4D4D">
                      <a:alpha val="100000"/>
                    </a:srgbClr>
                  </a:solidFill>
                  <a:latin typeface="Arial"/>
                  <a:cs typeface="Arial"/>
                </a:rPr>
                <a:t>(&lt;500)</a:t>
              </a:r>
            </a:p>
          </p:txBody>
        </p:sp>
        <p:sp>
          <p:nvSpPr>
            <p:cNvPr id="799" name="tx799"/>
            <p:cNvSpPr/>
            <p:nvPr/>
          </p:nvSpPr>
          <p:spPr>
            <a:xfrm rot="-5400000">
              <a:off x="-52544" y="2176569"/>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800" name="rc800"/>
            <p:cNvSpPr/>
            <p:nvPr/>
          </p:nvSpPr>
          <p:spPr>
            <a:xfrm>
              <a:off x="2285667" y="5993415"/>
              <a:ext cx="219456" cy="219455"/>
            </a:xfrm>
            <a:prstGeom prst="rect">
              <a:avLst/>
            </a:prstGeom>
            <a:solidFill>
              <a:srgbClr val="FFFFFF">
                <a:alpha val="100000"/>
              </a:srgbClr>
            </a:solidFill>
          </p:spPr>
          <p:txBody>
            <a:bodyPr/>
            <a:lstStyle/>
            <a:p/>
          </p:txBody>
        </p:sp>
        <p:sp>
          <p:nvSpPr>
            <p:cNvPr id="801" name="pg801"/>
            <p:cNvSpPr/>
            <p:nvPr/>
          </p:nvSpPr>
          <p:spPr>
            <a:xfrm>
              <a:off x="2470218" y="6177966"/>
              <a:ext cx="34843" cy="34843"/>
            </a:xfrm>
            <a:custGeom>
              <a:avLst/>
              <a:pathLst>
                <a:path w="34843" h="34843">
                  <a:moveTo>
                    <a:pt x="34843" y="0"/>
                  </a:moveTo>
                  <a:lnTo>
                    <a:pt x="34843" y="9460"/>
                  </a:lnTo>
                  <a:lnTo>
                    <a:pt x="9460" y="34843"/>
                  </a:lnTo>
                  <a:lnTo>
                    <a:pt x="0" y="3484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802" name="pg802"/>
            <p:cNvSpPr/>
            <p:nvPr/>
          </p:nvSpPr>
          <p:spPr>
            <a:xfrm>
              <a:off x="2375608" y="6083356"/>
              <a:ext cx="129453" cy="129453"/>
            </a:xfrm>
            <a:custGeom>
              <a:avLst/>
              <a:pathLst>
                <a:path w="129453" h="129453">
                  <a:moveTo>
                    <a:pt x="129453" y="0"/>
                  </a:moveTo>
                  <a:lnTo>
                    <a:pt x="129453" y="9460"/>
                  </a:lnTo>
                  <a:lnTo>
                    <a:pt x="9460" y="129453"/>
                  </a:lnTo>
                  <a:lnTo>
                    <a:pt x="0" y="129453"/>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803" name="pg803"/>
            <p:cNvSpPr/>
            <p:nvPr/>
          </p:nvSpPr>
          <p:spPr>
            <a:xfrm>
              <a:off x="2285729" y="5993477"/>
              <a:ext cx="219332" cy="219332"/>
            </a:xfrm>
            <a:custGeom>
              <a:avLst/>
              <a:pathLst>
                <a:path w="219332" h="219332">
                  <a:moveTo>
                    <a:pt x="214602" y="0"/>
                  </a:moveTo>
                  <a:lnTo>
                    <a:pt x="219332" y="0"/>
                  </a:lnTo>
                  <a:lnTo>
                    <a:pt x="219332" y="4730"/>
                  </a:lnTo>
                  <a:lnTo>
                    <a:pt x="4730" y="219332"/>
                  </a:lnTo>
                  <a:lnTo>
                    <a:pt x="0" y="219332"/>
                  </a:lnTo>
                  <a:lnTo>
                    <a:pt x="0" y="21460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804" name="pg804"/>
            <p:cNvSpPr/>
            <p:nvPr/>
          </p:nvSpPr>
          <p:spPr>
            <a:xfrm>
              <a:off x="2285729" y="5993477"/>
              <a:ext cx="129453" cy="129453"/>
            </a:xfrm>
            <a:custGeom>
              <a:avLst/>
              <a:pathLst>
                <a:path w="129453" h="129453">
                  <a:moveTo>
                    <a:pt x="119992" y="0"/>
                  </a:moveTo>
                  <a:lnTo>
                    <a:pt x="129453" y="0"/>
                  </a:lnTo>
                  <a:lnTo>
                    <a:pt x="0" y="129453"/>
                  </a:lnTo>
                  <a:lnTo>
                    <a:pt x="0" y="11999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805" name="pg805"/>
            <p:cNvSpPr/>
            <p:nvPr/>
          </p:nvSpPr>
          <p:spPr>
            <a:xfrm>
              <a:off x="2285729" y="5993477"/>
              <a:ext cx="34843" cy="34843"/>
            </a:xfrm>
            <a:custGeom>
              <a:avLst/>
              <a:pathLst>
                <a:path w="34843" h="34843">
                  <a:moveTo>
                    <a:pt x="25382" y="0"/>
                  </a:moveTo>
                  <a:lnTo>
                    <a:pt x="34843" y="0"/>
                  </a:lnTo>
                  <a:lnTo>
                    <a:pt x="0" y="34843"/>
                  </a:lnTo>
                  <a:lnTo>
                    <a:pt x="0" y="25382"/>
                  </a:lnTo>
                  <a:close/>
                </a:path>
              </a:pathLst>
            </a:custGeom>
            <a:solidFill>
              <a:srgbClr val="000000">
                <a:alpha val="100000"/>
              </a:srgbClr>
            </a:solidFill>
            <a:ln w="13550" cap="sq">
              <a:solidFill>
                <a:srgbClr val="333333">
                  <a:alpha val="100000"/>
                </a:srgbClr>
              </a:solidFill>
              <a:prstDash val="solid"/>
              <a:round/>
            </a:ln>
          </p:spPr>
          <p:txBody>
            <a:bodyPr/>
            <a:lstStyle/>
            <a:p/>
          </p:txBody>
        </p:sp>
        <p:sp>
          <p:nvSpPr>
            <p:cNvPr id="806" name="rc806"/>
            <p:cNvSpPr/>
            <p:nvPr/>
          </p:nvSpPr>
          <p:spPr>
            <a:xfrm>
              <a:off x="2285667" y="5993415"/>
              <a:ext cx="219456" cy="219455"/>
            </a:xfrm>
            <a:prstGeom prst="rect">
              <a:avLst/>
            </a:prstGeom>
            <a:ln w="476" cap="sq">
              <a:solidFill>
                <a:srgbClr val="000000">
                  <a:alpha val="100000"/>
                </a:srgbClr>
              </a:solidFill>
              <a:prstDash val="solid"/>
              <a:miter/>
            </a:ln>
          </p:spPr>
          <p:txBody>
            <a:bodyPr/>
            <a:lstStyle/>
            <a:p/>
          </p:txBody>
        </p:sp>
        <p:sp>
          <p:nvSpPr>
            <p:cNvPr id="807" name="rc807"/>
            <p:cNvSpPr/>
            <p:nvPr/>
          </p:nvSpPr>
          <p:spPr>
            <a:xfrm>
              <a:off x="4500306" y="5993415"/>
              <a:ext cx="219455" cy="219455"/>
            </a:xfrm>
            <a:prstGeom prst="rect">
              <a:avLst/>
            </a:prstGeom>
            <a:solidFill>
              <a:srgbClr val="FFFFFF">
                <a:alpha val="100000"/>
              </a:srgbClr>
            </a:solidFill>
          </p:spPr>
          <p:txBody>
            <a:bodyPr/>
            <a:lstStyle/>
            <a:p/>
          </p:txBody>
        </p:sp>
        <p:sp>
          <p:nvSpPr>
            <p:cNvPr id="808" name="rc808"/>
            <p:cNvSpPr/>
            <p:nvPr/>
          </p:nvSpPr>
          <p:spPr>
            <a:xfrm>
              <a:off x="4500306" y="5993415"/>
              <a:ext cx="219455" cy="219455"/>
            </a:xfrm>
            <a:prstGeom prst="rect">
              <a:avLst/>
            </a:prstGeom>
            <a:ln w="476" cap="sq">
              <a:solidFill>
                <a:srgbClr val="000000">
                  <a:alpha val="100000"/>
                </a:srgbClr>
              </a:solidFill>
              <a:prstDash val="solid"/>
              <a:miter/>
            </a:ln>
          </p:spPr>
          <p:txBody>
            <a:bodyPr/>
            <a:lstStyle/>
            <a:p/>
          </p:txBody>
        </p:sp>
        <p:sp>
          <p:nvSpPr>
            <p:cNvPr id="809" name="tx809"/>
            <p:cNvSpPr/>
            <p:nvPr/>
          </p:nvSpPr>
          <p:spPr>
            <a:xfrm>
              <a:off x="2574712" y="6024971"/>
              <a:ext cx="1856004" cy="12817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Top 10 measles unvaccinated</a:t>
              </a:r>
            </a:p>
          </p:txBody>
        </p:sp>
        <p:sp>
          <p:nvSpPr>
            <p:cNvPr id="810" name="tx810"/>
            <p:cNvSpPr/>
            <p:nvPr/>
          </p:nvSpPr>
          <p:spPr>
            <a:xfrm>
              <a:off x="4789351" y="6022038"/>
              <a:ext cx="2803208"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Not top 10 measles unvaccinated (no stripes)</a:t>
              </a:r>
            </a:p>
          </p:txBody>
        </p:sp>
        <p:sp>
          <p:nvSpPr>
            <p:cNvPr id="811" name="tx811"/>
            <p:cNvSpPr/>
            <p:nvPr/>
          </p:nvSpPr>
          <p:spPr>
            <a:xfrm>
              <a:off x="803816" y="398022"/>
              <a:ext cx="3000248"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MCV1 coverage, by country, HICs, 2023</a:t>
              </a:r>
            </a:p>
          </p:txBody>
        </p:sp>
        <p:sp>
          <p:nvSpPr>
            <p:cNvPr id="812" name="tx812"/>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813" name="tx813"/>
            <p:cNvSpPr/>
            <p:nvPr/>
          </p:nvSpPr>
          <p:spPr>
            <a:xfrm>
              <a:off x="6769579" y="6449230"/>
              <a:ext cx="230483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Bars are ranked by ascending coverage.</a:t>
              </a:r>
            </a:p>
          </p:txBody>
        </p:sp>
        <p:sp>
          <p:nvSpPr>
            <p:cNvPr id="814" name="tx814"/>
            <p:cNvSpPr/>
            <p:nvPr/>
          </p:nvSpPr>
          <p:spPr>
            <a:xfrm>
              <a:off x="1302507" y="6568567"/>
              <a:ext cx="777190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Numbers in bubbles display top 10 rank based on absolute number of unvaccinated children.Number in parentheses shows number of unvaccinated children.</a:t>
              </a:r>
            </a:p>
          </p:txBody>
        </p:sp>
      </p:grpSp>
      <p:sp>
        <p:nvSpPr>
          <p:cNvPr id="81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MCV1 coverage in countries in HICs from lowest to highest coverage, and the rank of the top 10 countries with the most unvaccinated children, based on absolute numbers.
In 2023, MCV1 coverage ranged from 78% in Romania and Panama to 99% in Hungary, Oman, Kuwait, Qatar, Bahrain, Luxembourg, and Andorra.
48 out of 61 (79%) countries had coverage of at least 90%.
United States had MCV1 coverage of 92% and the highest absolute number of unvaccinated children in the group, followed by United Kingdom.
Large cohort countries may have high numbers of unvaccinated children despite high vaccine coverage. It is advantageous to look at both coverage and absolute numbers of unvaccinated children to ensure vulnerable countries with small birth cohorts are not missed.</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731520" y="365760"/>
            <a:ext cx="10972800" cy="4023360"/>
            <a:chOff x="731520" y="365760"/>
            <a:chExt cx="10972800" cy="4023360"/>
          </a:xfrm>
        </p:grpSpPr>
        <p:sp>
          <p:nvSpPr>
            <p:cNvPr id="3" name="rc3"/>
            <p:cNvSpPr/>
            <p:nvPr/>
          </p:nvSpPr>
          <p:spPr>
            <a:xfrm>
              <a:off x="731520" y="365760"/>
              <a:ext cx="10972800" cy="402336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t4"/>
            <p:cNvSpPr/>
            <p:nvPr/>
          </p:nvSpPr>
          <p:spPr>
            <a:xfrm>
              <a:off x="423935" y="1787351"/>
              <a:ext cx="1906087" cy="1906087"/>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5" name="pt5"/>
            <p:cNvSpPr/>
            <p:nvPr/>
          </p:nvSpPr>
          <p:spPr>
            <a:xfrm>
              <a:off x="2003035" y="2290687"/>
              <a:ext cx="899415" cy="899415"/>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6" name="pt6"/>
            <p:cNvSpPr/>
            <p:nvPr/>
          </p:nvSpPr>
          <p:spPr>
            <a:xfrm>
              <a:off x="3061418" y="2273304"/>
              <a:ext cx="934180" cy="934180"/>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7" name="pt7"/>
            <p:cNvSpPr/>
            <p:nvPr/>
          </p:nvSpPr>
          <p:spPr>
            <a:xfrm>
              <a:off x="4346058" y="2482180"/>
              <a:ext cx="516428" cy="516428"/>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8" name="pt8"/>
            <p:cNvSpPr/>
            <p:nvPr/>
          </p:nvSpPr>
          <p:spPr>
            <a:xfrm>
              <a:off x="5085677" y="2146035"/>
              <a:ext cx="1188719" cy="1188719"/>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9" name="pt9"/>
            <p:cNvSpPr/>
            <p:nvPr/>
          </p:nvSpPr>
          <p:spPr>
            <a:xfrm>
              <a:off x="6320341" y="2304934"/>
              <a:ext cx="870922" cy="870922"/>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10" name="pt10"/>
            <p:cNvSpPr/>
            <p:nvPr/>
          </p:nvSpPr>
          <p:spPr>
            <a:xfrm>
              <a:off x="7507629" y="2416457"/>
              <a:ext cx="647874" cy="647874"/>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11" name="pt11"/>
            <p:cNvSpPr/>
            <p:nvPr/>
          </p:nvSpPr>
          <p:spPr>
            <a:xfrm>
              <a:off x="8567545" y="2400608"/>
              <a:ext cx="679572" cy="679572"/>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12" name="pt12"/>
            <p:cNvSpPr/>
            <p:nvPr/>
          </p:nvSpPr>
          <p:spPr>
            <a:xfrm>
              <a:off x="9664991" y="2422290"/>
              <a:ext cx="636208" cy="636208"/>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13" name="pt13"/>
            <p:cNvSpPr/>
            <p:nvPr/>
          </p:nvSpPr>
          <p:spPr>
            <a:xfrm>
              <a:off x="10600390" y="2281924"/>
              <a:ext cx="916941" cy="916941"/>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14" name="pt14"/>
            <p:cNvSpPr/>
            <p:nvPr/>
          </p:nvSpPr>
          <p:spPr>
            <a:xfrm>
              <a:off x="1064269" y="2427686"/>
              <a:ext cx="625418" cy="625418"/>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5" name="pt15"/>
            <p:cNvSpPr/>
            <p:nvPr/>
          </p:nvSpPr>
          <p:spPr>
            <a:xfrm>
              <a:off x="2280015" y="2567667"/>
              <a:ext cx="345455" cy="345455"/>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6" name="pt16"/>
            <p:cNvSpPr/>
            <p:nvPr/>
          </p:nvSpPr>
          <p:spPr>
            <a:xfrm>
              <a:off x="3385422" y="2597309"/>
              <a:ext cx="286171" cy="286171"/>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7" name="pt17"/>
            <p:cNvSpPr/>
            <p:nvPr/>
          </p:nvSpPr>
          <p:spPr>
            <a:xfrm>
              <a:off x="4468698" y="2604820"/>
              <a:ext cx="271148" cy="271148"/>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8" name="pt18"/>
            <p:cNvSpPr/>
            <p:nvPr/>
          </p:nvSpPr>
          <p:spPr>
            <a:xfrm>
              <a:off x="5546933" y="2607290"/>
              <a:ext cx="266208" cy="266208"/>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19" name="pt19"/>
            <p:cNvSpPr/>
            <p:nvPr/>
          </p:nvSpPr>
          <p:spPr>
            <a:xfrm>
              <a:off x="6636502" y="2621095"/>
              <a:ext cx="238598" cy="238598"/>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0" name="pt20"/>
            <p:cNvSpPr/>
            <p:nvPr/>
          </p:nvSpPr>
          <p:spPr>
            <a:xfrm>
              <a:off x="7720548" y="2629376"/>
              <a:ext cx="222038" cy="222038"/>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1" name="pt21"/>
            <p:cNvSpPr/>
            <p:nvPr/>
          </p:nvSpPr>
          <p:spPr>
            <a:xfrm>
              <a:off x="8796587" y="2629650"/>
              <a:ext cx="221488" cy="221488"/>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2" name="pt22"/>
            <p:cNvSpPr/>
            <p:nvPr/>
          </p:nvSpPr>
          <p:spPr>
            <a:xfrm>
              <a:off x="9875605" y="2632904"/>
              <a:ext cx="214982" cy="214982"/>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3" name="pt23"/>
            <p:cNvSpPr/>
            <p:nvPr/>
          </p:nvSpPr>
          <p:spPr>
            <a:xfrm>
              <a:off x="10986608" y="2668142"/>
              <a:ext cx="144506" cy="144506"/>
            </a:xfrm>
            <a:prstGeom prst="ellipse">
              <a:avLst/>
            </a:prstGeom>
            <a:solidFill>
              <a:srgbClr val="B3B3B3">
                <a:alpha val="100000"/>
              </a:srgbClr>
            </a:solidFill>
            <a:ln w="9000" cap="rnd">
              <a:solidFill>
                <a:srgbClr val="FFFFFF">
                  <a:alpha val="100000"/>
                </a:srgbClr>
              </a:solidFill>
              <a:prstDash val="solid"/>
              <a:round/>
            </a:ln>
          </p:spPr>
          <p:txBody>
            <a:bodyPr/>
            <a:lstStyle/>
            <a:p/>
          </p:txBody>
        </p:sp>
        <p:sp>
          <p:nvSpPr>
            <p:cNvPr id="24" name="tx24"/>
            <p:cNvSpPr/>
            <p:nvPr/>
          </p:nvSpPr>
          <p:spPr>
            <a:xfrm>
              <a:off x="943111" y="1552777"/>
              <a:ext cx="867734"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United States</a:t>
              </a:r>
            </a:p>
          </p:txBody>
        </p:sp>
        <p:sp>
          <p:nvSpPr>
            <p:cNvPr id="25" name="tx25"/>
            <p:cNvSpPr/>
            <p:nvPr/>
          </p:nvSpPr>
          <p:spPr>
            <a:xfrm>
              <a:off x="1115741" y="17435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291,000</a:t>
              </a:r>
            </a:p>
          </p:txBody>
        </p:sp>
        <p:sp>
          <p:nvSpPr>
            <p:cNvPr id="26" name="tx26"/>
            <p:cNvSpPr/>
            <p:nvPr/>
          </p:nvSpPr>
          <p:spPr>
            <a:xfrm>
              <a:off x="1938525" y="1525888"/>
              <a:ext cx="1028435" cy="13388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United Kingdom</a:t>
              </a:r>
            </a:p>
          </p:txBody>
        </p:sp>
        <p:sp>
          <p:nvSpPr>
            <p:cNvPr id="27" name="tx27"/>
            <p:cNvSpPr/>
            <p:nvPr/>
          </p:nvSpPr>
          <p:spPr>
            <a:xfrm>
              <a:off x="2231698"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69,000</a:t>
              </a:r>
            </a:p>
          </p:txBody>
        </p:sp>
        <p:sp>
          <p:nvSpPr>
            <p:cNvPr id="28" name="tx28"/>
            <p:cNvSpPr/>
            <p:nvPr/>
          </p:nvSpPr>
          <p:spPr>
            <a:xfrm>
              <a:off x="3331600" y="1527582"/>
              <a:ext cx="393815" cy="132189"/>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Japan</a:t>
              </a:r>
            </a:p>
          </p:txBody>
        </p:sp>
        <p:sp>
          <p:nvSpPr>
            <p:cNvPr id="29" name="tx29"/>
            <p:cNvSpPr/>
            <p:nvPr/>
          </p:nvSpPr>
          <p:spPr>
            <a:xfrm>
              <a:off x="3307463"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45,000</a:t>
              </a:r>
            </a:p>
          </p:txBody>
        </p:sp>
        <p:sp>
          <p:nvSpPr>
            <p:cNvPr id="30" name="tx30"/>
            <p:cNvSpPr/>
            <p:nvPr/>
          </p:nvSpPr>
          <p:spPr>
            <a:xfrm>
              <a:off x="4315051" y="1554612"/>
              <a:ext cx="578442"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Romania</a:t>
              </a:r>
            </a:p>
          </p:txBody>
        </p:sp>
        <p:sp>
          <p:nvSpPr>
            <p:cNvPr id="31" name="tx31"/>
            <p:cNvSpPr/>
            <p:nvPr/>
          </p:nvSpPr>
          <p:spPr>
            <a:xfrm>
              <a:off x="4383228"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40,000</a:t>
              </a:r>
            </a:p>
          </p:txBody>
        </p:sp>
        <p:sp>
          <p:nvSpPr>
            <p:cNvPr id="32" name="tx32"/>
            <p:cNvSpPr/>
            <p:nvPr/>
          </p:nvSpPr>
          <p:spPr>
            <a:xfrm>
              <a:off x="5053356" y="1554612"/>
              <a:ext cx="1253362"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Russian Federation</a:t>
              </a:r>
            </a:p>
          </p:txBody>
        </p:sp>
        <p:sp>
          <p:nvSpPr>
            <p:cNvPr id="33" name="tx33"/>
            <p:cNvSpPr/>
            <p:nvPr/>
          </p:nvSpPr>
          <p:spPr>
            <a:xfrm>
              <a:off x="5458993"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39,000</a:t>
              </a:r>
            </a:p>
          </p:txBody>
        </p:sp>
        <p:sp>
          <p:nvSpPr>
            <p:cNvPr id="34" name="tx34"/>
            <p:cNvSpPr/>
            <p:nvPr/>
          </p:nvSpPr>
          <p:spPr>
            <a:xfrm>
              <a:off x="6530876" y="1554612"/>
              <a:ext cx="449852"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France</a:t>
              </a:r>
            </a:p>
          </p:txBody>
        </p:sp>
        <p:sp>
          <p:nvSpPr>
            <p:cNvPr id="35" name="tx35"/>
            <p:cNvSpPr/>
            <p:nvPr/>
          </p:nvSpPr>
          <p:spPr>
            <a:xfrm>
              <a:off x="6534757"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32,000</a:t>
              </a:r>
            </a:p>
          </p:txBody>
        </p:sp>
        <p:sp>
          <p:nvSpPr>
            <p:cNvPr id="36" name="tx36"/>
            <p:cNvSpPr/>
            <p:nvPr/>
          </p:nvSpPr>
          <p:spPr>
            <a:xfrm>
              <a:off x="7606534" y="1554612"/>
              <a:ext cx="450064"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Poland</a:t>
              </a:r>
            </a:p>
          </p:txBody>
        </p:sp>
        <p:sp>
          <p:nvSpPr>
            <p:cNvPr id="37" name="tx37"/>
            <p:cNvSpPr/>
            <p:nvPr/>
          </p:nvSpPr>
          <p:spPr>
            <a:xfrm>
              <a:off x="7610522"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29,000</a:t>
              </a:r>
            </a:p>
          </p:txBody>
        </p:sp>
        <p:sp>
          <p:nvSpPr>
            <p:cNvPr id="38" name="tx38"/>
            <p:cNvSpPr/>
            <p:nvPr/>
          </p:nvSpPr>
          <p:spPr>
            <a:xfrm>
              <a:off x="8654175" y="1552777"/>
              <a:ext cx="506313" cy="10699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Canada</a:t>
              </a:r>
            </a:p>
          </p:txBody>
        </p:sp>
        <p:sp>
          <p:nvSpPr>
            <p:cNvPr id="39" name="tx39"/>
            <p:cNvSpPr/>
            <p:nvPr/>
          </p:nvSpPr>
          <p:spPr>
            <a:xfrm>
              <a:off x="8686287"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28,000</a:t>
              </a:r>
            </a:p>
          </p:txBody>
        </p:sp>
        <p:sp>
          <p:nvSpPr>
            <p:cNvPr id="40" name="tx40"/>
            <p:cNvSpPr/>
            <p:nvPr/>
          </p:nvSpPr>
          <p:spPr>
            <a:xfrm>
              <a:off x="9701921" y="1554612"/>
              <a:ext cx="562350" cy="105158"/>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Australia</a:t>
              </a:r>
            </a:p>
          </p:txBody>
        </p:sp>
        <p:sp>
          <p:nvSpPr>
            <p:cNvPr id="41" name="tx41"/>
            <p:cNvSpPr/>
            <p:nvPr/>
          </p:nvSpPr>
          <p:spPr>
            <a:xfrm>
              <a:off x="9762051"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27,000</a:t>
              </a:r>
            </a:p>
          </p:txBody>
        </p:sp>
        <p:sp>
          <p:nvSpPr>
            <p:cNvPr id="42" name="tx42"/>
            <p:cNvSpPr/>
            <p:nvPr/>
          </p:nvSpPr>
          <p:spPr>
            <a:xfrm>
              <a:off x="10761664" y="1524123"/>
              <a:ext cx="594392" cy="135647"/>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Germany</a:t>
              </a:r>
            </a:p>
          </p:txBody>
        </p:sp>
        <p:sp>
          <p:nvSpPr>
            <p:cNvPr id="43" name="tx43"/>
            <p:cNvSpPr/>
            <p:nvPr/>
          </p:nvSpPr>
          <p:spPr>
            <a:xfrm>
              <a:off x="10837816" y="1743553"/>
              <a:ext cx="442089"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22,000</a:t>
              </a:r>
            </a:p>
          </p:txBody>
        </p:sp>
        <p:sp>
          <p:nvSpPr>
            <p:cNvPr id="44" name="pl44"/>
            <p:cNvSpPr/>
            <p:nvPr/>
          </p:nvSpPr>
          <p:spPr>
            <a:xfrm>
              <a:off x="137697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5" name="pl45"/>
            <p:cNvSpPr/>
            <p:nvPr/>
          </p:nvSpPr>
          <p:spPr>
            <a:xfrm>
              <a:off x="2452743"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6" name="pl46"/>
            <p:cNvSpPr/>
            <p:nvPr/>
          </p:nvSpPr>
          <p:spPr>
            <a:xfrm>
              <a:off x="3528508"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7" name="pl47"/>
            <p:cNvSpPr/>
            <p:nvPr/>
          </p:nvSpPr>
          <p:spPr>
            <a:xfrm>
              <a:off x="460427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8" name="pl48"/>
            <p:cNvSpPr/>
            <p:nvPr/>
          </p:nvSpPr>
          <p:spPr>
            <a:xfrm>
              <a:off x="568003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49" name="pl49"/>
            <p:cNvSpPr/>
            <p:nvPr/>
          </p:nvSpPr>
          <p:spPr>
            <a:xfrm>
              <a:off x="6755802"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0" name="pl50"/>
            <p:cNvSpPr/>
            <p:nvPr/>
          </p:nvSpPr>
          <p:spPr>
            <a:xfrm>
              <a:off x="7831567"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1" name="pl51"/>
            <p:cNvSpPr/>
            <p:nvPr/>
          </p:nvSpPr>
          <p:spPr>
            <a:xfrm>
              <a:off x="890733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2" name="pl52"/>
            <p:cNvSpPr/>
            <p:nvPr/>
          </p:nvSpPr>
          <p:spPr>
            <a:xfrm>
              <a:off x="9983096"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3" name="pl53"/>
            <p:cNvSpPr/>
            <p:nvPr/>
          </p:nvSpPr>
          <p:spPr>
            <a:xfrm>
              <a:off x="11058861" y="1879783"/>
              <a:ext cx="0" cy="860611"/>
            </a:xfrm>
            <a:custGeom>
              <a:avLst/>
              <a:pathLst>
                <a:path w="0" h="860611">
                  <a:moveTo>
                    <a:pt x="0" y="0"/>
                  </a:moveTo>
                  <a:lnTo>
                    <a:pt x="0" y="860611"/>
                  </a:lnTo>
                </a:path>
              </a:pathLst>
            </a:custGeom>
            <a:ln w="13550" cap="flat">
              <a:solidFill>
                <a:srgbClr val="000000">
                  <a:alpha val="100000"/>
                </a:srgbClr>
              </a:solidFill>
              <a:prstDash val="solid"/>
              <a:round/>
            </a:ln>
          </p:spPr>
          <p:txBody>
            <a:bodyPr/>
            <a:lstStyle/>
            <a:p/>
          </p:txBody>
        </p:sp>
        <p:sp>
          <p:nvSpPr>
            <p:cNvPr id="54" name="pt54"/>
            <p:cNvSpPr/>
            <p:nvPr/>
          </p:nvSpPr>
          <p:spPr>
            <a:xfrm>
              <a:off x="1358928"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5" name="pt55"/>
            <p:cNvSpPr/>
            <p:nvPr/>
          </p:nvSpPr>
          <p:spPr>
            <a:xfrm>
              <a:off x="243469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6" name="pt56"/>
            <p:cNvSpPr/>
            <p:nvPr/>
          </p:nvSpPr>
          <p:spPr>
            <a:xfrm>
              <a:off x="351045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7" name="pt57"/>
            <p:cNvSpPr/>
            <p:nvPr/>
          </p:nvSpPr>
          <p:spPr>
            <a:xfrm>
              <a:off x="458622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8" name="pt58"/>
            <p:cNvSpPr/>
            <p:nvPr/>
          </p:nvSpPr>
          <p:spPr>
            <a:xfrm>
              <a:off x="566198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59" name="pt59"/>
            <p:cNvSpPr/>
            <p:nvPr/>
          </p:nvSpPr>
          <p:spPr>
            <a:xfrm>
              <a:off x="673775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0" name="pt60"/>
            <p:cNvSpPr/>
            <p:nvPr/>
          </p:nvSpPr>
          <p:spPr>
            <a:xfrm>
              <a:off x="7813516"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1" name="pt61"/>
            <p:cNvSpPr/>
            <p:nvPr/>
          </p:nvSpPr>
          <p:spPr>
            <a:xfrm>
              <a:off x="888928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2" name="pt62"/>
            <p:cNvSpPr/>
            <p:nvPr/>
          </p:nvSpPr>
          <p:spPr>
            <a:xfrm>
              <a:off x="9965045"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3" name="pt63"/>
            <p:cNvSpPr/>
            <p:nvPr/>
          </p:nvSpPr>
          <p:spPr>
            <a:xfrm>
              <a:off x="11040810"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4" name="tx64"/>
            <p:cNvSpPr/>
            <p:nvPr/>
          </p:nvSpPr>
          <p:spPr>
            <a:xfrm>
              <a:off x="4534538" y="3486476"/>
              <a:ext cx="1257709"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MCV1 coverage (%)</a:t>
              </a:r>
            </a:p>
          </p:txBody>
        </p:sp>
        <p:sp>
          <p:nvSpPr>
            <p:cNvPr id="65" name="pt65"/>
            <p:cNvSpPr/>
            <p:nvPr/>
          </p:nvSpPr>
          <p:spPr>
            <a:xfrm>
              <a:off x="5885760" y="3481778"/>
              <a:ext cx="171607" cy="171607"/>
            </a:xfrm>
            <a:prstGeom prst="ellipse">
              <a:avLst/>
            </a:prstGeom>
            <a:solidFill>
              <a:srgbClr val="F26A21">
                <a:alpha val="60000"/>
              </a:srgbClr>
            </a:solidFill>
            <a:ln w="9000" cap="rnd">
              <a:solidFill>
                <a:srgbClr val="F26A21">
                  <a:alpha val="60000"/>
                </a:srgbClr>
              </a:solidFill>
              <a:prstDash val="solid"/>
              <a:round/>
            </a:ln>
          </p:spPr>
          <p:txBody>
            <a:bodyPr/>
            <a:lstStyle/>
            <a:p/>
          </p:txBody>
        </p:sp>
        <p:sp>
          <p:nvSpPr>
            <p:cNvPr id="66" name="pt66"/>
            <p:cNvSpPr/>
            <p:nvPr/>
          </p:nvSpPr>
          <p:spPr>
            <a:xfrm>
              <a:off x="6601693" y="3481778"/>
              <a:ext cx="171607" cy="171607"/>
            </a:xfrm>
            <a:prstGeom prst="ellipse">
              <a:avLst/>
            </a:prstGeom>
            <a:solidFill>
              <a:srgbClr val="80BD41">
                <a:alpha val="60000"/>
              </a:srgbClr>
            </a:solidFill>
            <a:ln w="9000" cap="rnd">
              <a:solidFill>
                <a:srgbClr val="80BD41">
                  <a:alpha val="60000"/>
                </a:srgbClr>
              </a:solidFill>
              <a:prstDash val="solid"/>
              <a:round/>
            </a:ln>
          </p:spPr>
          <p:txBody>
            <a:bodyPr/>
            <a:lstStyle/>
            <a:p/>
          </p:txBody>
        </p:sp>
        <p:sp>
          <p:nvSpPr>
            <p:cNvPr id="67" name="pt67"/>
            <p:cNvSpPr/>
            <p:nvPr/>
          </p:nvSpPr>
          <p:spPr>
            <a:xfrm>
              <a:off x="7317626" y="3481778"/>
              <a:ext cx="171607" cy="171607"/>
            </a:xfrm>
            <a:prstGeom prst="ellipse">
              <a:avLst/>
            </a:prstGeom>
            <a:solidFill>
              <a:srgbClr val="00833D">
                <a:alpha val="60000"/>
              </a:srgbClr>
            </a:solidFill>
            <a:ln w="9000" cap="rnd">
              <a:solidFill>
                <a:srgbClr val="00833D">
                  <a:alpha val="60000"/>
                </a:srgbClr>
              </a:solidFill>
              <a:prstDash val="solid"/>
              <a:round/>
            </a:ln>
          </p:spPr>
          <p:txBody>
            <a:bodyPr/>
            <a:lstStyle/>
            <a:p/>
          </p:txBody>
        </p:sp>
        <p:sp>
          <p:nvSpPr>
            <p:cNvPr id="68" name="tx68"/>
            <p:cNvSpPr/>
            <p:nvPr/>
          </p:nvSpPr>
          <p:spPr>
            <a:xfrm>
              <a:off x="6150881"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70-79</a:t>
              </a:r>
            </a:p>
          </p:txBody>
        </p:sp>
        <p:sp>
          <p:nvSpPr>
            <p:cNvPr id="69" name="tx69"/>
            <p:cNvSpPr/>
            <p:nvPr/>
          </p:nvSpPr>
          <p:spPr>
            <a:xfrm>
              <a:off x="6866814" y="3515467"/>
              <a:ext cx="357299"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90-94</a:t>
              </a:r>
            </a:p>
          </p:txBody>
        </p:sp>
        <p:sp>
          <p:nvSpPr>
            <p:cNvPr id="70" name="tx70"/>
            <p:cNvSpPr/>
            <p:nvPr/>
          </p:nvSpPr>
          <p:spPr>
            <a:xfrm>
              <a:off x="7582747" y="3515467"/>
              <a:ext cx="31855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&gt;=95</a:t>
              </a:r>
            </a:p>
          </p:txBody>
        </p:sp>
        <p:sp>
          <p:nvSpPr>
            <p:cNvPr id="71" name="tx71"/>
            <p:cNvSpPr/>
            <p:nvPr/>
          </p:nvSpPr>
          <p:spPr>
            <a:xfrm>
              <a:off x="731520" y="817987"/>
              <a:ext cx="5227617" cy="155361"/>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Top 10 countries with the most children unprotected for measles, 2023</a:t>
              </a:r>
            </a:p>
          </p:txBody>
        </p:sp>
        <p:sp>
          <p:nvSpPr>
            <p:cNvPr id="72" name="tx72"/>
            <p:cNvSpPr/>
            <p:nvPr/>
          </p:nvSpPr>
          <p:spPr>
            <a:xfrm>
              <a:off x="731520" y="1154400"/>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3" name="tx73"/>
            <p:cNvSpPr/>
            <p:nvPr/>
          </p:nvSpPr>
          <p:spPr>
            <a:xfrm>
              <a:off x="731520" y="1335451"/>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4" name="tx74"/>
            <p:cNvSpPr/>
            <p:nvPr/>
          </p:nvSpPr>
          <p:spPr>
            <a:xfrm>
              <a:off x="731520" y="1516503"/>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5" name="tx75"/>
            <p:cNvSpPr/>
            <p:nvPr/>
          </p:nvSpPr>
          <p:spPr>
            <a:xfrm>
              <a:off x="731520" y="1697554"/>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6" name="tx76"/>
            <p:cNvSpPr/>
            <p:nvPr/>
          </p:nvSpPr>
          <p:spPr>
            <a:xfrm>
              <a:off x="731520" y="1878605"/>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77" name="tx77"/>
            <p:cNvSpPr/>
            <p:nvPr/>
          </p:nvSpPr>
          <p:spPr>
            <a:xfrm>
              <a:off x="731520" y="2042876"/>
              <a:ext cx="46575" cy="1678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a:t>
              </a:r>
            </a:p>
          </p:txBody>
        </p:sp>
        <p:sp>
          <p:nvSpPr>
            <p:cNvPr id="78" name="tx78"/>
            <p:cNvSpPr/>
            <p:nvPr/>
          </p:nvSpPr>
          <p:spPr>
            <a:xfrm>
              <a:off x="7418531" y="3721960"/>
              <a:ext cx="4285788"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    </a:t>
              </a:r>
            </a:p>
          </p:txBody>
        </p:sp>
        <p:sp>
          <p:nvSpPr>
            <p:cNvPr id="79" name="tx79"/>
            <p:cNvSpPr/>
            <p:nvPr/>
          </p:nvSpPr>
          <p:spPr>
            <a:xfrm>
              <a:off x="4796209" y="3842715"/>
              <a:ext cx="690811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inner grey bubble reflects number of children that did not receive MCV1 while the outer bubble reflects size of target population    </a:t>
              </a:r>
            </a:p>
          </p:txBody>
        </p:sp>
      </p:grpSp>
      <p:sp>
        <p:nvSpPr>
          <p:cNvPr id="80" name="body"/>
          <p:cNvSpPr>
            <a:spLocks noGrp="1"/>
          </p:cNvSpPr>
          <p:nvPr>
            <p:ph/>
          </p:nvPr>
        </p:nvSpPr>
        <p:spPr>
          <a:xfrm>
            <a:off x="274320" y="4572000"/>
            <a:ext cx="10058400" cy="210312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there were 811,000 children unvaccinated with MCV1 in HICs.
The top 10 countries accounted for 622,000 (77%) of unvaccinated children in HICs.
United States had the highest number of unvaccinated children (291,000), followed by United Kingdom (69,000). These account for approximately 36% and 8% of unvaccinated children in the group, respectively.
Absolute numbers of un- and undervaccinated children is driven by a combination of birth cohort size and programme performance, as such, large birth cohort countries may have a large number of zero-dose children despite higher coverage than other countries.</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HICs, 0 out of 61 (0%) countries had MCV1 coverage below 70% in 2023.
There were 48 (79%) countries that achieved MCV1 of 90% or higher, accounting for 11,890,000 (95%) of the total cohort.</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137749" y="1920245"/>
              <a:ext cx="1490738" cy="2436028"/>
            </a:xfrm>
            <a:custGeom>
              <a:avLst/>
              <a:pathLst>
                <a:path w="1490738" h="2436028">
                  <a:moveTo>
                    <a:pt x="0" y="1490743"/>
                  </a:moveTo>
                  <a:lnTo>
                    <a:pt x="39748" y="1523339"/>
                  </a:lnTo>
                  <a:lnTo>
                    <a:pt x="79497" y="1555935"/>
                  </a:lnTo>
                  <a:lnTo>
                    <a:pt x="119246" y="1588531"/>
                  </a:lnTo>
                  <a:lnTo>
                    <a:pt x="158995" y="1621127"/>
                  </a:lnTo>
                  <a:lnTo>
                    <a:pt x="198744" y="1653723"/>
                  </a:lnTo>
                  <a:lnTo>
                    <a:pt x="238492" y="1686319"/>
                  </a:lnTo>
                  <a:lnTo>
                    <a:pt x="278241" y="1718915"/>
                  </a:lnTo>
                  <a:lnTo>
                    <a:pt x="317990" y="1751511"/>
                  </a:lnTo>
                  <a:lnTo>
                    <a:pt x="357739" y="1784107"/>
                  </a:lnTo>
                  <a:lnTo>
                    <a:pt x="397488" y="1816703"/>
                  </a:lnTo>
                  <a:lnTo>
                    <a:pt x="437236" y="1849299"/>
                  </a:lnTo>
                  <a:lnTo>
                    <a:pt x="476985" y="1881895"/>
                  </a:lnTo>
                  <a:lnTo>
                    <a:pt x="516734" y="1914491"/>
                  </a:lnTo>
                  <a:lnTo>
                    <a:pt x="556483" y="1947087"/>
                  </a:lnTo>
                  <a:lnTo>
                    <a:pt x="596232" y="1979683"/>
                  </a:lnTo>
                  <a:lnTo>
                    <a:pt x="635981" y="2012279"/>
                  </a:lnTo>
                  <a:lnTo>
                    <a:pt x="675729" y="2044875"/>
                  </a:lnTo>
                  <a:lnTo>
                    <a:pt x="715478" y="2077471"/>
                  </a:lnTo>
                  <a:lnTo>
                    <a:pt x="755227" y="2110067"/>
                  </a:lnTo>
                  <a:lnTo>
                    <a:pt x="794976" y="2142663"/>
                  </a:lnTo>
                  <a:lnTo>
                    <a:pt x="834725" y="2175259"/>
                  </a:lnTo>
                  <a:lnTo>
                    <a:pt x="874473" y="2207855"/>
                  </a:lnTo>
                  <a:lnTo>
                    <a:pt x="914222" y="2240451"/>
                  </a:lnTo>
                  <a:lnTo>
                    <a:pt x="953971" y="2273047"/>
                  </a:lnTo>
                  <a:lnTo>
                    <a:pt x="993720" y="2305643"/>
                  </a:lnTo>
                  <a:lnTo>
                    <a:pt x="1033469" y="2338239"/>
                  </a:lnTo>
                  <a:lnTo>
                    <a:pt x="1073218" y="2370836"/>
                  </a:lnTo>
                  <a:lnTo>
                    <a:pt x="1112966" y="2403432"/>
                  </a:lnTo>
                  <a:lnTo>
                    <a:pt x="1152715" y="2436028"/>
                  </a:lnTo>
                  <a:lnTo>
                    <a:pt x="1184370" y="2396052"/>
                  </a:lnTo>
                  <a:lnTo>
                    <a:pt x="1214638" y="2355016"/>
                  </a:lnTo>
                  <a:lnTo>
                    <a:pt x="1243486" y="2312970"/>
                  </a:lnTo>
                  <a:lnTo>
                    <a:pt x="1270879" y="2269962"/>
                  </a:lnTo>
                  <a:lnTo>
                    <a:pt x="1296785" y="2226042"/>
                  </a:lnTo>
                  <a:lnTo>
                    <a:pt x="1321173" y="2181262"/>
                  </a:lnTo>
                  <a:lnTo>
                    <a:pt x="1344016" y="2135673"/>
                  </a:lnTo>
                  <a:lnTo>
                    <a:pt x="1365287" y="2089331"/>
                  </a:lnTo>
                  <a:lnTo>
                    <a:pt x="1384960" y="2042288"/>
                  </a:lnTo>
                  <a:lnTo>
                    <a:pt x="1403012" y="1994599"/>
                  </a:lnTo>
                  <a:lnTo>
                    <a:pt x="1419423" y="1946321"/>
                  </a:lnTo>
                  <a:lnTo>
                    <a:pt x="1434174" y="1897511"/>
                  </a:lnTo>
                  <a:lnTo>
                    <a:pt x="1447246" y="1848224"/>
                  </a:lnTo>
                  <a:lnTo>
                    <a:pt x="1458626" y="1798519"/>
                  </a:lnTo>
                  <a:lnTo>
                    <a:pt x="1468298" y="1748454"/>
                  </a:lnTo>
                  <a:lnTo>
                    <a:pt x="1476253" y="1698087"/>
                  </a:lnTo>
                  <a:lnTo>
                    <a:pt x="1482481" y="1647478"/>
                  </a:lnTo>
                  <a:lnTo>
                    <a:pt x="1486974" y="1596685"/>
                  </a:lnTo>
                  <a:lnTo>
                    <a:pt x="1489727" y="1545768"/>
                  </a:lnTo>
                  <a:lnTo>
                    <a:pt x="1490738" y="1494787"/>
                  </a:lnTo>
                  <a:lnTo>
                    <a:pt x="1490004" y="1443802"/>
                  </a:lnTo>
                  <a:lnTo>
                    <a:pt x="1487527" y="1392871"/>
                  </a:lnTo>
                  <a:lnTo>
                    <a:pt x="1483309" y="1342055"/>
                  </a:lnTo>
                  <a:lnTo>
                    <a:pt x="1477356" y="1291412"/>
                  </a:lnTo>
                  <a:lnTo>
                    <a:pt x="1469675" y="1241003"/>
                  </a:lnTo>
                  <a:lnTo>
                    <a:pt x="1460274" y="1190887"/>
                  </a:lnTo>
                  <a:lnTo>
                    <a:pt x="1449165" y="1141120"/>
                  </a:lnTo>
                  <a:lnTo>
                    <a:pt x="1436360" y="1091763"/>
                  </a:lnTo>
                  <a:lnTo>
                    <a:pt x="1421875" y="1042873"/>
                  </a:lnTo>
                  <a:lnTo>
                    <a:pt x="1405726" y="994507"/>
                  </a:lnTo>
                  <a:lnTo>
                    <a:pt x="1387932" y="946721"/>
                  </a:lnTo>
                  <a:lnTo>
                    <a:pt x="1368515" y="899572"/>
                  </a:lnTo>
                  <a:lnTo>
                    <a:pt x="1347496" y="853115"/>
                  </a:lnTo>
                  <a:lnTo>
                    <a:pt x="1324901" y="807403"/>
                  </a:lnTo>
                  <a:lnTo>
                    <a:pt x="1300755" y="762491"/>
                  </a:lnTo>
                  <a:lnTo>
                    <a:pt x="1275088" y="718432"/>
                  </a:lnTo>
                  <a:lnTo>
                    <a:pt x="1247929" y="675275"/>
                  </a:lnTo>
                  <a:lnTo>
                    <a:pt x="1219310" y="633073"/>
                  </a:lnTo>
                  <a:lnTo>
                    <a:pt x="1189264" y="591874"/>
                  </a:lnTo>
                  <a:lnTo>
                    <a:pt x="1157827" y="551727"/>
                  </a:lnTo>
                  <a:lnTo>
                    <a:pt x="1125036" y="512679"/>
                  </a:lnTo>
                  <a:lnTo>
                    <a:pt x="1090928" y="474775"/>
                  </a:lnTo>
                  <a:lnTo>
                    <a:pt x="1055543" y="438059"/>
                  </a:lnTo>
                  <a:lnTo>
                    <a:pt x="1018924" y="402575"/>
                  </a:lnTo>
                  <a:lnTo>
                    <a:pt x="981113" y="368365"/>
                  </a:lnTo>
                  <a:lnTo>
                    <a:pt x="942153" y="335467"/>
                  </a:lnTo>
                  <a:lnTo>
                    <a:pt x="902092" y="303921"/>
                  </a:lnTo>
                  <a:lnTo>
                    <a:pt x="860974" y="273764"/>
                  </a:lnTo>
                  <a:lnTo>
                    <a:pt x="818850" y="245030"/>
                  </a:lnTo>
                  <a:lnTo>
                    <a:pt x="775768" y="217754"/>
                  </a:lnTo>
                  <a:lnTo>
                    <a:pt x="731777" y="191968"/>
                  </a:lnTo>
                  <a:lnTo>
                    <a:pt x="686931" y="167701"/>
                  </a:lnTo>
                  <a:lnTo>
                    <a:pt x="641281" y="144982"/>
                  </a:lnTo>
                  <a:lnTo>
                    <a:pt x="594881" y="123837"/>
                  </a:lnTo>
                  <a:lnTo>
                    <a:pt x="547785" y="104292"/>
                  </a:lnTo>
                  <a:lnTo>
                    <a:pt x="500047" y="86368"/>
                  </a:lnTo>
                  <a:lnTo>
                    <a:pt x="451725" y="70088"/>
                  </a:lnTo>
                  <a:lnTo>
                    <a:pt x="402875" y="55470"/>
                  </a:lnTo>
                  <a:lnTo>
                    <a:pt x="353552" y="42532"/>
                  </a:lnTo>
                  <a:lnTo>
                    <a:pt x="303817" y="31287"/>
                  </a:lnTo>
                  <a:lnTo>
                    <a:pt x="253726" y="21750"/>
                  </a:lnTo>
                  <a:lnTo>
                    <a:pt x="203337" y="13932"/>
                  </a:lnTo>
                  <a:lnTo>
                    <a:pt x="152712" y="7842"/>
                  </a:lnTo>
                  <a:lnTo>
                    <a:pt x="101907" y="3487"/>
                  </a:lnTo>
                  <a:lnTo>
                    <a:pt x="50983" y="872"/>
                  </a:lnTo>
                  <a:lnTo>
                    <a:pt x="0" y="0"/>
                  </a:lnTo>
                  <a:lnTo>
                    <a:pt x="0" y="51404"/>
                  </a:lnTo>
                  <a:lnTo>
                    <a:pt x="0" y="102809"/>
                  </a:lnTo>
                  <a:lnTo>
                    <a:pt x="0" y="154214"/>
                  </a:lnTo>
                  <a:lnTo>
                    <a:pt x="0" y="205619"/>
                  </a:lnTo>
                  <a:lnTo>
                    <a:pt x="0" y="257024"/>
                  </a:lnTo>
                  <a:lnTo>
                    <a:pt x="0" y="308429"/>
                  </a:lnTo>
                  <a:lnTo>
                    <a:pt x="0" y="359834"/>
                  </a:lnTo>
                  <a:lnTo>
                    <a:pt x="0" y="411239"/>
                  </a:lnTo>
                  <a:lnTo>
                    <a:pt x="0" y="462644"/>
                  </a:lnTo>
                  <a:lnTo>
                    <a:pt x="0" y="514049"/>
                  </a:lnTo>
                  <a:lnTo>
                    <a:pt x="0" y="565454"/>
                  </a:lnTo>
                  <a:lnTo>
                    <a:pt x="0" y="616859"/>
                  </a:lnTo>
                  <a:lnTo>
                    <a:pt x="0" y="668264"/>
                  </a:lnTo>
                  <a:lnTo>
                    <a:pt x="0" y="719669"/>
                  </a:lnTo>
                  <a:lnTo>
                    <a:pt x="0" y="771074"/>
                  </a:lnTo>
                  <a:lnTo>
                    <a:pt x="0" y="822479"/>
                  </a:lnTo>
                  <a:lnTo>
                    <a:pt x="0" y="873884"/>
                  </a:lnTo>
                  <a:lnTo>
                    <a:pt x="0" y="925289"/>
                  </a:lnTo>
                  <a:lnTo>
                    <a:pt x="0" y="976694"/>
                  </a:lnTo>
                  <a:lnTo>
                    <a:pt x="0" y="1028098"/>
                  </a:lnTo>
                  <a:lnTo>
                    <a:pt x="0" y="1079503"/>
                  </a:lnTo>
                  <a:lnTo>
                    <a:pt x="0" y="1130908"/>
                  </a:lnTo>
                  <a:lnTo>
                    <a:pt x="0" y="1182313"/>
                  </a:lnTo>
                  <a:lnTo>
                    <a:pt x="0" y="1233718"/>
                  </a:lnTo>
                  <a:lnTo>
                    <a:pt x="0" y="1285123"/>
                  </a:lnTo>
                  <a:lnTo>
                    <a:pt x="0" y="1336528"/>
                  </a:lnTo>
                  <a:lnTo>
                    <a:pt x="0" y="1387933"/>
                  </a:lnTo>
                  <a:lnTo>
                    <a:pt x="0" y="1439338"/>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137749" y="3410988"/>
              <a:ext cx="1152715" cy="1399304"/>
            </a:xfrm>
            <a:custGeom>
              <a:avLst/>
              <a:pathLst>
                <a:path w="1152715" h="1399304">
                  <a:moveTo>
                    <a:pt x="0" y="0"/>
                  </a:moveTo>
                  <a:lnTo>
                    <a:pt x="17726" y="48251"/>
                  </a:lnTo>
                  <a:lnTo>
                    <a:pt x="35452" y="96503"/>
                  </a:lnTo>
                  <a:lnTo>
                    <a:pt x="53179" y="144755"/>
                  </a:lnTo>
                  <a:lnTo>
                    <a:pt x="70905" y="193007"/>
                  </a:lnTo>
                  <a:lnTo>
                    <a:pt x="88632" y="241259"/>
                  </a:lnTo>
                  <a:lnTo>
                    <a:pt x="106358" y="289511"/>
                  </a:lnTo>
                  <a:lnTo>
                    <a:pt x="124085" y="337763"/>
                  </a:lnTo>
                  <a:lnTo>
                    <a:pt x="141811" y="386014"/>
                  </a:lnTo>
                  <a:lnTo>
                    <a:pt x="159537" y="434266"/>
                  </a:lnTo>
                  <a:lnTo>
                    <a:pt x="177264" y="482518"/>
                  </a:lnTo>
                  <a:lnTo>
                    <a:pt x="194990" y="530770"/>
                  </a:lnTo>
                  <a:lnTo>
                    <a:pt x="212717" y="579022"/>
                  </a:lnTo>
                  <a:lnTo>
                    <a:pt x="230443" y="627274"/>
                  </a:lnTo>
                  <a:lnTo>
                    <a:pt x="248170" y="675526"/>
                  </a:lnTo>
                  <a:lnTo>
                    <a:pt x="265896" y="723777"/>
                  </a:lnTo>
                  <a:lnTo>
                    <a:pt x="283622" y="772029"/>
                  </a:lnTo>
                  <a:lnTo>
                    <a:pt x="301349" y="820281"/>
                  </a:lnTo>
                  <a:lnTo>
                    <a:pt x="319075" y="868533"/>
                  </a:lnTo>
                  <a:lnTo>
                    <a:pt x="336802" y="916785"/>
                  </a:lnTo>
                  <a:lnTo>
                    <a:pt x="354528" y="965037"/>
                  </a:lnTo>
                  <a:lnTo>
                    <a:pt x="372255" y="1013289"/>
                  </a:lnTo>
                  <a:lnTo>
                    <a:pt x="389981" y="1061541"/>
                  </a:lnTo>
                  <a:lnTo>
                    <a:pt x="407707" y="1109792"/>
                  </a:lnTo>
                  <a:lnTo>
                    <a:pt x="425434" y="1158044"/>
                  </a:lnTo>
                  <a:lnTo>
                    <a:pt x="443160" y="1206296"/>
                  </a:lnTo>
                  <a:lnTo>
                    <a:pt x="460887" y="1254548"/>
                  </a:lnTo>
                  <a:lnTo>
                    <a:pt x="478613" y="1302800"/>
                  </a:lnTo>
                  <a:lnTo>
                    <a:pt x="496340" y="1351052"/>
                  </a:lnTo>
                  <a:lnTo>
                    <a:pt x="514066" y="1399304"/>
                  </a:lnTo>
                  <a:lnTo>
                    <a:pt x="563350" y="1380200"/>
                  </a:lnTo>
                  <a:lnTo>
                    <a:pt x="611926" y="1359360"/>
                  </a:lnTo>
                  <a:lnTo>
                    <a:pt x="659732" y="1336812"/>
                  </a:lnTo>
                  <a:lnTo>
                    <a:pt x="706709" y="1312584"/>
                  </a:lnTo>
                  <a:lnTo>
                    <a:pt x="752798" y="1286705"/>
                  </a:lnTo>
                  <a:lnTo>
                    <a:pt x="797940" y="1259208"/>
                  </a:lnTo>
                  <a:lnTo>
                    <a:pt x="842079" y="1230129"/>
                  </a:lnTo>
                  <a:lnTo>
                    <a:pt x="885160" y="1199503"/>
                  </a:lnTo>
                  <a:lnTo>
                    <a:pt x="927127" y="1167368"/>
                  </a:lnTo>
                  <a:lnTo>
                    <a:pt x="967929" y="1133767"/>
                  </a:lnTo>
                  <a:lnTo>
                    <a:pt x="1007514" y="1098740"/>
                  </a:lnTo>
                  <a:lnTo>
                    <a:pt x="1045833" y="1062331"/>
                  </a:lnTo>
                  <a:lnTo>
                    <a:pt x="1082837" y="1024587"/>
                  </a:lnTo>
                  <a:lnTo>
                    <a:pt x="1118479" y="985555"/>
                  </a:lnTo>
                  <a:lnTo>
                    <a:pt x="1152715" y="945284"/>
                  </a:lnTo>
                  <a:lnTo>
                    <a:pt x="1112966" y="912688"/>
                  </a:lnTo>
                  <a:lnTo>
                    <a:pt x="1073218" y="880092"/>
                  </a:lnTo>
                  <a:lnTo>
                    <a:pt x="1033469" y="847496"/>
                  </a:lnTo>
                  <a:lnTo>
                    <a:pt x="993720" y="814900"/>
                  </a:lnTo>
                  <a:lnTo>
                    <a:pt x="953971" y="782304"/>
                  </a:lnTo>
                  <a:lnTo>
                    <a:pt x="914222" y="749708"/>
                  </a:lnTo>
                  <a:lnTo>
                    <a:pt x="874473" y="717112"/>
                  </a:lnTo>
                  <a:lnTo>
                    <a:pt x="834725" y="684516"/>
                  </a:lnTo>
                  <a:lnTo>
                    <a:pt x="794976" y="651920"/>
                  </a:lnTo>
                  <a:lnTo>
                    <a:pt x="755227" y="619324"/>
                  </a:lnTo>
                  <a:lnTo>
                    <a:pt x="715478" y="586728"/>
                  </a:lnTo>
                  <a:lnTo>
                    <a:pt x="675729" y="554132"/>
                  </a:lnTo>
                  <a:lnTo>
                    <a:pt x="635981" y="521536"/>
                  </a:lnTo>
                  <a:lnTo>
                    <a:pt x="596232" y="488940"/>
                  </a:lnTo>
                  <a:lnTo>
                    <a:pt x="556483" y="456344"/>
                  </a:lnTo>
                  <a:lnTo>
                    <a:pt x="516734" y="423748"/>
                  </a:lnTo>
                  <a:lnTo>
                    <a:pt x="476985" y="391152"/>
                  </a:lnTo>
                  <a:lnTo>
                    <a:pt x="437236" y="358556"/>
                  </a:lnTo>
                  <a:lnTo>
                    <a:pt x="397488" y="325960"/>
                  </a:lnTo>
                  <a:lnTo>
                    <a:pt x="357739" y="293364"/>
                  </a:lnTo>
                  <a:lnTo>
                    <a:pt x="317990" y="260768"/>
                  </a:lnTo>
                  <a:lnTo>
                    <a:pt x="278241" y="228172"/>
                  </a:lnTo>
                  <a:lnTo>
                    <a:pt x="238492" y="195576"/>
                  </a:lnTo>
                  <a:lnTo>
                    <a:pt x="198744" y="162980"/>
                  </a:lnTo>
                  <a:lnTo>
                    <a:pt x="158995" y="130384"/>
                  </a:lnTo>
                  <a:lnTo>
                    <a:pt x="119246" y="97788"/>
                  </a:lnTo>
                  <a:lnTo>
                    <a:pt x="79497" y="65192"/>
                  </a:lnTo>
                  <a:lnTo>
                    <a:pt x="39748" y="32596"/>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137749" y="3410988"/>
              <a:ext cx="514066" cy="1490732"/>
            </a:xfrm>
            <a:custGeom>
              <a:avLst/>
              <a:pathLst>
                <a:path w="514066" h="1490732">
                  <a:moveTo>
                    <a:pt x="0" y="0"/>
                  </a:moveTo>
                  <a:lnTo>
                    <a:pt x="195" y="51404"/>
                  </a:lnTo>
                  <a:lnTo>
                    <a:pt x="391" y="102809"/>
                  </a:lnTo>
                  <a:lnTo>
                    <a:pt x="587" y="154213"/>
                  </a:lnTo>
                  <a:lnTo>
                    <a:pt x="783" y="205618"/>
                  </a:lnTo>
                  <a:lnTo>
                    <a:pt x="979" y="257022"/>
                  </a:lnTo>
                  <a:lnTo>
                    <a:pt x="1175" y="308427"/>
                  </a:lnTo>
                  <a:lnTo>
                    <a:pt x="1370" y="359832"/>
                  </a:lnTo>
                  <a:lnTo>
                    <a:pt x="1566" y="411236"/>
                  </a:lnTo>
                  <a:lnTo>
                    <a:pt x="1762" y="462641"/>
                  </a:lnTo>
                  <a:lnTo>
                    <a:pt x="1958" y="514045"/>
                  </a:lnTo>
                  <a:lnTo>
                    <a:pt x="2154" y="565450"/>
                  </a:lnTo>
                  <a:lnTo>
                    <a:pt x="2350" y="616854"/>
                  </a:lnTo>
                  <a:lnTo>
                    <a:pt x="2545" y="668259"/>
                  </a:lnTo>
                  <a:lnTo>
                    <a:pt x="2741" y="719664"/>
                  </a:lnTo>
                  <a:lnTo>
                    <a:pt x="2937" y="771068"/>
                  </a:lnTo>
                  <a:lnTo>
                    <a:pt x="3133" y="822473"/>
                  </a:lnTo>
                  <a:lnTo>
                    <a:pt x="3329" y="873877"/>
                  </a:lnTo>
                  <a:lnTo>
                    <a:pt x="3525" y="925282"/>
                  </a:lnTo>
                  <a:lnTo>
                    <a:pt x="3720" y="976686"/>
                  </a:lnTo>
                  <a:lnTo>
                    <a:pt x="3916" y="1028091"/>
                  </a:lnTo>
                  <a:lnTo>
                    <a:pt x="4112" y="1079496"/>
                  </a:lnTo>
                  <a:lnTo>
                    <a:pt x="4308" y="1130900"/>
                  </a:lnTo>
                  <a:lnTo>
                    <a:pt x="4504" y="1182305"/>
                  </a:lnTo>
                  <a:lnTo>
                    <a:pt x="4700" y="1233709"/>
                  </a:lnTo>
                  <a:lnTo>
                    <a:pt x="4895" y="1285114"/>
                  </a:lnTo>
                  <a:lnTo>
                    <a:pt x="5091" y="1336518"/>
                  </a:lnTo>
                  <a:lnTo>
                    <a:pt x="5287" y="1387923"/>
                  </a:lnTo>
                  <a:lnTo>
                    <a:pt x="5483" y="1439328"/>
                  </a:lnTo>
                  <a:lnTo>
                    <a:pt x="5679" y="1490732"/>
                  </a:lnTo>
                  <a:lnTo>
                    <a:pt x="57581" y="1489631"/>
                  </a:lnTo>
                  <a:lnTo>
                    <a:pt x="109413" y="1486722"/>
                  </a:lnTo>
                  <a:lnTo>
                    <a:pt x="161112" y="1482011"/>
                  </a:lnTo>
                  <a:lnTo>
                    <a:pt x="212616" y="1475503"/>
                  </a:lnTo>
                  <a:lnTo>
                    <a:pt x="263863" y="1467205"/>
                  </a:lnTo>
                  <a:lnTo>
                    <a:pt x="314789" y="1457128"/>
                  </a:lnTo>
                  <a:lnTo>
                    <a:pt x="365333" y="1445284"/>
                  </a:lnTo>
                  <a:lnTo>
                    <a:pt x="415435" y="1431687"/>
                  </a:lnTo>
                  <a:lnTo>
                    <a:pt x="465032" y="1416354"/>
                  </a:lnTo>
                  <a:lnTo>
                    <a:pt x="514066" y="1399304"/>
                  </a:lnTo>
                  <a:lnTo>
                    <a:pt x="496340" y="1351052"/>
                  </a:lnTo>
                  <a:lnTo>
                    <a:pt x="478613" y="1302800"/>
                  </a:lnTo>
                  <a:lnTo>
                    <a:pt x="460887" y="1254548"/>
                  </a:lnTo>
                  <a:lnTo>
                    <a:pt x="443160" y="1206296"/>
                  </a:lnTo>
                  <a:lnTo>
                    <a:pt x="425434" y="1158044"/>
                  </a:lnTo>
                  <a:lnTo>
                    <a:pt x="407707" y="1109792"/>
                  </a:lnTo>
                  <a:lnTo>
                    <a:pt x="389981" y="1061541"/>
                  </a:lnTo>
                  <a:lnTo>
                    <a:pt x="372255" y="1013289"/>
                  </a:lnTo>
                  <a:lnTo>
                    <a:pt x="354528" y="965037"/>
                  </a:lnTo>
                  <a:lnTo>
                    <a:pt x="336802" y="916785"/>
                  </a:lnTo>
                  <a:lnTo>
                    <a:pt x="319075" y="868533"/>
                  </a:lnTo>
                  <a:lnTo>
                    <a:pt x="301349" y="820281"/>
                  </a:lnTo>
                  <a:lnTo>
                    <a:pt x="283622" y="772029"/>
                  </a:lnTo>
                  <a:lnTo>
                    <a:pt x="265896" y="723777"/>
                  </a:lnTo>
                  <a:lnTo>
                    <a:pt x="248170" y="675526"/>
                  </a:lnTo>
                  <a:lnTo>
                    <a:pt x="230443" y="627274"/>
                  </a:lnTo>
                  <a:lnTo>
                    <a:pt x="212717" y="579022"/>
                  </a:lnTo>
                  <a:lnTo>
                    <a:pt x="194990" y="530770"/>
                  </a:lnTo>
                  <a:lnTo>
                    <a:pt x="177264" y="482518"/>
                  </a:lnTo>
                  <a:lnTo>
                    <a:pt x="159537" y="434266"/>
                  </a:lnTo>
                  <a:lnTo>
                    <a:pt x="141811" y="386014"/>
                  </a:lnTo>
                  <a:lnTo>
                    <a:pt x="124085" y="337763"/>
                  </a:lnTo>
                  <a:lnTo>
                    <a:pt x="106358" y="289511"/>
                  </a:lnTo>
                  <a:lnTo>
                    <a:pt x="88632" y="241259"/>
                  </a:lnTo>
                  <a:lnTo>
                    <a:pt x="70905" y="193007"/>
                  </a:lnTo>
                  <a:lnTo>
                    <a:pt x="53179" y="144755"/>
                  </a:lnTo>
                  <a:lnTo>
                    <a:pt x="35452" y="96503"/>
                  </a:lnTo>
                  <a:lnTo>
                    <a:pt x="17726" y="48251"/>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1685811" y="3410988"/>
              <a:ext cx="457617" cy="1490732"/>
            </a:xfrm>
            <a:custGeom>
              <a:avLst/>
              <a:pathLst>
                <a:path w="457617" h="1490732">
                  <a:moveTo>
                    <a:pt x="451937" y="0"/>
                  </a:moveTo>
                  <a:lnTo>
                    <a:pt x="436353" y="48985"/>
                  </a:lnTo>
                  <a:lnTo>
                    <a:pt x="420769" y="97971"/>
                  </a:lnTo>
                  <a:lnTo>
                    <a:pt x="405185" y="146957"/>
                  </a:lnTo>
                  <a:lnTo>
                    <a:pt x="389601" y="195943"/>
                  </a:lnTo>
                  <a:lnTo>
                    <a:pt x="374017" y="244928"/>
                  </a:lnTo>
                  <a:lnTo>
                    <a:pt x="358433" y="293914"/>
                  </a:lnTo>
                  <a:lnTo>
                    <a:pt x="342849" y="342900"/>
                  </a:lnTo>
                  <a:lnTo>
                    <a:pt x="327265" y="391886"/>
                  </a:lnTo>
                  <a:lnTo>
                    <a:pt x="311681" y="440871"/>
                  </a:lnTo>
                  <a:lnTo>
                    <a:pt x="296097" y="489857"/>
                  </a:lnTo>
                  <a:lnTo>
                    <a:pt x="280513" y="538843"/>
                  </a:lnTo>
                  <a:lnTo>
                    <a:pt x="264929" y="587829"/>
                  </a:lnTo>
                  <a:lnTo>
                    <a:pt x="249345" y="636814"/>
                  </a:lnTo>
                  <a:lnTo>
                    <a:pt x="233761" y="685800"/>
                  </a:lnTo>
                  <a:lnTo>
                    <a:pt x="218176" y="734786"/>
                  </a:lnTo>
                  <a:lnTo>
                    <a:pt x="202592" y="783772"/>
                  </a:lnTo>
                  <a:lnTo>
                    <a:pt x="187008" y="832758"/>
                  </a:lnTo>
                  <a:lnTo>
                    <a:pt x="171424" y="881743"/>
                  </a:lnTo>
                  <a:lnTo>
                    <a:pt x="155840" y="930729"/>
                  </a:lnTo>
                  <a:lnTo>
                    <a:pt x="140256" y="979715"/>
                  </a:lnTo>
                  <a:lnTo>
                    <a:pt x="124672" y="1028701"/>
                  </a:lnTo>
                  <a:lnTo>
                    <a:pt x="109088" y="1077686"/>
                  </a:lnTo>
                  <a:lnTo>
                    <a:pt x="93504" y="1126672"/>
                  </a:lnTo>
                  <a:lnTo>
                    <a:pt x="77920" y="1175658"/>
                  </a:lnTo>
                  <a:lnTo>
                    <a:pt x="62336" y="1224644"/>
                  </a:lnTo>
                  <a:lnTo>
                    <a:pt x="46752" y="1273629"/>
                  </a:lnTo>
                  <a:lnTo>
                    <a:pt x="31168" y="1322615"/>
                  </a:lnTo>
                  <a:lnTo>
                    <a:pt x="15584" y="1371601"/>
                  </a:lnTo>
                  <a:lnTo>
                    <a:pt x="0" y="1420587"/>
                  </a:lnTo>
                  <a:lnTo>
                    <a:pt x="49479" y="1435389"/>
                  </a:lnTo>
                  <a:lnTo>
                    <a:pt x="99442" y="1448469"/>
                  </a:lnTo>
                  <a:lnTo>
                    <a:pt x="149828" y="1459810"/>
                  </a:lnTo>
                  <a:lnTo>
                    <a:pt x="200577" y="1469399"/>
                  </a:lnTo>
                  <a:lnTo>
                    <a:pt x="251628" y="1477224"/>
                  </a:lnTo>
                  <a:lnTo>
                    <a:pt x="302918" y="1483276"/>
                  </a:lnTo>
                  <a:lnTo>
                    <a:pt x="354388" y="1487548"/>
                  </a:lnTo>
                  <a:lnTo>
                    <a:pt x="405975" y="1490034"/>
                  </a:lnTo>
                  <a:lnTo>
                    <a:pt x="457617" y="1490732"/>
                  </a:lnTo>
                  <a:lnTo>
                    <a:pt x="457421" y="1439328"/>
                  </a:lnTo>
                  <a:lnTo>
                    <a:pt x="457225" y="1387923"/>
                  </a:lnTo>
                  <a:lnTo>
                    <a:pt x="457029" y="1336518"/>
                  </a:lnTo>
                  <a:lnTo>
                    <a:pt x="456833" y="1285114"/>
                  </a:lnTo>
                  <a:lnTo>
                    <a:pt x="456638" y="1233709"/>
                  </a:lnTo>
                  <a:lnTo>
                    <a:pt x="456442" y="1182305"/>
                  </a:lnTo>
                  <a:lnTo>
                    <a:pt x="456246" y="1130900"/>
                  </a:lnTo>
                  <a:lnTo>
                    <a:pt x="456050" y="1079496"/>
                  </a:lnTo>
                  <a:lnTo>
                    <a:pt x="455854" y="1028091"/>
                  </a:lnTo>
                  <a:lnTo>
                    <a:pt x="455658" y="976686"/>
                  </a:lnTo>
                  <a:lnTo>
                    <a:pt x="455463" y="925282"/>
                  </a:lnTo>
                  <a:lnTo>
                    <a:pt x="455267" y="873877"/>
                  </a:lnTo>
                  <a:lnTo>
                    <a:pt x="455071" y="822473"/>
                  </a:lnTo>
                  <a:lnTo>
                    <a:pt x="454875" y="771068"/>
                  </a:lnTo>
                  <a:lnTo>
                    <a:pt x="454679" y="719664"/>
                  </a:lnTo>
                  <a:lnTo>
                    <a:pt x="454483" y="668259"/>
                  </a:lnTo>
                  <a:lnTo>
                    <a:pt x="454288" y="616854"/>
                  </a:lnTo>
                  <a:lnTo>
                    <a:pt x="454092" y="565450"/>
                  </a:lnTo>
                  <a:lnTo>
                    <a:pt x="453896" y="514045"/>
                  </a:lnTo>
                  <a:lnTo>
                    <a:pt x="453700" y="462641"/>
                  </a:lnTo>
                  <a:lnTo>
                    <a:pt x="453504" y="411236"/>
                  </a:lnTo>
                  <a:lnTo>
                    <a:pt x="453308" y="359832"/>
                  </a:lnTo>
                  <a:lnTo>
                    <a:pt x="453113" y="308427"/>
                  </a:lnTo>
                  <a:lnTo>
                    <a:pt x="452917" y="257022"/>
                  </a:lnTo>
                  <a:lnTo>
                    <a:pt x="452721" y="205618"/>
                  </a:lnTo>
                  <a:lnTo>
                    <a:pt x="452525" y="154213"/>
                  </a:lnTo>
                  <a:lnTo>
                    <a:pt x="452329" y="102809"/>
                  </a:lnTo>
                  <a:lnTo>
                    <a:pt x="452133" y="51404"/>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1285294" y="3410988"/>
              <a:ext cx="852455" cy="1420587"/>
            </a:xfrm>
            <a:custGeom>
              <a:avLst/>
              <a:pathLst>
                <a:path w="852455" h="1420587">
                  <a:moveTo>
                    <a:pt x="852455" y="0"/>
                  </a:moveTo>
                  <a:lnTo>
                    <a:pt x="823060" y="42171"/>
                  </a:lnTo>
                  <a:lnTo>
                    <a:pt x="793665" y="84342"/>
                  </a:lnTo>
                  <a:lnTo>
                    <a:pt x="764270" y="126513"/>
                  </a:lnTo>
                  <a:lnTo>
                    <a:pt x="734875" y="168684"/>
                  </a:lnTo>
                  <a:lnTo>
                    <a:pt x="705480" y="210855"/>
                  </a:lnTo>
                  <a:lnTo>
                    <a:pt x="676085" y="253026"/>
                  </a:lnTo>
                  <a:lnTo>
                    <a:pt x="646690" y="295197"/>
                  </a:lnTo>
                  <a:lnTo>
                    <a:pt x="617295" y="337368"/>
                  </a:lnTo>
                  <a:lnTo>
                    <a:pt x="587900" y="379539"/>
                  </a:lnTo>
                  <a:lnTo>
                    <a:pt x="558505" y="421711"/>
                  </a:lnTo>
                  <a:lnTo>
                    <a:pt x="529110" y="463882"/>
                  </a:lnTo>
                  <a:lnTo>
                    <a:pt x="499715" y="506053"/>
                  </a:lnTo>
                  <a:lnTo>
                    <a:pt x="470320" y="548224"/>
                  </a:lnTo>
                  <a:lnTo>
                    <a:pt x="440925" y="590395"/>
                  </a:lnTo>
                  <a:lnTo>
                    <a:pt x="411530" y="632566"/>
                  </a:lnTo>
                  <a:lnTo>
                    <a:pt x="382135" y="674737"/>
                  </a:lnTo>
                  <a:lnTo>
                    <a:pt x="352740" y="716908"/>
                  </a:lnTo>
                  <a:lnTo>
                    <a:pt x="323345" y="759079"/>
                  </a:lnTo>
                  <a:lnTo>
                    <a:pt x="293950" y="801250"/>
                  </a:lnTo>
                  <a:lnTo>
                    <a:pt x="264555" y="843422"/>
                  </a:lnTo>
                  <a:lnTo>
                    <a:pt x="235160" y="885593"/>
                  </a:lnTo>
                  <a:lnTo>
                    <a:pt x="205765" y="927764"/>
                  </a:lnTo>
                  <a:lnTo>
                    <a:pt x="176370" y="969935"/>
                  </a:lnTo>
                  <a:lnTo>
                    <a:pt x="146975" y="1012106"/>
                  </a:lnTo>
                  <a:lnTo>
                    <a:pt x="117580" y="1054277"/>
                  </a:lnTo>
                  <a:lnTo>
                    <a:pt x="88185" y="1096448"/>
                  </a:lnTo>
                  <a:lnTo>
                    <a:pt x="58790" y="1138619"/>
                  </a:lnTo>
                  <a:lnTo>
                    <a:pt x="29395" y="1180790"/>
                  </a:lnTo>
                  <a:lnTo>
                    <a:pt x="0" y="1222962"/>
                  </a:lnTo>
                  <a:lnTo>
                    <a:pt x="46563" y="1254135"/>
                  </a:lnTo>
                  <a:lnTo>
                    <a:pt x="94266" y="1283536"/>
                  </a:lnTo>
                  <a:lnTo>
                    <a:pt x="143039" y="1311123"/>
                  </a:lnTo>
                  <a:lnTo>
                    <a:pt x="192815" y="1336858"/>
                  </a:lnTo>
                  <a:lnTo>
                    <a:pt x="243523" y="1360705"/>
                  </a:lnTo>
                  <a:lnTo>
                    <a:pt x="295092" y="1382628"/>
                  </a:lnTo>
                  <a:lnTo>
                    <a:pt x="347447" y="1402598"/>
                  </a:lnTo>
                  <a:lnTo>
                    <a:pt x="400517" y="1420587"/>
                  </a:lnTo>
                  <a:lnTo>
                    <a:pt x="416101" y="1371601"/>
                  </a:lnTo>
                  <a:lnTo>
                    <a:pt x="431685" y="1322615"/>
                  </a:lnTo>
                  <a:lnTo>
                    <a:pt x="447269" y="1273629"/>
                  </a:lnTo>
                  <a:lnTo>
                    <a:pt x="462853" y="1224644"/>
                  </a:lnTo>
                  <a:lnTo>
                    <a:pt x="478437" y="1175658"/>
                  </a:lnTo>
                  <a:lnTo>
                    <a:pt x="494021" y="1126672"/>
                  </a:lnTo>
                  <a:lnTo>
                    <a:pt x="509605" y="1077686"/>
                  </a:lnTo>
                  <a:lnTo>
                    <a:pt x="525189" y="1028701"/>
                  </a:lnTo>
                  <a:lnTo>
                    <a:pt x="540773" y="979715"/>
                  </a:lnTo>
                  <a:lnTo>
                    <a:pt x="556358" y="930729"/>
                  </a:lnTo>
                  <a:lnTo>
                    <a:pt x="571942" y="881743"/>
                  </a:lnTo>
                  <a:lnTo>
                    <a:pt x="587526" y="832758"/>
                  </a:lnTo>
                  <a:lnTo>
                    <a:pt x="603110" y="783772"/>
                  </a:lnTo>
                  <a:lnTo>
                    <a:pt x="618694" y="734786"/>
                  </a:lnTo>
                  <a:lnTo>
                    <a:pt x="634278" y="685800"/>
                  </a:lnTo>
                  <a:lnTo>
                    <a:pt x="649862" y="636814"/>
                  </a:lnTo>
                  <a:lnTo>
                    <a:pt x="665446" y="587829"/>
                  </a:lnTo>
                  <a:lnTo>
                    <a:pt x="681030" y="538843"/>
                  </a:lnTo>
                  <a:lnTo>
                    <a:pt x="696614" y="489857"/>
                  </a:lnTo>
                  <a:lnTo>
                    <a:pt x="712198" y="440871"/>
                  </a:lnTo>
                  <a:lnTo>
                    <a:pt x="727782" y="391886"/>
                  </a:lnTo>
                  <a:lnTo>
                    <a:pt x="743366" y="342900"/>
                  </a:lnTo>
                  <a:lnTo>
                    <a:pt x="758950" y="293914"/>
                  </a:lnTo>
                  <a:lnTo>
                    <a:pt x="774534" y="244928"/>
                  </a:lnTo>
                  <a:lnTo>
                    <a:pt x="790119" y="195943"/>
                  </a:lnTo>
                  <a:lnTo>
                    <a:pt x="805703" y="146957"/>
                  </a:lnTo>
                  <a:lnTo>
                    <a:pt x="821287" y="97971"/>
                  </a:lnTo>
                  <a:lnTo>
                    <a:pt x="836871" y="48985"/>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1012288" y="3410988"/>
              <a:ext cx="1125461" cy="1222962"/>
            </a:xfrm>
            <a:custGeom>
              <a:avLst/>
              <a:pathLst>
                <a:path w="1125461" h="1222962">
                  <a:moveTo>
                    <a:pt x="1125461" y="0"/>
                  </a:moveTo>
                  <a:lnTo>
                    <a:pt x="1086652" y="33709"/>
                  </a:lnTo>
                  <a:lnTo>
                    <a:pt x="1047843" y="67418"/>
                  </a:lnTo>
                  <a:lnTo>
                    <a:pt x="1009034" y="101128"/>
                  </a:lnTo>
                  <a:lnTo>
                    <a:pt x="970225" y="134837"/>
                  </a:lnTo>
                  <a:lnTo>
                    <a:pt x="931416" y="168547"/>
                  </a:lnTo>
                  <a:lnTo>
                    <a:pt x="892607" y="202256"/>
                  </a:lnTo>
                  <a:lnTo>
                    <a:pt x="853798" y="235966"/>
                  </a:lnTo>
                  <a:lnTo>
                    <a:pt x="814989" y="269675"/>
                  </a:lnTo>
                  <a:lnTo>
                    <a:pt x="776180" y="303385"/>
                  </a:lnTo>
                  <a:lnTo>
                    <a:pt x="737371" y="337094"/>
                  </a:lnTo>
                  <a:lnTo>
                    <a:pt x="698562" y="370804"/>
                  </a:lnTo>
                  <a:lnTo>
                    <a:pt x="659753" y="404513"/>
                  </a:lnTo>
                  <a:lnTo>
                    <a:pt x="620944" y="438223"/>
                  </a:lnTo>
                  <a:lnTo>
                    <a:pt x="582135" y="471932"/>
                  </a:lnTo>
                  <a:lnTo>
                    <a:pt x="543326" y="505642"/>
                  </a:lnTo>
                  <a:lnTo>
                    <a:pt x="504517" y="539351"/>
                  </a:lnTo>
                  <a:lnTo>
                    <a:pt x="465708" y="573061"/>
                  </a:lnTo>
                  <a:lnTo>
                    <a:pt x="426899" y="606770"/>
                  </a:lnTo>
                  <a:lnTo>
                    <a:pt x="388090" y="640480"/>
                  </a:lnTo>
                  <a:lnTo>
                    <a:pt x="349281" y="674189"/>
                  </a:lnTo>
                  <a:lnTo>
                    <a:pt x="310472" y="707899"/>
                  </a:lnTo>
                  <a:lnTo>
                    <a:pt x="271663" y="741608"/>
                  </a:lnTo>
                  <a:lnTo>
                    <a:pt x="232854" y="775318"/>
                  </a:lnTo>
                  <a:lnTo>
                    <a:pt x="194045" y="809027"/>
                  </a:lnTo>
                  <a:lnTo>
                    <a:pt x="155236" y="842737"/>
                  </a:lnTo>
                  <a:lnTo>
                    <a:pt x="116427" y="876446"/>
                  </a:lnTo>
                  <a:lnTo>
                    <a:pt x="77618" y="910156"/>
                  </a:lnTo>
                  <a:lnTo>
                    <a:pt x="38809" y="943865"/>
                  </a:lnTo>
                  <a:lnTo>
                    <a:pt x="0" y="977575"/>
                  </a:lnTo>
                  <a:lnTo>
                    <a:pt x="35168" y="1016650"/>
                  </a:lnTo>
                  <a:lnTo>
                    <a:pt x="71692" y="1054460"/>
                  </a:lnTo>
                  <a:lnTo>
                    <a:pt x="109527" y="1090960"/>
                  </a:lnTo>
                  <a:lnTo>
                    <a:pt x="148625" y="1126102"/>
                  </a:lnTo>
                  <a:lnTo>
                    <a:pt x="188937" y="1159844"/>
                  </a:lnTo>
                  <a:lnTo>
                    <a:pt x="230415" y="1192144"/>
                  </a:lnTo>
                  <a:lnTo>
                    <a:pt x="273005" y="1222962"/>
                  </a:lnTo>
                  <a:lnTo>
                    <a:pt x="302400" y="1180790"/>
                  </a:lnTo>
                  <a:lnTo>
                    <a:pt x="331795" y="1138619"/>
                  </a:lnTo>
                  <a:lnTo>
                    <a:pt x="361190" y="1096448"/>
                  </a:lnTo>
                  <a:lnTo>
                    <a:pt x="390586" y="1054277"/>
                  </a:lnTo>
                  <a:lnTo>
                    <a:pt x="419981" y="1012106"/>
                  </a:lnTo>
                  <a:lnTo>
                    <a:pt x="449376" y="969935"/>
                  </a:lnTo>
                  <a:lnTo>
                    <a:pt x="478771" y="927764"/>
                  </a:lnTo>
                  <a:lnTo>
                    <a:pt x="508166" y="885593"/>
                  </a:lnTo>
                  <a:lnTo>
                    <a:pt x="537561" y="843422"/>
                  </a:lnTo>
                  <a:lnTo>
                    <a:pt x="566956" y="801250"/>
                  </a:lnTo>
                  <a:lnTo>
                    <a:pt x="596351" y="759079"/>
                  </a:lnTo>
                  <a:lnTo>
                    <a:pt x="625746" y="716908"/>
                  </a:lnTo>
                  <a:lnTo>
                    <a:pt x="655141" y="674737"/>
                  </a:lnTo>
                  <a:lnTo>
                    <a:pt x="684536" y="632566"/>
                  </a:lnTo>
                  <a:lnTo>
                    <a:pt x="713931" y="590395"/>
                  </a:lnTo>
                  <a:lnTo>
                    <a:pt x="743326" y="548224"/>
                  </a:lnTo>
                  <a:lnTo>
                    <a:pt x="772721" y="506053"/>
                  </a:lnTo>
                  <a:lnTo>
                    <a:pt x="802116" y="463882"/>
                  </a:lnTo>
                  <a:lnTo>
                    <a:pt x="831511" y="421711"/>
                  </a:lnTo>
                  <a:lnTo>
                    <a:pt x="860906" y="379539"/>
                  </a:lnTo>
                  <a:lnTo>
                    <a:pt x="890301" y="337368"/>
                  </a:lnTo>
                  <a:lnTo>
                    <a:pt x="919696" y="295197"/>
                  </a:lnTo>
                  <a:lnTo>
                    <a:pt x="949091" y="253026"/>
                  </a:lnTo>
                  <a:lnTo>
                    <a:pt x="978486" y="210855"/>
                  </a:lnTo>
                  <a:lnTo>
                    <a:pt x="1007881" y="168684"/>
                  </a:lnTo>
                  <a:lnTo>
                    <a:pt x="1037276" y="126513"/>
                  </a:lnTo>
                  <a:lnTo>
                    <a:pt x="1066671" y="84342"/>
                  </a:lnTo>
                  <a:lnTo>
                    <a:pt x="1096066" y="42171"/>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825250" y="3410988"/>
              <a:ext cx="1312498" cy="977575"/>
            </a:xfrm>
            <a:custGeom>
              <a:avLst/>
              <a:pathLst>
                <a:path w="1312498" h="977575">
                  <a:moveTo>
                    <a:pt x="1312498" y="0"/>
                  </a:moveTo>
                  <a:lnTo>
                    <a:pt x="1267240" y="24374"/>
                  </a:lnTo>
                  <a:lnTo>
                    <a:pt x="1221981" y="48749"/>
                  </a:lnTo>
                  <a:lnTo>
                    <a:pt x="1176723" y="73124"/>
                  </a:lnTo>
                  <a:lnTo>
                    <a:pt x="1131464" y="97499"/>
                  </a:lnTo>
                  <a:lnTo>
                    <a:pt x="1086205" y="121873"/>
                  </a:lnTo>
                  <a:lnTo>
                    <a:pt x="1040947" y="146248"/>
                  </a:lnTo>
                  <a:lnTo>
                    <a:pt x="995688" y="170623"/>
                  </a:lnTo>
                  <a:lnTo>
                    <a:pt x="950430" y="194998"/>
                  </a:lnTo>
                  <a:lnTo>
                    <a:pt x="905171" y="219372"/>
                  </a:lnTo>
                  <a:lnTo>
                    <a:pt x="859913" y="243747"/>
                  </a:lnTo>
                  <a:lnTo>
                    <a:pt x="814654" y="268122"/>
                  </a:lnTo>
                  <a:lnTo>
                    <a:pt x="769395" y="292497"/>
                  </a:lnTo>
                  <a:lnTo>
                    <a:pt x="724137" y="316872"/>
                  </a:lnTo>
                  <a:lnTo>
                    <a:pt x="678878" y="341246"/>
                  </a:lnTo>
                  <a:lnTo>
                    <a:pt x="633620" y="365621"/>
                  </a:lnTo>
                  <a:lnTo>
                    <a:pt x="588361" y="389996"/>
                  </a:lnTo>
                  <a:lnTo>
                    <a:pt x="543102" y="414371"/>
                  </a:lnTo>
                  <a:lnTo>
                    <a:pt x="497844" y="438745"/>
                  </a:lnTo>
                  <a:lnTo>
                    <a:pt x="452585" y="463120"/>
                  </a:lnTo>
                  <a:lnTo>
                    <a:pt x="407327" y="487495"/>
                  </a:lnTo>
                  <a:lnTo>
                    <a:pt x="362068" y="511870"/>
                  </a:lnTo>
                  <a:lnTo>
                    <a:pt x="316810" y="536245"/>
                  </a:lnTo>
                  <a:lnTo>
                    <a:pt x="271551" y="560619"/>
                  </a:lnTo>
                  <a:lnTo>
                    <a:pt x="226292" y="584994"/>
                  </a:lnTo>
                  <a:lnTo>
                    <a:pt x="181034" y="609369"/>
                  </a:lnTo>
                  <a:lnTo>
                    <a:pt x="135775" y="633744"/>
                  </a:lnTo>
                  <a:lnTo>
                    <a:pt x="90517" y="658118"/>
                  </a:lnTo>
                  <a:lnTo>
                    <a:pt x="45258" y="682493"/>
                  </a:lnTo>
                  <a:lnTo>
                    <a:pt x="0" y="706868"/>
                  </a:lnTo>
                  <a:lnTo>
                    <a:pt x="26942" y="754758"/>
                  </a:lnTo>
                  <a:lnTo>
                    <a:pt x="55630" y="801622"/>
                  </a:lnTo>
                  <a:lnTo>
                    <a:pt x="86027" y="847397"/>
                  </a:lnTo>
                  <a:lnTo>
                    <a:pt x="118089" y="892021"/>
                  </a:lnTo>
                  <a:lnTo>
                    <a:pt x="151775" y="935433"/>
                  </a:lnTo>
                  <a:lnTo>
                    <a:pt x="187037" y="977575"/>
                  </a:lnTo>
                  <a:lnTo>
                    <a:pt x="225846" y="943865"/>
                  </a:lnTo>
                  <a:lnTo>
                    <a:pt x="264655" y="910156"/>
                  </a:lnTo>
                  <a:lnTo>
                    <a:pt x="303464" y="876446"/>
                  </a:lnTo>
                  <a:lnTo>
                    <a:pt x="342273" y="842737"/>
                  </a:lnTo>
                  <a:lnTo>
                    <a:pt x="381082" y="809027"/>
                  </a:lnTo>
                  <a:lnTo>
                    <a:pt x="419891" y="775318"/>
                  </a:lnTo>
                  <a:lnTo>
                    <a:pt x="458700" y="741608"/>
                  </a:lnTo>
                  <a:lnTo>
                    <a:pt x="497509" y="707899"/>
                  </a:lnTo>
                  <a:lnTo>
                    <a:pt x="536318" y="674189"/>
                  </a:lnTo>
                  <a:lnTo>
                    <a:pt x="575127" y="640480"/>
                  </a:lnTo>
                  <a:lnTo>
                    <a:pt x="613936" y="606770"/>
                  </a:lnTo>
                  <a:lnTo>
                    <a:pt x="652745" y="573061"/>
                  </a:lnTo>
                  <a:lnTo>
                    <a:pt x="691554" y="539351"/>
                  </a:lnTo>
                  <a:lnTo>
                    <a:pt x="730363" y="505642"/>
                  </a:lnTo>
                  <a:lnTo>
                    <a:pt x="769172" y="471932"/>
                  </a:lnTo>
                  <a:lnTo>
                    <a:pt x="807981" y="438223"/>
                  </a:lnTo>
                  <a:lnTo>
                    <a:pt x="846790" y="404513"/>
                  </a:lnTo>
                  <a:lnTo>
                    <a:pt x="885599" y="370804"/>
                  </a:lnTo>
                  <a:lnTo>
                    <a:pt x="924408" y="337094"/>
                  </a:lnTo>
                  <a:lnTo>
                    <a:pt x="963217" y="303385"/>
                  </a:lnTo>
                  <a:lnTo>
                    <a:pt x="1002026" y="269675"/>
                  </a:lnTo>
                  <a:lnTo>
                    <a:pt x="1040835" y="235966"/>
                  </a:lnTo>
                  <a:lnTo>
                    <a:pt x="1079644" y="202256"/>
                  </a:lnTo>
                  <a:lnTo>
                    <a:pt x="1118453" y="168547"/>
                  </a:lnTo>
                  <a:lnTo>
                    <a:pt x="1157262" y="134837"/>
                  </a:lnTo>
                  <a:lnTo>
                    <a:pt x="1196071" y="101128"/>
                  </a:lnTo>
                  <a:lnTo>
                    <a:pt x="1234880" y="67418"/>
                  </a:lnTo>
                  <a:lnTo>
                    <a:pt x="1273689" y="33709"/>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02463" y="3410988"/>
              <a:ext cx="1435286" cy="706868"/>
            </a:xfrm>
            <a:custGeom>
              <a:avLst/>
              <a:pathLst>
                <a:path w="1435286" h="706868">
                  <a:moveTo>
                    <a:pt x="1435286" y="0"/>
                  </a:moveTo>
                  <a:lnTo>
                    <a:pt x="1385793" y="13890"/>
                  </a:lnTo>
                  <a:lnTo>
                    <a:pt x="1336301" y="27781"/>
                  </a:lnTo>
                  <a:lnTo>
                    <a:pt x="1286808" y="41671"/>
                  </a:lnTo>
                  <a:lnTo>
                    <a:pt x="1237315" y="55562"/>
                  </a:lnTo>
                  <a:lnTo>
                    <a:pt x="1187823" y="69452"/>
                  </a:lnTo>
                  <a:lnTo>
                    <a:pt x="1138330" y="83343"/>
                  </a:lnTo>
                  <a:lnTo>
                    <a:pt x="1088837" y="97234"/>
                  </a:lnTo>
                  <a:lnTo>
                    <a:pt x="1039345" y="111124"/>
                  </a:lnTo>
                  <a:lnTo>
                    <a:pt x="989852" y="125015"/>
                  </a:lnTo>
                  <a:lnTo>
                    <a:pt x="940360" y="138905"/>
                  </a:lnTo>
                  <a:lnTo>
                    <a:pt x="890867" y="152796"/>
                  </a:lnTo>
                  <a:lnTo>
                    <a:pt x="841374" y="166686"/>
                  </a:lnTo>
                  <a:lnTo>
                    <a:pt x="791882" y="180577"/>
                  </a:lnTo>
                  <a:lnTo>
                    <a:pt x="742389" y="194468"/>
                  </a:lnTo>
                  <a:lnTo>
                    <a:pt x="692896" y="208358"/>
                  </a:lnTo>
                  <a:lnTo>
                    <a:pt x="643404" y="222249"/>
                  </a:lnTo>
                  <a:lnTo>
                    <a:pt x="593911" y="236139"/>
                  </a:lnTo>
                  <a:lnTo>
                    <a:pt x="544418" y="250030"/>
                  </a:lnTo>
                  <a:lnTo>
                    <a:pt x="494926" y="263920"/>
                  </a:lnTo>
                  <a:lnTo>
                    <a:pt x="445433" y="277811"/>
                  </a:lnTo>
                  <a:lnTo>
                    <a:pt x="395941" y="291702"/>
                  </a:lnTo>
                  <a:lnTo>
                    <a:pt x="346448" y="305592"/>
                  </a:lnTo>
                  <a:lnTo>
                    <a:pt x="296955" y="319483"/>
                  </a:lnTo>
                  <a:lnTo>
                    <a:pt x="247463" y="333373"/>
                  </a:lnTo>
                  <a:lnTo>
                    <a:pt x="197970" y="347264"/>
                  </a:lnTo>
                  <a:lnTo>
                    <a:pt x="148477" y="361155"/>
                  </a:lnTo>
                  <a:lnTo>
                    <a:pt x="98985" y="375045"/>
                  </a:lnTo>
                  <a:lnTo>
                    <a:pt x="49492" y="388936"/>
                  </a:lnTo>
                  <a:lnTo>
                    <a:pt x="0" y="402826"/>
                  </a:lnTo>
                  <a:lnTo>
                    <a:pt x="15762" y="455266"/>
                  </a:lnTo>
                  <a:lnTo>
                    <a:pt x="33439" y="507092"/>
                  </a:lnTo>
                  <a:lnTo>
                    <a:pt x="53008" y="558233"/>
                  </a:lnTo>
                  <a:lnTo>
                    <a:pt x="74442" y="608622"/>
                  </a:lnTo>
                  <a:lnTo>
                    <a:pt x="97712" y="658189"/>
                  </a:lnTo>
                  <a:lnTo>
                    <a:pt x="122787" y="706868"/>
                  </a:lnTo>
                  <a:lnTo>
                    <a:pt x="168046" y="682493"/>
                  </a:lnTo>
                  <a:lnTo>
                    <a:pt x="213304" y="658118"/>
                  </a:lnTo>
                  <a:lnTo>
                    <a:pt x="258563" y="633744"/>
                  </a:lnTo>
                  <a:lnTo>
                    <a:pt x="303821" y="609369"/>
                  </a:lnTo>
                  <a:lnTo>
                    <a:pt x="349080" y="584994"/>
                  </a:lnTo>
                  <a:lnTo>
                    <a:pt x="394338" y="560619"/>
                  </a:lnTo>
                  <a:lnTo>
                    <a:pt x="439597" y="536245"/>
                  </a:lnTo>
                  <a:lnTo>
                    <a:pt x="484856" y="511870"/>
                  </a:lnTo>
                  <a:lnTo>
                    <a:pt x="530114" y="487495"/>
                  </a:lnTo>
                  <a:lnTo>
                    <a:pt x="575373" y="463120"/>
                  </a:lnTo>
                  <a:lnTo>
                    <a:pt x="620631" y="438745"/>
                  </a:lnTo>
                  <a:lnTo>
                    <a:pt x="665890" y="414371"/>
                  </a:lnTo>
                  <a:lnTo>
                    <a:pt x="711149" y="389996"/>
                  </a:lnTo>
                  <a:lnTo>
                    <a:pt x="756407" y="365621"/>
                  </a:lnTo>
                  <a:lnTo>
                    <a:pt x="801666" y="341246"/>
                  </a:lnTo>
                  <a:lnTo>
                    <a:pt x="846924" y="316872"/>
                  </a:lnTo>
                  <a:lnTo>
                    <a:pt x="892183" y="292497"/>
                  </a:lnTo>
                  <a:lnTo>
                    <a:pt x="937441" y="268122"/>
                  </a:lnTo>
                  <a:lnTo>
                    <a:pt x="982700" y="243747"/>
                  </a:lnTo>
                  <a:lnTo>
                    <a:pt x="1027959" y="219372"/>
                  </a:lnTo>
                  <a:lnTo>
                    <a:pt x="1073217" y="194998"/>
                  </a:lnTo>
                  <a:lnTo>
                    <a:pt x="1118476" y="170623"/>
                  </a:lnTo>
                  <a:lnTo>
                    <a:pt x="1163734" y="146248"/>
                  </a:lnTo>
                  <a:lnTo>
                    <a:pt x="1208993" y="121873"/>
                  </a:lnTo>
                  <a:lnTo>
                    <a:pt x="1254251" y="97499"/>
                  </a:lnTo>
                  <a:lnTo>
                    <a:pt x="1299510" y="73124"/>
                  </a:lnTo>
                  <a:lnTo>
                    <a:pt x="1344769" y="48749"/>
                  </a:lnTo>
                  <a:lnTo>
                    <a:pt x="1390027" y="24374"/>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649860" y="3410988"/>
              <a:ext cx="1487889" cy="402826"/>
            </a:xfrm>
            <a:custGeom>
              <a:avLst/>
              <a:pathLst>
                <a:path w="1487889" h="402826">
                  <a:moveTo>
                    <a:pt x="1487889" y="0"/>
                  </a:moveTo>
                  <a:lnTo>
                    <a:pt x="1436582" y="3179"/>
                  </a:lnTo>
                  <a:lnTo>
                    <a:pt x="1385276" y="6358"/>
                  </a:lnTo>
                  <a:lnTo>
                    <a:pt x="1333969" y="9538"/>
                  </a:lnTo>
                  <a:lnTo>
                    <a:pt x="1282663" y="12717"/>
                  </a:lnTo>
                  <a:lnTo>
                    <a:pt x="1231356" y="15897"/>
                  </a:lnTo>
                  <a:lnTo>
                    <a:pt x="1180050" y="19076"/>
                  </a:lnTo>
                  <a:lnTo>
                    <a:pt x="1128743" y="22256"/>
                  </a:lnTo>
                  <a:lnTo>
                    <a:pt x="1077437" y="25435"/>
                  </a:lnTo>
                  <a:lnTo>
                    <a:pt x="1026130" y="28615"/>
                  </a:lnTo>
                  <a:lnTo>
                    <a:pt x="974824" y="31794"/>
                  </a:lnTo>
                  <a:lnTo>
                    <a:pt x="923517" y="34974"/>
                  </a:lnTo>
                  <a:lnTo>
                    <a:pt x="872210" y="38153"/>
                  </a:lnTo>
                  <a:lnTo>
                    <a:pt x="820904" y="41332"/>
                  </a:lnTo>
                  <a:lnTo>
                    <a:pt x="769597" y="44512"/>
                  </a:lnTo>
                  <a:lnTo>
                    <a:pt x="718291" y="47691"/>
                  </a:lnTo>
                  <a:lnTo>
                    <a:pt x="666984" y="50871"/>
                  </a:lnTo>
                  <a:lnTo>
                    <a:pt x="615678" y="54050"/>
                  </a:lnTo>
                  <a:lnTo>
                    <a:pt x="564371" y="57230"/>
                  </a:lnTo>
                  <a:lnTo>
                    <a:pt x="513065" y="60409"/>
                  </a:lnTo>
                  <a:lnTo>
                    <a:pt x="461758" y="63589"/>
                  </a:lnTo>
                  <a:lnTo>
                    <a:pt x="410452" y="66768"/>
                  </a:lnTo>
                  <a:lnTo>
                    <a:pt x="359145" y="69948"/>
                  </a:lnTo>
                  <a:lnTo>
                    <a:pt x="307839" y="73127"/>
                  </a:lnTo>
                  <a:lnTo>
                    <a:pt x="256532" y="76306"/>
                  </a:lnTo>
                  <a:lnTo>
                    <a:pt x="205226" y="79486"/>
                  </a:lnTo>
                  <a:lnTo>
                    <a:pt x="153919" y="82665"/>
                  </a:lnTo>
                  <a:lnTo>
                    <a:pt x="102613" y="85845"/>
                  </a:lnTo>
                  <a:lnTo>
                    <a:pt x="51306" y="89024"/>
                  </a:lnTo>
                  <a:lnTo>
                    <a:pt x="0" y="92204"/>
                  </a:lnTo>
                  <a:lnTo>
                    <a:pt x="4179" y="144640"/>
                  </a:lnTo>
                  <a:lnTo>
                    <a:pt x="10206" y="196897"/>
                  </a:lnTo>
                  <a:lnTo>
                    <a:pt x="18072" y="248909"/>
                  </a:lnTo>
                  <a:lnTo>
                    <a:pt x="27769" y="300610"/>
                  </a:lnTo>
                  <a:lnTo>
                    <a:pt x="39284" y="351937"/>
                  </a:lnTo>
                  <a:lnTo>
                    <a:pt x="52602" y="402826"/>
                  </a:lnTo>
                  <a:lnTo>
                    <a:pt x="102095" y="388936"/>
                  </a:lnTo>
                  <a:lnTo>
                    <a:pt x="151588" y="375045"/>
                  </a:lnTo>
                  <a:lnTo>
                    <a:pt x="201080" y="361155"/>
                  </a:lnTo>
                  <a:lnTo>
                    <a:pt x="250573" y="347264"/>
                  </a:lnTo>
                  <a:lnTo>
                    <a:pt x="300066" y="333373"/>
                  </a:lnTo>
                  <a:lnTo>
                    <a:pt x="349558" y="319483"/>
                  </a:lnTo>
                  <a:lnTo>
                    <a:pt x="399051" y="305592"/>
                  </a:lnTo>
                  <a:lnTo>
                    <a:pt x="448544" y="291702"/>
                  </a:lnTo>
                  <a:lnTo>
                    <a:pt x="498036" y="277811"/>
                  </a:lnTo>
                  <a:lnTo>
                    <a:pt x="547529" y="263920"/>
                  </a:lnTo>
                  <a:lnTo>
                    <a:pt x="597021" y="250030"/>
                  </a:lnTo>
                  <a:lnTo>
                    <a:pt x="646514" y="236139"/>
                  </a:lnTo>
                  <a:lnTo>
                    <a:pt x="696007" y="222249"/>
                  </a:lnTo>
                  <a:lnTo>
                    <a:pt x="745499" y="208358"/>
                  </a:lnTo>
                  <a:lnTo>
                    <a:pt x="794992" y="194468"/>
                  </a:lnTo>
                  <a:lnTo>
                    <a:pt x="844485" y="180577"/>
                  </a:lnTo>
                  <a:lnTo>
                    <a:pt x="893977" y="166686"/>
                  </a:lnTo>
                  <a:lnTo>
                    <a:pt x="943470" y="152796"/>
                  </a:lnTo>
                  <a:lnTo>
                    <a:pt x="992962" y="138905"/>
                  </a:lnTo>
                  <a:lnTo>
                    <a:pt x="1042455" y="125015"/>
                  </a:lnTo>
                  <a:lnTo>
                    <a:pt x="1091948" y="111124"/>
                  </a:lnTo>
                  <a:lnTo>
                    <a:pt x="1141440" y="97234"/>
                  </a:lnTo>
                  <a:lnTo>
                    <a:pt x="1190933" y="83343"/>
                  </a:lnTo>
                  <a:lnTo>
                    <a:pt x="1240426" y="69452"/>
                  </a:lnTo>
                  <a:lnTo>
                    <a:pt x="1289918" y="55562"/>
                  </a:lnTo>
                  <a:lnTo>
                    <a:pt x="1339411" y="41671"/>
                  </a:lnTo>
                  <a:lnTo>
                    <a:pt x="1388904" y="27781"/>
                  </a:lnTo>
                  <a:lnTo>
                    <a:pt x="1438396" y="13890"/>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647309" y="3254842"/>
              <a:ext cx="1490439" cy="248350"/>
            </a:xfrm>
            <a:custGeom>
              <a:avLst/>
              <a:pathLst>
                <a:path w="1490439" h="248350">
                  <a:moveTo>
                    <a:pt x="1490439" y="156146"/>
                  </a:moveTo>
                  <a:lnTo>
                    <a:pt x="1439317" y="150762"/>
                  </a:lnTo>
                  <a:lnTo>
                    <a:pt x="1388195" y="145377"/>
                  </a:lnTo>
                  <a:lnTo>
                    <a:pt x="1337073" y="139993"/>
                  </a:lnTo>
                  <a:lnTo>
                    <a:pt x="1285951" y="134609"/>
                  </a:lnTo>
                  <a:lnTo>
                    <a:pt x="1234828" y="129224"/>
                  </a:lnTo>
                  <a:lnTo>
                    <a:pt x="1183706" y="123840"/>
                  </a:lnTo>
                  <a:lnTo>
                    <a:pt x="1132584" y="118455"/>
                  </a:lnTo>
                  <a:lnTo>
                    <a:pt x="1081462" y="113071"/>
                  </a:lnTo>
                  <a:lnTo>
                    <a:pt x="1030340" y="107687"/>
                  </a:lnTo>
                  <a:lnTo>
                    <a:pt x="979218" y="102302"/>
                  </a:lnTo>
                  <a:lnTo>
                    <a:pt x="928095" y="96918"/>
                  </a:lnTo>
                  <a:lnTo>
                    <a:pt x="876973" y="91534"/>
                  </a:lnTo>
                  <a:lnTo>
                    <a:pt x="825851" y="86149"/>
                  </a:lnTo>
                  <a:lnTo>
                    <a:pt x="774729" y="80765"/>
                  </a:lnTo>
                  <a:lnTo>
                    <a:pt x="723607" y="75381"/>
                  </a:lnTo>
                  <a:lnTo>
                    <a:pt x="672484" y="69996"/>
                  </a:lnTo>
                  <a:lnTo>
                    <a:pt x="621362" y="64612"/>
                  </a:lnTo>
                  <a:lnTo>
                    <a:pt x="570240" y="59227"/>
                  </a:lnTo>
                  <a:lnTo>
                    <a:pt x="519118" y="53843"/>
                  </a:lnTo>
                  <a:lnTo>
                    <a:pt x="467996" y="48459"/>
                  </a:lnTo>
                  <a:lnTo>
                    <a:pt x="416874" y="43074"/>
                  </a:lnTo>
                  <a:lnTo>
                    <a:pt x="365751" y="37690"/>
                  </a:lnTo>
                  <a:lnTo>
                    <a:pt x="314629" y="32306"/>
                  </a:lnTo>
                  <a:lnTo>
                    <a:pt x="263507" y="26921"/>
                  </a:lnTo>
                  <a:lnTo>
                    <a:pt x="212385" y="21537"/>
                  </a:lnTo>
                  <a:lnTo>
                    <a:pt x="161263" y="16153"/>
                  </a:lnTo>
                  <a:lnTo>
                    <a:pt x="110140" y="10768"/>
                  </a:lnTo>
                  <a:lnTo>
                    <a:pt x="59018" y="5384"/>
                  </a:lnTo>
                  <a:lnTo>
                    <a:pt x="7896" y="0"/>
                  </a:lnTo>
                  <a:lnTo>
                    <a:pt x="2675" y="61950"/>
                  </a:lnTo>
                  <a:lnTo>
                    <a:pt x="41" y="124063"/>
                  </a:lnTo>
                  <a:lnTo>
                    <a:pt x="0" y="186233"/>
                  </a:lnTo>
                  <a:lnTo>
                    <a:pt x="2550" y="248350"/>
                  </a:lnTo>
                  <a:lnTo>
                    <a:pt x="53857" y="245171"/>
                  </a:lnTo>
                  <a:lnTo>
                    <a:pt x="105163" y="241991"/>
                  </a:lnTo>
                  <a:lnTo>
                    <a:pt x="156470" y="238812"/>
                  </a:lnTo>
                  <a:lnTo>
                    <a:pt x="207776" y="235632"/>
                  </a:lnTo>
                  <a:lnTo>
                    <a:pt x="259083" y="232453"/>
                  </a:lnTo>
                  <a:lnTo>
                    <a:pt x="310389" y="229274"/>
                  </a:lnTo>
                  <a:lnTo>
                    <a:pt x="361696" y="226094"/>
                  </a:lnTo>
                  <a:lnTo>
                    <a:pt x="413002" y="222915"/>
                  </a:lnTo>
                  <a:lnTo>
                    <a:pt x="464309" y="219735"/>
                  </a:lnTo>
                  <a:lnTo>
                    <a:pt x="515615" y="216556"/>
                  </a:lnTo>
                  <a:lnTo>
                    <a:pt x="566922" y="213376"/>
                  </a:lnTo>
                  <a:lnTo>
                    <a:pt x="618228" y="210197"/>
                  </a:lnTo>
                  <a:lnTo>
                    <a:pt x="669535" y="207017"/>
                  </a:lnTo>
                  <a:lnTo>
                    <a:pt x="720841" y="203838"/>
                  </a:lnTo>
                  <a:lnTo>
                    <a:pt x="772148" y="200658"/>
                  </a:lnTo>
                  <a:lnTo>
                    <a:pt x="823455" y="197479"/>
                  </a:lnTo>
                  <a:lnTo>
                    <a:pt x="874761" y="194300"/>
                  </a:lnTo>
                  <a:lnTo>
                    <a:pt x="926068" y="191120"/>
                  </a:lnTo>
                  <a:lnTo>
                    <a:pt x="977374" y="187941"/>
                  </a:lnTo>
                  <a:lnTo>
                    <a:pt x="1028681" y="184761"/>
                  </a:lnTo>
                  <a:lnTo>
                    <a:pt x="1079987" y="181582"/>
                  </a:lnTo>
                  <a:lnTo>
                    <a:pt x="1131294" y="178402"/>
                  </a:lnTo>
                  <a:lnTo>
                    <a:pt x="1182600" y="175223"/>
                  </a:lnTo>
                  <a:lnTo>
                    <a:pt x="1233907" y="172043"/>
                  </a:lnTo>
                  <a:lnTo>
                    <a:pt x="1285213" y="168864"/>
                  </a:lnTo>
                  <a:lnTo>
                    <a:pt x="1336520" y="165684"/>
                  </a:lnTo>
                  <a:lnTo>
                    <a:pt x="1387826" y="162505"/>
                  </a:lnTo>
                  <a:lnTo>
                    <a:pt x="1439133" y="159325"/>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655206" y="3036814"/>
              <a:ext cx="1482543" cy="374174"/>
            </a:xfrm>
            <a:custGeom>
              <a:avLst/>
              <a:pathLst>
                <a:path w="1482543" h="374174">
                  <a:moveTo>
                    <a:pt x="1482543" y="374174"/>
                  </a:moveTo>
                  <a:lnTo>
                    <a:pt x="1432783" y="361271"/>
                  </a:lnTo>
                  <a:lnTo>
                    <a:pt x="1383024" y="348368"/>
                  </a:lnTo>
                  <a:lnTo>
                    <a:pt x="1333265" y="335466"/>
                  </a:lnTo>
                  <a:lnTo>
                    <a:pt x="1283505" y="322563"/>
                  </a:lnTo>
                  <a:lnTo>
                    <a:pt x="1233746" y="309661"/>
                  </a:lnTo>
                  <a:lnTo>
                    <a:pt x="1183987" y="296758"/>
                  </a:lnTo>
                  <a:lnTo>
                    <a:pt x="1134227" y="283856"/>
                  </a:lnTo>
                  <a:lnTo>
                    <a:pt x="1084468" y="270953"/>
                  </a:lnTo>
                  <a:lnTo>
                    <a:pt x="1034709" y="258051"/>
                  </a:lnTo>
                  <a:lnTo>
                    <a:pt x="984949" y="245148"/>
                  </a:lnTo>
                  <a:lnTo>
                    <a:pt x="935190" y="232245"/>
                  </a:lnTo>
                  <a:lnTo>
                    <a:pt x="885431" y="219343"/>
                  </a:lnTo>
                  <a:lnTo>
                    <a:pt x="835671" y="206440"/>
                  </a:lnTo>
                  <a:lnTo>
                    <a:pt x="785912" y="193538"/>
                  </a:lnTo>
                  <a:lnTo>
                    <a:pt x="736153" y="180635"/>
                  </a:lnTo>
                  <a:lnTo>
                    <a:pt x="686393" y="167733"/>
                  </a:lnTo>
                  <a:lnTo>
                    <a:pt x="636634" y="154830"/>
                  </a:lnTo>
                  <a:lnTo>
                    <a:pt x="586874" y="141928"/>
                  </a:lnTo>
                  <a:lnTo>
                    <a:pt x="537115" y="129025"/>
                  </a:lnTo>
                  <a:lnTo>
                    <a:pt x="487356" y="116122"/>
                  </a:lnTo>
                  <a:lnTo>
                    <a:pt x="437596" y="103220"/>
                  </a:lnTo>
                  <a:lnTo>
                    <a:pt x="387837" y="90317"/>
                  </a:lnTo>
                  <a:lnTo>
                    <a:pt x="338078" y="77415"/>
                  </a:lnTo>
                  <a:lnTo>
                    <a:pt x="288318" y="64512"/>
                  </a:lnTo>
                  <a:lnTo>
                    <a:pt x="238559" y="51610"/>
                  </a:lnTo>
                  <a:lnTo>
                    <a:pt x="188800" y="38707"/>
                  </a:lnTo>
                  <a:lnTo>
                    <a:pt x="139040" y="25805"/>
                  </a:lnTo>
                  <a:lnTo>
                    <a:pt x="89281" y="12902"/>
                  </a:lnTo>
                  <a:lnTo>
                    <a:pt x="39522" y="0"/>
                  </a:lnTo>
                  <a:lnTo>
                    <a:pt x="26606" y="53917"/>
                  </a:lnTo>
                  <a:lnTo>
                    <a:pt x="15704" y="108278"/>
                  </a:lnTo>
                  <a:lnTo>
                    <a:pt x="6831" y="163006"/>
                  </a:lnTo>
                  <a:lnTo>
                    <a:pt x="0" y="218027"/>
                  </a:lnTo>
                  <a:lnTo>
                    <a:pt x="51122" y="223411"/>
                  </a:lnTo>
                  <a:lnTo>
                    <a:pt x="102244" y="228796"/>
                  </a:lnTo>
                  <a:lnTo>
                    <a:pt x="153366" y="234180"/>
                  </a:lnTo>
                  <a:lnTo>
                    <a:pt x="204488" y="239565"/>
                  </a:lnTo>
                  <a:lnTo>
                    <a:pt x="255610" y="244949"/>
                  </a:lnTo>
                  <a:lnTo>
                    <a:pt x="306733" y="250333"/>
                  </a:lnTo>
                  <a:lnTo>
                    <a:pt x="357855" y="255718"/>
                  </a:lnTo>
                  <a:lnTo>
                    <a:pt x="408977" y="261102"/>
                  </a:lnTo>
                  <a:lnTo>
                    <a:pt x="460099" y="266486"/>
                  </a:lnTo>
                  <a:lnTo>
                    <a:pt x="511221" y="271871"/>
                  </a:lnTo>
                  <a:lnTo>
                    <a:pt x="562343" y="277255"/>
                  </a:lnTo>
                  <a:lnTo>
                    <a:pt x="613466" y="282639"/>
                  </a:lnTo>
                  <a:lnTo>
                    <a:pt x="664588" y="288024"/>
                  </a:lnTo>
                  <a:lnTo>
                    <a:pt x="715710" y="293408"/>
                  </a:lnTo>
                  <a:lnTo>
                    <a:pt x="766832" y="298792"/>
                  </a:lnTo>
                  <a:lnTo>
                    <a:pt x="817954" y="304177"/>
                  </a:lnTo>
                  <a:lnTo>
                    <a:pt x="869077" y="309561"/>
                  </a:lnTo>
                  <a:lnTo>
                    <a:pt x="920199" y="314946"/>
                  </a:lnTo>
                  <a:lnTo>
                    <a:pt x="971321" y="320330"/>
                  </a:lnTo>
                  <a:lnTo>
                    <a:pt x="1022443" y="325714"/>
                  </a:lnTo>
                  <a:lnTo>
                    <a:pt x="1073565" y="331099"/>
                  </a:lnTo>
                  <a:lnTo>
                    <a:pt x="1124687" y="336483"/>
                  </a:lnTo>
                  <a:lnTo>
                    <a:pt x="1175810" y="341867"/>
                  </a:lnTo>
                  <a:lnTo>
                    <a:pt x="1226932" y="347252"/>
                  </a:lnTo>
                  <a:lnTo>
                    <a:pt x="1278054" y="352636"/>
                  </a:lnTo>
                  <a:lnTo>
                    <a:pt x="1329176" y="358020"/>
                  </a:lnTo>
                  <a:lnTo>
                    <a:pt x="1380298" y="363405"/>
                  </a:lnTo>
                  <a:lnTo>
                    <a:pt x="1431421" y="368789"/>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694728" y="2835410"/>
              <a:ext cx="1443021" cy="575578"/>
            </a:xfrm>
            <a:custGeom>
              <a:avLst/>
              <a:pathLst>
                <a:path w="1443021" h="575578">
                  <a:moveTo>
                    <a:pt x="1443021" y="575578"/>
                  </a:moveTo>
                  <a:lnTo>
                    <a:pt x="1395602" y="555730"/>
                  </a:lnTo>
                  <a:lnTo>
                    <a:pt x="1348183" y="535883"/>
                  </a:lnTo>
                  <a:lnTo>
                    <a:pt x="1300764" y="516035"/>
                  </a:lnTo>
                  <a:lnTo>
                    <a:pt x="1253345" y="496188"/>
                  </a:lnTo>
                  <a:lnTo>
                    <a:pt x="1205927" y="476340"/>
                  </a:lnTo>
                  <a:lnTo>
                    <a:pt x="1158508" y="456493"/>
                  </a:lnTo>
                  <a:lnTo>
                    <a:pt x="1111089" y="436645"/>
                  </a:lnTo>
                  <a:lnTo>
                    <a:pt x="1063670" y="416798"/>
                  </a:lnTo>
                  <a:lnTo>
                    <a:pt x="1016251" y="396950"/>
                  </a:lnTo>
                  <a:lnTo>
                    <a:pt x="968832" y="377103"/>
                  </a:lnTo>
                  <a:lnTo>
                    <a:pt x="921414" y="357255"/>
                  </a:lnTo>
                  <a:lnTo>
                    <a:pt x="873995" y="337408"/>
                  </a:lnTo>
                  <a:lnTo>
                    <a:pt x="826576" y="317560"/>
                  </a:lnTo>
                  <a:lnTo>
                    <a:pt x="779157" y="297712"/>
                  </a:lnTo>
                  <a:lnTo>
                    <a:pt x="731738" y="277865"/>
                  </a:lnTo>
                  <a:lnTo>
                    <a:pt x="684320" y="258017"/>
                  </a:lnTo>
                  <a:lnTo>
                    <a:pt x="636901" y="238170"/>
                  </a:lnTo>
                  <a:lnTo>
                    <a:pt x="589482" y="218322"/>
                  </a:lnTo>
                  <a:lnTo>
                    <a:pt x="542063" y="198475"/>
                  </a:lnTo>
                  <a:lnTo>
                    <a:pt x="494644" y="178627"/>
                  </a:lnTo>
                  <a:lnTo>
                    <a:pt x="447225" y="158780"/>
                  </a:lnTo>
                  <a:lnTo>
                    <a:pt x="399807" y="138932"/>
                  </a:lnTo>
                  <a:lnTo>
                    <a:pt x="352388" y="119085"/>
                  </a:lnTo>
                  <a:lnTo>
                    <a:pt x="304969" y="99237"/>
                  </a:lnTo>
                  <a:lnTo>
                    <a:pt x="257550" y="79390"/>
                  </a:lnTo>
                  <a:lnTo>
                    <a:pt x="210131" y="59542"/>
                  </a:lnTo>
                  <a:lnTo>
                    <a:pt x="162713" y="39695"/>
                  </a:lnTo>
                  <a:lnTo>
                    <a:pt x="115294" y="19847"/>
                  </a:lnTo>
                  <a:lnTo>
                    <a:pt x="67875" y="0"/>
                  </a:lnTo>
                  <a:lnTo>
                    <a:pt x="48222" y="49410"/>
                  </a:lnTo>
                  <a:lnTo>
                    <a:pt x="30343" y="99491"/>
                  </a:lnTo>
                  <a:lnTo>
                    <a:pt x="14262" y="150177"/>
                  </a:lnTo>
                  <a:lnTo>
                    <a:pt x="0" y="201404"/>
                  </a:lnTo>
                  <a:lnTo>
                    <a:pt x="49759" y="214306"/>
                  </a:lnTo>
                  <a:lnTo>
                    <a:pt x="99518" y="227209"/>
                  </a:lnTo>
                  <a:lnTo>
                    <a:pt x="149278" y="240111"/>
                  </a:lnTo>
                  <a:lnTo>
                    <a:pt x="199037" y="253014"/>
                  </a:lnTo>
                  <a:lnTo>
                    <a:pt x="248796" y="265917"/>
                  </a:lnTo>
                  <a:lnTo>
                    <a:pt x="298556" y="278819"/>
                  </a:lnTo>
                  <a:lnTo>
                    <a:pt x="348315" y="291722"/>
                  </a:lnTo>
                  <a:lnTo>
                    <a:pt x="398074" y="304624"/>
                  </a:lnTo>
                  <a:lnTo>
                    <a:pt x="447834" y="317527"/>
                  </a:lnTo>
                  <a:lnTo>
                    <a:pt x="497593" y="330429"/>
                  </a:lnTo>
                  <a:lnTo>
                    <a:pt x="547352" y="343332"/>
                  </a:lnTo>
                  <a:lnTo>
                    <a:pt x="597112" y="356234"/>
                  </a:lnTo>
                  <a:lnTo>
                    <a:pt x="646871" y="369137"/>
                  </a:lnTo>
                  <a:lnTo>
                    <a:pt x="696630" y="382040"/>
                  </a:lnTo>
                  <a:lnTo>
                    <a:pt x="746390" y="394942"/>
                  </a:lnTo>
                  <a:lnTo>
                    <a:pt x="796149" y="407845"/>
                  </a:lnTo>
                  <a:lnTo>
                    <a:pt x="845908" y="420747"/>
                  </a:lnTo>
                  <a:lnTo>
                    <a:pt x="895668" y="433650"/>
                  </a:lnTo>
                  <a:lnTo>
                    <a:pt x="945427" y="446552"/>
                  </a:lnTo>
                  <a:lnTo>
                    <a:pt x="995186" y="459455"/>
                  </a:lnTo>
                  <a:lnTo>
                    <a:pt x="1044946" y="472357"/>
                  </a:lnTo>
                  <a:lnTo>
                    <a:pt x="1094705" y="485260"/>
                  </a:lnTo>
                  <a:lnTo>
                    <a:pt x="1144465" y="498163"/>
                  </a:lnTo>
                  <a:lnTo>
                    <a:pt x="1194224" y="511065"/>
                  </a:lnTo>
                  <a:lnTo>
                    <a:pt x="1243983" y="523968"/>
                  </a:lnTo>
                  <a:lnTo>
                    <a:pt x="1293743" y="536870"/>
                  </a:lnTo>
                  <a:lnTo>
                    <a:pt x="1343502" y="549773"/>
                  </a:lnTo>
                  <a:lnTo>
                    <a:pt x="1393261" y="562675"/>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762603" y="2666619"/>
              <a:ext cx="1375145" cy="744369"/>
            </a:xfrm>
            <a:custGeom>
              <a:avLst/>
              <a:pathLst>
                <a:path w="1375145" h="744369">
                  <a:moveTo>
                    <a:pt x="1375145" y="744369"/>
                  </a:moveTo>
                  <a:lnTo>
                    <a:pt x="1330607" y="718701"/>
                  </a:lnTo>
                  <a:lnTo>
                    <a:pt x="1286069" y="693033"/>
                  </a:lnTo>
                  <a:lnTo>
                    <a:pt x="1241531" y="667365"/>
                  </a:lnTo>
                  <a:lnTo>
                    <a:pt x="1196993" y="641697"/>
                  </a:lnTo>
                  <a:lnTo>
                    <a:pt x="1152456" y="616029"/>
                  </a:lnTo>
                  <a:lnTo>
                    <a:pt x="1107918" y="590361"/>
                  </a:lnTo>
                  <a:lnTo>
                    <a:pt x="1063380" y="564693"/>
                  </a:lnTo>
                  <a:lnTo>
                    <a:pt x="1018842" y="539025"/>
                  </a:lnTo>
                  <a:lnTo>
                    <a:pt x="974304" y="513358"/>
                  </a:lnTo>
                  <a:lnTo>
                    <a:pt x="929766" y="487690"/>
                  </a:lnTo>
                  <a:lnTo>
                    <a:pt x="885228" y="462022"/>
                  </a:lnTo>
                  <a:lnTo>
                    <a:pt x="840690" y="436354"/>
                  </a:lnTo>
                  <a:lnTo>
                    <a:pt x="796152" y="410686"/>
                  </a:lnTo>
                  <a:lnTo>
                    <a:pt x="751614" y="385018"/>
                  </a:lnTo>
                  <a:lnTo>
                    <a:pt x="707076" y="359350"/>
                  </a:lnTo>
                  <a:lnTo>
                    <a:pt x="662538" y="333682"/>
                  </a:lnTo>
                  <a:lnTo>
                    <a:pt x="618000" y="308014"/>
                  </a:lnTo>
                  <a:lnTo>
                    <a:pt x="573462" y="282346"/>
                  </a:lnTo>
                  <a:lnTo>
                    <a:pt x="528924" y="256679"/>
                  </a:lnTo>
                  <a:lnTo>
                    <a:pt x="484387" y="231011"/>
                  </a:lnTo>
                  <a:lnTo>
                    <a:pt x="439849" y="205343"/>
                  </a:lnTo>
                  <a:lnTo>
                    <a:pt x="395311" y="179675"/>
                  </a:lnTo>
                  <a:lnTo>
                    <a:pt x="350773" y="154007"/>
                  </a:lnTo>
                  <a:lnTo>
                    <a:pt x="306235" y="128339"/>
                  </a:lnTo>
                  <a:lnTo>
                    <a:pt x="261697" y="102671"/>
                  </a:lnTo>
                  <a:lnTo>
                    <a:pt x="217159" y="77003"/>
                  </a:lnTo>
                  <a:lnTo>
                    <a:pt x="172621" y="51335"/>
                  </a:lnTo>
                  <a:lnTo>
                    <a:pt x="128083" y="25667"/>
                  </a:lnTo>
                  <a:lnTo>
                    <a:pt x="83545" y="0"/>
                  </a:lnTo>
                  <a:lnTo>
                    <a:pt x="53333" y="55073"/>
                  </a:lnTo>
                  <a:lnTo>
                    <a:pt x="25468" y="111369"/>
                  </a:lnTo>
                  <a:lnTo>
                    <a:pt x="0" y="168790"/>
                  </a:lnTo>
                  <a:lnTo>
                    <a:pt x="47418" y="188638"/>
                  </a:lnTo>
                  <a:lnTo>
                    <a:pt x="94837" y="208485"/>
                  </a:lnTo>
                  <a:lnTo>
                    <a:pt x="142256" y="228333"/>
                  </a:lnTo>
                  <a:lnTo>
                    <a:pt x="189675" y="248180"/>
                  </a:lnTo>
                  <a:lnTo>
                    <a:pt x="237094" y="268028"/>
                  </a:lnTo>
                  <a:lnTo>
                    <a:pt x="284512" y="287875"/>
                  </a:lnTo>
                  <a:lnTo>
                    <a:pt x="331931" y="307723"/>
                  </a:lnTo>
                  <a:lnTo>
                    <a:pt x="379350" y="327571"/>
                  </a:lnTo>
                  <a:lnTo>
                    <a:pt x="426769" y="347418"/>
                  </a:lnTo>
                  <a:lnTo>
                    <a:pt x="474188" y="367266"/>
                  </a:lnTo>
                  <a:lnTo>
                    <a:pt x="521606" y="387113"/>
                  </a:lnTo>
                  <a:lnTo>
                    <a:pt x="569025" y="406961"/>
                  </a:lnTo>
                  <a:lnTo>
                    <a:pt x="616444" y="426808"/>
                  </a:lnTo>
                  <a:lnTo>
                    <a:pt x="663863" y="446656"/>
                  </a:lnTo>
                  <a:lnTo>
                    <a:pt x="711282" y="466503"/>
                  </a:lnTo>
                  <a:lnTo>
                    <a:pt x="758701" y="486351"/>
                  </a:lnTo>
                  <a:lnTo>
                    <a:pt x="806119" y="506198"/>
                  </a:lnTo>
                  <a:lnTo>
                    <a:pt x="853538" y="526046"/>
                  </a:lnTo>
                  <a:lnTo>
                    <a:pt x="900957" y="545893"/>
                  </a:lnTo>
                  <a:lnTo>
                    <a:pt x="948376" y="565741"/>
                  </a:lnTo>
                  <a:lnTo>
                    <a:pt x="995795" y="585588"/>
                  </a:lnTo>
                  <a:lnTo>
                    <a:pt x="1043213" y="605436"/>
                  </a:lnTo>
                  <a:lnTo>
                    <a:pt x="1090632" y="625283"/>
                  </a:lnTo>
                  <a:lnTo>
                    <a:pt x="1138051" y="645131"/>
                  </a:lnTo>
                  <a:lnTo>
                    <a:pt x="1185470" y="664979"/>
                  </a:lnTo>
                  <a:lnTo>
                    <a:pt x="1232889" y="684826"/>
                  </a:lnTo>
                  <a:lnTo>
                    <a:pt x="1280308" y="704674"/>
                  </a:lnTo>
                  <a:lnTo>
                    <a:pt x="1327726" y="724521"/>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846149" y="2516720"/>
              <a:ext cx="1291600" cy="894268"/>
            </a:xfrm>
            <a:custGeom>
              <a:avLst/>
              <a:pathLst>
                <a:path w="1291600" h="894268">
                  <a:moveTo>
                    <a:pt x="1291600" y="894268"/>
                  </a:moveTo>
                  <a:lnTo>
                    <a:pt x="1250471" y="863431"/>
                  </a:lnTo>
                  <a:lnTo>
                    <a:pt x="1209342" y="832594"/>
                  </a:lnTo>
                  <a:lnTo>
                    <a:pt x="1168214" y="801757"/>
                  </a:lnTo>
                  <a:lnTo>
                    <a:pt x="1127085" y="770921"/>
                  </a:lnTo>
                  <a:lnTo>
                    <a:pt x="1085957" y="740084"/>
                  </a:lnTo>
                  <a:lnTo>
                    <a:pt x="1044828" y="709247"/>
                  </a:lnTo>
                  <a:lnTo>
                    <a:pt x="1003700" y="678410"/>
                  </a:lnTo>
                  <a:lnTo>
                    <a:pt x="962571" y="647573"/>
                  </a:lnTo>
                  <a:lnTo>
                    <a:pt x="921443" y="616736"/>
                  </a:lnTo>
                  <a:lnTo>
                    <a:pt x="880314" y="585900"/>
                  </a:lnTo>
                  <a:lnTo>
                    <a:pt x="839186" y="555063"/>
                  </a:lnTo>
                  <a:lnTo>
                    <a:pt x="798057" y="524226"/>
                  </a:lnTo>
                  <a:lnTo>
                    <a:pt x="756928" y="493389"/>
                  </a:lnTo>
                  <a:lnTo>
                    <a:pt x="715800" y="462552"/>
                  </a:lnTo>
                  <a:lnTo>
                    <a:pt x="674671" y="431715"/>
                  </a:lnTo>
                  <a:lnTo>
                    <a:pt x="633543" y="400878"/>
                  </a:lnTo>
                  <a:lnTo>
                    <a:pt x="592414" y="370042"/>
                  </a:lnTo>
                  <a:lnTo>
                    <a:pt x="551286" y="339205"/>
                  </a:lnTo>
                  <a:lnTo>
                    <a:pt x="510157" y="308368"/>
                  </a:lnTo>
                  <a:lnTo>
                    <a:pt x="469029" y="277531"/>
                  </a:lnTo>
                  <a:lnTo>
                    <a:pt x="427900" y="246694"/>
                  </a:lnTo>
                  <a:lnTo>
                    <a:pt x="386771" y="215857"/>
                  </a:lnTo>
                  <a:lnTo>
                    <a:pt x="345643" y="185021"/>
                  </a:lnTo>
                  <a:lnTo>
                    <a:pt x="304514" y="154184"/>
                  </a:lnTo>
                  <a:lnTo>
                    <a:pt x="263386" y="123347"/>
                  </a:lnTo>
                  <a:lnTo>
                    <a:pt x="222257" y="92510"/>
                  </a:lnTo>
                  <a:lnTo>
                    <a:pt x="181129" y="61673"/>
                  </a:lnTo>
                  <a:lnTo>
                    <a:pt x="140000" y="30836"/>
                  </a:lnTo>
                  <a:lnTo>
                    <a:pt x="98872" y="0"/>
                  </a:lnTo>
                  <a:lnTo>
                    <a:pt x="63915" y="48628"/>
                  </a:lnTo>
                  <a:lnTo>
                    <a:pt x="30940" y="98621"/>
                  </a:lnTo>
                  <a:lnTo>
                    <a:pt x="0" y="149899"/>
                  </a:lnTo>
                  <a:lnTo>
                    <a:pt x="44537" y="175567"/>
                  </a:lnTo>
                  <a:lnTo>
                    <a:pt x="89075" y="201235"/>
                  </a:lnTo>
                  <a:lnTo>
                    <a:pt x="133613" y="226903"/>
                  </a:lnTo>
                  <a:lnTo>
                    <a:pt x="178151" y="252570"/>
                  </a:lnTo>
                  <a:lnTo>
                    <a:pt x="222689" y="278238"/>
                  </a:lnTo>
                  <a:lnTo>
                    <a:pt x="267227" y="303906"/>
                  </a:lnTo>
                  <a:lnTo>
                    <a:pt x="311765" y="329574"/>
                  </a:lnTo>
                  <a:lnTo>
                    <a:pt x="356303" y="355242"/>
                  </a:lnTo>
                  <a:lnTo>
                    <a:pt x="400841" y="380910"/>
                  </a:lnTo>
                  <a:lnTo>
                    <a:pt x="445379" y="406578"/>
                  </a:lnTo>
                  <a:lnTo>
                    <a:pt x="489917" y="432246"/>
                  </a:lnTo>
                  <a:lnTo>
                    <a:pt x="534455" y="457914"/>
                  </a:lnTo>
                  <a:lnTo>
                    <a:pt x="578993" y="483582"/>
                  </a:lnTo>
                  <a:lnTo>
                    <a:pt x="623531" y="509249"/>
                  </a:lnTo>
                  <a:lnTo>
                    <a:pt x="668069" y="534917"/>
                  </a:lnTo>
                  <a:lnTo>
                    <a:pt x="712606" y="560585"/>
                  </a:lnTo>
                  <a:lnTo>
                    <a:pt x="757144" y="586253"/>
                  </a:lnTo>
                  <a:lnTo>
                    <a:pt x="801682" y="611921"/>
                  </a:lnTo>
                  <a:lnTo>
                    <a:pt x="846220" y="637589"/>
                  </a:lnTo>
                  <a:lnTo>
                    <a:pt x="890758" y="663257"/>
                  </a:lnTo>
                  <a:lnTo>
                    <a:pt x="935296" y="688925"/>
                  </a:lnTo>
                  <a:lnTo>
                    <a:pt x="979834" y="714593"/>
                  </a:lnTo>
                  <a:lnTo>
                    <a:pt x="1024372" y="740261"/>
                  </a:lnTo>
                  <a:lnTo>
                    <a:pt x="1068910" y="765928"/>
                  </a:lnTo>
                  <a:lnTo>
                    <a:pt x="1113448" y="791596"/>
                  </a:lnTo>
                  <a:lnTo>
                    <a:pt x="1157986" y="817264"/>
                  </a:lnTo>
                  <a:lnTo>
                    <a:pt x="1202524" y="842932"/>
                  </a:lnTo>
                  <a:lnTo>
                    <a:pt x="1247062" y="868600"/>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945021" y="2397498"/>
              <a:ext cx="1192727" cy="1013490"/>
            </a:xfrm>
            <a:custGeom>
              <a:avLst/>
              <a:pathLst>
                <a:path w="1192727" h="1013490">
                  <a:moveTo>
                    <a:pt x="1192727" y="1013490"/>
                  </a:moveTo>
                  <a:lnTo>
                    <a:pt x="1155030" y="978542"/>
                  </a:lnTo>
                  <a:lnTo>
                    <a:pt x="1117332" y="943594"/>
                  </a:lnTo>
                  <a:lnTo>
                    <a:pt x="1079635" y="908646"/>
                  </a:lnTo>
                  <a:lnTo>
                    <a:pt x="1041937" y="873698"/>
                  </a:lnTo>
                  <a:lnTo>
                    <a:pt x="1004239" y="838750"/>
                  </a:lnTo>
                  <a:lnTo>
                    <a:pt x="966542" y="803802"/>
                  </a:lnTo>
                  <a:lnTo>
                    <a:pt x="928844" y="768854"/>
                  </a:lnTo>
                  <a:lnTo>
                    <a:pt x="891147" y="733906"/>
                  </a:lnTo>
                  <a:lnTo>
                    <a:pt x="853449" y="698959"/>
                  </a:lnTo>
                  <a:lnTo>
                    <a:pt x="815751" y="664011"/>
                  </a:lnTo>
                  <a:lnTo>
                    <a:pt x="778054" y="629063"/>
                  </a:lnTo>
                  <a:lnTo>
                    <a:pt x="740356" y="594115"/>
                  </a:lnTo>
                  <a:lnTo>
                    <a:pt x="702659" y="559167"/>
                  </a:lnTo>
                  <a:lnTo>
                    <a:pt x="664961" y="524219"/>
                  </a:lnTo>
                  <a:lnTo>
                    <a:pt x="627263" y="489271"/>
                  </a:lnTo>
                  <a:lnTo>
                    <a:pt x="589566" y="454323"/>
                  </a:lnTo>
                  <a:lnTo>
                    <a:pt x="551868" y="419375"/>
                  </a:lnTo>
                  <a:lnTo>
                    <a:pt x="514171" y="384427"/>
                  </a:lnTo>
                  <a:lnTo>
                    <a:pt x="476473" y="349479"/>
                  </a:lnTo>
                  <a:lnTo>
                    <a:pt x="438775" y="314531"/>
                  </a:lnTo>
                  <a:lnTo>
                    <a:pt x="401078" y="279583"/>
                  </a:lnTo>
                  <a:lnTo>
                    <a:pt x="363380" y="244635"/>
                  </a:lnTo>
                  <a:lnTo>
                    <a:pt x="325683" y="209687"/>
                  </a:lnTo>
                  <a:lnTo>
                    <a:pt x="287985" y="174739"/>
                  </a:lnTo>
                  <a:lnTo>
                    <a:pt x="250287" y="139791"/>
                  </a:lnTo>
                  <a:lnTo>
                    <a:pt x="212590" y="104843"/>
                  </a:lnTo>
                  <a:lnTo>
                    <a:pt x="174892" y="69895"/>
                  </a:lnTo>
                  <a:lnTo>
                    <a:pt x="137195" y="34947"/>
                  </a:lnTo>
                  <a:lnTo>
                    <a:pt x="99497" y="0"/>
                  </a:lnTo>
                  <a:lnTo>
                    <a:pt x="64957" y="38580"/>
                  </a:lnTo>
                  <a:lnTo>
                    <a:pt x="31778" y="78337"/>
                  </a:lnTo>
                  <a:lnTo>
                    <a:pt x="0" y="119222"/>
                  </a:lnTo>
                  <a:lnTo>
                    <a:pt x="41128" y="150058"/>
                  </a:lnTo>
                  <a:lnTo>
                    <a:pt x="82257" y="180895"/>
                  </a:lnTo>
                  <a:lnTo>
                    <a:pt x="123385" y="211732"/>
                  </a:lnTo>
                  <a:lnTo>
                    <a:pt x="164514" y="242569"/>
                  </a:lnTo>
                  <a:lnTo>
                    <a:pt x="205642" y="273406"/>
                  </a:lnTo>
                  <a:lnTo>
                    <a:pt x="246771" y="304243"/>
                  </a:lnTo>
                  <a:lnTo>
                    <a:pt x="287899" y="335079"/>
                  </a:lnTo>
                  <a:lnTo>
                    <a:pt x="329028" y="365916"/>
                  </a:lnTo>
                  <a:lnTo>
                    <a:pt x="370156" y="396753"/>
                  </a:lnTo>
                  <a:lnTo>
                    <a:pt x="411285" y="427590"/>
                  </a:lnTo>
                  <a:lnTo>
                    <a:pt x="452414" y="458427"/>
                  </a:lnTo>
                  <a:lnTo>
                    <a:pt x="493542" y="489264"/>
                  </a:lnTo>
                  <a:lnTo>
                    <a:pt x="534671" y="520101"/>
                  </a:lnTo>
                  <a:lnTo>
                    <a:pt x="575799" y="550937"/>
                  </a:lnTo>
                  <a:lnTo>
                    <a:pt x="616928" y="581774"/>
                  </a:lnTo>
                  <a:lnTo>
                    <a:pt x="658056" y="612611"/>
                  </a:lnTo>
                  <a:lnTo>
                    <a:pt x="699185" y="643448"/>
                  </a:lnTo>
                  <a:lnTo>
                    <a:pt x="740313" y="674285"/>
                  </a:lnTo>
                  <a:lnTo>
                    <a:pt x="781442" y="705122"/>
                  </a:lnTo>
                  <a:lnTo>
                    <a:pt x="822571" y="735958"/>
                  </a:lnTo>
                  <a:lnTo>
                    <a:pt x="863699" y="766795"/>
                  </a:lnTo>
                  <a:lnTo>
                    <a:pt x="904828" y="797632"/>
                  </a:lnTo>
                  <a:lnTo>
                    <a:pt x="945956" y="828469"/>
                  </a:lnTo>
                  <a:lnTo>
                    <a:pt x="987085" y="859306"/>
                  </a:lnTo>
                  <a:lnTo>
                    <a:pt x="1028213" y="890143"/>
                  </a:lnTo>
                  <a:lnTo>
                    <a:pt x="1069342" y="920980"/>
                  </a:lnTo>
                  <a:lnTo>
                    <a:pt x="1110470" y="951816"/>
                  </a:lnTo>
                  <a:lnTo>
                    <a:pt x="1151599" y="982653"/>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044518" y="2300980"/>
              <a:ext cx="1093230" cy="1110008"/>
            </a:xfrm>
            <a:custGeom>
              <a:avLst/>
              <a:pathLst>
                <a:path w="1093230" h="1110008">
                  <a:moveTo>
                    <a:pt x="1093230" y="1110008"/>
                  </a:moveTo>
                  <a:lnTo>
                    <a:pt x="1058917" y="1071732"/>
                  </a:lnTo>
                  <a:lnTo>
                    <a:pt x="1024603" y="1033455"/>
                  </a:lnTo>
                  <a:lnTo>
                    <a:pt x="990290" y="995179"/>
                  </a:lnTo>
                  <a:lnTo>
                    <a:pt x="955977" y="956903"/>
                  </a:lnTo>
                  <a:lnTo>
                    <a:pt x="921663" y="918627"/>
                  </a:lnTo>
                  <a:lnTo>
                    <a:pt x="887350" y="880351"/>
                  </a:lnTo>
                  <a:lnTo>
                    <a:pt x="853037" y="842075"/>
                  </a:lnTo>
                  <a:lnTo>
                    <a:pt x="818723" y="803799"/>
                  </a:lnTo>
                  <a:lnTo>
                    <a:pt x="784410" y="765522"/>
                  </a:lnTo>
                  <a:lnTo>
                    <a:pt x="750097" y="727246"/>
                  </a:lnTo>
                  <a:lnTo>
                    <a:pt x="715783" y="688970"/>
                  </a:lnTo>
                  <a:lnTo>
                    <a:pt x="681470" y="650694"/>
                  </a:lnTo>
                  <a:lnTo>
                    <a:pt x="647157" y="612418"/>
                  </a:lnTo>
                  <a:lnTo>
                    <a:pt x="612843" y="574142"/>
                  </a:lnTo>
                  <a:lnTo>
                    <a:pt x="578530" y="535866"/>
                  </a:lnTo>
                  <a:lnTo>
                    <a:pt x="544217" y="497589"/>
                  </a:lnTo>
                  <a:lnTo>
                    <a:pt x="509903" y="459313"/>
                  </a:lnTo>
                  <a:lnTo>
                    <a:pt x="475590" y="421037"/>
                  </a:lnTo>
                  <a:lnTo>
                    <a:pt x="441277" y="382761"/>
                  </a:lnTo>
                  <a:lnTo>
                    <a:pt x="406963" y="344485"/>
                  </a:lnTo>
                  <a:lnTo>
                    <a:pt x="372650" y="306209"/>
                  </a:lnTo>
                  <a:lnTo>
                    <a:pt x="338337" y="267933"/>
                  </a:lnTo>
                  <a:lnTo>
                    <a:pt x="304023" y="229656"/>
                  </a:lnTo>
                  <a:lnTo>
                    <a:pt x="269710" y="191380"/>
                  </a:lnTo>
                  <a:lnTo>
                    <a:pt x="235396" y="153104"/>
                  </a:lnTo>
                  <a:lnTo>
                    <a:pt x="201083" y="114828"/>
                  </a:lnTo>
                  <a:lnTo>
                    <a:pt x="166770" y="76552"/>
                  </a:lnTo>
                  <a:lnTo>
                    <a:pt x="132456" y="38276"/>
                  </a:lnTo>
                  <a:lnTo>
                    <a:pt x="98143" y="0"/>
                  </a:lnTo>
                  <a:lnTo>
                    <a:pt x="47957" y="47125"/>
                  </a:lnTo>
                  <a:lnTo>
                    <a:pt x="0" y="96517"/>
                  </a:lnTo>
                  <a:lnTo>
                    <a:pt x="37697" y="131465"/>
                  </a:lnTo>
                  <a:lnTo>
                    <a:pt x="75395" y="166413"/>
                  </a:lnTo>
                  <a:lnTo>
                    <a:pt x="113092" y="201361"/>
                  </a:lnTo>
                  <a:lnTo>
                    <a:pt x="150790" y="236309"/>
                  </a:lnTo>
                  <a:lnTo>
                    <a:pt x="188488" y="271257"/>
                  </a:lnTo>
                  <a:lnTo>
                    <a:pt x="226185" y="306205"/>
                  </a:lnTo>
                  <a:lnTo>
                    <a:pt x="263883" y="341153"/>
                  </a:lnTo>
                  <a:lnTo>
                    <a:pt x="301580" y="376101"/>
                  </a:lnTo>
                  <a:lnTo>
                    <a:pt x="339278" y="411049"/>
                  </a:lnTo>
                  <a:lnTo>
                    <a:pt x="376976" y="445997"/>
                  </a:lnTo>
                  <a:lnTo>
                    <a:pt x="414673" y="480945"/>
                  </a:lnTo>
                  <a:lnTo>
                    <a:pt x="452371" y="515893"/>
                  </a:lnTo>
                  <a:lnTo>
                    <a:pt x="490068" y="550840"/>
                  </a:lnTo>
                  <a:lnTo>
                    <a:pt x="527766" y="585788"/>
                  </a:lnTo>
                  <a:lnTo>
                    <a:pt x="565464" y="620736"/>
                  </a:lnTo>
                  <a:lnTo>
                    <a:pt x="603161" y="655684"/>
                  </a:lnTo>
                  <a:lnTo>
                    <a:pt x="640859" y="690632"/>
                  </a:lnTo>
                  <a:lnTo>
                    <a:pt x="678556" y="725580"/>
                  </a:lnTo>
                  <a:lnTo>
                    <a:pt x="716254" y="760528"/>
                  </a:lnTo>
                  <a:lnTo>
                    <a:pt x="753952" y="795476"/>
                  </a:lnTo>
                  <a:lnTo>
                    <a:pt x="791649" y="830424"/>
                  </a:lnTo>
                  <a:lnTo>
                    <a:pt x="829347" y="865372"/>
                  </a:lnTo>
                  <a:lnTo>
                    <a:pt x="867044" y="900320"/>
                  </a:lnTo>
                  <a:lnTo>
                    <a:pt x="904742" y="935268"/>
                  </a:lnTo>
                  <a:lnTo>
                    <a:pt x="942440" y="970216"/>
                  </a:lnTo>
                  <a:lnTo>
                    <a:pt x="980137" y="1005164"/>
                  </a:lnTo>
                  <a:lnTo>
                    <a:pt x="1017835" y="1040112"/>
                  </a:lnTo>
                  <a:lnTo>
                    <a:pt x="1055532" y="1075060"/>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142662" y="2223519"/>
              <a:ext cx="995086" cy="1187469"/>
            </a:xfrm>
            <a:custGeom>
              <a:avLst/>
              <a:pathLst>
                <a:path w="995086" h="1187469">
                  <a:moveTo>
                    <a:pt x="995086" y="1187469"/>
                  </a:moveTo>
                  <a:lnTo>
                    <a:pt x="964009" y="1146521"/>
                  </a:lnTo>
                  <a:lnTo>
                    <a:pt x="932932" y="1105574"/>
                  </a:lnTo>
                  <a:lnTo>
                    <a:pt x="901855" y="1064627"/>
                  </a:lnTo>
                  <a:lnTo>
                    <a:pt x="870777" y="1023680"/>
                  </a:lnTo>
                  <a:lnTo>
                    <a:pt x="839700" y="982732"/>
                  </a:lnTo>
                  <a:lnTo>
                    <a:pt x="808623" y="941785"/>
                  </a:lnTo>
                  <a:lnTo>
                    <a:pt x="777546" y="900838"/>
                  </a:lnTo>
                  <a:lnTo>
                    <a:pt x="746469" y="859891"/>
                  </a:lnTo>
                  <a:lnTo>
                    <a:pt x="715391" y="818944"/>
                  </a:lnTo>
                  <a:lnTo>
                    <a:pt x="684314" y="777996"/>
                  </a:lnTo>
                  <a:lnTo>
                    <a:pt x="653237" y="737049"/>
                  </a:lnTo>
                  <a:lnTo>
                    <a:pt x="622160" y="696102"/>
                  </a:lnTo>
                  <a:lnTo>
                    <a:pt x="591082" y="655155"/>
                  </a:lnTo>
                  <a:lnTo>
                    <a:pt x="560005" y="614208"/>
                  </a:lnTo>
                  <a:lnTo>
                    <a:pt x="528928" y="573260"/>
                  </a:lnTo>
                  <a:lnTo>
                    <a:pt x="497851" y="532313"/>
                  </a:lnTo>
                  <a:lnTo>
                    <a:pt x="466773" y="491366"/>
                  </a:lnTo>
                  <a:lnTo>
                    <a:pt x="435696" y="450419"/>
                  </a:lnTo>
                  <a:lnTo>
                    <a:pt x="404619" y="409472"/>
                  </a:lnTo>
                  <a:lnTo>
                    <a:pt x="373542" y="368524"/>
                  </a:lnTo>
                  <a:lnTo>
                    <a:pt x="342464" y="327577"/>
                  </a:lnTo>
                  <a:lnTo>
                    <a:pt x="311387" y="286630"/>
                  </a:lnTo>
                  <a:lnTo>
                    <a:pt x="280310" y="245683"/>
                  </a:lnTo>
                  <a:lnTo>
                    <a:pt x="249233" y="204736"/>
                  </a:lnTo>
                  <a:lnTo>
                    <a:pt x="218155" y="163788"/>
                  </a:lnTo>
                  <a:lnTo>
                    <a:pt x="187078" y="122841"/>
                  </a:lnTo>
                  <a:lnTo>
                    <a:pt x="156001" y="81894"/>
                  </a:lnTo>
                  <a:lnTo>
                    <a:pt x="124924" y="40947"/>
                  </a:lnTo>
                  <a:lnTo>
                    <a:pt x="93846" y="0"/>
                  </a:lnTo>
                  <a:lnTo>
                    <a:pt x="46132" y="37772"/>
                  </a:lnTo>
                  <a:lnTo>
                    <a:pt x="0" y="77460"/>
                  </a:lnTo>
                  <a:lnTo>
                    <a:pt x="34313" y="115736"/>
                  </a:lnTo>
                  <a:lnTo>
                    <a:pt x="68626" y="154013"/>
                  </a:lnTo>
                  <a:lnTo>
                    <a:pt x="102940" y="192289"/>
                  </a:lnTo>
                  <a:lnTo>
                    <a:pt x="137253" y="230565"/>
                  </a:lnTo>
                  <a:lnTo>
                    <a:pt x="171566" y="268841"/>
                  </a:lnTo>
                  <a:lnTo>
                    <a:pt x="205880" y="307117"/>
                  </a:lnTo>
                  <a:lnTo>
                    <a:pt x="240193" y="345393"/>
                  </a:lnTo>
                  <a:lnTo>
                    <a:pt x="274506" y="383669"/>
                  </a:lnTo>
                  <a:lnTo>
                    <a:pt x="308820" y="421946"/>
                  </a:lnTo>
                  <a:lnTo>
                    <a:pt x="343133" y="460222"/>
                  </a:lnTo>
                  <a:lnTo>
                    <a:pt x="377446" y="498498"/>
                  </a:lnTo>
                  <a:lnTo>
                    <a:pt x="411760" y="536774"/>
                  </a:lnTo>
                  <a:lnTo>
                    <a:pt x="446073" y="575050"/>
                  </a:lnTo>
                  <a:lnTo>
                    <a:pt x="480386" y="613326"/>
                  </a:lnTo>
                  <a:lnTo>
                    <a:pt x="514700" y="651602"/>
                  </a:lnTo>
                  <a:lnTo>
                    <a:pt x="549013" y="689879"/>
                  </a:lnTo>
                  <a:lnTo>
                    <a:pt x="583326" y="728155"/>
                  </a:lnTo>
                  <a:lnTo>
                    <a:pt x="617640" y="766431"/>
                  </a:lnTo>
                  <a:lnTo>
                    <a:pt x="651953" y="804707"/>
                  </a:lnTo>
                  <a:lnTo>
                    <a:pt x="686266" y="842983"/>
                  </a:lnTo>
                  <a:lnTo>
                    <a:pt x="720580" y="881259"/>
                  </a:lnTo>
                  <a:lnTo>
                    <a:pt x="754893" y="919535"/>
                  </a:lnTo>
                  <a:lnTo>
                    <a:pt x="789206" y="957812"/>
                  </a:lnTo>
                  <a:lnTo>
                    <a:pt x="823520" y="996088"/>
                  </a:lnTo>
                  <a:lnTo>
                    <a:pt x="857833" y="1034364"/>
                  </a:lnTo>
                  <a:lnTo>
                    <a:pt x="892146" y="1072640"/>
                  </a:lnTo>
                  <a:lnTo>
                    <a:pt x="926460" y="1110916"/>
                  </a:lnTo>
                  <a:lnTo>
                    <a:pt x="960773" y="1149192"/>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236509" y="2175880"/>
              <a:ext cx="901240" cy="1235108"/>
            </a:xfrm>
            <a:custGeom>
              <a:avLst/>
              <a:pathLst>
                <a:path w="901240" h="1235108">
                  <a:moveTo>
                    <a:pt x="901240" y="1235108"/>
                  </a:moveTo>
                  <a:lnTo>
                    <a:pt x="872455" y="1192518"/>
                  </a:lnTo>
                  <a:lnTo>
                    <a:pt x="843670" y="1149928"/>
                  </a:lnTo>
                  <a:lnTo>
                    <a:pt x="814885" y="1107338"/>
                  </a:lnTo>
                  <a:lnTo>
                    <a:pt x="786100" y="1064748"/>
                  </a:lnTo>
                  <a:lnTo>
                    <a:pt x="757315" y="1022158"/>
                  </a:lnTo>
                  <a:lnTo>
                    <a:pt x="728531" y="979568"/>
                  </a:lnTo>
                  <a:lnTo>
                    <a:pt x="699746" y="936978"/>
                  </a:lnTo>
                  <a:lnTo>
                    <a:pt x="670961" y="894388"/>
                  </a:lnTo>
                  <a:lnTo>
                    <a:pt x="642176" y="851798"/>
                  </a:lnTo>
                  <a:lnTo>
                    <a:pt x="613391" y="809208"/>
                  </a:lnTo>
                  <a:lnTo>
                    <a:pt x="584607" y="766618"/>
                  </a:lnTo>
                  <a:lnTo>
                    <a:pt x="555822" y="724028"/>
                  </a:lnTo>
                  <a:lnTo>
                    <a:pt x="527037" y="681439"/>
                  </a:lnTo>
                  <a:lnTo>
                    <a:pt x="498252" y="638849"/>
                  </a:lnTo>
                  <a:lnTo>
                    <a:pt x="469467" y="596259"/>
                  </a:lnTo>
                  <a:lnTo>
                    <a:pt x="440682" y="553669"/>
                  </a:lnTo>
                  <a:lnTo>
                    <a:pt x="411898" y="511079"/>
                  </a:lnTo>
                  <a:lnTo>
                    <a:pt x="383113" y="468489"/>
                  </a:lnTo>
                  <a:lnTo>
                    <a:pt x="354328" y="425899"/>
                  </a:lnTo>
                  <a:lnTo>
                    <a:pt x="325543" y="383309"/>
                  </a:lnTo>
                  <a:lnTo>
                    <a:pt x="296758" y="340719"/>
                  </a:lnTo>
                  <a:lnTo>
                    <a:pt x="267973" y="298129"/>
                  </a:lnTo>
                  <a:lnTo>
                    <a:pt x="239189" y="255539"/>
                  </a:lnTo>
                  <a:lnTo>
                    <a:pt x="210404" y="212949"/>
                  </a:lnTo>
                  <a:lnTo>
                    <a:pt x="181619" y="170359"/>
                  </a:lnTo>
                  <a:lnTo>
                    <a:pt x="152834" y="127769"/>
                  </a:lnTo>
                  <a:lnTo>
                    <a:pt x="124049" y="85179"/>
                  </a:lnTo>
                  <a:lnTo>
                    <a:pt x="95265" y="42589"/>
                  </a:lnTo>
                  <a:lnTo>
                    <a:pt x="66480" y="0"/>
                  </a:lnTo>
                  <a:lnTo>
                    <a:pt x="0" y="47639"/>
                  </a:lnTo>
                  <a:lnTo>
                    <a:pt x="31077" y="88586"/>
                  </a:lnTo>
                  <a:lnTo>
                    <a:pt x="62154" y="129533"/>
                  </a:lnTo>
                  <a:lnTo>
                    <a:pt x="93231" y="170480"/>
                  </a:lnTo>
                  <a:lnTo>
                    <a:pt x="124308" y="211428"/>
                  </a:lnTo>
                  <a:lnTo>
                    <a:pt x="155386" y="252375"/>
                  </a:lnTo>
                  <a:lnTo>
                    <a:pt x="186463" y="293322"/>
                  </a:lnTo>
                  <a:lnTo>
                    <a:pt x="217540" y="334269"/>
                  </a:lnTo>
                  <a:lnTo>
                    <a:pt x="248617" y="375216"/>
                  </a:lnTo>
                  <a:lnTo>
                    <a:pt x="279695" y="416164"/>
                  </a:lnTo>
                  <a:lnTo>
                    <a:pt x="310772" y="457111"/>
                  </a:lnTo>
                  <a:lnTo>
                    <a:pt x="341849" y="498058"/>
                  </a:lnTo>
                  <a:lnTo>
                    <a:pt x="372926" y="539005"/>
                  </a:lnTo>
                  <a:lnTo>
                    <a:pt x="404004" y="579952"/>
                  </a:lnTo>
                  <a:lnTo>
                    <a:pt x="435081" y="620900"/>
                  </a:lnTo>
                  <a:lnTo>
                    <a:pt x="466158" y="661847"/>
                  </a:lnTo>
                  <a:lnTo>
                    <a:pt x="497235" y="702794"/>
                  </a:lnTo>
                  <a:lnTo>
                    <a:pt x="528313" y="743741"/>
                  </a:lnTo>
                  <a:lnTo>
                    <a:pt x="559390" y="784688"/>
                  </a:lnTo>
                  <a:lnTo>
                    <a:pt x="590467" y="825636"/>
                  </a:lnTo>
                  <a:lnTo>
                    <a:pt x="621544" y="866583"/>
                  </a:lnTo>
                  <a:lnTo>
                    <a:pt x="652622" y="907530"/>
                  </a:lnTo>
                  <a:lnTo>
                    <a:pt x="683699" y="948477"/>
                  </a:lnTo>
                  <a:lnTo>
                    <a:pt x="714776" y="989424"/>
                  </a:lnTo>
                  <a:lnTo>
                    <a:pt x="745853" y="1030372"/>
                  </a:lnTo>
                  <a:lnTo>
                    <a:pt x="776931" y="1071319"/>
                  </a:lnTo>
                  <a:lnTo>
                    <a:pt x="808008" y="1112266"/>
                  </a:lnTo>
                  <a:lnTo>
                    <a:pt x="839085" y="1153213"/>
                  </a:lnTo>
                  <a:lnTo>
                    <a:pt x="870162" y="1194161"/>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302989" y="2133361"/>
              <a:ext cx="834759" cy="1277626"/>
            </a:xfrm>
            <a:custGeom>
              <a:avLst/>
              <a:pathLst>
                <a:path w="834759" h="1277626">
                  <a:moveTo>
                    <a:pt x="834759" y="1277626"/>
                  </a:moveTo>
                  <a:lnTo>
                    <a:pt x="808273" y="1233570"/>
                  </a:lnTo>
                  <a:lnTo>
                    <a:pt x="781786" y="1189514"/>
                  </a:lnTo>
                  <a:lnTo>
                    <a:pt x="755300" y="1145458"/>
                  </a:lnTo>
                  <a:lnTo>
                    <a:pt x="728814" y="1101402"/>
                  </a:lnTo>
                  <a:lnTo>
                    <a:pt x="702327" y="1057346"/>
                  </a:lnTo>
                  <a:lnTo>
                    <a:pt x="675841" y="1013290"/>
                  </a:lnTo>
                  <a:lnTo>
                    <a:pt x="649355" y="969234"/>
                  </a:lnTo>
                  <a:lnTo>
                    <a:pt x="622868" y="925178"/>
                  </a:lnTo>
                  <a:lnTo>
                    <a:pt x="596382" y="881121"/>
                  </a:lnTo>
                  <a:lnTo>
                    <a:pt x="569895" y="837065"/>
                  </a:lnTo>
                  <a:lnTo>
                    <a:pt x="543409" y="793009"/>
                  </a:lnTo>
                  <a:lnTo>
                    <a:pt x="516923" y="748953"/>
                  </a:lnTo>
                  <a:lnTo>
                    <a:pt x="490436" y="704897"/>
                  </a:lnTo>
                  <a:lnTo>
                    <a:pt x="463950" y="660841"/>
                  </a:lnTo>
                  <a:lnTo>
                    <a:pt x="437463" y="616785"/>
                  </a:lnTo>
                  <a:lnTo>
                    <a:pt x="410977" y="572729"/>
                  </a:lnTo>
                  <a:lnTo>
                    <a:pt x="384491" y="528673"/>
                  </a:lnTo>
                  <a:lnTo>
                    <a:pt x="358004" y="484617"/>
                  </a:lnTo>
                  <a:lnTo>
                    <a:pt x="331518" y="440560"/>
                  </a:lnTo>
                  <a:lnTo>
                    <a:pt x="305031" y="396504"/>
                  </a:lnTo>
                  <a:lnTo>
                    <a:pt x="278545" y="352448"/>
                  </a:lnTo>
                  <a:lnTo>
                    <a:pt x="252059" y="308392"/>
                  </a:lnTo>
                  <a:lnTo>
                    <a:pt x="225572" y="264336"/>
                  </a:lnTo>
                  <a:lnTo>
                    <a:pt x="199086" y="220280"/>
                  </a:lnTo>
                  <a:lnTo>
                    <a:pt x="172600" y="176224"/>
                  </a:lnTo>
                  <a:lnTo>
                    <a:pt x="146113" y="132168"/>
                  </a:lnTo>
                  <a:lnTo>
                    <a:pt x="119627" y="88112"/>
                  </a:lnTo>
                  <a:lnTo>
                    <a:pt x="93140" y="44056"/>
                  </a:lnTo>
                  <a:lnTo>
                    <a:pt x="66654" y="0"/>
                  </a:lnTo>
                  <a:lnTo>
                    <a:pt x="0" y="42518"/>
                  </a:lnTo>
                  <a:lnTo>
                    <a:pt x="28784" y="85108"/>
                  </a:lnTo>
                  <a:lnTo>
                    <a:pt x="57569" y="127698"/>
                  </a:lnTo>
                  <a:lnTo>
                    <a:pt x="86354" y="170288"/>
                  </a:lnTo>
                  <a:lnTo>
                    <a:pt x="115139" y="212878"/>
                  </a:lnTo>
                  <a:lnTo>
                    <a:pt x="143924" y="255468"/>
                  </a:lnTo>
                  <a:lnTo>
                    <a:pt x="172708" y="298058"/>
                  </a:lnTo>
                  <a:lnTo>
                    <a:pt x="201493" y="340648"/>
                  </a:lnTo>
                  <a:lnTo>
                    <a:pt x="230278" y="383238"/>
                  </a:lnTo>
                  <a:lnTo>
                    <a:pt x="259063" y="425828"/>
                  </a:lnTo>
                  <a:lnTo>
                    <a:pt x="287848" y="468418"/>
                  </a:lnTo>
                  <a:lnTo>
                    <a:pt x="316633" y="511007"/>
                  </a:lnTo>
                  <a:lnTo>
                    <a:pt x="345417" y="553597"/>
                  </a:lnTo>
                  <a:lnTo>
                    <a:pt x="374202" y="596187"/>
                  </a:lnTo>
                  <a:lnTo>
                    <a:pt x="402987" y="638777"/>
                  </a:lnTo>
                  <a:lnTo>
                    <a:pt x="431772" y="681367"/>
                  </a:lnTo>
                  <a:lnTo>
                    <a:pt x="460557" y="723957"/>
                  </a:lnTo>
                  <a:lnTo>
                    <a:pt x="489341" y="766547"/>
                  </a:lnTo>
                  <a:lnTo>
                    <a:pt x="518126" y="809137"/>
                  </a:lnTo>
                  <a:lnTo>
                    <a:pt x="546911" y="851727"/>
                  </a:lnTo>
                  <a:lnTo>
                    <a:pt x="575696" y="894317"/>
                  </a:lnTo>
                  <a:lnTo>
                    <a:pt x="604481" y="936907"/>
                  </a:lnTo>
                  <a:lnTo>
                    <a:pt x="633266" y="979497"/>
                  </a:lnTo>
                  <a:lnTo>
                    <a:pt x="662050" y="1022087"/>
                  </a:lnTo>
                  <a:lnTo>
                    <a:pt x="690835" y="1064677"/>
                  </a:lnTo>
                  <a:lnTo>
                    <a:pt x="719620" y="1107267"/>
                  </a:lnTo>
                  <a:lnTo>
                    <a:pt x="748405" y="1149857"/>
                  </a:lnTo>
                  <a:lnTo>
                    <a:pt x="777190" y="1192447"/>
                  </a:lnTo>
                  <a:lnTo>
                    <a:pt x="805974" y="1235036"/>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369644" y="2096344"/>
              <a:ext cx="768105" cy="1314644"/>
            </a:xfrm>
            <a:custGeom>
              <a:avLst/>
              <a:pathLst>
                <a:path w="768105" h="1314644">
                  <a:moveTo>
                    <a:pt x="768105" y="1314644"/>
                  </a:moveTo>
                  <a:lnTo>
                    <a:pt x="743868" y="1269312"/>
                  </a:lnTo>
                  <a:lnTo>
                    <a:pt x="719631" y="1223979"/>
                  </a:lnTo>
                  <a:lnTo>
                    <a:pt x="695394" y="1178646"/>
                  </a:lnTo>
                  <a:lnTo>
                    <a:pt x="671157" y="1133314"/>
                  </a:lnTo>
                  <a:lnTo>
                    <a:pt x="646920" y="1087981"/>
                  </a:lnTo>
                  <a:lnTo>
                    <a:pt x="622683" y="1042649"/>
                  </a:lnTo>
                  <a:lnTo>
                    <a:pt x="598447" y="997316"/>
                  </a:lnTo>
                  <a:lnTo>
                    <a:pt x="574210" y="951984"/>
                  </a:lnTo>
                  <a:lnTo>
                    <a:pt x="549973" y="906651"/>
                  </a:lnTo>
                  <a:lnTo>
                    <a:pt x="525736" y="861318"/>
                  </a:lnTo>
                  <a:lnTo>
                    <a:pt x="501499" y="815986"/>
                  </a:lnTo>
                  <a:lnTo>
                    <a:pt x="477262" y="770653"/>
                  </a:lnTo>
                  <a:lnTo>
                    <a:pt x="453025" y="725321"/>
                  </a:lnTo>
                  <a:lnTo>
                    <a:pt x="428788" y="679988"/>
                  </a:lnTo>
                  <a:lnTo>
                    <a:pt x="404552" y="634656"/>
                  </a:lnTo>
                  <a:lnTo>
                    <a:pt x="380315" y="589323"/>
                  </a:lnTo>
                  <a:lnTo>
                    <a:pt x="356078" y="543990"/>
                  </a:lnTo>
                  <a:lnTo>
                    <a:pt x="331841" y="498658"/>
                  </a:lnTo>
                  <a:lnTo>
                    <a:pt x="307604" y="453325"/>
                  </a:lnTo>
                  <a:lnTo>
                    <a:pt x="283367" y="407993"/>
                  </a:lnTo>
                  <a:lnTo>
                    <a:pt x="259130" y="362660"/>
                  </a:lnTo>
                  <a:lnTo>
                    <a:pt x="234893" y="317328"/>
                  </a:lnTo>
                  <a:lnTo>
                    <a:pt x="210656" y="271995"/>
                  </a:lnTo>
                  <a:lnTo>
                    <a:pt x="186420" y="226662"/>
                  </a:lnTo>
                  <a:lnTo>
                    <a:pt x="162183" y="181330"/>
                  </a:lnTo>
                  <a:lnTo>
                    <a:pt x="137946" y="135997"/>
                  </a:lnTo>
                  <a:lnTo>
                    <a:pt x="113709" y="90665"/>
                  </a:lnTo>
                  <a:lnTo>
                    <a:pt x="89472" y="45332"/>
                  </a:lnTo>
                  <a:lnTo>
                    <a:pt x="65235" y="0"/>
                  </a:lnTo>
                  <a:lnTo>
                    <a:pt x="0" y="37017"/>
                  </a:lnTo>
                  <a:lnTo>
                    <a:pt x="26486" y="81073"/>
                  </a:lnTo>
                  <a:lnTo>
                    <a:pt x="52972" y="125129"/>
                  </a:lnTo>
                  <a:lnTo>
                    <a:pt x="79459" y="169186"/>
                  </a:lnTo>
                  <a:lnTo>
                    <a:pt x="105945" y="213242"/>
                  </a:lnTo>
                  <a:lnTo>
                    <a:pt x="132431" y="257298"/>
                  </a:lnTo>
                  <a:lnTo>
                    <a:pt x="158918" y="301354"/>
                  </a:lnTo>
                  <a:lnTo>
                    <a:pt x="185404" y="345410"/>
                  </a:lnTo>
                  <a:lnTo>
                    <a:pt x="211891" y="389466"/>
                  </a:lnTo>
                  <a:lnTo>
                    <a:pt x="238377" y="433522"/>
                  </a:lnTo>
                  <a:lnTo>
                    <a:pt x="264863" y="477578"/>
                  </a:lnTo>
                  <a:lnTo>
                    <a:pt x="291350" y="521634"/>
                  </a:lnTo>
                  <a:lnTo>
                    <a:pt x="317836" y="565690"/>
                  </a:lnTo>
                  <a:lnTo>
                    <a:pt x="344323" y="609747"/>
                  </a:lnTo>
                  <a:lnTo>
                    <a:pt x="370809" y="653803"/>
                  </a:lnTo>
                  <a:lnTo>
                    <a:pt x="397295" y="697859"/>
                  </a:lnTo>
                  <a:lnTo>
                    <a:pt x="423782" y="741915"/>
                  </a:lnTo>
                  <a:lnTo>
                    <a:pt x="450268" y="785971"/>
                  </a:lnTo>
                  <a:lnTo>
                    <a:pt x="476755" y="830027"/>
                  </a:lnTo>
                  <a:lnTo>
                    <a:pt x="503241" y="874083"/>
                  </a:lnTo>
                  <a:lnTo>
                    <a:pt x="529727" y="918139"/>
                  </a:lnTo>
                  <a:lnTo>
                    <a:pt x="556214" y="962195"/>
                  </a:lnTo>
                  <a:lnTo>
                    <a:pt x="582700" y="1006251"/>
                  </a:lnTo>
                  <a:lnTo>
                    <a:pt x="609186" y="1050308"/>
                  </a:lnTo>
                  <a:lnTo>
                    <a:pt x="635673" y="1094364"/>
                  </a:lnTo>
                  <a:lnTo>
                    <a:pt x="662159" y="1138420"/>
                  </a:lnTo>
                  <a:lnTo>
                    <a:pt x="688646" y="1182476"/>
                  </a:lnTo>
                  <a:lnTo>
                    <a:pt x="715132" y="1226532"/>
                  </a:lnTo>
                  <a:lnTo>
                    <a:pt x="741618" y="1270588"/>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434879" y="2065860"/>
              <a:ext cx="702869" cy="1345128"/>
            </a:xfrm>
            <a:custGeom>
              <a:avLst/>
              <a:pathLst>
                <a:path w="702869" h="1345128">
                  <a:moveTo>
                    <a:pt x="702869" y="1345128"/>
                  </a:moveTo>
                  <a:lnTo>
                    <a:pt x="680710" y="1298744"/>
                  </a:lnTo>
                  <a:lnTo>
                    <a:pt x="658551" y="1252360"/>
                  </a:lnTo>
                  <a:lnTo>
                    <a:pt x="636392" y="1205977"/>
                  </a:lnTo>
                  <a:lnTo>
                    <a:pt x="614234" y="1159593"/>
                  </a:lnTo>
                  <a:lnTo>
                    <a:pt x="592075" y="1113209"/>
                  </a:lnTo>
                  <a:lnTo>
                    <a:pt x="569916" y="1066826"/>
                  </a:lnTo>
                  <a:lnTo>
                    <a:pt x="547757" y="1020442"/>
                  </a:lnTo>
                  <a:lnTo>
                    <a:pt x="525598" y="974058"/>
                  </a:lnTo>
                  <a:lnTo>
                    <a:pt x="503439" y="927674"/>
                  </a:lnTo>
                  <a:lnTo>
                    <a:pt x="481280" y="881291"/>
                  </a:lnTo>
                  <a:lnTo>
                    <a:pt x="459121" y="834907"/>
                  </a:lnTo>
                  <a:lnTo>
                    <a:pt x="436962" y="788523"/>
                  </a:lnTo>
                  <a:lnTo>
                    <a:pt x="414803" y="742139"/>
                  </a:lnTo>
                  <a:lnTo>
                    <a:pt x="392644" y="695756"/>
                  </a:lnTo>
                  <a:lnTo>
                    <a:pt x="370485" y="649372"/>
                  </a:lnTo>
                  <a:lnTo>
                    <a:pt x="348327" y="602988"/>
                  </a:lnTo>
                  <a:lnTo>
                    <a:pt x="326168" y="556604"/>
                  </a:lnTo>
                  <a:lnTo>
                    <a:pt x="304009" y="510221"/>
                  </a:lnTo>
                  <a:lnTo>
                    <a:pt x="281850" y="463837"/>
                  </a:lnTo>
                  <a:lnTo>
                    <a:pt x="259691" y="417453"/>
                  </a:lnTo>
                  <a:lnTo>
                    <a:pt x="237532" y="371069"/>
                  </a:lnTo>
                  <a:lnTo>
                    <a:pt x="215373" y="324686"/>
                  </a:lnTo>
                  <a:lnTo>
                    <a:pt x="193214" y="278302"/>
                  </a:lnTo>
                  <a:lnTo>
                    <a:pt x="171055" y="231918"/>
                  </a:lnTo>
                  <a:lnTo>
                    <a:pt x="148896" y="185534"/>
                  </a:lnTo>
                  <a:lnTo>
                    <a:pt x="126737" y="139151"/>
                  </a:lnTo>
                  <a:lnTo>
                    <a:pt x="104578" y="92767"/>
                  </a:lnTo>
                  <a:lnTo>
                    <a:pt x="82420" y="46383"/>
                  </a:lnTo>
                  <a:lnTo>
                    <a:pt x="60261" y="0"/>
                  </a:lnTo>
                  <a:lnTo>
                    <a:pt x="0" y="30483"/>
                  </a:lnTo>
                  <a:lnTo>
                    <a:pt x="24236" y="75816"/>
                  </a:lnTo>
                  <a:lnTo>
                    <a:pt x="48473" y="121148"/>
                  </a:lnTo>
                  <a:lnTo>
                    <a:pt x="72710" y="166481"/>
                  </a:lnTo>
                  <a:lnTo>
                    <a:pt x="96947" y="211814"/>
                  </a:lnTo>
                  <a:lnTo>
                    <a:pt x="121184" y="257146"/>
                  </a:lnTo>
                  <a:lnTo>
                    <a:pt x="145421" y="302479"/>
                  </a:lnTo>
                  <a:lnTo>
                    <a:pt x="169658" y="347811"/>
                  </a:lnTo>
                  <a:lnTo>
                    <a:pt x="193895" y="393144"/>
                  </a:lnTo>
                  <a:lnTo>
                    <a:pt x="218131" y="438476"/>
                  </a:lnTo>
                  <a:lnTo>
                    <a:pt x="242368" y="483809"/>
                  </a:lnTo>
                  <a:lnTo>
                    <a:pt x="266605" y="529142"/>
                  </a:lnTo>
                  <a:lnTo>
                    <a:pt x="290842" y="574474"/>
                  </a:lnTo>
                  <a:lnTo>
                    <a:pt x="315079" y="619807"/>
                  </a:lnTo>
                  <a:lnTo>
                    <a:pt x="339316" y="665139"/>
                  </a:lnTo>
                  <a:lnTo>
                    <a:pt x="363553" y="710472"/>
                  </a:lnTo>
                  <a:lnTo>
                    <a:pt x="387790" y="755804"/>
                  </a:lnTo>
                  <a:lnTo>
                    <a:pt x="412027" y="801137"/>
                  </a:lnTo>
                  <a:lnTo>
                    <a:pt x="436263" y="846470"/>
                  </a:lnTo>
                  <a:lnTo>
                    <a:pt x="460500" y="891802"/>
                  </a:lnTo>
                  <a:lnTo>
                    <a:pt x="484737" y="937135"/>
                  </a:lnTo>
                  <a:lnTo>
                    <a:pt x="508974" y="982467"/>
                  </a:lnTo>
                  <a:lnTo>
                    <a:pt x="533211" y="1027800"/>
                  </a:lnTo>
                  <a:lnTo>
                    <a:pt x="557448" y="1073133"/>
                  </a:lnTo>
                  <a:lnTo>
                    <a:pt x="581685" y="1118465"/>
                  </a:lnTo>
                  <a:lnTo>
                    <a:pt x="605922" y="1163798"/>
                  </a:lnTo>
                  <a:lnTo>
                    <a:pt x="630159" y="1209130"/>
                  </a:lnTo>
                  <a:lnTo>
                    <a:pt x="654395" y="1254463"/>
                  </a:lnTo>
                  <a:lnTo>
                    <a:pt x="678632" y="1299795"/>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495140" y="2042013"/>
              <a:ext cx="642608" cy="1368975"/>
            </a:xfrm>
            <a:custGeom>
              <a:avLst/>
              <a:pathLst>
                <a:path w="642608" h="1368975">
                  <a:moveTo>
                    <a:pt x="642608" y="1368975"/>
                  </a:moveTo>
                  <a:lnTo>
                    <a:pt x="622260" y="1321769"/>
                  </a:lnTo>
                  <a:lnTo>
                    <a:pt x="601911" y="1274563"/>
                  </a:lnTo>
                  <a:lnTo>
                    <a:pt x="581563" y="1227357"/>
                  </a:lnTo>
                  <a:lnTo>
                    <a:pt x="561214" y="1180151"/>
                  </a:lnTo>
                  <a:lnTo>
                    <a:pt x="540866" y="1132945"/>
                  </a:lnTo>
                  <a:lnTo>
                    <a:pt x="520518" y="1085739"/>
                  </a:lnTo>
                  <a:lnTo>
                    <a:pt x="500169" y="1038533"/>
                  </a:lnTo>
                  <a:lnTo>
                    <a:pt x="479821" y="991327"/>
                  </a:lnTo>
                  <a:lnTo>
                    <a:pt x="459472" y="944121"/>
                  </a:lnTo>
                  <a:lnTo>
                    <a:pt x="439124" y="896915"/>
                  </a:lnTo>
                  <a:lnTo>
                    <a:pt x="418776" y="849709"/>
                  </a:lnTo>
                  <a:lnTo>
                    <a:pt x="398427" y="802502"/>
                  </a:lnTo>
                  <a:lnTo>
                    <a:pt x="378079" y="755296"/>
                  </a:lnTo>
                  <a:lnTo>
                    <a:pt x="357731" y="708090"/>
                  </a:lnTo>
                  <a:lnTo>
                    <a:pt x="337382" y="660884"/>
                  </a:lnTo>
                  <a:lnTo>
                    <a:pt x="317034" y="613678"/>
                  </a:lnTo>
                  <a:lnTo>
                    <a:pt x="296685" y="566472"/>
                  </a:lnTo>
                  <a:lnTo>
                    <a:pt x="276337" y="519266"/>
                  </a:lnTo>
                  <a:lnTo>
                    <a:pt x="255989" y="472060"/>
                  </a:lnTo>
                  <a:lnTo>
                    <a:pt x="235640" y="424854"/>
                  </a:lnTo>
                  <a:lnTo>
                    <a:pt x="215292" y="377648"/>
                  </a:lnTo>
                  <a:lnTo>
                    <a:pt x="194943" y="330442"/>
                  </a:lnTo>
                  <a:lnTo>
                    <a:pt x="174595" y="283236"/>
                  </a:lnTo>
                  <a:lnTo>
                    <a:pt x="154247" y="236030"/>
                  </a:lnTo>
                  <a:lnTo>
                    <a:pt x="133898" y="188824"/>
                  </a:lnTo>
                  <a:lnTo>
                    <a:pt x="113550" y="141618"/>
                  </a:lnTo>
                  <a:lnTo>
                    <a:pt x="93201" y="94412"/>
                  </a:lnTo>
                  <a:lnTo>
                    <a:pt x="72853" y="47206"/>
                  </a:lnTo>
                  <a:lnTo>
                    <a:pt x="52505" y="0"/>
                  </a:lnTo>
                  <a:lnTo>
                    <a:pt x="0" y="23847"/>
                  </a:lnTo>
                  <a:lnTo>
                    <a:pt x="22158" y="70230"/>
                  </a:lnTo>
                  <a:lnTo>
                    <a:pt x="44317" y="116614"/>
                  </a:lnTo>
                  <a:lnTo>
                    <a:pt x="66476" y="162998"/>
                  </a:lnTo>
                  <a:lnTo>
                    <a:pt x="88635" y="209382"/>
                  </a:lnTo>
                  <a:lnTo>
                    <a:pt x="110794" y="255765"/>
                  </a:lnTo>
                  <a:lnTo>
                    <a:pt x="132953" y="302149"/>
                  </a:lnTo>
                  <a:lnTo>
                    <a:pt x="155112" y="348533"/>
                  </a:lnTo>
                  <a:lnTo>
                    <a:pt x="177271" y="394917"/>
                  </a:lnTo>
                  <a:lnTo>
                    <a:pt x="199430" y="441300"/>
                  </a:lnTo>
                  <a:lnTo>
                    <a:pt x="221589" y="487684"/>
                  </a:lnTo>
                  <a:lnTo>
                    <a:pt x="243748" y="534068"/>
                  </a:lnTo>
                  <a:lnTo>
                    <a:pt x="265906" y="580452"/>
                  </a:lnTo>
                  <a:lnTo>
                    <a:pt x="288065" y="626835"/>
                  </a:lnTo>
                  <a:lnTo>
                    <a:pt x="310224" y="673219"/>
                  </a:lnTo>
                  <a:lnTo>
                    <a:pt x="332383" y="719603"/>
                  </a:lnTo>
                  <a:lnTo>
                    <a:pt x="354542" y="765987"/>
                  </a:lnTo>
                  <a:lnTo>
                    <a:pt x="376701" y="812370"/>
                  </a:lnTo>
                  <a:lnTo>
                    <a:pt x="398860" y="858754"/>
                  </a:lnTo>
                  <a:lnTo>
                    <a:pt x="421019" y="905138"/>
                  </a:lnTo>
                  <a:lnTo>
                    <a:pt x="443178" y="951521"/>
                  </a:lnTo>
                  <a:lnTo>
                    <a:pt x="465337" y="997905"/>
                  </a:lnTo>
                  <a:lnTo>
                    <a:pt x="487496" y="1044289"/>
                  </a:lnTo>
                  <a:lnTo>
                    <a:pt x="509655" y="1090673"/>
                  </a:lnTo>
                  <a:lnTo>
                    <a:pt x="531813" y="1137056"/>
                  </a:lnTo>
                  <a:lnTo>
                    <a:pt x="553972" y="1183440"/>
                  </a:lnTo>
                  <a:lnTo>
                    <a:pt x="576131" y="1229824"/>
                  </a:lnTo>
                  <a:lnTo>
                    <a:pt x="598290" y="1276208"/>
                  </a:lnTo>
                  <a:lnTo>
                    <a:pt x="620449" y="1322591"/>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547646" y="2023641"/>
              <a:ext cx="590103" cy="1387347"/>
            </a:xfrm>
            <a:custGeom>
              <a:avLst/>
              <a:pathLst>
                <a:path w="590103" h="1387347">
                  <a:moveTo>
                    <a:pt x="590103" y="1387347"/>
                  </a:moveTo>
                  <a:lnTo>
                    <a:pt x="571292" y="1339508"/>
                  </a:lnTo>
                  <a:lnTo>
                    <a:pt x="552481" y="1291668"/>
                  </a:lnTo>
                  <a:lnTo>
                    <a:pt x="533671" y="1243828"/>
                  </a:lnTo>
                  <a:lnTo>
                    <a:pt x="514860" y="1195989"/>
                  </a:lnTo>
                  <a:lnTo>
                    <a:pt x="496049" y="1148149"/>
                  </a:lnTo>
                  <a:lnTo>
                    <a:pt x="477238" y="1100310"/>
                  </a:lnTo>
                  <a:lnTo>
                    <a:pt x="458428" y="1052470"/>
                  </a:lnTo>
                  <a:lnTo>
                    <a:pt x="439617" y="1004631"/>
                  </a:lnTo>
                  <a:lnTo>
                    <a:pt x="420806" y="956791"/>
                  </a:lnTo>
                  <a:lnTo>
                    <a:pt x="401995" y="908951"/>
                  </a:lnTo>
                  <a:lnTo>
                    <a:pt x="383185" y="861112"/>
                  </a:lnTo>
                  <a:lnTo>
                    <a:pt x="364374" y="813272"/>
                  </a:lnTo>
                  <a:lnTo>
                    <a:pt x="345563" y="765433"/>
                  </a:lnTo>
                  <a:lnTo>
                    <a:pt x="326752" y="717593"/>
                  </a:lnTo>
                  <a:lnTo>
                    <a:pt x="307942" y="669754"/>
                  </a:lnTo>
                  <a:lnTo>
                    <a:pt x="289131" y="621914"/>
                  </a:lnTo>
                  <a:lnTo>
                    <a:pt x="270320" y="574074"/>
                  </a:lnTo>
                  <a:lnTo>
                    <a:pt x="251509" y="526235"/>
                  </a:lnTo>
                  <a:lnTo>
                    <a:pt x="232699" y="478395"/>
                  </a:lnTo>
                  <a:lnTo>
                    <a:pt x="213888" y="430556"/>
                  </a:lnTo>
                  <a:lnTo>
                    <a:pt x="195077" y="382716"/>
                  </a:lnTo>
                  <a:lnTo>
                    <a:pt x="176266" y="334877"/>
                  </a:lnTo>
                  <a:lnTo>
                    <a:pt x="157456" y="287037"/>
                  </a:lnTo>
                  <a:lnTo>
                    <a:pt x="138645" y="239197"/>
                  </a:lnTo>
                  <a:lnTo>
                    <a:pt x="119834" y="191358"/>
                  </a:lnTo>
                  <a:lnTo>
                    <a:pt x="101023" y="143518"/>
                  </a:lnTo>
                  <a:lnTo>
                    <a:pt x="82213" y="95679"/>
                  </a:lnTo>
                  <a:lnTo>
                    <a:pt x="63402" y="47839"/>
                  </a:lnTo>
                  <a:lnTo>
                    <a:pt x="44591" y="0"/>
                  </a:lnTo>
                  <a:lnTo>
                    <a:pt x="0" y="18371"/>
                  </a:lnTo>
                  <a:lnTo>
                    <a:pt x="20348" y="65578"/>
                  </a:lnTo>
                  <a:lnTo>
                    <a:pt x="40696" y="112784"/>
                  </a:lnTo>
                  <a:lnTo>
                    <a:pt x="61045" y="159990"/>
                  </a:lnTo>
                  <a:lnTo>
                    <a:pt x="81393" y="207196"/>
                  </a:lnTo>
                  <a:lnTo>
                    <a:pt x="101741" y="254402"/>
                  </a:lnTo>
                  <a:lnTo>
                    <a:pt x="122090" y="301608"/>
                  </a:lnTo>
                  <a:lnTo>
                    <a:pt x="142438" y="348814"/>
                  </a:lnTo>
                  <a:lnTo>
                    <a:pt x="162787" y="396020"/>
                  </a:lnTo>
                  <a:lnTo>
                    <a:pt x="183135" y="443226"/>
                  </a:lnTo>
                  <a:lnTo>
                    <a:pt x="203483" y="490432"/>
                  </a:lnTo>
                  <a:lnTo>
                    <a:pt x="223832" y="537638"/>
                  </a:lnTo>
                  <a:lnTo>
                    <a:pt x="244180" y="584844"/>
                  </a:lnTo>
                  <a:lnTo>
                    <a:pt x="264529" y="632050"/>
                  </a:lnTo>
                  <a:lnTo>
                    <a:pt x="284877" y="679256"/>
                  </a:lnTo>
                  <a:lnTo>
                    <a:pt x="305225" y="726462"/>
                  </a:lnTo>
                  <a:lnTo>
                    <a:pt x="325574" y="773668"/>
                  </a:lnTo>
                  <a:lnTo>
                    <a:pt x="345922" y="820874"/>
                  </a:lnTo>
                  <a:lnTo>
                    <a:pt x="366271" y="868080"/>
                  </a:lnTo>
                  <a:lnTo>
                    <a:pt x="386619" y="915287"/>
                  </a:lnTo>
                  <a:lnTo>
                    <a:pt x="406967" y="962493"/>
                  </a:lnTo>
                  <a:lnTo>
                    <a:pt x="427316" y="1009699"/>
                  </a:lnTo>
                  <a:lnTo>
                    <a:pt x="447664" y="1056905"/>
                  </a:lnTo>
                  <a:lnTo>
                    <a:pt x="468012" y="1104111"/>
                  </a:lnTo>
                  <a:lnTo>
                    <a:pt x="488361" y="1151317"/>
                  </a:lnTo>
                  <a:lnTo>
                    <a:pt x="508709" y="1198523"/>
                  </a:lnTo>
                  <a:lnTo>
                    <a:pt x="529058" y="1245729"/>
                  </a:lnTo>
                  <a:lnTo>
                    <a:pt x="549406" y="1292935"/>
                  </a:lnTo>
                  <a:lnTo>
                    <a:pt x="569754" y="1340141"/>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1592237" y="2007179"/>
              <a:ext cx="545511" cy="1403809"/>
            </a:xfrm>
            <a:custGeom>
              <a:avLst/>
              <a:pathLst>
                <a:path w="545511" h="1403809">
                  <a:moveTo>
                    <a:pt x="545511" y="1403809"/>
                  </a:moveTo>
                  <a:lnTo>
                    <a:pt x="528213" y="1355402"/>
                  </a:lnTo>
                  <a:lnTo>
                    <a:pt x="510916" y="1306994"/>
                  </a:lnTo>
                  <a:lnTo>
                    <a:pt x="493618" y="1258587"/>
                  </a:lnTo>
                  <a:lnTo>
                    <a:pt x="476320" y="1210180"/>
                  </a:lnTo>
                  <a:lnTo>
                    <a:pt x="459023" y="1161773"/>
                  </a:lnTo>
                  <a:lnTo>
                    <a:pt x="441725" y="1113365"/>
                  </a:lnTo>
                  <a:lnTo>
                    <a:pt x="424427" y="1064958"/>
                  </a:lnTo>
                  <a:lnTo>
                    <a:pt x="407130" y="1016551"/>
                  </a:lnTo>
                  <a:lnTo>
                    <a:pt x="389832" y="968144"/>
                  </a:lnTo>
                  <a:lnTo>
                    <a:pt x="372534" y="919737"/>
                  </a:lnTo>
                  <a:lnTo>
                    <a:pt x="355236" y="871329"/>
                  </a:lnTo>
                  <a:lnTo>
                    <a:pt x="337939" y="822922"/>
                  </a:lnTo>
                  <a:lnTo>
                    <a:pt x="320641" y="774515"/>
                  </a:lnTo>
                  <a:lnTo>
                    <a:pt x="303343" y="726108"/>
                  </a:lnTo>
                  <a:lnTo>
                    <a:pt x="286046" y="677701"/>
                  </a:lnTo>
                  <a:lnTo>
                    <a:pt x="268748" y="629293"/>
                  </a:lnTo>
                  <a:lnTo>
                    <a:pt x="251450" y="580886"/>
                  </a:lnTo>
                  <a:lnTo>
                    <a:pt x="234153" y="532479"/>
                  </a:lnTo>
                  <a:lnTo>
                    <a:pt x="216855" y="484072"/>
                  </a:lnTo>
                  <a:lnTo>
                    <a:pt x="199557" y="435664"/>
                  </a:lnTo>
                  <a:lnTo>
                    <a:pt x="182260" y="387257"/>
                  </a:lnTo>
                  <a:lnTo>
                    <a:pt x="164962" y="338850"/>
                  </a:lnTo>
                  <a:lnTo>
                    <a:pt x="147664" y="290443"/>
                  </a:lnTo>
                  <a:lnTo>
                    <a:pt x="130366" y="242036"/>
                  </a:lnTo>
                  <a:lnTo>
                    <a:pt x="113069" y="193628"/>
                  </a:lnTo>
                  <a:lnTo>
                    <a:pt x="95771" y="145221"/>
                  </a:lnTo>
                  <a:lnTo>
                    <a:pt x="78473" y="96814"/>
                  </a:lnTo>
                  <a:lnTo>
                    <a:pt x="61176" y="48407"/>
                  </a:lnTo>
                  <a:lnTo>
                    <a:pt x="43878" y="0"/>
                  </a:lnTo>
                  <a:lnTo>
                    <a:pt x="0" y="16461"/>
                  </a:lnTo>
                  <a:lnTo>
                    <a:pt x="18810" y="64301"/>
                  </a:lnTo>
                  <a:lnTo>
                    <a:pt x="37621" y="112140"/>
                  </a:lnTo>
                  <a:lnTo>
                    <a:pt x="56432" y="159980"/>
                  </a:lnTo>
                  <a:lnTo>
                    <a:pt x="75242" y="207819"/>
                  </a:lnTo>
                  <a:lnTo>
                    <a:pt x="94053" y="255659"/>
                  </a:lnTo>
                  <a:lnTo>
                    <a:pt x="112864" y="303499"/>
                  </a:lnTo>
                  <a:lnTo>
                    <a:pt x="131675" y="351338"/>
                  </a:lnTo>
                  <a:lnTo>
                    <a:pt x="150485" y="399178"/>
                  </a:lnTo>
                  <a:lnTo>
                    <a:pt x="169296" y="447017"/>
                  </a:lnTo>
                  <a:lnTo>
                    <a:pt x="188107" y="494857"/>
                  </a:lnTo>
                  <a:lnTo>
                    <a:pt x="206918" y="542696"/>
                  </a:lnTo>
                  <a:lnTo>
                    <a:pt x="225728" y="590536"/>
                  </a:lnTo>
                  <a:lnTo>
                    <a:pt x="244539" y="638376"/>
                  </a:lnTo>
                  <a:lnTo>
                    <a:pt x="263350" y="686215"/>
                  </a:lnTo>
                  <a:lnTo>
                    <a:pt x="282161" y="734055"/>
                  </a:lnTo>
                  <a:lnTo>
                    <a:pt x="300971" y="781894"/>
                  </a:lnTo>
                  <a:lnTo>
                    <a:pt x="319782" y="829734"/>
                  </a:lnTo>
                  <a:lnTo>
                    <a:pt x="338593" y="877573"/>
                  </a:lnTo>
                  <a:lnTo>
                    <a:pt x="357404" y="925413"/>
                  </a:lnTo>
                  <a:lnTo>
                    <a:pt x="376214" y="973253"/>
                  </a:lnTo>
                  <a:lnTo>
                    <a:pt x="395025" y="1021092"/>
                  </a:lnTo>
                  <a:lnTo>
                    <a:pt x="413836" y="1068932"/>
                  </a:lnTo>
                  <a:lnTo>
                    <a:pt x="432647" y="1116771"/>
                  </a:lnTo>
                  <a:lnTo>
                    <a:pt x="451457" y="1164611"/>
                  </a:lnTo>
                  <a:lnTo>
                    <a:pt x="470268" y="1212451"/>
                  </a:lnTo>
                  <a:lnTo>
                    <a:pt x="489079" y="1260290"/>
                  </a:lnTo>
                  <a:lnTo>
                    <a:pt x="507890" y="1308130"/>
                  </a:lnTo>
                  <a:lnTo>
                    <a:pt x="526700" y="1355969"/>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1636116" y="1992858"/>
              <a:ext cx="501632" cy="1418130"/>
            </a:xfrm>
            <a:custGeom>
              <a:avLst/>
              <a:pathLst>
                <a:path w="501632" h="1418130">
                  <a:moveTo>
                    <a:pt x="501632" y="1418130"/>
                  </a:moveTo>
                  <a:lnTo>
                    <a:pt x="485785" y="1369229"/>
                  </a:lnTo>
                  <a:lnTo>
                    <a:pt x="469937" y="1320328"/>
                  </a:lnTo>
                  <a:lnTo>
                    <a:pt x="454089" y="1271427"/>
                  </a:lnTo>
                  <a:lnTo>
                    <a:pt x="438241" y="1222526"/>
                  </a:lnTo>
                  <a:lnTo>
                    <a:pt x="422393" y="1173625"/>
                  </a:lnTo>
                  <a:lnTo>
                    <a:pt x="406545" y="1124724"/>
                  </a:lnTo>
                  <a:lnTo>
                    <a:pt x="390697" y="1075822"/>
                  </a:lnTo>
                  <a:lnTo>
                    <a:pt x="374849" y="1026921"/>
                  </a:lnTo>
                  <a:lnTo>
                    <a:pt x="359001" y="978020"/>
                  </a:lnTo>
                  <a:lnTo>
                    <a:pt x="343153" y="929119"/>
                  </a:lnTo>
                  <a:lnTo>
                    <a:pt x="327305" y="880218"/>
                  </a:lnTo>
                  <a:lnTo>
                    <a:pt x="311457" y="831317"/>
                  </a:lnTo>
                  <a:lnTo>
                    <a:pt x="295610" y="782416"/>
                  </a:lnTo>
                  <a:lnTo>
                    <a:pt x="279762" y="733515"/>
                  </a:lnTo>
                  <a:lnTo>
                    <a:pt x="263914" y="684614"/>
                  </a:lnTo>
                  <a:lnTo>
                    <a:pt x="248066" y="635713"/>
                  </a:lnTo>
                  <a:lnTo>
                    <a:pt x="232218" y="586812"/>
                  </a:lnTo>
                  <a:lnTo>
                    <a:pt x="216370" y="537911"/>
                  </a:lnTo>
                  <a:lnTo>
                    <a:pt x="200522" y="489010"/>
                  </a:lnTo>
                  <a:lnTo>
                    <a:pt x="184674" y="440109"/>
                  </a:lnTo>
                  <a:lnTo>
                    <a:pt x="168826" y="391208"/>
                  </a:lnTo>
                  <a:lnTo>
                    <a:pt x="152978" y="342307"/>
                  </a:lnTo>
                  <a:lnTo>
                    <a:pt x="137130" y="293406"/>
                  </a:lnTo>
                  <a:lnTo>
                    <a:pt x="121282" y="244505"/>
                  </a:lnTo>
                  <a:lnTo>
                    <a:pt x="105435" y="195604"/>
                  </a:lnTo>
                  <a:lnTo>
                    <a:pt x="89587" y="146703"/>
                  </a:lnTo>
                  <a:lnTo>
                    <a:pt x="73739" y="97802"/>
                  </a:lnTo>
                  <a:lnTo>
                    <a:pt x="57891" y="48901"/>
                  </a:lnTo>
                  <a:lnTo>
                    <a:pt x="42043" y="0"/>
                  </a:lnTo>
                  <a:lnTo>
                    <a:pt x="0" y="14321"/>
                  </a:lnTo>
                  <a:lnTo>
                    <a:pt x="17297" y="62728"/>
                  </a:lnTo>
                  <a:lnTo>
                    <a:pt x="34595" y="111135"/>
                  </a:lnTo>
                  <a:lnTo>
                    <a:pt x="51893" y="159542"/>
                  </a:lnTo>
                  <a:lnTo>
                    <a:pt x="69190" y="207949"/>
                  </a:lnTo>
                  <a:lnTo>
                    <a:pt x="86488" y="256357"/>
                  </a:lnTo>
                  <a:lnTo>
                    <a:pt x="103786" y="304764"/>
                  </a:lnTo>
                  <a:lnTo>
                    <a:pt x="121083" y="353171"/>
                  </a:lnTo>
                  <a:lnTo>
                    <a:pt x="138381" y="401578"/>
                  </a:lnTo>
                  <a:lnTo>
                    <a:pt x="155679" y="449985"/>
                  </a:lnTo>
                  <a:lnTo>
                    <a:pt x="172976" y="498393"/>
                  </a:lnTo>
                  <a:lnTo>
                    <a:pt x="190274" y="546800"/>
                  </a:lnTo>
                  <a:lnTo>
                    <a:pt x="207572" y="595207"/>
                  </a:lnTo>
                  <a:lnTo>
                    <a:pt x="224869" y="643614"/>
                  </a:lnTo>
                  <a:lnTo>
                    <a:pt x="242167" y="692022"/>
                  </a:lnTo>
                  <a:lnTo>
                    <a:pt x="259465" y="740429"/>
                  </a:lnTo>
                  <a:lnTo>
                    <a:pt x="276763" y="788836"/>
                  </a:lnTo>
                  <a:lnTo>
                    <a:pt x="294060" y="837243"/>
                  </a:lnTo>
                  <a:lnTo>
                    <a:pt x="311358" y="885650"/>
                  </a:lnTo>
                  <a:lnTo>
                    <a:pt x="328656" y="934058"/>
                  </a:lnTo>
                  <a:lnTo>
                    <a:pt x="345953" y="982465"/>
                  </a:lnTo>
                  <a:lnTo>
                    <a:pt x="363251" y="1030872"/>
                  </a:lnTo>
                  <a:lnTo>
                    <a:pt x="380549" y="1079279"/>
                  </a:lnTo>
                  <a:lnTo>
                    <a:pt x="397846" y="1127687"/>
                  </a:lnTo>
                  <a:lnTo>
                    <a:pt x="415144" y="1176094"/>
                  </a:lnTo>
                  <a:lnTo>
                    <a:pt x="432442" y="1224501"/>
                  </a:lnTo>
                  <a:lnTo>
                    <a:pt x="449739" y="1272908"/>
                  </a:lnTo>
                  <a:lnTo>
                    <a:pt x="467037" y="1321315"/>
                  </a:lnTo>
                  <a:lnTo>
                    <a:pt x="484335" y="1369723"/>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1678159" y="1981116"/>
              <a:ext cx="459589" cy="1429872"/>
            </a:xfrm>
            <a:custGeom>
              <a:avLst/>
              <a:pathLst>
                <a:path w="459589" h="1429872">
                  <a:moveTo>
                    <a:pt x="459589" y="1429872"/>
                  </a:moveTo>
                  <a:lnTo>
                    <a:pt x="445050" y="1380566"/>
                  </a:lnTo>
                  <a:lnTo>
                    <a:pt x="430511" y="1331260"/>
                  </a:lnTo>
                  <a:lnTo>
                    <a:pt x="415971" y="1281954"/>
                  </a:lnTo>
                  <a:lnTo>
                    <a:pt x="401432" y="1232648"/>
                  </a:lnTo>
                  <a:lnTo>
                    <a:pt x="386893" y="1183342"/>
                  </a:lnTo>
                  <a:lnTo>
                    <a:pt x="372353" y="1134036"/>
                  </a:lnTo>
                  <a:lnTo>
                    <a:pt x="357814" y="1084730"/>
                  </a:lnTo>
                  <a:lnTo>
                    <a:pt x="343275" y="1035425"/>
                  </a:lnTo>
                  <a:lnTo>
                    <a:pt x="328735" y="986119"/>
                  </a:lnTo>
                  <a:lnTo>
                    <a:pt x="314196" y="936813"/>
                  </a:lnTo>
                  <a:lnTo>
                    <a:pt x="299657" y="887507"/>
                  </a:lnTo>
                  <a:lnTo>
                    <a:pt x="285117" y="838201"/>
                  </a:lnTo>
                  <a:lnTo>
                    <a:pt x="270578" y="788895"/>
                  </a:lnTo>
                  <a:lnTo>
                    <a:pt x="256039" y="739589"/>
                  </a:lnTo>
                  <a:lnTo>
                    <a:pt x="241499" y="690283"/>
                  </a:lnTo>
                  <a:lnTo>
                    <a:pt x="226960" y="640977"/>
                  </a:lnTo>
                  <a:lnTo>
                    <a:pt x="212421" y="591671"/>
                  </a:lnTo>
                  <a:lnTo>
                    <a:pt x="197881" y="542365"/>
                  </a:lnTo>
                  <a:lnTo>
                    <a:pt x="183342" y="493059"/>
                  </a:lnTo>
                  <a:lnTo>
                    <a:pt x="168803" y="443753"/>
                  </a:lnTo>
                  <a:lnTo>
                    <a:pt x="154264" y="394447"/>
                  </a:lnTo>
                  <a:lnTo>
                    <a:pt x="139724" y="345141"/>
                  </a:lnTo>
                  <a:lnTo>
                    <a:pt x="125185" y="295835"/>
                  </a:lnTo>
                  <a:lnTo>
                    <a:pt x="110646" y="246529"/>
                  </a:lnTo>
                  <a:lnTo>
                    <a:pt x="96106" y="197223"/>
                  </a:lnTo>
                  <a:lnTo>
                    <a:pt x="81567" y="147917"/>
                  </a:lnTo>
                  <a:lnTo>
                    <a:pt x="67028" y="98611"/>
                  </a:lnTo>
                  <a:lnTo>
                    <a:pt x="52488" y="49305"/>
                  </a:lnTo>
                  <a:lnTo>
                    <a:pt x="37949" y="0"/>
                  </a:lnTo>
                  <a:lnTo>
                    <a:pt x="0" y="11742"/>
                  </a:lnTo>
                  <a:lnTo>
                    <a:pt x="15847" y="60643"/>
                  </a:lnTo>
                  <a:lnTo>
                    <a:pt x="31695" y="109544"/>
                  </a:lnTo>
                  <a:lnTo>
                    <a:pt x="47543" y="158445"/>
                  </a:lnTo>
                  <a:lnTo>
                    <a:pt x="63391" y="207346"/>
                  </a:lnTo>
                  <a:lnTo>
                    <a:pt x="79239" y="256247"/>
                  </a:lnTo>
                  <a:lnTo>
                    <a:pt x="95087" y="305148"/>
                  </a:lnTo>
                  <a:lnTo>
                    <a:pt x="110935" y="354049"/>
                  </a:lnTo>
                  <a:lnTo>
                    <a:pt x="126783" y="402950"/>
                  </a:lnTo>
                  <a:lnTo>
                    <a:pt x="142631" y="451851"/>
                  </a:lnTo>
                  <a:lnTo>
                    <a:pt x="158479" y="500752"/>
                  </a:lnTo>
                  <a:lnTo>
                    <a:pt x="174327" y="549653"/>
                  </a:lnTo>
                  <a:lnTo>
                    <a:pt x="190175" y="598554"/>
                  </a:lnTo>
                  <a:lnTo>
                    <a:pt x="206022" y="647455"/>
                  </a:lnTo>
                  <a:lnTo>
                    <a:pt x="221870" y="696356"/>
                  </a:lnTo>
                  <a:lnTo>
                    <a:pt x="237718" y="745258"/>
                  </a:lnTo>
                  <a:lnTo>
                    <a:pt x="253566" y="794159"/>
                  </a:lnTo>
                  <a:lnTo>
                    <a:pt x="269414" y="843060"/>
                  </a:lnTo>
                  <a:lnTo>
                    <a:pt x="285262" y="891961"/>
                  </a:lnTo>
                  <a:lnTo>
                    <a:pt x="301110" y="940862"/>
                  </a:lnTo>
                  <a:lnTo>
                    <a:pt x="316958" y="989763"/>
                  </a:lnTo>
                  <a:lnTo>
                    <a:pt x="332806" y="1038664"/>
                  </a:lnTo>
                  <a:lnTo>
                    <a:pt x="348654" y="1087565"/>
                  </a:lnTo>
                  <a:lnTo>
                    <a:pt x="364502" y="1136466"/>
                  </a:lnTo>
                  <a:lnTo>
                    <a:pt x="380350" y="1185367"/>
                  </a:lnTo>
                  <a:lnTo>
                    <a:pt x="396197" y="1234268"/>
                  </a:lnTo>
                  <a:lnTo>
                    <a:pt x="412045" y="1283169"/>
                  </a:lnTo>
                  <a:lnTo>
                    <a:pt x="427893" y="1332070"/>
                  </a:lnTo>
                  <a:lnTo>
                    <a:pt x="443741" y="1380971"/>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1716109" y="1971293"/>
              <a:ext cx="421640" cy="1439695"/>
            </a:xfrm>
            <a:custGeom>
              <a:avLst/>
              <a:pathLst>
                <a:path w="421640" h="1439695">
                  <a:moveTo>
                    <a:pt x="421640" y="1439695"/>
                  </a:moveTo>
                  <a:lnTo>
                    <a:pt x="408303" y="1390050"/>
                  </a:lnTo>
                  <a:lnTo>
                    <a:pt x="394966" y="1340405"/>
                  </a:lnTo>
                  <a:lnTo>
                    <a:pt x="381629" y="1290761"/>
                  </a:lnTo>
                  <a:lnTo>
                    <a:pt x="368292" y="1241116"/>
                  </a:lnTo>
                  <a:lnTo>
                    <a:pt x="354955" y="1191471"/>
                  </a:lnTo>
                  <a:lnTo>
                    <a:pt x="341618" y="1141827"/>
                  </a:lnTo>
                  <a:lnTo>
                    <a:pt x="328280" y="1092182"/>
                  </a:lnTo>
                  <a:lnTo>
                    <a:pt x="314943" y="1042537"/>
                  </a:lnTo>
                  <a:lnTo>
                    <a:pt x="301606" y="992893"/>
                  </a:lnTo>
                  <a:lnTo>
                    <a:pt x="288269" y="943248"/>
                  </a:lnTo>
                  <a:lnTo>
                    <a:pt x="274932" y="893603"/>
                  </a:lnTo>
                  <a:lnTo>
                    <a:pt x="261595" y="843959"/>
                  </a:lnTo>
                  <a:lnTo>
                    <a:pt x="248258" y="794314"/>
                  </a:lnTo>
                  <a:lnTo>
                    <a:pt x="234921" y="744669"/>
                  </a:lnTo>
                  <a:lnTo>
                    <a:pt x="221584" y="695025"/>
                  </a:lnTo>
                  <a:lnTo>
                    <a:pt x="208247" y="645380"/>
                  </a:lnTo>
                  <a:lnTo>
                    <a:pt x="194910" y="595735"/>
                  </a:lnTo>
                  <a:lnTo>
                    <a:pt x="181573" y="546091"/>
                  </a:lnTo>
                  <a:lnTo>
                    <a:pt x="168236" y="496446"/>
                  </a:lnTo>
                  <a:lnTo>
                    <a:pt x="154899" y="446801"/>
                  </a:lnTo>
                  <a:lnTo>
                    <a:pt x="141562" y="397157"/>
                  </a:lnTo>
                  <a:lnTo>
                    <a:pt x="128225" y="347512"/>
                  </a:lnTo>
                  <a:lnTo>
                    <a:pt x="114888" y="297867"/>
                  </a:lnTo>
                  <a:lnTo>
                    <a:pt x="101551" y="248223"/>
                  </a:lnTo>
                  <a:lnTo>
                    <a:pt x="88214" y="198578"/>
                  </a:lnTo>
                  <a:lnTo>
                    <a:pt x="74877" y="148933"/>
                  </a:lnTo>
                  <a:lnTo>
                    <a:pt x="61540" y="99289"/>
                  </a:lnTo>
                  <a:lnTo>
                    <a:pt x="48203" y="49644"/>
                  </a:lnTo>
                  <a:lnTo>
                    <a:pt x="34866" y="0"/>
                  </a:lnTo>
                  <a:lnTo>
                    <a:pt x="0" y="9822"/>
                  </a:lnTo>
                  <a:lnTo>
                    <a:pt x="14539" y="59128"/>
                  </a:lnTo>
                  <a:lnTo>
                    <a:pt x="29078" y="108434"/>
                  </a:lnTo>
                  <a:lnTo>
                    <a:pt x="43617" y="157740"/>
                  </a:lnTo>
                  <a:lnTo>
                    <a:pt x="58157" y="207046"/>
                  </a:lnTo>
                  <a:lnTo>
                    <a:pt x="72696" y="256352"/>
                  </a:lnTo>
                  <a:lnTo>
                    <a:pt x="87235" y="305658"/>
                  </a:lnTo>
                  <a:lnTo>
                    <a:pt x="101775" y="354964"/>
                  </a:lnTo>
                  <a:lnTo>
                    <a:pt x="116314" y="404270"/>
                  </a:lnTo>
                  <a:lnTo>
                    <a:pt x="130853" y="453576"/>
                  </a:lnTo>
                  <a:lnTo>
                    <a:pt x="145393" y="502882"/>
                  </a:lnTo>
                  <a:lnTo>
                    <a:pt x="159932" y="552188"/>
                  </a:lnTo>
                  <a:lnTo>
                    <a:pt x="174471" y="601494"/>
                  </a:lnTo>
                  <a:lnTo>
                    <a:pt x="189011" y="650800"/>
                  </a:lnTo>
                  <a:lnTo>
                    <a:pt x="203550" y="700105"/>
                  </a:lnTo>
                  <a:lnTo>
                    <a:pt x="218089" y="749411"/>
                  </a:lnTo>
                  <a:lnTo>
                    <a:pt x="232629" y="798717"/>
                  </a:lnTo>
                  <a:lnTo>
                    <a:pt x="247168" y="848023"/>
                  </a:lnTo>
                  <a:lnTo>
                    <a:pt x="261707" y="897329"/>
                  </a:lnTo>
                  <a:lnTo>
                    <a:pt x="276246" y="946635"/>
                  </a:lnTo>
                  <a:lnTo>
                    <a:pt x="290786" y="995941"/>
                  </a:lnTo>
                  <a:lnTo>
                    <a:pt x="305325" y="1045247"/>
                  </a:lnTo>
                  <a:lnTo>
                    <a:pt x="319864" y="1094553"/>
                  </a:lnTo>
                  <a:lnTo>
                    <a:pt x="334404" y="1143859"/>
                  </a:lnTo>
                  <a:lnTo>
                    <a:pt x="348943" y="1193165"/>
                  </a:lnTo>
                  <a:lnTo>
                    <a:pt x="363482" y="1242471"/>
                  </a:lnTo>
                  <a:lnTo>
                    <a:pt x="378022" y="1291777"/>
                  </a:lnTo>
                  <a:lnTo>
                    <a:pt x="392561" y="1341083"/>
                  </a:lnTo>
                  <a:lnTo>
                    <a:pt x="407100" y="1390389"/>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1750975" y="1962350"/>
              <a:ext cx="386773" cy="1448637"/>
            </a:xfrm>
            <a:custGeom>
              <a:avLst/>
              <a:pathLst>
                <a:path w="386773" h="1448637">
                  <a:moveTo>
                    <a:pt x="386773" y="1448637"/>
                  </a:moveTo>
                  <a:lnTo>
                    <a:pt x="374642" y="1398684"/>
                  </a:lnTo>
                  <a:lnTo>
                    <a:pt x="362511" y="1348731"/>
                  </a:lnTo>
                  <a:lnTo>
                    <a:pt x="350380" y="1298778"/>
                  </a:lnTo>
                  <a:lnTo>
                    <a:pt x="338249" y="1248825"/>
                  </a:lnTo>
                  <a:lnTo>
                    <a:pt x="326117" y="1198872"/>
                  </a:lnTo>
                  <a:lnTo>
                    <a:pt x="313986" y="1148919"/>
                  </a:lnTo>
                  <a:lnTo>
                    <a:pt x="301855" y="1098966"/>
                  </a:lnTo>
                  <a:lnTo>
                    <a:pt x="289724" y="1049013"/>
                  </a:lnTo>
                  <a:lnTo>
                    <a:pt x="277593" y="999060"/>
                  </a:lnTo>
                  <a:lnTo>
                    <a:pt x="265462" y="949107"/>
                  </a:lnTo>
                  <a:lnTo>
                    <a:pt x="253331" y="899154"/>
                  </a:lnTo>
                  <a:lnTo>
                    <a:pt x="241200" y="849201"/>
                  </a:lnTo>
                  <a:lnTo>
                    <a:pt x="229069" y="799248"/>
                  </a:lnTo>
                  <a:lnTo>
                    <a:pt x="216938" y="749295"/>
                  </a:lnTo>
                  <a:lnTo>
                    <a:pt x="204806" y="699342"/>
                  </a:lnTo>
                  <a:lnTo>
                    <a:pt x="192675" y="649389"/>
                  </a:lnTo>
                  <a:lnTo>
                    <a:pt x="180544" y="599436"/>
                  </a:lnTo>
                  <a:lnTo>
                    <a:pt x="168413" y="549483"/>
                  </a:lnTo>
                  <a:lnTo>
                    <a:pt x="156282" y="499530"/>
                  </a:lnTo>
                  <a:lnTo>
                    <a:pt x="144151" y="449577"/>
                  </a:lnTo>
                  <a:lnTo>
                    <a:pt x="132020" y="399624"/>
                  </a:lnTo>
                  <a:lnTo>
                    <a:pt x="119889" y="349671"/>
                  </a:lnTo>
                  <a:lnTo>
                    <a:pt x="107758" y="299718"/>
                  </a:lnTo>
                  <a:lnTo>
                    <a:pt x="95626" y="249765"/>
                  </a:lnTo>
                  <a:lnTo>
                    <a:pt x="83495" y="199812"/>
                  </a:lnTo>
                  <a:lnTo>
                    <a:pt x="71364" y="149859"/>
                  </a:lnTo>
                  <a:lnTo>
                    <a:pt x="59233" y="99906"/>
                  </a:lnTo>
                  <a:lnTo>
                    <a:pt x="47102" y="49953"/>
                  </a:lnTo>
                  <a:lnTo>
                    <a:pt x="34971" y="0"/>
                  </a:lnTo>
                  <a:lnTo>
                    <a:pt x="0" y="8942"/>
                  </a:lnTo>
                  <a:lnTo>
                    <a:pt x="13337" y="58587"/>
                  </a:lnTo>
                  <a:lnTo>
                    <a:pt x="26674" y="108231"/>
                  </a:lnTo>
                  <a:lnTo>
                    <a:pt x="40011" y="157876"/>
                  </a:lnTo>
                  <a:lnTo>
                    <a:pt x="53348" y="207521"/>
                  </a:lnTo>
                  <a:lnTo>
                    <a:pt x="66685" y="257165"/>
                  </a:lnTo>
                  <a:lnTo>
                    <a:pt x="80022" y="306810"/>
                  </a:lnTo>
                  <a:lnTo>
                    <a:pt x="93359" y="356455"/>
                  </a:lnTo>
                  <a:lnTo>
                    <a:pt x="106696" y="406099"/>
                  </a:lnTo>
                  <a:lnTo>
                    <a:pt x="120033" y="455744"/>
                  </a:lnTo>
                  <a:lnTo>
                    <a:pt x="133370" y="505389"/>
                  </a:lnTo>
                  <a:lnTo>
                    <a:pt x="146707" y="555033"/>
                  </a:lnTo>
                  <a:lnTo>
                    <a:pt x="160044" y="604678"/>
                  </a:lnTo>
                  <a:lnTo>
                    <a:pt x="173381" y="654323"/>
                  </a:lnTo>
                  <a:lnTo>
                    <a:pt x="186718" y="703967"/>
                  </a:lnTo>
                  <a:lnTo>
                    <a:pt x="200055" y="753612"/>
                  </a:lnTo>
                  <a:lnTo>
                    <a:pt x="213392" y="803257"/>
                  </a:lnTo>
                  <a:lnTo>
                    <a:pt x="226729" y="852901"/>
                  </a:lnTo>
                  <a:lnTo>
                    <a:pt x="240066" y="902546"/>
                  </a:lnTo>
                  <a:lnTo>
                    <a:pt x="253403" y="952191"/>
                  </a:lnTo>
                  <a:lnTo>
                    <a:pt x="266740" y="1001835"/>
                  </a:lnTo>
                  <a:lnTo>
                    <a:pt x="280077" y="1051480"/>
                  </a:lnTo>
                  <a:lnTo>
                    <a:pt x="293414" y="1101125"/>
                  </a:lnTo>
                  <a:lnTo>
                    <a:pt x="306751" y="1150769"/>
                  </a:lnTo>
                  <a:lnTo>
                    <a:pt x="320088" y="1200414"/>
                  </a:lnTo>
                  <a:lnTo>
                    <a:pt x="333425" y="1250059"/>
                  </a:lnTo>
                  <a:lnTo>
                    <a:pt x="346762" y="1299703"/>
                  </a:lnTo>
                  <a:lnTo>
                    <a:pt x="360099" y="1349348"/>
                  </a:lnTo>
                  <a:lnTo>
                    <a:pt x="373436" y="1398993"/>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1785947" y="1954851"/>
              <a:ext cx="351802" cy="1456137"/>
            </a:xfrm>
            <a:custGeom>
              <a:avLst/>
              <a:pathLst>
                <a:path w="351802" h="1456137">
                  <a:moveTo>
                    <a:pt x="351802" y="1456137"/>
                  </a:moveTo>
                  <a:lnTo>
                    <a:pt x="340790" y="1405925"/>
                  </a:lnTo>
                  <a:lnTo>
                    <a:pt x="329778" y="1355713"/>
                  </a:lnTo>
                  <a:lnTo>
                    <a:pt x="318766" y="1305502"/>
                  </a:lnTo>
                  <a:lnTo>
                    <a:pt x="307754" y="1255290"/>
                  </a:lnTo>
                  <a:lnTo>
                    <a:pt x="296742" y="1205078"/>
                  </a:lnTo>
                  <a:lnTo>
                    <a:pt x="285730" y="1154867"/>
                  </a:lnTo>
                  <a:lnTo>
                    <a:pt x="274718" y="1104655"/>
                  </a:lnTo>
                  <a:lnTo>
                    <a:pt x="263706" y="1054444"/>
                  </a:lnTo>
                  <a:lnTo>
                    <a:pt x="252695" y="1004232"/>
                  </a:lnTo>
                  <a:lnTo>
                    <a:pt x="241683" y="954020"/>
                  </a:lnTo>
                  <a:lnTo>
                    <a:pt x="230671" y="903809"/>
                  </a:lnTo>
                  <a:lnTo>
                    <a:pt x="219659" y="853597"/>
                  </a:lnTo>
                  <a:lnTo>
                    <a:pt x="208647" y="803385"/>
                  </a:lnTo>
                  <a:lnTo>
                    <a:pt x="197635" y="753174"/>
                  </a:lnTo>
                  <a:lnTo>
                    <a:pt x="186623" y="702962"/>
                  </a:lnTo>
                  <a:lnTo>
                    <a:pt x="175611" y="652751"/>
                  </a:lnTo>
                  <a:lnTo>
                    <a:pt x="164599" y="602539"/>
                  </a:lnTo>
                  <a:lnTo>
                    <a:pt x="153587" y="552327"/>
                  </a:lnTo>
                  <a:lnTo>
                    <a:pt x="142576" y="502116"/>
                  </a:lnTo>
                  <a:lnTo>
                    <a:pt x="131564" y="451904"/>
                  </a:lnTo>
                  <a:lnTo>
                    <a:pt x="120552" y="401692"/>
                  </a:lnTo>
                  <a:lnTo>
                    <a:pt x="109540" y="351481"/>
                  </a:lnTo>
                  <a:lnTo>
                    <a:pt x="98528" y="301269"/>
                  </a:lnTo>
                  <a:lnTo>
                    <a:pt x="87516" y="251058"/>
                  </a:lnTo>
                  <a:lnTo>
                    <a:pt x="76504" y="200846"/>
                  </a:lnTo>
                  <a:lnTo>
                    <a:pt x="65492" y="150634"/>
                  </a:lnTo>
                  <a:lnTo>
                    <a:pt x="54480" y="100423"/>
                  </a:lnTo>
                  <a:lnTo>
                    <a:pt x="43468" y="50211"/>
                  </a:lnTo>
                  <a:lnTo>
                    <a:pt x="32457" y="0"/>
                  </a:lnTo>
                  <a:lnTo>
                    <a:pt x="0" y="7499"/>
                  </a:lnTo>
                  <a:lnTo>
                    <a:pt x="12131" y="57452"/>
                  </a:lnTo>
                  <a:lnTo>
                    <a:pt x="24262" y="107405"/>
                  </a:lnTo>
                  <a:lnTo>
                    <a:pt x="36393" y="157358"/>
                  </a:lnTo>
                  <a:lnTo>
                    <a:pt x="48524" y="207311"/>
                  </a:lnTo>
                  <a:lnTo>
                    <a:pt x="60655" y="257264"/>
                  </a:lnTo>
                  <a:lnTo>
                    <a:pt x="72786" y="307217"/>
                  </a:lnTo>
                  <a:lnTo>
                    <a:pt x="84917" y="357170"/>
                  </a:lnTo>
                  <a:lnTo>
                    <a:pt x="97048" y="407123"/>
                  </a:lnTo>
                  <a:lnTo>
                    <a:pt x="109179" y="457076"/>
                  </a:lnTo>
                  <a:lnTo>
                    <a:pt x="121311" y="507029"/>
                  </a:lnTo>
                  <a:lnTo>
                    <a:pt x="133442" y="556982"/>
                  </a:lnTo>
                  <a:lnTo>
                    <a:pt x="145573" y="606935"/>
                  </a:lnTo>
                  <a:lnTo>
                    <a:pt x="157704" y="656888"/>
                  </a:lnTo>
                  <a:lnTo>
                    <a:pt x="169835" y="706841"/>
                  </a:lnTo>
                  <a:lnTo>
                    <a:pt x="181966" y="756794"/>
                  </a:lnTo>
                  <a:lnTo>
                    <a:pt x="194097" y="806747"/>
                  </a:lnTo>
                  <a:lnTo>
                    <a:pt x="206228" y="856700"/>
                  </a:lnTo>
                  <a:lnTo>
                    <a:pt x="218359" y="906653"/>
                  </a:lnTo>
                  <a:lnTo>
                    <a:pt x="230491" y="956606"/>
                  </a:lnTo>
                  <a:lnTo>
                    <a:pt x="242622" y="1006559"/>
                  </a:lnTo>
                  <a:lnTo>
                    <a:pt x="254753" y="1056512"/>
                  </a:lnTo>
                  <a:lnTo>
                    <a:pt x="266884" y="1106465"/>
                  </a:lnTo>
                  <a:lnTo>
                    <a:pt x="279015" y="1156418"/>
                  </a:lnTo>
                  <a:lnTo>
                    <a:pt x="291146" y="1206371"/>
                  </a:lnTo>
                  <a:lnTo>
                    <a:pt x="303277" y="1256324"/>
                  </a:lnTo>
                  <a:lnTo>
                    <a:pt x="315408" y="1306277"/>
                  </a:lnTo>
                  <a:lnTo>
                    <a:pt x="327539" y="1356230"/>
                  </a:lnTo>
                  <a:lnTo>
                    <a:pt x="339670" y="1406183"/>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1818404" y="1948309"/>
              <a:ext cx="319344" cy="1462679"/>
            </a:xfrm>
            <a:custGeom>
              <a:avLst/>
              <a:pathLst>
                <a:path w="319344" h="1462679">
                  <a:moveTo>
                    <a:pt x="319344" y="1462679"/>
                  </a:moveTo>
                  <a:lnTo>
                    <a:pt x="309417" y="1412242"/>
                  </a:lnTo>
                  <a:lnTo>
                    <a:pt x="299490" y="1361805"/>
                  </a:lnTo>
                  <a:lnTo>
                    <a:pt x="289562" y="1311368"/>
                  </a:lnTo>
                  <a:lnTo>
                    <a:pt x="279635" y="1260930"/>
                  </a:lnTo>
                  <a:lnTo>
                    <a:pt x="269707" y="1210493"/>
                  </a:lnTo>
                  <a:lnTo>
                    <a:pt x="259780" y="1160056"/>
                  </a:lnTo>
                  <a:lnTo>
                    <a:pt x="249852" y="1109619"/>
                  </a:lnTo>
                  <a:lnTo>
                    <a:pt x="239925" y="1059181"/>
                  </a:lnTo>
                  <a:lnTo>
                    <a:pt x="229997" y="1008744"/>
                  </a:lnTo>
                  <a:lnTo>
                    <a:pt x="220070" y="958307"/>
                  </a:lnTo>
                  <a:lnTo>
                    <a:pt x="210142" y="907870"/>
                  </a:lnTo>
                  <a:lnTo>
                    <a:pt x="200215" y="857432"/>
                  </a:lnTo>
                  <a:lnTo>
                    <a:pt x="190288" y="806995"/>
                  </a:lnTo>
                  <a:lnTo>
                    <a:pt x="180360" y="756558"/>
                  </a:lnTo>
                  <a:lnTo>
                    <a:pt x="170433" y="706121"/>
                  </a:lnTo>
                  <a:lnTo>
                    <a:pt x="160505" y="655684"/>
                  </a:lnTo>
                  <a:lnTo>
                    <a:pt x="150578" y="605246"/>
                  </a:lnTo>
                  <a:lnTo>
                    <a:pt x="140650" y="554809"/>
                  </a:lnTo>
                  <a:lnTo>
                    <a:pt x="130723" y="504372"/>
                  </a:lnTo>
                  <a:lnTo>
                    <a:pt x="120795" y="453935"/>
                  </a:lnTo>
                  <a:lnTo>
                    <a:pt x="110868" y="403497"/>
                  </a:lnTo>
                  <a:lnTo>
                    <a:pt x="100940" y="353060"/>
                  </a:lnTo>
                  <a:lnTo>
                    <a:pt x="91013" y="302623"/>
                  </a:lnTo>
                  <a:lnTo>
                    <a:pt x="81085" y="252186"/>
                  </a:lnTo>
                  <a:lnTo>
                    <a:pt x="71158" y="201748"/>
                  </a:lnTo>
                  <a:lnTo>
                    <a:pt x="61231" y="151311"/>
                  </a:lnTo>
                  <a:lnTo>
                    <a:pt x="51303" y="100874"/>
                  </a:lnTo>
                  <a:lnTo>
                    <a:pt x="41376" y="50437"/>
                  </a:lnTo>
                  <a:lnTo>
                    <a:pt x="31448" y="0"/>
                  </a:lnTo>
                  <a:lnTo>
                    <a:pt x="0" y="6542"/>
                  </a:lnTo>
                  <a:lnTo>
                    <a:pt x="11011" y="56754"/>
                  </a:lnTo>
                  <a:lnTo>
                    <a:pt x="22023" y="106965"/>
                  </a:lnTo>
                  <a:lnTo>
                    <a:pt x="33035" y="157177"/>
                  </a:lnTo>
                  <a:lnTo>
                    <a:pt x="44047" y="207389"/>
                  </a:lnTo>
                  <a:lnTo>
                    <a:pt x="55059" y="257600"/>
                  </a:lnTo>
                  <a:lnTo>
                    <a:pt x="66071" y="307812"/>
                  </a:lnTo>
                  <a:lnTo>
                    <a:pt x="77083" y="358024"/>
                  </a:lnTo>
                  <a:lnTo>
                    <a:pt x="88095" y="408235"/>
                  </a:lnTo>
                  <a:lnTo>
                    <a:pt x="99107" y="458447"/>
                  </a:lnTo>
                  <a:lnTo>
                    <a:pt x="110118" y="508658"/>
                  </a:lnTo>
                  <a:lnTo>
                    <a:pt x="121130" y="558870"/>
                  </a:lnTo>
                  <a:lnTo>
                    <a:pt x="132142" y="609082"/>
                  </a:lnTo>
                  <a:lnTo>
                    <a:pt x="143154" y="659293"/>
                  </a:lnTo>
                  <a:lnTo>
                    <a:pt x="154166" y="709505"/>
                  </a:lnTo>
                  <a:lnTo>
                    <a:pt x="165178" y="759717"/>
                  </a:lnTo>
                  <a:lnTo>
                    <a:pt x="176190" y="809928"/>
                  </a:lnTo>
                  <a:lnTo>
                    <a:pt x="187202" y="860140"/>
                  </a:lnTo>
                  <a:lnTo>
                    <a:pt x="198214" y="910351"/>
                  </a:lnTo>
                  <a:lnTo>
                    <a:pt x="209226" y="960563"/>
                  </a:lnTo>
                  <a:lnTo>
                    <a:pt x="220237" y="1010775"/>
                  </a:lnTo>
                  <a:lnTo>
                    <a:pt x="231249" y="1060986"/>
                  </a:lnTo>
                  <a:lnTo>
                    <a:pt x="242261" y="1111198"/>
                  </a:lnTo>
                  <a:lnTo>
                    <a:pt x="253273" y="1161409"/>
                  </a:lnTo>
                  <a:lnTo>
                    <a:pt x="264285" y="1211621"/>
                  </a:lnTo>
                  <a:lnTo>
                    <a:pt x="275297" y="1261833"/>
                  </a:lnTo>
                  <a:lnTo>
                    <a:pt x="286309" y="1312044"/>
                  </a:lnTo>
                  <a:lnTo>
                    <a:pt x="297321" y="1362256"/>
                  </a:lnTo>
                  <a:lnTo>
                    <a:pt x="308333" y="1412468"/>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1849853" y="1920245"/>
              <a:ext cx="287896" cy="1490743"/>
            </a:xfrm>
            <a:custGeom>
              <a:avLst/>
              <a:pathLst>
                <a:path w="287896" h="1490743">
                  <a:moveTo>
                    <a:pt x="287896" y="1490743"/>
                  </a:moveTo>
                  <a:lnTo>
                    <a:pt x="287896" y="1439338"/>
                  </a:lnTo>
                  <a:lnTo>
                    <a:pt x="287896" y="1387933"/>
                  </a:lnTo>
                  <a:lnTo>
                    <a:pt x="287896" y="1336528"/>
                  </a:lnTo>
                  <a:lnTo>
                    <a:pt x="287896" y="1285123"/>
                  </a:lnTo>
                  <a:lnTo>
                    <a:pt x="287896" y="1233718"/>
                  </a:lnTo>
                  <a:lnTo>
                    <a:pt x="287896" y="1182313"/>
                  </a:lnTo>
                  <a:lnTo>
                    <a:pt x="287896" y="1130908"/>
                  </a:lnTo>
                  <a:lnTo>
                    <a:pt x="287896" y="1079503"/>
                  </a:lnTo>
                  <a:lnTo>
                    <a:pt x="287896" y="1028098"/>
                  </a:lnTo>
                  <a:lnTo>
                    <a:pt x="287896" y="976694"/>
                  </a:lnTo>
                  <a:lnTo>
                    <a:pt x="287896" y="925289"/>
                  </a:lnTo>
                  <a:lnTo>
                    <a:pt x="287896" y="873884"/>
                  </a:lnTo>
                  <a:lnTo>
                    <a:pt x="287896" y="822479"/>
                  </a:lnTo>
                  <a:lnTo>
                    <a:pt x="287896" y="771074"/>
                  </a:lnTo>
                  <a:lnTo>
                    <a:pt x="287896" y="719669"/>
                  </a:lnTo>
                  <a:lnTo>
                    <a:pt x="287896" y="668264"/>
                  </a:lnTo>
                  <a:lnTo>
                    <a:pt x="287896" y="616859"/>
                  </a:lnTo>
                  <a:lnTo>
                    <a:pt x="287896" y="565454"/>
                  </a:lnTo>
                  <a:lnTo>
                    <a:pt x="287896" y="514049"/>
                  </a:lnTo>
                  <a:lnTo>
                    <a:pt x="287896" y="462644"/>
                  </a:lnTo>
                  <a:lnTo>
                    <a:pt x="287896" y="411239"/>
                  </a:lnTo>
                  <a:lnTo>
                    <a:pt x="287896" y="359834"/>
                  </a:lnTo>
                  <a:lnTo>
                    <a:pt x="287896" y="308429"/>
                  </a:lnTo>
                  <a:lnTo>
                    <a:pt x="287896" y="257024"/>
                  </a:lnTo>
                  <a:lnTo>
                    <a:pt x="287896" y="205619"/>
                  </a:lnTo>
                  <a:lnTo>
                    <a:pt x="287896" y="154214"/>
                  </a:lnTo>
                  <a:lnTo>
                    <a:pt x="287896" y="102809"/>
                  </a:lnTo>
                  <a:lnTo>
                    <a:pt x="287896" y="51404"/>
                  </a:lnTo>
                  <a:lnTo>
                    <a:pt x="287896" y="0"/>
                  </a:lnTo>
                  <a:lnTo>
                    <a:pt x="229967" y="1125"/>
                  </a:lnTo>
                  <a:lnTo>
                    <a:pt x="172126" y="4502"/>
                  </a:lnTo>
                  <a:lnTo>
                    <a:pt x="114460" y="10123"/>
                  </a:lnTo>
                  <a:lnTo>
                    <a:pt x="57055" y="17981"/>
                  </a:lnTo>
                  <a:lnTo>
                    <a:pt x="0" y="28063"/>
                  </a:lnTo>
                  <a:lnTo>
                    <a:pt x="9927" y="78501"/>
                  </a:lnTo>
                  <a:lnTo>
                    <a:pt x="19854" y="128938"/>
                  </a:lnTo>
                  <a:lnTo>
                    <a:pt x="29782" y="179375"/>
                  </a:lnTo>
                  <a:lnTo>
                    <a:pt x="39709" y="229812"/>
                  </a:lnTo>
                  <a:lnTo>
                    <a:pt x="49637" y="280249"/>
                  </a:lnTo>
                  <a:lnTo>
                    <a:pt x="59564" y="330687"/>
                  </a:lnTo>
                  <a:lnTo>
                    <a:pt x="69492" y="381124"/>
                  </a:lnTo>
                  <a:lnTo>
                    <a:pt x="79419" y="431561"/>
                  </a:lnTo>
                  <a:lnTo>
                    <a:pt x="89347" y="481998"/>
                  </a:lnTo>
                  <a:lnTo>
                    <a:pt x="99274" y="532436"/>
                  </a:lnTo>
                  <a:lnTo>
                    <a:pt x="109202" y="582873"/>
                  </a:lnTo>
                  <a:lnTo>
                    <a:pt x="119129" y="633310"/>
                  </a:lnTo>
                  <a:lnTo>
                    <a:pt x="129056" y="683747"/>
                  </a:lnTo>
                  <a:lnTo>
                    <a:pt x="138984" y="734185"/>
                  </a:lnTo>
                  <a:lnTo>
                    <a:pt x="148911" y="784622"/>
                  </a:lnTo>
                  <a:lnTo>
                    <a:pt x="158839" y="835059"/>
                  </a:lnTo>
                  <a:lnTo>
                    <a:pt x="168766" y="885496"/>
                  </a:lnTo>
                  <a:lnTo>
                    <a:pt x="178694" y="935933"/>
                  </a:lnTo>
                  <a:lnTo>
                    <a:pt x="188621" y="986371"/>
                  </a:lnTo>
                  <a:lnTo>
                    <a:pt x="198549" y="1036808"/>
                  </a:lnTo>
                  <a:lnTo>
                    <a:pt x="208476" y="1087245"/>
                  </a:lnTo>
                  <a:lnTo>
                    <a:pt x="218404" y="1137682"/>
                  </a:lnTo>
                  <a:lnTo>
                    <a:pt x="228331" y="1188120"/>
                  </a:lnTo>
                  <a:lnTo>
                    <a:pt x="238259" y="1238557"/>
                  </a:lnTo>
                  <a:lnTo>
                    <a:pt x="248186" y="1288994"/>
                  </a:lnTo>
                  <a:lnTo>
                    <a:pt x="258113" y="1339431"/>
                  </a:lnTo>
                  <a:lnTo>
                    <a:pt x="268041" y="1389869"/>
                  </a:lnTo>
                  <a:lnTo>
                    <a:pt x="277968" y="1440306"/>
                  </a:lnTo>
                  <a:close/>
                </a:path>
              </a:pathLst>
            </a:custGeom>
            <a:solidFill>
              <a:srgbClr val="D3D3D3">
                <a:alpha val="100000"/>
              </a:srgbClr>
            </a:solidFill>
            <a:ln w="13550" cap="flat">
              <a:solidFill>
                <a:srgbClr val="000000">
                  <a:alpha val="100000"/>
                </a:srgbClr>
              </a:solidFill>
              <a:prstDash val="solid"/>
              <a:miter/>
            </a:ln>
          </p:spPr>
          <p:txBody>
            <a:bodyPr/>
            <a:lstStyle/>
            <a:p/>
          </p:txBody>
        </p:sp>
        <p:sp>
          <p:nvSpPr>
            <p:cNvPr id="35" name="tx35"/>
            <p:cNvSpPr/>
            <p:nvPr/>
          </p:nvSpPr>
          <p:spPr>
            <a:xfrm>
              <a:off x="4073178" y="1539441"/>
              <a:ext cx="2943045"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MCV1 unvaccinated (% of total unvaccinated)</a:t>
              </a:r>
            </a:p>
          </p:txBody>
        </p:sp>
        <p:sp>
          <p:nvSpPr>
            <p:cNvPr id="36" name="rc36"/>
            <p:cNvSpPr/>
            <p:nvPr/>
          </p:nvSpPr>
          <p:spPr>
            <a:xfrm>
              <a:off x="4082178" y="176383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7" name="rc37"/>
            <p:cNvSpPr/>
            <p:nvPr/>
          </p:nvSpPr>
          <p:spPr>
            <a:xfrm>
              <a:off x="4082178" y="198329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8" name="rc38"/>
            <p:cNvSpPr/>
            <p:nvPr/>
          </p:nvSpPr>
          <p:spPr>
            <a:xfrm>
              <a:off x="4082178" y="220274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39" name="rc39"/>
            <p:cNvSpPr/>
            <p:nvPr/>
          </p:nvSpPr>
          <p:spPr>
            <a:xfrm>
              <a:off x="4082178" y="242220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0" name="rc40"/>
            <p:cNvSpPr/>
            <p:nvPr/>
          </p:nvSpPr>
          <p:spPr>
            <a:xfrm>
              <a:off x="4082178" y="264165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1" name="rc41"/>
            <p:cNvSpPr/>
            <p:nvPr/>
          </p:nvSpPr>
          <p:spPr>
            <a:xfrm>
              <a:off x="4082178" y="286111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2" name="rc42"/>
            <p:cNvSpPr/>
            <p:nvPr/>
          </p:nvSpPr>
          <p:spPr>
            <a:xfrm>
              <a:off x="4082178" y="308057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3" name="rc43"/>
            <p:cNvSpPr/>
            <p:nvPr/>
          </p:nvSpPr>
          <p:spPr>
            <a:xfrm>
              <a:off x="4082178" y="330002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4" name="rc44"/>
            <p:cNvSpPr/>
            <p:nvPr/>
          </p:nvSpPr>
          <p:spPr>
            <a:xfrm>
              <a:off x="4082178" y="351948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5" name="rc45"/>
            <p:cNvSpPr/>
            <p:nvPr/>
          </p:nvSpPr>
          <p:spPr>
            <a:xfrm>
              <a:off x="4082178" y="373893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6" name="rc46"/>
            <p:cNvSpPr/>
            <p:nvPr/>
          </p:nvSpPr>
          <p:spPr>
            <a:xfrm>
              <a:off x="4082178" y="395839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7" name="rc47"/>
            <p:cNvSpPr/>
            <p:nvPr/>
          </p:nvSpPr>
          <p:spPr>
            <a:xfrm>
              <a:off x="4082178" y="417785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8" name="rc48"/>
            <p:cNvSpPr/>
            <p:nvPr/>
          </p:nvSpPr>
          <p:spPr>
            <a:xfrm>
              <a:off x="4082178" y="439730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49" name="rc49"/>
            <p:cNvSpPr/>
            <p:nvPr/>
          </p:nvSpPr>
          <p:spPr>
            <a:xfrm>
              <a:off x="4082178" y="461676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0" name="rc50"/>
            <p:cNvSpPr/>
            <p:nvPr/>
          </p:nvSpPr>
          <p:spPr>
            <a:xfrm>
              <a:off x="4082178" y="483621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1" name="rc51"/>
            <p:cNvSpPr/>
            <p:nvPr/>
          </p:nvSpPr>
          <p:spPr>
            <a:xfrm>
              <a:off x="4082178" y="505567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2" name="rc52"/>
            <p:cNvSpPr/>
            <p:nvPr/>
          </p:nvSpPr>
          <p:spPr>
            <a:xfrm>
              <a:off x="6795248" y="176383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3" name="rc53"/>
            <p:cNvSpPr/>
            <p:nvPr/>
          </p:nvSpPr>
          <p:spPr>
            <a:xfrm>
              <a:off x="6795248" y="198329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4" name="rc54"/>
            <p:cNvSpPr/>
            <p:nvPr/>
          </p:nvSpPr>
          <p:spPr>
            <a:xfrm>
              <a:off x="6795248" y="220274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5" name="rc55"/>
            <p:cNvSpPr/>
            <p:nvPr/>
          </p:nvSpPr>
          <p:spPr>
            <a:xfrm>
              <a:off x="6795248" y="242220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6" name="rc56"/>
            <p:cNvSpPr/>
            <p:nvPr/>
          </p:nvSpPr>
          <p:spPr>
            <a:xfrm>
              <a:off x="6795248" y="264165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7" name="rc57"/>
            <p:cNvSpPr/>
            <p:nvPr/>
          </p:nvSpPr>
          <p:spPr>
            <a:xfrm>
              <a:off x="6795248" y="286111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8" name="rc58"/>
            <p:cNvSpPr/>
            <p:nvPr/>
          </p:nvSpPr>
          <p:spPr>
            <a:xfrm>
              <a:off x="6795248" y="308057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59" name="rc59"/>
            <p:cNvSpPr/>
            <p:nvPr/>
          </p:nvSpPr>
          <p:spPr>
            <a:xfrm>
              <a:off x="6795248" y="330002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0" name="rc60"/>
            <p:cNvSpPr/>
            <p:nvPr/>
          </p:nvSpPr>
          <p:spPr>
            <a:xfrm>
              <a:off x="6795248" y="351948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1" name="rc61"/>
            <p:cNvSpPr/>
            <p:nvPr/>
          </p:nvSpPr>
          <p:spPr>
            <a:xfrm>
              <a:off x="6795248" y="373893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2" name="rc62"/>
            <p:cNvSpPr/>
            <p:nvPr/>
          </p:nvSpPr>
          <p:spPr>
            <a:xfrm>
              <a:off x="6795248" y="395839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3" name="rc63"/>
            <p:cNvSpPr/>
            <p:nvPr/>
          </p:nvSpPr>
          <p:spPr>
            <a:xfrm>
              <a:off x="6795248" y="417785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4" name="rc64"/>
            <p:cNvSpPr/>
            <p:nvPr/>
          </p:nvSpPr>
          <p:spPr>
            <a:xfrm>
              <a:off x="6795248" y="439730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5" name="rc65"/>
            <p:cNvSpPr/>
            <p:nvPr/>
          </p:nvSpPr>
          <p:spPr>
            <a:xfrm>
              <a:off x="6795248" y="461676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6" name="rc66"/>
            <p:cNvSpPr/>
            <p:nvPr/>
          </p:nvSpPr>
          <p:spPr>
            <a:xfrm>
              <a:off x="6795248" y="4836219"/>
              <a:ext cx="201455" cy="201456"/>
            </a:xfrm>
            <a:prstGeom prst="rect">
              <a:avLst/>
            </a:prstGeom>
            <a:solidFill>
              <a:srgbClr val="D3D3D3">
                <a:alpha val="100000"/>
              </a:srgbClr>
            </a:solidFill>
            <a:ln w="13550" cap="flat">
              <a:solidFill>
                <a:srgbClr val="000000">
                  <a:alpha val="100000"/>
                </a:srgbClr>
              </a:solidFill>
              <a:prstDash val="solid"/>
              <a:miter/>
            </a:ln>
          </p:spPr>
          <p:txBody>
            <a:bodyPr/>
            <a:lstStyle/>
            <a:p/>
          </p:txBody>
        </p:sp>
        <p:sp>
          <p:nvSpPr>
            <p:cNvPr id="67" name="tx67"/>
            <p:cNvSpPr/>
            <p:nvPr/>
          </p:nvSpPr>
          <p:spPr>
            <a:xfrm>
              <a:off x="4362223" y="1799679"/>
              <a:ext cx="1627668"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 United States: 291,000 (36%) </a:t>
              </a:r>
            </a:p>
          </p:txBody>
        </p:sp>
        <p:sp>
          <p:nvSpPr>
            <p:cNvPr id="68" name="tx68"/>
            <p:cNvSpPr/>
            <p:nvPr/>
          </p:nvSpPr>
          <p:spPr>
            <a:xfrm>
              <a:off x="4362223" y="2019135"/>
              <a:ext cx="162761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 United Kingdom: 69,000 (8%) </a:t>
              </a:r>
            </a:p>
          </p:txBody>
        </p:sp>
        <p:sp>
          <p:nvSpPr>
            <p:cNvPr id="69" name="tx69"/>
            <p:cNvSpPr/>
            <p:nvPr/>
          </p:nvSpPr>
          <p:spPr>
            <a:xfrm>
              <a:off x="4362223" y="2238591"/>
              <a:ext cx="113691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 Japan: 45,000 (6%) </a:t>
              </a:r>
            </a:p>
          </p:txBody>
        </p:sp>
        <p:sp>
          <p:nvSpPr>
            <p:cNvPr id="70" name="tx70"/>
            <p:cNvSpPr/>
            <p:nvPr/>
          </p:nvSpPr>
          <p:spPr>
            <a:xfrm>
              <a:off x="4362223" y="2458047"/>
              <a:ext cx="127967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4) Romania: 40,000 (5%) </a:t>
              </a:r>
            </a:p>
          </p:txBody>
        </p:sp>
        <p:sp>
          <p:nvSpPr>
            <p:cNvPr id="71" name="tx71"/>
            <p:cNvSpPr/>
            <p:nvPr/>
          </p:nvSpPr>
          <p:spPr>
            <a:xfrm>
              <a:off x="4362223" y="2677503"/>
              <a:ext cx="180152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5) Russian Federation: 39,000 (5%) </a:t>
              </a:r>
            </a:p>
          </p:txBody>
        </p:sp>
        <p:sp>
          <p:nvSpPr>
            <p:cNvPr id="72" name="tx72"/>
            <p:cNvSpPr/>
            <p:nvPr/>
          </p:nvSpPr>
          <p:spPr>
            <a:xfrm>
              <a:off x="4362223" y="2896959"/>
              <a:ext cx="118024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 France: 32,000 (4%) </a:t>
              </a:r>
            </a:p>
          </p:txBody>
        </p:sp>
        <p:sp>
          <p:nvSpPr>
            <p:cNvPr id="73" name="tx73"/>
            <p:cNvSpPr/>
            <p:nvPr/>
          </p:nvSpPr>
          <p:spPr>
            <a:xfrm>
              <a:off x="4362223" y="3116415"/>
              <a:ext cx="118041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 Poland: 29,000 (4%) </a:t>
              </a:r>
            </a:p>
          </p:txBody>
        </p:sp>
        <p:sp>
          <p:nvSpPr>
            <p:cNvPr id="74" name="tx74"/>
            <p:cNvSpPr/>
            <p:nvPr/>
          </p:nvSpPr>
          <p:spPr>
            <a:xfrm>
              <a:off x="4362223" y="3335871"/>
              <a:ext cx="122390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 Canada: 28,000 (4%) </a:t>
              </a:r>
            </a:p>
          </p:txBody>
        </p:sp>
        <p:sp>
          <p:nvSpPr>
            <p:cNvPr id="75" name="tx75"/>
            <p:cNvSpPr/>
            <p:nvPr/>
          </p:nvSpPr>
          <p:spPr>
            <a:xfrm>
              <a:off x="4362223" y="3555327"/>
              <a:ext cx="126723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 Australia: 27,000 (3%) </a:t>
              </a:r>
            </a:p>
          </p:txBody>
        </p:sp>
        <p:sp>
          <p:nvSpPr>
            <p:cNvPr id="76" name="tx76"/>
            <p:cNvSpPr/>
            <p:nvPr/>
          </p:nvSpPr>
          <p:spPr>
            <a:xfrm>
              <a:off x="4362223" y="3774783"/>
              <a:ext cx="135416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 Germany: 22,000 (3%) </a:t>
              </a:r>
            </a:p>
          </p:txBody>
        </p:sp>
        <p:sp>
          <p:nvSpPr>
            <p:cNvPr id="77" name="tx77"/>
            <p:cNvSpPr/>
            <p:nvPr/>
          </p:nvSpPr>
          <p:spPr>
            <a:xfrm>
              <a:off x="4362223" y="3994239"/>
              <a:ext cx="109953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11) Italy: 19,000 (2%) </a:t>
              </a:r>
            </a:p>
          </p:txBody>
        </p:sp>
        <p:sp>
          <p:nvSpPr>
            <p:cNvPr id="78" name="tx78"/>
            <p:cNvSpPr/>
            <p:nvPr/>
          </p:nvSpPr>
          <p:spPr>
            <a:xfrm>
              <a:off x="4362223" y="4213695"/>
              <a:ext cx="235443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12) Netherlands (Kingdom of the): 18,000 (2%) </a:t>
              </a:r>
            </a:p>
          </p:txBody>
        </p:sp>
        <p:sp>
          <p:nvSpPr>
            <p:cNvPr id="79" name="tx79"/>
            <p:cNvSpPr/>
            <p:nvPr/>
          </p:nvSpPr>
          <p:spPr>
            <a:xfrm>
              <a:off x="4362223" y="4433151"/>
              <a:ext cx="153451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13) Saudi Arabia: 16,000 (2%) </a:t>
              </a:r>
            </a:p>
          </p:txBody>
        </p:sp>
        <p:sp>
          <p:nvSpPr>
            <p:cNvPr id="80" name="tx80"/>
            <p:cNvSpPr/>
            <p:nvPr/>
          </p:nvSpPr>
          <p:spPr>
            <a:xfrm>
              <a:off x="4362223" y="4652607"/>
              <a:ext cx="131083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14) Panama: 16,000 (2%) </a:t>
              </a:r>
            </a:p>
          </p:txBody>
        </p:sp>
        <p:sp>
          <p:nvSpPr>
            <p:cNvPr id="81" name="tx81"/>
            <p:cNvSpPr/>
            <p:nvPr/>
          </p:nvSpPr>
          <p:spPr>
            <a:xfrm>
              <a:off x="4362223" y="4872063"/>
              <a:ext cx="118041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15) Spain: 13,000 (2%) </a:t>
              </a:r>
            </a:p>
          </p:txBody>
        </p:sp>
        <p:sp>
          <p:nvSpPr>
            <p:cNvPr id="82" name="tx82"/>
            <p:cNvSpPr/>
            <p:nvPr/>
          </p:nvSpPr>
          <p:spPr>
            <a:xfrm>
              <a:off x="4362223" y="5091519"/>
              <a:ext cx="129833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16) Czechia: 12,000 (1%) </a:t>
              </a:r>
            </a:p>
          </p:txBody>
        </p:sp>
        <p:sp>
          <p:nvSpPr>
            <p:cNvPr id="83" name="tx83"/>
            <p:cNvSpPr/>
            <p:nvPr/>
          </p:nvSpPr>
          <p:spPr>
            <a:xfrm>
              <a:off x="7075294" y="1799679"/>
              <a:ext cx="114925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17) Chile: 11,000 (1%) </a:t>
              </a:r>
            </a:p>
          </p:txBody>
        </p:sp>
        <p:sp>
          <p:nvSpPr>
            <p:cNvPr id="84" name="tx84"/>
            <p:cNvSpPr/>
            <p:nvPr/>
          </p:nvSpPr>
          <p:spPr>
            <a:xfrm>
              <a:off x="7075294" y="2019135"/>
              <a:ext cx="172082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18) Republic of Korea: 7,000 (1%) </a:t>
              </a:r>
            </a:p>
          </p:txBody>
        </p:sp>
        <p:sp>
          <p:nvSpPr>
            <p:cNvPr id="85" name="tx85"/>
            <p:cNvSpPr/>
            <p:nvPr/>
          </p:nvSpPr>
          <p:spPr>
            <a:xfrm>
              <a:off x="7075294" y="2238591"/>
              <a:ext cx="123629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19) Sweden: 7,000 (1%) </a:t>
              </a:r>
            </a:p>
          </p:txBody>
        </p:sp>
        <p:sp>
          <p:nvSpPr>
            <p:cNvPr id="86" name="tx86"/>
            <p:cNvSpPr/>
            <p:nvPr/>
          </p:nvSpPr>
          <p:spPr>
            <a:xfrm>
              <a:off x="7075294" y="2458047"/>
              <a:ext cx="149091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 New Zealand: 6,000 (1%) </a:t>
              </a:r>
            </a:p>
          </p:txBody>
        </p:sp>
        <p:sp>
          <p:nvSpPr>
            <p:cNvPr id="87" name="tx87"/>
            <p:cNvSpPr/>
            <p:nvPr/>
          </p:nvSpPr>
          <p:spPr>
            <a:xfrm>
              <a:off x="7075294" y="2677503"/>
              <a:ext cx="117413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21) Ireland: 6,000 (1%) </a:t>
              </a:r>
            </a:p>
          </p:txBody>
        </p:sp>
        <p:sp>
          <p:nvSpPr>
            <p:cNvPr id="88" name="tx88"/>
            <p:cNvSpPr/>
            <p:nvPr/>
          </p:nvSpPr>
          <p:spPr>
            <a:xfrm>
              <a:off x="7075294" y="2896959"/>
              <a:ext cx="124245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22) Bulgaria: 5,000 (1%) </a:t>
              </a:r>
            </a:p>
          </p:txBody>
        </p:sp>
        <p:sp>
          <p:nvSpPr>
            <p:cNvPr id="89" name="tx89"/>
            <p:cNvSpPr/>
            <p:nvPr/>
          </p:nvSpPr>
          <p:spPr>
            <a:xfrm>
              <a:off x="7075294" y="3116415"/>
              <a:ext cx="1410096"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23) Switzerland: 4,000 (1%) </a:t>
              </a:r>
            </a:p>
          </p:txBody>
        </p:sp>
        <p:sp>
          <p:nvSpPr>
            <p:cNvPr id="90" name="tx90"/>
            <p:cNvSpPr/>
            <p:nvPr/>
          </p:nvSpPr>
          <p:spPr>
            <a:xfrm>
              <a:off x="7075294" y="3335871"/>
              <a:ext cx="123618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24) Belgium: 4,000 (1%) </a:t>
              </a:r>
            </a:p>
          </p:txBody>
        </p:sp>
        <p:sp>
          <p:nvSpPr>
            <p:cNvPr id="91" name="tx91"/>
            <p:cNvSpPr/>
            <p:nvPr/>
          </p:nvSpPr>
          <p:spPr>
            <a:xfrm>
              <a:off x="7075294" y="3555327"/>
              <a:ext cx="124551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25) Austria: 4,000 (&lt;1%) </a:t>
              </a:r>
            </a:p>
          </p:txBody>
        </p:sp>
        <p:sp>
          <p:nvSpPr>
            <p:cNvPr id="92" name="tx92"/>
            <p:cNvSpPr/>
            <p:nvPr/>
          </p:nvSpPr>
          <p:spPr>
            <a:xfrm>
              <a:off x="7075294" y="3774783"/>
              <a:ext cx="1170969"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26) Israel: 3,000 (&lt;1%) </a:t>
              </a:r>
            </a:p>
          </p:txBody>
        </p:sp>
        <p:sp>
          <p:nvSpPr>
            <p:cNvPr id="93" name="tx93"/>
            <p:cNvSpPr/>
            <p:nvPr/>
          </p:nvSpPr>
          <p:spPr>
            <a:xfrm>
              <a:off x="7075294" y="3994239"/>
              <a:ext cx="125795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27) Croatia: 3,000 (&lt;1%) </a:t>
              </a:r>
            </a:p>
          </p:txBody>
        </p:sp>
        <p:sp>
          <p:nvSpPr>
            <p:cNvPr id="94" name="tx94"/>
            <p:cNvSpPr/>
            <p:nvPr/>
          </p:nvSpPr>
          <p:spPr>
            <a:xfrm>
              <a:off x="7075294" y="4213695"/>
              <a:ext cx="132011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28) Slovakia: 3,000 (&lt;1%) </a:t>
              </a:r>
            </a:p>
          </p:txBody>
        </p:sp>
        <p:sp>
          <p:nvSpPr>
            <p:cNvPr id="95" name="tx95"/>
            <p:cNvSpPr/>
            <p:nvPr/>
          </p:nvSpPr>
          <p:spPr>
            <a:xfrm>
              <a:off x="7075294" y="4433151"/>
              <a:ext cx="135105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29) Denmark: 3,000 (&lt;1%) </a:t>
              </a:r>
            </a:p>
          </p:txBody>
        </p:sp>
        <p:sp>
          <p:nvSpPr>
            <p:cNvPr id="96" name="tx96"/>
            <p:cNvSpPr/>
            <p:nvPr/>
          </p:nvSpPr>
          <p:spPr>
            <a:xfrm>
              <a:off x="7075294" y="4652607"/>
              <a:ext cx="135132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30) Lithuania: 3,000 (&lt;1%) </a:t>
              </a:r>
            </a:p>
          </p:txBody>
        </p:sp>
        <p:sp>
          <p:nvSpPr>
            <p:cNvPr id="97" name="tx97"/>
            <p:cNvSpPr/>
            <p:nvPr/>
          </p:nvSpPr>
          <p:spPr>
            <a:xfrm>
              <a:off x="7075294" y="4872063"/>
              <a:ext cx="206870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31) Remaining 31 countries: 25,000 (3%) </a:t>
              </a:r>
            </a:p>
          </p:txBody>
        </p:sp>
        <p:sp>
          <p:nvSpPr>
            <p:cNvPr id="98" name="tx98"/>
            <p:cNvSpPr/>
            <p:nvPr/>
          </p:nvSpPr>
          <p:spPr>
            <a:xfrm>
              <a:off x="274320" y="1354953"/>
              <a:ext cx="7072885"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Rank, number and percentage of children unprotected against measles, by country, HICs, 2023</a:t>
              </a:r>
            </a:p>
          </p:txBody>
        </p:sp>
        <p:sp>
          <p:nvSpPr>
            <p:cNvPr id="99" name="tx99"/>
            <p:cNvSpPr/>
            <p:nvPr/>
          </p:nvSpPr>
          <p:spPr>
            <a:xfrm>
              <a:off x="-160407" y="5319068"/>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0" name="tx100"/>
            <p:cNvSpPr/>
            <p:nvPr/>
          </p:nvSpPr>
          <p:spPr>
            <a:xfrm>
              <a:off x="-99070" y="5441188"/>
              <a:ext cx="4100249"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Number in legend corresponds to country ranking based on highest to lowest</a:t>
              </a:r>
            </a:p>
          </p:txBody>
        </p:sp>
        <p:sp>
          <p:nvSpPr>
            <p:cNvPr id="101" name="tx101"/>
            <p:cNvSpPr/>
            <p:nvPr/>
          </p:nvSpPr>
          <p:spPr>
            <a:xfrm>
              <a:off x="385568" y="5561834"/>
              <a:ext cx="3615610"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absolute number of unvaccinated children and reflects order of pie slices.</a:t>
              </a:r>
            </a:p>
          </p:txBody>
        </p:sp>
        <p:sp>
          <p:nvSpPr>
            <p:cNvPr id="102" name="tx102"/>
            <p:cNvSpPr/>
            <p:nvPr/>
          </p:nvSpPr>
          <p:spPr>
            <a:xfrm>
              <a:off x="1575200" y="5688919"/>
              <a:ext cx="2425977" cy="9718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Total children unvaccinated for MCV1 = 811,000.</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4 (13%) countries accounted for over half (55%) of all children unprotected against measles in HICs.
United States had the highest number of children who did not receive MCV1 (n = 291,000), which is approximately 36% of all children unprotected against measles in HICs (n = 811,000).</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762330" y="5647013"/>
              <a:ext cx="303405" cy="7747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 name="rc5"/>
            <p:cNvSpPr/>
            <p:nvPr/>
          </p:nvSpPr>
          <p:spPr>
            <a:xfrm>
              <a:off x="2065736" y="5647013"/>
              <a:ext cx="303405" cy="7747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 name="rc6"/>
            <p:cNvSpPr/>
            <p:nvPr/>
          </p:nvSpPr>
          <p:spPr>
            <a:xfrm>
              <a:off x="2369142" y="5647013"/>
              <a:ext cx="303405" cy="7747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 name="rc7"/>
            <p:cNvSpPr/>
            <p:nvPr/>
          </p:nvSpPr>
          <p:spPr>
            <a:xfrm>
              <a:off x="2672547" y="5647013"/>
              <a:ext cx="303405" cy="7747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 name="rc8"/>
            <p:cNvSpPr/>
            <p:nvPr/>
          </p:nvSpPr>
          <p:spPr>
            <a:xfrm>
              <a:off x="2975953" y="5647013"/>
              <a:ext cx="303405" cy="7747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 name="rc9"/>
            <p:cNvSpPr/>
            <p:nvPr/>
          </p:nvSpPr>
          <p:spPr>
            <a:xfrm>
              <a:off x="3279359" y="5647013"/>
              <a:ext cx="303405" cy="7747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 name="rc10"/>
            <p:cNvSpPr/>
            <p:nvPr/>
          </p:nvSpPr>
          <p:spPr>
            <a:xfrm>
              <a:off x="3582765" y="5647013"/>
              <a:ext cx="303405" cy="77478"/>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1" name="rc11"/>
            <p:cNvSpPr/>
            <p:nvPr/>
          </p:nvSpPr>
          <p:spPr>
            <a:xfrm>
              <a:off x="3886171" y="5647013"/>
              <a:ext cx="303405" cy="7747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 name="rc12"/>
            <p:cNvSpPr/>
            <p:nvPr/>
          </p:nvSpPr>
          <p:spPr>
            <a:xfrm>
              <a:off x="4189577" y="5647013"/>
              <a:ext cx="303405" cy="77478"/>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3" name="rc13"/>
            <p:cNvSpPr/>
            <p:nvPr/>
          </p:nvSpPr>
          <p:spPr>
            <a:xfrm>
              <a:off x="1762330" y="161813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 name="rc14"/>
            <p:cNvSpPr/>
            <p:nvPr/>
          </p:nvSpPr>
          <p:spPr>
            <a:xfrm>
              <a:off x="2065736" y="161813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 name="rc15"/>
            <p:cNvSpPr/>
            <p:nvPr/>
          </p:nvSpPr>
          <p:spPr>
            <a:xfrm>
              <a:off x="2369142" y="16181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6" name="rc16"/>
            <p:cNvSpPr/>
            <p:nvPr/>
          </p:nvSpPr>
          <p:spPr>
            <a:xfrm>
              <a:off x="2672547" y="161813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 name="rc17"/>
            <p:cNvSpPr/>
            <p:nvPr/>
          </p:nvSpPr>
          <p:spPr>
            <a:xfrm>
              <a:off x="2975953" y="16181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8" name="rc18"/>
            <p:cNvSpPr/>
            <p:nvPr/>
          </p:nvSpPr>
          <p:spPr>
            <a:xfrm>
              <a:off x="3279359" y="161813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 name="rc19"/>
            <p:cNvSpPr/>
            <p:nvPr/>
          </p:nvSpPr>
          <p:spPr>
            <a:xfrm>
              <a:off x="3582765" y="1618137"/>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0" name="rc20"/>
            <p:cNvSpPr/>
            <p:nvPr/>
          </p:nvSpPr>
          <p:spPr>
            <a:xfrm>
              <a:off x="3886171" y="161813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 name="rc21"/>
            <p:cNvSpPr/>
            <p:nvPr/>
          </p:nvSpPr>
          <p:spPr>
            <a:xfrm>
              <a:off x="4189577" y="16181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 name="rc22"/>
            <p:cNvSpPr/>
            <p:nvPr/>
          </p:nvSpPr>
          <p:spPr>
            <a:xfrm>
              <a:off x="5403200" y="409744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3" name="rc23"/>
            <p:cNvSpPr/>
            <p:nvPr/>
          </p:nvSpPr>
          <p:spPr>
            <a:xfrm>
              <a:off x="5706606" y="409744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4" name="rc24"/>
            <p:cNvSpPr/>
            <p:nvPr/>
          </p:nvSpPr>
          <p:spPr>
            <a:xfrm>
              <a:off x="6010012" y="409744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5" name="rc25"/>
            <p:cNvSpPr/>
            <p:nvPr/>
          </p:nvSpPr>
          <p:spPr>
            <a:xfrm>
              <a:off x="6313417" y="409744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6" name="rc26"/>
            <p:cNvSpPr/>
            <p:nvPr/>
          </p:nvSpPr>
          <p:spPr>
            <a:xfrm>
              <a:off x="6616823" y="409744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 name="rc27"/>
            <p:cNvSpPr/>
            <p:nvPr/>
          </p:nvSpPr>
          <p:spPr>
            <a:xfrm>
              <a:off x="6920229" y="409744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8" name="rc28"/>
            <p:cNvSpPr/>
            <p:nvPr/>
          </p:nvSpPr>
          <p:spPr>
            <a:xfrm>
              <a:off x="7223635" y="409744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9" name="rc29"/>
            <p:cNvSpPr/>
            <p:nvPr/>
          </p:nvSpPr>
          <p:spPr>
            <a:xfrm>
              <a:off x="7527041" y="409744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 name="rc30"/>
            <p:cNvSpPr/>
            <p:nvPr/>
          </p:nvSpPr>
          <p:spPr>
            <a:xfrm>
              <a:off x="7830447" y="409744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 name="rc31"/>
            <p:cNvSpPr/>
            <p:nvPr/>
          </p:nvSpPr>
          <p:spPr>
            <a:xfrm>
              <a:off x="8133852" y="409744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2" name="rc32"/>
            <p:cNvSpPr/>
            <p:nvPr/>
          </p:nvSpPr>
          <p:spPr>
            <a:xfrm>
              <a:off x="8437258" y="409744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3" name="rc33"/>
            <p:cNvSpPr/>
            <p:nvPr/>
          </p:nvSpPr>
          <p:spPr>
            <a:xfrm>
              <a:off x="8740664" y="409744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4" name="rc34"/>
            <p:cNvSpPr/>
            <p:nvPr/>
          </p:nvSpPr>
          <p:spPr>
            <a:xfrm>
              <a:off x="1762330" y="3710054"/>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5" name="rc35"/>
            <p:cNvSpPr/>
            <p:nvPr/>
          </p:nvSpPr>
          <p:spPr>
            <a:xfrm>
              <a:off x="2065736" y="3710054"/>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6" name="rc36"/>
            <p:cNvSpPr/>
            <p:nvPr/>
          </p:nvSpPr>
          <p:spPr>
            <a:xfrm>
              <a:off x="2369142" y="3710054"/>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7" name="rc37"/>
            <p:cNvSpPr/>
            <p:nvPr/>
          </p:nvSpPr>
          <p:spPr>
            <a:xfrm>
              <a:off x="2672547" y="371005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8" name="rc38"/>
            <p:cNvSpPr/>
            <p:nvPr/>
          </p:nvSpPr>
          <p:spPr>
            <a:xfrm>
              <a:off x="2975953" y="371005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9" name="rc39"/>
            <p:cNvSpPr/>
            <p:nvPr/>
          </p:nvSpPr>
          <p:spPr>
            <a:xfrm>
              <a:off x="3279359" y="371005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 name="rc40"/>
            <p:cNvSpPr/>
            <p:nvPr/>
          </p:nvSpPr>
          <p:spPr>
            <a:xfrm>
              <a:off x="3582765" y="371005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 name="rc41"/>
            <p:cNvSpPr/>
            <p:nvPr/>
          </p:nvSpPr>
          <p:spPr>
            <a:xfrm>
              <a:off x="3886171" y="371005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2" name="rc42"/>
            <p:cNvSpPr/>
            <p:nvPr/>
          </p:nvSpPr>
          <p:spPr>
            <a:xfrm>
              <a:off x="4189577" y="371005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3" name="rc43"/>
            <p:cNvSpPr/>
            <p:nvPr/>
          </p:nvSpPr>
          <p:spPr>
            <a:xfrm>
              <a:off x="4492982" y="371005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 name="rc44"/>
            <p:cNvSpPr/>
            <p:nvPr/>
          </p:nvSpPr>
          <p:spPr>
            <a:xfrm>
              <a:off x="4796388" y="371005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 name="rc45"/>
            <p:cNvSpPr/>
            <p:nvPr/>
          </p:nvSpPr>
          <p:spPr>
            <a:xfrm>
              <a:off x="5099794" y="371005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6" name="rc46"/>
            <p:cNvSpPr/>
            <p:nvPr/>
          </p:nvSpPr>
          <p:spPr>
            <a:xfrm>
              <a:off x="5403200" y="3710054"/>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 name="rc47"/>
            <p:cNvSpPr/>
            <p:nvPr/>
          </p:nvSpPr>
          <p:spPr>
            <a:xfrm>
              <a:off x="5706606" y="371005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8" name="rc48"/>
            <p:cNvSpPr/>
            <p:nvPr/>
          </p:nvSpPr>
          <p:spPr>
            <a:xfrm>
              <a:off x="6010012" y="3710054"/>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9" name="rc49"/>
            <p:cNvSpPr/>
            <p:nvPr/>
          </p:nvSpPr>
          <p:spPr>
            <a:xfrm>
              <a:off x="6313417" y="3710054"/>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0" name="rc50"/>
            <p:cNvSpPr/>
            <p:nvPr/>
          </p:nvSpPr>
          <p:spPr>
            <a:xfrm>
              <a:off x="6616823" y="3710054"/>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1" name="rc51"/>
            <p:cNvSpPr/>
            <p:nvPr/>
          </p:nvSpPr>
          <p:spPr>
            <a:xfrm>
              <a:off x="6920229" y="3710054"/>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 name="rc52"/>
            <p:cNvSpPr/>
            <p:nvPr/>
          </p:nvSpPr>
          <p:spPr>
            <a:xfrm>
              <a:off x="7223635" y="3710054"/>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3" name="rc53"/>
            <p:cNvSpPr/>
            <p:nvPr/>
          </p:nvSpPr>
          <p:spPr>
            <a:xfrm>
              <a:off x="7527041" y="371005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4" name="rc54"/>
            <p:cNvSpPr/>
            <p:nvPr/>
          </p:nvSpPr>
          <p:spPr>
            <a:xfrm>
              <a:off x="7830447" y="3710054"/>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5" name="rc55"/>
            <p:cNvSpPr/>
            <p:nvPr/>
          </p:nvSpPr>
          <p:spPr>
            <a:xfrm>
              <a:off x="8133852" y="3710054"/>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6" name="rc56"/>
            <p:cNvSpPr/>
            <p:nvPr/>
          </p:nvSpPr>
          <p:spPr>
            <a:xfrm>
              <a:off x="8437258" y="3710054"/>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7" name="rc57"/>
            <p:cNvSpPr/>
            <p:nvPr/>
          </p:nvSpPr>
          <p:spPr>
            <a:xfrm>
              <a:off x="8740664" y="3710054"/>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8" name="rc58"/>
            <p:cNvSpPr/>
            <p:nvPr/>
          </p:nvSpPr>
          <p:spPr>
            <a:xfrm>
              <a:off x="4492982" y="16181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9" name="rc59"/>
            <p:cNvSpPr/>
            <p:nvPr/>
          </p:nvSpPr>
          <p:spPr>
            <a:xfrm>
              <a:off x="4796388"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0" name="rc60"/>
            <p:cNvSpPr/>
            <p:nvPr/>
          </p:nvSpPr>
          <p:spPr>
            <a:xfrm>
              <a:off x="5099794"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 name="rc61"/>
            <p:cNvSpPr/>
            <p:nvPr/>
          </p:nvSpPr>
          <p:spPr>
            <a:xfrm>
              <a:off x="5403200" y="16181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2" name="rc62"/>
            <p:cNvSpPr/>
            <p:nvPr/>
          </p:nvSpPr>
          <p:spPr>
            <a:xfrm>
              <a:off x="5706606" y="161813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3" name="rc63"/>
            <p:cNvSpPr/>
            <p:nvPr/>
          </p:nvSpPr>
          <p:spPr>
            <a:xfrm>
              <a:off x="6010012" y="161813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 name="rc64"/>
            <p:cNvSpPr/>
            <p:nvPr/>
          </p:nvSpPr>
          <p:spPr>
            <a:xfrm>
              <a:off x="6313417" y="161813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5" name="rc65"/>
            <p:cNvSpPr/>
            <p:nvPr/>
          </p:nvSpPr>
          <p:spPr>
            <a:xfrm>
              <a:off x="6616823" y="161813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 name="rc66"/>
            <p:cNvSpPr/>
            <p:nvPr/>
          </p:nvSpPr>
          <p:spPr>
            <a:xfrm>
              <a:off x="6920229"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7" name="rc67"/>
            <p:cNvSpPr/>
            <p:nvPr/>
          </p:nvSpPr>
          <p:spPr>
            <a:xfrm>
              <a:off x="7223635"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8" name="rc68"/>
            <p:cNvSpPr/>
            <p:nvPr/>
          </p:nvSpPr>
          <p:spPr>
            <a:xfrm>
              <a:off x="7527041"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 name="rc69"/>
            <p:cNvSpPr/>
            <p:nvPr/>
          </p:nvSpPr>
          <p:spPr>
            <a:xfrm>
              <a:off x="7830447" y="16181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 name="rc70"/>
            <p:cNvSpPr/>
            <p:nvPr/>
          </p:nvSpPr>
          <p:spPr>
            <a:xfrm>
              <a:off x="8133852"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1" name="rc71"/>
            <p:cNvSpPr/>
            <p:nvPr/>
          </p:nvSpPr>
          <p:spPr>
            <a:xfrm>
              <a:off x="8437258" y="161813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 name="rc72"/>
            <p:cNvSpPr/>
            <p:nvPr/>
          </p:nvSpPr>
          <p:spPr>
            <a:xfrm>
              <a:off x="8740664" y="161813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3" name="rc73"/>
            <p:cNvSpPr/>
            <p:nvPr/>
          </p:nvSpPr>
          <p:spPr>
            <a:xfrm>
              <a:off x="1762330" y="293527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 name="rc74"/>
            <p:cNvSpPr/>
            <p:nvPr/>
          </p:nvSpPr>
          <p:spPr>
            <a:xfrm>
              <a:off x="2065736" y="293527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 name="rc75"/>
            <p:cNvSpPr/>
            <p:nvPr/>
          </p:nvSpPr>
          <p:spPr>
            <a:xfrm>
              <a:off x="2369142" y="293527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6" name="rc76"/>
            <p:cNvSpPr/>
            <p:nvPr/>
          </p:nvSpPr>
          <p:spPr>
            <a:xfrm>
              <a:off x="2672547" y="293527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7" name="rc77"/>
            <p:cNvSpPr/>
            <p:nvPr/>
          </p:nvSpPr>
          <p:spPr>
            <a:xfrm>
              <a:off x="2975953" y="293527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8" name="rc78"/>
            <p:cNvSpPr/>
            <p:nvPr/>
          </p:nvSpPr>
          <p:spPr>
            <a:xfrm>
              <a:off x="3279359" y="2935270"/>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9" name="rc79"/>
            <p:cNvSpPr/>
            <p:nvPr/>
          </p:nvSpPr>
          <p:spPr>
            <a:xfrm>
              <a:off x="3582765" y="2935270"/>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0" name="rc80"/>
            <p:cNvSpPr/>
            <p:nvPr/>
          </p:nvSpPr>
          <p:spPr>
            <a:xfrm>
              <a:off x="3886171" y="2935270"/>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1" name="rc81"/>
            <p:cNvSpPr/>
            <p:nvPr/>
          </p:nvSpPr>
          <p:spPr>
            <a:xfrm>
              <a:off x="4189577" y="2935270"/>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2" name="rc82"/>
            <p:cNvSpPr/>
            <p:nvPr/>
          </p:nvSpPr>
          <p:spPr>
            <a:xfrm>
              <a:off x="4492982" y="2935270"/>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3" name="rc83"/>
            <p:cNvSpPr/>
            <p:nvPr/>
          </p:nvSpPr>
          <p:spPr>
            <a:xfrm>
              <a:off x="4796388" y="293527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4" name="rc84"/>
            <p:cNvSpPr/>
            <p:nvPr/>
          </p:nvSpPr>
          <p:spPr>
            <a:xfrm>
              <a:off x="5099794" y="293527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5" name="rc85"/>
            <p:cNvSpPr/>
            <p:nvPr/>
          </p:nvSpPr>
          <p:spPr>
            <a:xfrm>
              <a:off x="5403200" y="293527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6" name="rc86"/>
            <p:cNvSpPr/>
            <p:nvPr/>
          </p:nvSpPr>
          <p:spPr>
            <a:xfrm>
              <a:off x="5706606" y="293527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 name="rc87"/>
            <p:cNvSpPr/>
            <p:nvPr/>
          </p:nvSpPr>
          <p:spPr>
            <a:xfrm>
              <a:off x="6010012" y="293527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 name="rc88"/>
            <p:cNvSpPr/>
            <p:nvPr/>
          </p:nvSpPr>
          <p:spPr>
            <a:xfrm>
              <a:off x="6313417" y="293527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 name="rc89"/>
            <p:cNvSpPr/>
            <p:nvPr/>
          </p:nvSpPr>
          <p:spPr>
            <a:xfrm>
              <a:off x="6616823" y="293527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 name="rc90"/>
            <p:cNvSpPr/>
            <p:nvPr/>
          </p:nvSpPr>
          <p:spPr>
            <a:xfrm>
              <a:off x="6920229" y="293527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1" name="rc91"/>
            <p:cNvSpPr/>
            <p:nvPr/>
          </p:nvSpPr>
          <p:spPr>
            <a:xfrm>
              <a:off x="7223635" y="293527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2" name="rc92"/>
            <p:cNvSpPr/>
            <p:nvPr/>
          </p:nvSpPr>
          <p:spPr>
            <a:xfrm>
              <a:off x="7527041" y="293527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3" name="rc93"/>
            <p:cNvSpPr/>
            <p:nvPr/>
          </p:nvSpPr>
          <p:spPr>
            <a:xfrm>
              <a:off x="7830447" y="293527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4" name="rc94"/>
            <p:cNvSpPr/>
            <p:nvPr/>
          </p:nvSpPr>
          <p:spPr>
            <a:xfrm>
              <a:off x="8133852" y="293527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 name="rc95"/>
            <p:cNvSpPr/>
            <p:nvPr/>
          </p:nvSpPr>
          <p:spPr>
            <a:xfrm>
              <a:off x="8437258" y="293527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6" name="rc96"/>
            <p:cNvSpPr/>
            <p:nvPr/>
          </p:nvSpPr>
          <p:spPr>
            <a:xfrm>
              <a:off x="8740664" y="293527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7" name="rc97"/>
            <p:cNvSpPr/>
            <p:nvPr/>
          </p:nvSpPr>
          <p:spPr>
            <a:xfrm>
              <a:off x="1762330" y="301274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8" name="rc98"/>
            <p:cNvSpPr/>
            <p:nvPr/>
          </p:nvSpPr>
          <p:spPr>
            <a:xfrm>
              <a:off x="2065736" y="301274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 name="rc99"/>
            <p:cNvSpPr/>
            <p:nvPr/>
          </p:nvSpPr>
          <p:spPr>
            <a:xfrm>
              <a:off x="2369142" y="301274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0" name="rc100"/>
            <p:cNvSpPr/>
            <p:nvPr/>
          </p:nvSpPr>
          <p:spPr>
            <a:xfrm>
              <a:off x="2672547" y="301274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 name="rc101"/>
            <p:cNvSpPr/>
            <p:nvPr/>
          </p:nvSpPr>
          <p:spPr>
            <a:xfrm>
              <a:off x="2975953" y="301274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 name="rc102"/>
            <p:cNvSpPr/>
            <p:nvPr/>
          </p:nvSpPr>
          <p:spPr>
            <a:xfrm>
              <a:off x="3279359" y="301274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3" name="rc103"/>
            <p:cNvSpPr/>
            <p:nvPr/>
          </p:nvSpPr>
          <p:spPr>
            <a:xfrm>
              <a:off x="3582765" y="301274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 name="rc104"/>
            <p:cNvSpPr/>
            <p:nvPr/>
          </p:nvSpPr>
          <p:spPr>
            <a:xfrm>
              <a:off x="3886171" y="301274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 name="rc105"/>
            <p:cNvSpPr/>
            <p:nvPr/>
          </p:nvSpPr>
          <p:spPr>
            <a:xfrm>
              <a:off x="4189577" y="301274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 name="rc106"/>
            <p:cNvSpPr/>
            <p:nvPr/>
          </p:nvSpPr>
          <p:spPr>
            <a:xfrm>
              <a:off x="4492982" y="301274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 name="rc107"/>
            <p:cNvSpPr/>
            <p:nvPr/>
          </p:nvSpPr>
          <p:spPr>
            <a:xfrm>
              <a:off x="4796388" y="301274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8" name="rc108"/>
            <p:cNvSpPr/>
            <p:nvPr/>
          </p:nvSpPr>
          <p:spPr>
            <a:xfrm>
              <a:off x="5099794" y="301274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9" name="rc109"/>
            <p:cNvSpPr/>
            <p:nvPr/>
          </p:nvSpPr>
          <p:spPr>
            <a:xfrm>
              <a:off x="5403200" y="301274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0" name="rc110"/>
            <p:cNvSpPr/>
            <p:nvPr/>
          </p:nvSpPr>
          <p:spPr>
            <a:xfrm>
              <a:off x="5706606" y="301274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1" name="rc111"/>
            <p:cNvSpPr/>
            <p:nvPr/>
          </p:nvSpPr>
          <p:spPr>
            <a:xfrm>
              <a:off x="6010012" y="3012748"/>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2" name="rc112"/>
            <p:cNvSpPr/>
            <p:nvPr/>
          </p:nvSpPr>
          <p:spPr>
            <a:xfrm>
              <a:off x="6313417" y="3012748"/>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3" name="rc113"/>
            <p:cNvSpPr/>
            <p:nvPr/>
          </p:nvSpPr>
          <p:spPr>
            <a:xfrm>
              <a:off x="6616823" y="3012748"/>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4" name="rc114"/>
            <p:cNvSpPr/>
            <p:nvPr/>
          </p:nvSpPr>
          <p:spPr>
            <a:xfrm>
              <a:off x="6920229" y="301274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 name="rc115"/>
            <p:cNvSpPr/>
            <p:nvPr/>
          </p:nvSpPr>
          <p:spPr>
            <a:xfrm>
              <a:off x="7223635" y="301274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6" name="rc116"/>
            <p:cNvSpPr/>
            <p:nvPr/>
          </p:nvSpPr>
          <p:spPr>
            <a:xfrm>
              <a:off x="7527041" y="3012748"/>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7" name="rc117"/>
            <p:cNvSpPr/>
            <p:nvPr/>
          </p:nvSpPr>
          <p:spPr>
            <a:xfrm>
              <a:off x="7830447" y="3012748"/>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8" name="rc118"/>
            <p:cNvSpPr/>
            <p:nvPr/>
          </p:nvSpPr>
          <p:spPr>
            <a:xfrm>
              <a:off x="8133852" y="3012748"/>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9" name="rc119"/>
            <p:cNvSpPr/>
            <p:nvPr/>
          </p:nvSpPr>
          <p:spPr>
            <a:xfrm>
              <a:off x="8437258" y="301274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 name="rc120"/>
            <p:cNvSpPr/>
            <p:nvPr/>
          </p:nvSpPr>
          <p:spPr>
            <a:xfrm>
              <a:off x="8740664" y="3012748"/>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1" name="rc121"/>
            <p:cNvSpPr/>
            <p:nvPr/>
          </p:nvSpPr>
          <p:spPr>
            <a:xfrm>
              <a:off x="1762330" y="3555097"/>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22" name="rc122"/>
            <p:cNvSpPr/>
            <p:nvPr/>
          </p:nvSpPr>
          <p:spPr>
            <a:xfrm>
              <a:off x="2065736" y="3555097"/>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23" name="rc123"/>
            <p:cNvSpPr/>
            <p:nvPr/>
          </p:nvSpPr>
          <p:spPr>
            <a:xfrm>
              <a:off x="2369142" y="355509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4" name="rc124"/>
            <p:cNvSpPr/>
            <p:nvPr/>
          </p:nvSpPr>
          <p:spPr>
            <a:xfrm>
              <a:off x="2672547" y="355509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5" name="rc125"/>
            <p:cNvSpPr/>
            <p:nvPr/>
          </p:nvSpPr>
          <p:spPr>
            <a:xfrm>
              <a:off x="2975953" y="355509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6" name="rc126"/>
            <p:cNvSpPr/>
            <p:nvPr/>
          </p:nvSpPr>
          <p:spPr>
            <a:xfrm>
              <a:off x="3279359" y="355509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7" name="rc127"/>
            <p:cNvSpPr/>
            <p:nvPr/>
          </p:nvSpPr>
          <p:spPr>
            <a:xfrm>
              <a:off x="3582765" y="355509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8" name="rc128"/>
            <p:cNvSpPr/>
            <p:nvPr/>
          </p:nvSpPr>
          <p:spPr>
            <a:xfrm>
              <a:off x="3886171" y="355509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9" name="rc129"/>
            <p:cNvSpPr/>
            <p:nvPr/>
          </p:nvSpPr>
          <p:spPr>
            <a:xfrm>
              <a:off x="4189577" y="355509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0" name="rc130"/>
            <p:cNvSpPr/>
            <p:nvPr/>
          </p:nvSpPr>
          <p:spPr>
            <a:xfrm>
              <a:off x="4492982" y="355509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1" name="rc131"/>
            <p:cNvSpPr/>
            <p:nvPr/>
          </p:nvSpPr>
          <p:spPr>
            <a:xfrm>
              <a:off x="4796388" y="355509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2" name="rc132"/>
            <p:cNvSpPr/>
            <p:nvPr/>
          </p:nvSpPr>
          <p:spPr>
            <a:xfrm>
              <a:off x="5099794" y="355509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3" name="rc133"/>
            <p:cNvSpPr/>
            <p:nvPr/>
          </p:nvSpPr>
          <p:spPr>
            <a:xfrm>
              <a:off x="5403200" y="355509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4" name="rc134"/>
            <p:cNvSpPr/>
            <p:nvPr/>
          </p:nvSpPr>
          <p:spPr>
            <a:xfrm>
              <a:off x="5706606" y="355509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5" name="rc135"/>
            <p:cNvSpPr/>
            <p:nvPr/>
          </p:nvSpPr>
          <p:spPr>
            <a:xfrm>
              <a:off x="6010012" y="355509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6" name="rc136"/>
            <p:cNvSpPr/>
            <p:nvPr/>
          </p:nvSpPr>
          <p:spPr>
            <a:xfrm>
              <a:off x="6313417" y="355509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7" name="rc137"/>
            <p:cNvSpPr/>
            <p:nvPr/>
          </p:nvSpPr>
          <p:spPr>
            <a:xfrm>
              <a:off x="6616823" y="355509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8" name="rc138"/>
            <p:cNvSpPr/>
            <p:nvPr/>
          </p:nvSpPr>
          <p:spPr>
            <a:xfrm>
              <a:off x="6920229" y="355509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9" name="rc139"/>
            <p:cNvSpPr/>
            <p:nvPr/>
          </p:nvSpPr>
          <p:spPr>
            <a:xfrm>
              <a:off x="7223635" y="355509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0" name="rc140"/>
            <p:cNvSpPr/>
            <p:nvPr/>
          </p:nvSpPr>
          <p:spPr>
            <a:xfrm>
              <a:off x="7527041" y="355509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1" name="rc141"/>
            <p:cNvSpPr/>
            <p:nvPr/>
          </p:nvSpPr>
          <p:spPr>
            <a:xfrm>
              <a:off x="7830447" y="3555097"/>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2" name="rc142"/>
            <p:cNvSpPr/>
            <p:nvPr/>
          </p:nvSpPr>
          <p:spPr>
            <a:xfrm>
              <a:off x="8133852" y="3555097"/>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3" name="rc143"/>
            <p:cNvSpPr/>
            <p:nvPr/>
          </p:nvSpPr>
          <p:spPr>
            <a:xfrm>
              <a:off x="8437258" y="355509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4" name="rc144"/>
            <p:cNvSpPr/>
            <p:nvPr/>
          </p:nvSpPr>
          <p:spPr>
            <a:xfrm>
              <a:off x="8740664" y="3555097"/>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5" name="rc145"/>
            <p:cNvSpPr/>
            <p:nvPr/>
          </p:nvSpPr>
          <p:spPr>
            <a:xfrm>
              <a:off x="4492982" y="5647013"/>
              <a:ext cx="303405" cy="77478"/>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46" name="rc146"/>
            <p:cNvSpPr/>
            <p:nvPr/>
          </p:nvSpPr>
          <p:spPr>
            <a:xfrm>
              <a:off x="4796388" y="5647013"/>
              <a:ext cx="303405" cy="77478"/>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47" name="rc147"/>
            <p:cNvSpPr/>
            <p:nvPr/>
          </p:nvSpPr>
          <p:spPr>
            <a:xfrm>
              <a:off x="5099794" y="5647013"/>
              <a:ext cx="303405" cy="77478"/>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48" name="rc148"/>
            <p:cNvSpPr/>
            <p:nvPr/>
          </p:nvSpPr>
          <p:spPr>
            <a:xfrm>
              <a:off x="5403200" y="5647013"/>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49" name="rc149"/>
            <p:cNvSpPr/>
            <p:nvPr/>
          </p:nvSpPr>
          <p:spPr>
            <a:xfrm>
              <a:off x="5706606" y="564701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50" name="rc150"/>
            <p:cNvSpPr/>
            <p:nvPr/>
          </p:nvSpPr>
          <p:spPr>
            <a:xfrm>
              <a:off x="6010012" y="564701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51" name="rc151"/>
            <p:cNvSpPr/>
            <p:nvPr/>
          </p:nvSpPr>
          <p:spPr>
            <a:xfrm>
              <a:off x="6313417" y="564701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52" name="rc152"/>
            <p:cNvSpPr/>
            <p:nvPr/>
          </p:nvSpPr>
          <p:spPr>
            <a:xfrm>
              <a:off x="6616823" y="564701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3" name="rc153"/>
            <p:cNvSpPr/>
            <p:nvPr/>
          </p:nvSpPr>
          <p:spPr>
            <a:xfrm>
              <a:off x="6920229" y="564701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54" name="rc154"/>
            <p:cNvSpPr/>
            <p:nvPr/>
          </p:nvSpPr>
          <p:spPr>
            <a:xfrm>
              <a:off x="7223635" y="564701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5" name="rc155"/>
            <p:cNvSpPr/>
            <p:nvPr/>
          </p:nvSpPr>
          <p:spPr>
            <a:xfrm>
              <a:off x="7527041" y="564701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6" name="rc156"/>
            <p:cNvSpPr/>
            <p:nvPr/>
          </p:nvSpPr>
          <p:spPr>
            <a:xfrm>
              <a:off x="7830447" y="564701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7" name="rc157"/>
            <p:cNvSpPr/>
            <p:nvPr/>
          </p:nvSpPr>
          <p:spPr>
            <a:xfrm>
              <a:off x="8133852" y="564701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8" name="rc158"/>
            <p:cNvSpPr/>
            <p:nvPr/>
          </p:nvSpPr>
          <p:spPr>
            <a:xfrm>
              <a:off x="8437258" y="564701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9" name="rc159"/>
            <p:cNvSpPr/>
            <p:nvPr/>
          </p:nvSpPr>
          <p:spPr>
            <a:xfrm>
              <a:off x="8740664" y="564701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0" name="rc160"/>
            <p:cNvSpPr/>
            <p:nvPr/>
          </p:nvSpPr>
          <p:spPr>
            <a:xfrm>
              <a:off x="1762330" y="4097445"/>
              <a:ext cx="303405" cy="77478"/>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61" name="rc161"/>
            <p:cNvSpPr/>
            <p:nvPr/>
          </p:nvSpPr>
          <p:spPr>
            <a:xfrm>
              <a:off x="2065736" y="4097445"/>
              <a:ext cx="303405" cy="77478"/>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62" name="rc162"/>
            <p:cNvSpPr/>
            <p:nvPr/>
          </p:nvSpPr>
          <p:spPr>
            <a:xfrm>
              <a:off x="2369142" y="4097445"/>
              <a:ext cx="303405" cy="77478"/>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63" name="rc163"/>
            <p:cNvSpPr/>
            <p:nvPr/>
          </p:nvSpPr>
          <p:spPr>
            <a:xfrm>
              <a:off x="2672547" y="4097445"/>
              <a:ext cx="303405" cy="77478"/>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64" name="rc164"/>
            <p:cNvSpPr/>
            <p:nvPr/>
          </p:nvSpPr>
          <p:spPr>
            <a:xfrm>
              <a:off x="2975953" y="4097445"/>
              <a:ext cx="303405" cy="77478"/>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65" name="rc165"/>
            <p:cNvSpPr/>
            <p:nvPr/>
          </p:nvSpPr>
          <p:spPr>
            <a:xfrm>
              <a:off x="3279359" y="4097445"/>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66" name="rc166"/>
            <p:cNvSpPr/>
            <p:nvPr/>
          </p:nvSpPr>
          <p:spPr>
            <a:xfrm>
              <a:off x="3582765" y="4097445"/>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67" name="rc167"/>
            <p:cNvSpPr/>
            <p:nvPr/>
          </p:nvSpPr>
          <p:spPr>
            <a:xfrm>
              <a:off x="3886171" y="4097445"/>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68" name="rc168"/>
            <p:cNvSpPr/>
            <p:nvPr/>
          </p:nvSpPr>
          <p:spPr>
            <a:xfrm>
              <a:off x="4189577" y="4097445"/>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69" name="rc169"/>
            <p:cNvSpPr/>
            <p:nvPr/>
          </p:nvSpPr>
          <p:spPr>
            <a:xfrm>
              <a:off x="4492982" y="409744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0" name="rc170"/>
            <p:cNvSpPr/>
            <p:nvPr/>
          </p:nvSpPr>
          <p:spPr>
            <a:xfrm>
              <a:off x="4796388" y="409744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1" name="rc171"/>
            <p:cNvSpPr/>
            <p:nvPr/>
          </p:nvSpPr>
          <p:spPr>
            <a:xfrm>
              <a:off x="5099794" y="409744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2" name="rc172"/>
            <p:cNvSpPr/>
            <p:nvPr/>
          </p:nvSpPr>
          <p:spPr>
            <a:xfrm>
              <a:off x="1762330" y="107578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3" name="rc173"/>
            <p:cNvSpPr/>
            <p:nvPr/>
          </p:nvSpPr>
          <p:spPr>
            <a:xfrm>
              <a:off x="2065736" y="107578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4" name="rc174"/>
            <p:cNvSpPr/>
            <p:nvPr/>
          </p:nvSpPr>
          <p:spPr>
            <a:xfrm>
              <a:off x="2369142"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5" name="rc175"/>
            <p:cNvSpPr/>
            <p:nvPr/>
          </p:nvSpPr>
          <p:spPr>
            <a:xfrm>
              <a:off x="2672547"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6" name="rc176"/>
            <p:cNvSpPr/>
            <p:nvPr/>
          </p:nvSpPr>
          <p:spPr>
            <a:xfrm>
              <a:off x="2975953"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7" name="rc177"/>
            <p:cNvSpPr/>
            <p:nvPr/>
          </p:nvSpPr>
          <p:spPr>
            <a:xfrm>
              <a:off x="3279359"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8" name="rc178"/>
            <p:cNvSpPr/>
            <p:nvPr/>
          </p:nvSpPr>
          <p:spPr>
            <a:xfrm>
              <a:off x="3582765"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9" name="rc179"/>
            <p:cNvSpPr/>
            <p:nvPr/>
          </p:nvSpPr>
          <p:spPr>
            <a:xfrm>
              <a:off x="3886171"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0" name="rc180"/>
            <p:cNvSpPr/>
            <p:nvPr/>
          </p:nvSpPr>
          <p:spPr>
            <a:xfrm>
              <a:off x="4189577"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1" name="rc181"/>
            <p:cNvSpPr/>
            <p:nvPr/>
          </p:nvSpPr>
          <p:spPr>
            <a:xfrm>
              <a:off x="4492982"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2" name="rc182"/>
            <p:cNvSpPr/>
            <p:nvPr/>
          </p:nvSpPr>
          <p:spPr>
            <a:xfrm>
              <a:off x="4796388"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3" name="rc183"/>
            <p:cNvSpPr/>
            <p:nvPr/>
          </p:nvSpPr>
          <p:spPr>
            <a:xfrm>
              <a:off x="5099794"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4" name="rc184"/>
            <p:cNvSpPr/>
            <p:nvPr/>
          </p:nvSpPr>
          <p:spPr>
            <a:xfrm>
              <a:off x="5403200"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5" name="rc185"/>
            <p:cNvSpPr/>
            <p:nvPr/>
          </p:nvSpPr>
          <p:spPr>
            <a:xfrm>
              <a:off x="5706606"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6" name="rc186"/>
            <p:cNvSpPr/>
            <p:nvPr/>
          </p:nvSpPr>
          <p:spPr>
            <a:xfrm>
              <a:off x="6010012"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7" name="rc187"/>
            <p:cNvSpPr/>
            <p:nvPr/>
          </p:nvSpPr>
          <p:spPr>
            <a:xfrm>
              <a:off x="6313417"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8" name="rc188"/>
            <p:cNvSpPr/>
            <p:nvPr/>
          </p:nvSpPr>
          <p:spPr>
            <a:xfrm>
              <a:off x="6616823"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89" name="rc189"/>
            <p:cNvSpPr/>
            <p:nvPr/>
          </p:nvSpPr>
          <p:spPr>
            <a:xfrm>
              <a:off x="6920229"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0" name="rc190"/>
            <p:cNvSpPr/>
            <p:nvPr/>
          </p:nvSpPr>
          <p:spPr>
            <a:xfrm>
              <a:off x="7223635"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1" name="rc191"/>
            <p:cNvSpPr/>
            <p:nvPr/>
          </p:nvSpPr>
          <p:spPr>
            <a:xfrm>
              <a:off x="7527041"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2" name="rc192"/>
            <p:cNvSpPr/>
            <p:nvPr/>
          </p:nvSpPr>
          <p:spPr>
            <a:xfrm>
              <a:off x="7830447"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3" name="rc193"/>
            <p:cNvSpPr/>
            <p:nvPr/>
          </p:nvSpPr>
          <p:spPr>
            <a:xfrm>
              <a:off x="8133852"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4" name="rc194"/>
            <p:cNvSpPr/>
            <p:nvPr/>
          </p:nvSpPr>
          <p:spPr>
            <a:xfrm>
              <a:off x="8437258"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5" name="rc195"/>
            <p:cNvSpPr/>
            <p:nvPr/>
          </p:nvSpPr>
          <p:spPr>
            <a:xfrm>
              <a:off x="8740664" y="107578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96" name="rc196"/>
            <p:cNvSpPr/>
            <p:nvPr/>
          </p:nvSpPr>
          <p:spPr>
            <a:xfrm>
              <a:off x="1762330" y="4872229"/>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97" name="rc197"/>
            <p:cNvSpPr/>
            <p:nvPr/>
          </p:nvSpPr>
          <p:spPr>
            <a:xfrm>
              <a:off x="2065736" y="487222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8" name="rc198"/>
            <p:cNvSpPr/>
            <p:nvPr/>
          </p:nvSpPr>
          <p:spPr>
            <a:xfrm>
              <a:off x="2369142" y="487222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9" name="rc199"/>
            <p:cNvSpPr/>
            <p:nvPr/>
          </p:nvSpPr>
          <p:spPr>
            <a:xfrm>
              <a:off x="2672547" y="4872229"/>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00" name="rc200"/>
            <p:cNvSpPr/>
            <p:nvPr/>
          </p:nvSpPr>
          <p:spPr>
            <a:xfrm>
              <a:off x="2975953" y="4872229"/>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01" name="rc201"/>
            <p:cNvSpPr/>
            <p:nvPr/>
          </p:nvSpPr>
          <p:spPr>
            <a:xfrm>
              <a:off x="3279359" y="4872229"/>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02" name="rc202"/>
            <p:cNvSpPr/>
            <p:nvPr/>
          </p:nvSpPr>
          <p:spPr>
            <a:xfrm>
              <a:off x="3582765" y="4872229"/>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03" name="rc203"/>
            <p:cNvSpPr/>
            <p:nvPr/>
          </p:nvSpPr>
          <p:spPr>
            <a:xfrm>
              <a:off x="3886171" y="487222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4" name="rc204"/>
            <p:cNvSpPr/>
            <p:nvPr/>
          </p:nvSpPr>
          <p:spPr>
            <a:xfrm>
              <a:off x="4189577" y="4872229"/>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05" name="rc205"/>
            <p:cNvSpPr/>
            <p:nvPr/>
          </p:nvSpPr>
          <p:spPr>
            <a:xfrm>
              <a:off x="4492982" y="48722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6" name="rc206"/>
            <p:cNvSpPr/>
            <p:nvPr/>
          </p:nvSpPr>
          <p:spPr>
            <a:xfrm>
              <a:off x="4796388" y="487222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7" name="rc207"/>
            <p:cNvSpPr/>
            <p:nvPr/>
          </p:nvSpPr>
          <p:spPr>
            <a:xfrm>
              <a:off x="5099794" y="4872229"/>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08" name="rc208"/>
            <p:cNvSpPr/>
            <p:nvPr/>
          </p:nvSpPr>
          <p:spPr>
            <a:xfrm>
              <a:off x="5403200" y="4872229"/>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09" name="rc209"/>
            <p:cNvSpPr/>
            <p:nvPr/>
          </p:nvSpPr>
          <p:spPr>
            <a:xfrm>
              <a:off x="5706606" y="4872229"/>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10" name="rc210"/>
            <p:cNvSpPr/>
            <p:nvPr/>
          </p:nvSpPr>
          <p:spPr>
            <a:xfrm>
              <a:off x="6010012" y="4872229"/>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11" name="rc211"/>
            <p:cNvSpPr/>
            <p:nvPr/>
          </p:nvSpPr>
          <p:spPr>
            <a:xfrm>
              <a:off x="6313417" y="487222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2" name="rc212"/>
            <p:cNvSpPr/>
            <p:nvPr/>
          </p:nvSpPr>
          <p:spPr>
            <a:xfrm>
              <a:off x="6616823" y="4872229"/>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13" name="rc213"/>
            <p:cNvSpPr/>
            <p:nvPr/>
          </p:nvSpPr>
          <p:spPr>
            <a:xfrm>
              <a:off x="6920229" y="4872229"/>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14" name="rc214"/>
            <p:cNvSpPr/>
            <p:nvPr/>
          </p:nvSpPr>
          <p:spPr>
            <a:xfrm>
              <a:off x="7223635" y="4872229"/>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15" name="rc215"/>
            <p:cNvSpPr/>
            <p:nvPr/>
          </p:nvSpPr>
          <p:spPr>
            <a:xfrm>
              <a:off x="7527041" y="4872229"/>
              <a:ext cx="303405" cy="77478"/>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16" name="rc216"/>
            <p:cNvSpPr/>
            <p:nvPr/>
          </p:nvSpPr>
          <p:spPr>
            <a:xfrm>
              <a:off x="7830447" y="4872229"/>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17" name="rc217"/>
            <p:cNvSpPr/>
            <p:nvPr/>
          </p:nvSpPr>
          <p:spPr>
            <a:xfrm>
              <a:off x="8133852" y="4872229"/>
              <a:ext cx="303405" cy="77478"/>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18" name="rc218"/>
            <p:cNvSpPr/>
            <p:nvPr/>
          </p:nvSpPr>
          <p:spPr>
            <a:xfrm>
              <a:off x="8437258" y="4872229"/>
              <a:ext cx="303405" cy="77478"/>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19" name="rc219"/>
            <p:cNvSpPr/>
            <p:nvPr/>
          </p:nvSpPr>
          <p:spPr>
            <a:xfrm>
              <a:off x="8740664" y="4872229"/>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20" name="rc220"/>
            <p:cNvSpPr/>
            <p:nvPr/>
          </p:nvSpPr>
          <p:spPr>
            <a:xfrm>
              <a:off x="1762330" y="378753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1" name="rc221"/>
            <p:cNvSpPr/>
            <p:nvPr/>
          </p:nvSpPr>
          <p:spPr>
            <a:xfrm>
              <a:off x="2065736" y="378753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22" name="rc222"/>
            <p:cNvSpPr/>
            <p:nvPr/>
          </p:nvSpPr>
          <p:spPr>
            <a:xfrm>
              <a:off x="2369142" y="378753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23" name="rc223"/>
            <p:cNvSpPr/>
            <p:nvPr/>
          </p:nvSpPr>
          <p:spPr>
            <a:xfrm>
              <a:off x="2672547" y="378753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24" name="rc224"/>
            <p:cNvSpPr/>
            <p:nvPr/>
          </p:nvSpPr>
          <p:spPr>
            <a:xfrm>
              <a:off x="2975953" y="378753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5" name="rc225"/>
            <p:cNvSpPr/>
            <p:nvPr/>
          </p:nvSpPr>
          <p:spPr>
            <a:xfrm>
              <a:off x="3279359" y="3787532"/>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26" name="rc226"/>
            <p:cNvSpPr/>
            <p:nvPr/>
          </p:nvSpPr>
          <p:spPr>
            <a:xfrm>
              <a:off x="3582765" y="3787532"/>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27" name="rc227"/>
            <p:cNvSpPr/>
            <p:nvPr/>
          </p:nvSpPr>
          <p:spPr>
            <a:xfrm>
              <a:off x="3886171" y="3787532"/>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28" name="rc228"/>
            <p:cNvSpPr/>
            <p:nvPr/>
          </p:nvSpPr>
          <p:spPr>
            <a:xfrm>
              <a:off x="4189577" y="378753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29" name="rc229"/>
            <p:cNvSpPr/>
            <p:nvPr/>
          </p:nvSpPr>
          <p:spPr>
            <a:xfrm>
              <a:off x="4492982" y="3787532"/>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30" name="rc230"/>
            <p:cNvSpPr/>
            <p:nvPr/>
          </p:nvSpPr>
          <p:spPr>
            <a:xfrm>
              <a:off x="4796388" y="3787532"/>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31" name="rc231"/>
            <p:cNvSpPr/>
            <p:nvPr/>
          </p:nvSpPr>
          <p:spPr>
            <a:xfrm>
              <a:off x="5099794" y="3787532"/>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32" name="rc232"/>
            <p:cNvSpPr/>
            <p:nvPr/>
          </p:nvSpPr>
          <p:spPr>
            <a:xfrm>
              <a:off x="5403200" y="3787532"/>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33" name="rc233"/>
            <p:cNvSpPr/>
            <p:nvPr/>
          </p:nvSpPr>
          <p:spPr>
            <a:xfrm>
              <a:off x="5706606" y="3787532"/>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34" name="rc234"/>
            <p:cNvSpPr/>
            <p:nvPr/>
          </p:nvSpPr>
          <p:spPr>
            <a:xfrm>
              <a:off x="6010012" y="378753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5" name="rc235"/>
            <p:cNvSpPr/>
            <p:nvPr/>
          </p:nvSpPr>
          <p:spPr>
            <a:xfrm>
              <a:off x="6313417" y="378753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36" name="rc236"/>
            <p:cNvSpPr/>
            <p:nvPr/>
          </p:nvSpPr>
          <p:spPr>
            <a:xfrm>
              <a:off x="6616823" y="3787532"/>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37" name="rc237"/>
            <p:cNvSpPr/>
            <p:nvPr/>
          </p:nvSpPr>
          <p:spPr>
            <a:xfrm>
              <a:off x="6920229" y="3787532"/>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38" name="rc238"/>
            <p:cNvSpPr/>
            <p:nvPr/>
          </p:nvSpPr>
          <p:spPr>
            <a:xfrm>
              <a:off x="1762330" y="4794751"/>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9" name="rc239"/>
            <p:cNvSpPr/>
            <p:nvPr/>
          </p:nvSpPr>
          <p:spPr>
            <a:xfrm>
              <a:off x="2065736" y="4794751"/>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0" name="rc240"/>
            <p:cNvSpPr/>
            <p:nvPr/>
          </p:nvSpPr>
          <p:spPr>
            <a:xfrm>
              <a:off x="2369142" y="4794751"/>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41" name="rc241"/>
            <p:cNvSpPr/>
            <p:nvPr/>
          </p:nvSpPr>
          <p:spPr>
            <a:xfrm>
              <a:off x="2672547" y="4794751"/>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42" name="rc242"/>
            <p:cNvSpPr/>
            <p:nvPr/>
          </p:nvSpPr>
          <p:spPr>
            <a:xfrm>
              <a:off x="2975953" y="479475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43" name="rc243"/>
            <p:cNvSpPr/>
            <p:nvPr/>
          </p:nvSpPr>
          <p:spPr>
            <a:xfrm>
              <a:off x="3279359" y="4794751"/>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44" name="rc244"/>
            <p:cNvSpPr/>
            <p:nvPr/>
          </p:nvSpPr>
          <p:spPr>
            <a:xfrm>
              <a:off x="3582765" y="4794751"/>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45" name="rc245"/>
            <p:cNvSpPr/>
            <p:nvPr/>
          </p:nvSpPr>
          <p:spPr>
            <a:xfrm>
              <a:off x="3886171" y="4794751"/>
              <a:ext cx="303405" cy="7747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46" name="rc246"/>
            <p:cNvSpPr/>
            <p:nvPr/>
          </p:nvSpPr>
          <p:spPr>
            <a:xfrm>
              <a:off x="4189577" y="4794751"/>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7" name="rc247"/>
            <p:cNvSpPr/>
            <p:nvPr/>
          </p:nvSpPr>
          <p:spPr>
            <a:xfrm>
              <a:off x="4492982" y="4794751"/>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8" name="rc248"/>
            <p:cNvSpPr/>
            <p:nvPr/>
          </p:nvSpPr>
          <p:spPr>
            <a:xfrm>
              <a:off x="4796388" y="4794751"/>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49" name="rc249"/>
            <p:cNvSpPr/>
            <p:nvPr/>
          </p:nvSpPr>
          <p:spPr>
            <a:xfrm>
              <a:off x="5099794" y="4794751"/>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50" name="rc250"/>
            <p:cNvSpPr/>
            <p:nvPr/>
          </p:nvSpPr>
          <p:spPr>
            <a:xfrm>
              <a:off x="5403200" y="4794751"/>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51" name="rc251"/>
            <p:cNvSpPr/>
            <p:nvPr/>
          </p:nvSpPr>
          <p:spPr>
            <a:xfrm>
              <a:off x="5706606" y="4794751"/>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52" name="rc252"/>
            <p:cNvSpPr/>
            <p:nvPr/>
          </p:nvSpPr>
          <p:spPr>
            <a:xfrm>
              <a:off x="6010012" y="479475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53" name="rc253"/>
            <p:cNvSpPr/>
            <p:nvPr/>
          </p:nvSpPr>
          <p:spPr>
            <a:xfrm>
              <a:off x="6313417" y="479475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54" name="rc254"/>
            <p:cNvSpPr/>
            <p:nvPr/>
          </p:nvSpPr>
          <p:spPr>
            <a:xfrm>
              <a:off x="6616823" y="4794751"/>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55" name="rc255"/>
            <p:cNvSpPr/>
            <p:nvPr/>
          </p:nvSpPr>
          <p:spPr>
            <a:xfrm>
              <a:off x="6920229" y="4794751"/>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56" name="rc256"/>
            <p:cNvSpPr/>
            <p:nvPr/>
          </p:nvSpPr>
          <p:spPr>
            <a:xfrm>
              <a:off x="7223635" y="4794751"/>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57" name="rc257"/>
            <p:cNvSpPr/>
            <p:nvPr/>
          </p:nvSpPr>
          <p:spPr>
            <a:xfrm>
              <a:off x="7527041" y="4794751"/>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58" name="rc258"/>
            <p:cNvSpPr/>
            <p:nvPr/>
          </p:nvSpPr>
          <p:spPr>
            <a:xfrm>
              <a:off x="7830447" y="4794751"/>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59" name="rc259"/>
            <p:cNvSpPr/>
            <p:nvPr/>
          </p:nvSpPr>
          <p:spPr>
            <a:xfrm>
              <a:off x="8133852" y="4794751"/>
              <a:ext cx="303405" cy="7747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60" name="rc260"/>
            <p:cNvSpPr/>
            <p:nvPr/>
          </p:nvSpPr>
          <p:spPr>
            <a:xfrm>
              <a:off x="8437258" y="4794751"/>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61" name="rc261"/>
            <p:cNvSpPr/>
            <p:nvPr/>
          </p:nvSpPr>
          <p:spPr>
            <a:xfrm>
              <a:off x="8740664" y="4794751"/>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2" name="rc262"/>
            <p:cNvSpPr/>
            <p:nvPr/>
          </p:nvSpPr>
          <p:spPr>
            <a:xfrm>
              <a:off x="1762330"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3" name="rc263"/>
            <p:cNvSpPr/>
            <p:nvPr/>
          </p:nvSpPr>
          <p:spPr>
            <a:xfrm>
              <a:off x="2065736"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4" name="rc264"/>
            <p:cNvSpPr/>
            <p:nvPr/>
          </p:nvSpPr>
          <p:spPr>
            <a:xfrm>
              <a:off x="2369142"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5" name="rc265"/>
            <p:cNvSpPr/>
            <p:nvPr/>
          </p:nvSpPr>
          <p:spPr>
            <a:xfrm>
              <a:off x="2672547" y="146318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66" name="rc266"/>
            <p:cNvSpPr/>
            <p:nvPr/>
          </p:nvSpPr>
          <p:spPr>
            <a:xfrm>
              <a:off x="2975953"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7" name="rc267"/>
            <p:cNvSpPr/>
            <p:nvPr/>
          </p:nvSpPr>
          <p:spPr>
            <a:xfrm>
              <a:off x="3279359" y="146318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68" name="rc268"/>
            <p:cNvSpPr/>
            <p:nvPr/>
          </p:nvSpPr>
          <p:spPr>
            <a:xfrm>
              <a:off x="3582765" y="146318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9" name="rc269"/>
            <p:cNvSpPr/>
            <p:nvPr/>
          </p:nvSpPr>
          <p:spPr>
            <a:xfrm>
              <a:off x="3886171" y="146318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0" name="rc270"/>
            <p:cNvSpPr/>
            <p:nvPr/>
          </p:nvSpPr>
          <p:spPr>
            <a:xfrm>
              <a:off x="4189577"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71" name="rc271"/>
            <p:cNvSpPr/>
            <p:nvPr/>
          </p:nvSpPr>
          <p:spPr>
            <a:xfrm>
              <a:off x="4492982"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72" name="rc272"/>
            <p:cNvSpPr/>
            <p:nvPr/>
          </p:nvSpPr>
          <p:spPr>
            <a:xfrm>
              <a:off x="4796388" y="146318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3" name="rc273"/>
            <p:cNvSpPr/>
            <p:nvPr/>
          </p:nvSpPr>
          <p:spPr>
            <a:xfrm>
              <a:off x="5099794" y="1463180"/>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74" name="rc274"/>
            <p:cNvSpPr/>
            <p:nvPr/>
          </p:nvSpPr>
          <p:spPr>
            <a:xfrm>
              <a:off x="5403200" y="146318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75" name="rc275"/>
            <p:cNvSpPr/>
            <p:nvPr/>
          </p:nvSpPr>
          <p:spPr>
            <a:xfrm>
              <a:off x="5706606" y="146318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6" name="rc276"/>
            <p:cNvSpPr/>
            <p:nvPr/>
          </p:nvSpPr>
          <p:spPr>
            <a:xfrm>
              <a:off x="6010012" y="146318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7" name="rc277"/>
            <p:cNvSpPr/>
            <p:nvPr/>
          </p:nvSpPr>
          <p:spPr>
            <a:xfrm>
              <a:off x="6313417" y="146318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8" name="rc278"/>
            <p:cNvSpPr/>
            <p:nvPr/>
          </p:nvSpPr>
          <p:spPr>
            <a:xfrm>
              <a:off x="6616823" y="146318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79" name="rc279"/>
            <p:cNvSpPr/>
            <p:nvPr/>
          </p:nvSpPr>
          <p:spPr>
            <a:xfrm>
              <a:off x="6920229" y="146318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0" name="rc280"/>
            <p:cNvSpPr/>
            <p:nvPr/>
          </p:nvSpPr>
          <p:spPr>
            <a:xfrm>
              <a:off x="7223635"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1" name="rc281"/>
            <p:cNvSpPr/>
            <p:nvPr/>
          </p:nvSpPr>
          <p:spPr>
            <a:xfrm>
              <a:off x="7527041" y="146318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2" name="rc282"/>
            <p:cNvSpPr/>
            <p:nvPr/>
          </p:nvSpPr>
          <p:spPr>
            <a:xfrm>
              <a:off x="7830447"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3" name="rc283"/>
            <p:cNvSpPr/>
            <p:nvPr/>
          </p:nvSpPr>
          <p:spPr>
            <a:xfrm>
              <a:off x="8133852" y="146318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4" name="rc284"/>
            <p:cNvSpPr/>
            <p:nvPr/>
          </p:nvSpPr>
          <p:spPr>
            <a:xfrm>
              <a:off x="8437258" y="146318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5" name="rc285"/>
            <p:cNvSpPr/>
            <p:nvPr/>
          </p:nvSpPr>
          <p:spPr>
            <a:xfrm>
              <a:off x="8740664" y="146318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6" name="rc286"/>
            <p:cNvSpPr/>
            <p:nvPr/>
          </p:nvSpPr>
          <p:spPr>
            <a:xfrm>
              <a:off x="1762330" y="448483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87" name="rc287"/>
            <p:cNvSpPr/>
            <p:nvPr/>
          </p:nvSpPr>
          <p:spPr>
            <a:xfrm>
              <a:off x="2065736" y="448483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8" name="rc288"/>
            <p:cNvSpPr/>
            <p:nvPr/>
          </p:nvSpPr>
          <p:spPr>
            <a:xfrm>
              <a:off x="2369142" y="448483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9" name="rc289"/>
            <p:cNvSpPr/>
            <p:nvPr/>
          </p:nvSpPr>
          <p:spPr>
            <a:xfrm>
              <a:off x="2672547" y="448483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0" name="rc290"/>
            <p:cNvSpPr/>
            <p:nvPr/>
          </p:nvSpPr>
          <p:spPr>
            <a:xfrm>
              <a:off x="2975953" y="448483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1" name="rc291"/>
            <p:cNvSpPr/>
            <p:nvPr/>
          </p:nvSpPr>
          <p:spPr>
            <a:xfrm>
              <a:off x="3279359" y="448483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2" name="rc292"/>
            <p:cNvSpPr/>
            <p:nvPr/>
          </p:nvSpPr>
          <p:spPr>
            <a:xfrm>
              <a:off x="3582765" y="4484837"/>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93" name="rc293"/>
            <p:cNvSpPr/>
            <p:nvPr/>
          </p:nvSpPr>
          <p:spPr>
            <a:xfrm>
              <a:off x="5403200" y="5569535"/>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94" name="rc294"/>
            <p:cNvSpPr/>
            <p:nvPr/>
          </p:nvSpPr>
          <p:spPr>
            <a:xfrm>
              <a:off x="5706606" y="5569535"/>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95" name="rc295"/>
            <p:cNvSpPr/>
            <p:nvPr/>
          </p:nvSpPr>
          <p:spPr>
            <a:xfrm>
              <a:off x="6010012" y="5569535"/>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96" name="rc296"/>
            <p:cNvSpPr/>
            <p:nvPr/>
          </p:nvSpPr>
          <p:spPr>
            <a:xfrm>
              <a:off x="6313417" y="5569535"/>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97" name="rc297"/>
            <p:cNvSpPr/>
            <p:nvPr/>
          </p:nvSpPr>
          <p:spPr>
            <a:xfrm>
              <a:off x="6616823" y="5569535"/>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98" name="rc298"/>
            <p:cNvSpPr/>
            <p:nvPr/>
          </p:nvSpPr>
          <p:spPr>
            <a:xfrm>
              <a:off x="6920229" y="5569535"/>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299" name="rc299"/>
            <p:cNvSpPr/>
            <p:nvPr/>
          </p:nvSpPr>
          <p:spPr>
            <a:xfrm>
              <a:off x="7223635" y="5569535"/>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00" name="rc300"/>
            <p:cNvSpPr/>
            <p:nvPr/>
          </p:nvSpPr>
          <p:spPr>
            <a:xfrm>
              <a:off x="7527041" y="5569535"/>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01" name="rc301"/>
            <p:cNvSpPr/>
            <p:nvPr/>
          </p:nvSpPr>
          <p:spPr>
            <a:xfrm>
              <a:off x="7830447" y="5569535"/>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02" name="rc302"/>
            <p:cNvSpPr/>
            <p:nvPr/>
          </p:nvSpPr>
          <p:spPr>
            <a:xfrm>
              <a:off x="8133852" y="5569535"/>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03" name="rc303"/>
            <p:cNvSpPr/>
            <p:nvPr/>
          </p:nvSpPr>
          <p:spPr>
            <a:xfrm>
              <a:off x="8437258" y="5569535"/>
              <a:ext cx="303405" cy="77478"/>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04" name="rc304"/>
            <p:cNvSpPr/>
            <p:nvPr/>
          </p:nvSpPr>
          <p:spPr>
            <a:xfrm>
              <a:off x="8740664" y="5569535"/>
              <a:ext cx="303405" cy="77478"/>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05" name="rc305"/>
            <p:cNvSpPr/>
            <p:nvPr/>
          </p:nvSpPr>
          <p:spPr>
            <a:xfrm>
              <a:off x="3886171" y="448483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6" name="rc306"/>
            <p:cNvSpPr/>
            <p:nvPr/>
          </p:nvSpPr>
          <p:spPr>
            <a:xfrm>
              <a:off x="4189577" y="4484837"/>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07" name="rc307"/>
            <p:cNvSpPr/>
            <p:nvPr/>
          </p:nvSpPr>
          <p:spPr>
            <a:xfrm>
              <a:off x="4492982" y="4484837"/>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08" name="rc308"/>
            <p:cNvSpPr/>
            <p:nvPr/>
          </p:nvSpPr>
          <p:spPr>
            <a:xfrm>
              <a:off x="4796388" y="4484837"/>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09" name="rc309"/>
            <p:cNvSpPr/>
            <p:nvPr/>
          </p:nvSpPr>
          <p:spPr>
            <a:xfrm>
              <a:off x="5099794" y="4484837"/>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10" name="rc310"/>
            <p:cNvSpPr/>
            <p:nvPr/>
          </p:nvSpPr>
          <p:spPr>
            <a:xfrm>
              <a:off x="5403200" y="4484837"/>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1" name="rc311"/>
            <p:cNvSpPr/>
            <p:nvPr/>
          </p:nvSpPr>
          <p:spPr>
            <a:xfrm>
              <a:off x="5706606" y="4484837"/>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12" name="rc312"/>
            <p:cNvSpPr/>
            <p:nvPr/>
          </p:nvSpPr>
          <p:spPr>
            <a:xfrm>
              <a:off x="6010012" y="4484837"/>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13" name="rc313"/>
            <p:cNvSpPr/>
            <p:nvPr/>
          </p:nvSpPr>
          <p:spPr>
            <a:xfrm>
              <a:off x="6313417" y="4484837"/>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4" name="rc314"/>
            <p:cNvSpPr/>
            <p:nvPr/>
          </p:nvSpPr>
          <p:spPr>
            <a:xfrm>
              <a:off x="6616823" y="4484837"/>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5" name="rc315"/>
            <p:cNvSpPr/>
            <p:nvPr/>
          </p:nvSpPr>
          <p:spPr>
            <a:xfrm>
              <a:off x="6920229" y="4484837"/>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16" name="rc316"/>
            <p:cNvSpPr/>
            <p:nvPr/>
          </p:nvSpPr>
          <p:spPr>
            <a:xfrm>
              <a:off x="7223635" y="4484837"/>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17" name="rc317"/>
            <p:cNvSpPr/>
            <p:nvPr/>
          </p:nvSpPr>
          <p:spPr>
            <a:xfrm>
              <a:off x="7527041" y="4484837"/>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18" name="rc318"/>
            <p:cNvSpPr/>
            <p:nvPr/>
          </p:nvSpPr>
          <p:spPr>
            <a:xfrm>
              <a:off x="7830447" y="4484837"/>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19" name="rc319"/>
            <p:cNvSpPr/>
            <p:nvPr/>
          </p:nvSpPr>
          <p:spPr>
            <a:xfrm>
              <a:off x="8133852" y="4484837"/>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20" name="rc320"/>
            <p:cNvSpPr/>
            <p:nvPr/>
          </p:nvSpPr>
          <p:spPr>
            <a:xfrm>
              <a:off x="8437258" y="4484837"/>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21" name="rc321"/>
            <p:cNvSpPr/>
            <p:nvPr/>
          </p:nvSpPr>
          <p:spPr>
            <a:xfrm>
              <a:off x="8740664" y="4484837"/>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22" name="rc322"/>
            <p:cNvSpPr/>
            <p:nvPr/>
          </p:nvSpPr>
          <p:spPr>
            <a:xfrm>
              <a:off x="1762330" y="4717273"/>
              <a:ext cx="303405" cy="77478"/>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23" name="rc323"/>
            <p:cNvSpPr/>
            <p:nvPr/>
          </p:nvSpPr>
          <p:spPr>
            <a:xfrm>
              <a:off x="2065736" y="4717273"/>
              <a:ext cx="303405" cy="77478"/>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24" name="rc324"/>
            <p:cNvSpPr/>
            <p:nvPr/>
          </p:nvSpPr>
          <p:spPr>
            <a:xfrm>
              <a:off x="2369142" y="4717273"/>
              <a:ext cx="303405" cy="77478"/>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25" name="rc325"/>
            <p:cNvSpPr/>
            <p:nvPr/>
          </p:nvSpPr>
          <p:spPr>
            <a:xfrm>
              <a:off x="2672547" y="4717273"/>
              <a:ext cx="303405" cy="77478"/>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26" name="rc326"/>
            <p:cNvSpPr/>
            <p:nvPr/>
          </p:nvSpPr>
          <p:spPr>
            <a:xfrm>
              <a:off x="2975953" y="4717273"/>
              <a:ext cx="303405" cy="77478"/>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327" name="rc327"/>
            <p:cNvSpPr/>
            <p:nvPr/>
          </p:nvSpPr>
          <p:spPr>
            <a:xfrm>
              <a:off x="3279359" y="4717273"/>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28" name="rc328"/>
            <p:cNvSpPr/>
            <p:nvPr/>
          </p:nvSpPr>
          <p:spPr>
            <a:xfrm>
              <a:off x="3582765" y="4717273"/>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29" name="rc329"/>
            <p:cNvSpPr/>
            <p:nvPr/>
          </p:nvSpPr>
          <p:spPr>
            <a:xfrm>
              <a:off x="3886171" y="4717273"/>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30" name="rc330"/>
            <p:cNvSpPr/>
            <p:nvPr/>
          </p:nvSpPr>
          <p:spPr>
            <a:xfrm>
              <a:off x="4189577" y="471727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31" name="rc331"/>
            <p:cNvSpPr/>
            <p:nvPr/>
          </p:nvSpPr>
          <p:spPr>
            <a:xfrm>
              <a:off x="4492982" y="471727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32" name="rc332"/>
            <p:cNvSpPr/>
            <p:nvPr/>
          </p:nvSpPr>
          <p:spPr>
            <a:xfrm>
              <a:off x="4796388" y="471727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33" name="rc333"/>
            <p:cNvSpPr/>
            <p:nvPr/>
          </p:nvSpPr>
          <p:spPr>
            <a:xfrm>
              <a:off x="5099794" y="4717273"/>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34" name="rc334"/>
            <p:cNvSpPr/>
            <p:nvPr/>
          </p:nvSpPr>
          <p:spPr>
            <a:xfrm>
              <a:off x="5403200" y="4717273"/>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35" name="rc335"/>
            <p:cNvSpPr/>
            <p:nvPr/>
          </p:nvSpPr>
          <p:spPr>
            <a:xfrm>
              <a:off x="5706606" y="4717273"/>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36" name="rc336"/>
            <p:cNvSpPr/>
            <p:nvPr/>
          </p:nvSpPr>
          <p:spPr>
            <a:xfrm>
              <a:off x="6010012" y="471727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7" name="rc337"/>
            <p:cNvSpPr/>
            <p:nvPr/>
          </p:nvSpPr>
          <p:spPr>
            <a:xfrm>
              <a:off x="6313417" y="471727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8" name="rc338"/>
            <p:cNvSpPr/>
            <p:nvPr/>
          </p:nvSpPr>
          <p:spPr>
            <a:xfrm>
              <a:off x="6616823" y="471727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9" name="rc339"/>
            <p:cNvSpPr/>
            <p:nvPr/>
          </p:nvSpPr>
          <p:spPr>
            <a:xfrm>
              <a:off x="6920229" y="471727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0" name="rc340"/>
            <p:cNvSpPr/>
            <p:nvPr/>
          </p:nvSpPr>
          <p:spPr>
            <a:xfrm>
              <a:off x="7223635" y="471727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1" name="rc341"/>
            <p:cNvSpPr/>
            <p:nvPr/>
          </p:nvSpPr>
          <p:spPr>
            <a:xfrm>
              <a:off x="7527041" y="471727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2" name="rc342"/>
            <p:cNvSpPr/>
            <p:nvPr/>
          </p:nvSpPr>
          <p:spPr>
            <a:xfrm>
              <a:off x="7830447" y="471727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3" name="rc343"/>
            <p:cNvSpPr/>
            <p:nvPr/>
          </p:nvSpPr>
          <p:spPr>
            <a:xfrm>
              <a:off x="8133852" y="471727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4" name="rc344"/>
            <p:cNvSpPr/>
            <p:nvPr/>
          </p:nvSpPr>
          <p:spPr>
            <a:xfrm>
              <a:off x="8437258" y="471727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45" name="rc345"/>
            <p:cNvSpPr/>
            <p:nvPr/>
          </p:nvSpPr>
          <p:spPr>
            <a:xfrm>
              <a:off x="8740664" y="471727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6" name="rc346"/>
            <p:cNvSpPr/>
            <p:nvPr/>
          </p:nvSpPr>
          <p:spPr>
            <a:xfrm>
              <a:off x="7223635" y="3787532"/>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47" name="rc347"/>
            <p:cNvSpPr/>
            <p:nvPr/>
          </p:nvSpPr>
          <p:spPr>
            <a:xfrm>
              <a:off x="7527041" y="378753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8" name="rc348"/>
            <p:cNvSpPr/>
            <p:nvPr/>
          </p:nvSpPr>
          <p:spPr>
            <a:xfrm>
              <a:off x="7830447" y="3787532"/>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49" name="rc349"/>
            <p:cNvSpPr/>
            <p:nvPr/>
          </p:nvSpPr>
          <p:spPr>
            <a:xfrm>
              <a:off x="8133852" y="3787532"/>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50" name="rc350"/>
            <p:cNvSpPr/>
            <p:nvPr/>
          </p:nvSpPr>
          <p:spPr>
            <a:xfrm>
              <a:off x="8437258" y="378753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51" name="rc351"/>
            <p:cNvSpPr/>
            <p:nvPr/>
          </p:nvSpPr>
          <p:spPr>
            <a:xfrm>
              <a:off x="8740664" y="378753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52" name="rc352"/>
            <p:cNvSpPr/>
            <p:nvPr/>
          </p:nvSpPr>
          <p:spPr>
            <a:xfrm>
              <a:off x="1762330" y="401996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3" name="rc353"/>
            <p:cNvSpPr/>
            <p:nvPr/>
          </p:nvSpPr>
          <p:spPr>
            <a:xfrm>
              <a:off x="2065736" y="401996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54" name="rc354"/>
            <p:cNvSpPr/>
            <p:nvPr/>
          </p:nvSpPr>
          <p:spPr>
            <a:xfrm>
              <a:off x="2369142" y="401996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55" name="rc355"/>
            <p:cNvSpPr/>
            <p:nvPr/>
          </p:nvSpPr>
          <p:spPr>
            <a:xfrm>
              <a:off x="2672547" y="401996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6" name="rc356"/>
            <p:cNvSpPr/>
            <p:nvPr/>
          </p:nvSpPr>
          <p:spPr>
            <a:xfrm>
              <a:off x="2975953" y="401996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7" name="rc357"/>
            <p:cNvSpPr/>
            <p:nvPr/>
          </p:nvSpPr>
          <p:spPr>
            <a:xfrm>
              <a:off x="3279359" y="401996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58" name="rc358"/>
            <p:cNvSpPr/>
            <p:nvPr/>
          </p:nvSpPr>
          <p:spPr>
            <a:xfrm>
              <a:off x="3582765" y="4019967"/>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359" name="rc359"/>
            <p:cNvSpPr/>
            <p:nvPr/>
          </p:nvSpPr>
          <p:spPr>
            <a:xfrm>
              <a:off x="1762330" y="5569535"/>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60" name="rc360"/>
            <p:cNvSpPr/>
            <p:nvPr/>
          </p:nvSpPr>
          <p:spPr>
            <a:xfrm>
              <a:off x="2065736" y="5569535"/>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61" name="rc361"/>
            <p:cNvSpPr/>
            <p:nvPr/>
          </p:nvSpPr>
          <p:spPr>
            <a:xfrm>
              <a:off x="2369142" y="5569535"/>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62" name="rc362"/>
            <p:cNvSpPr/>
            <p:nvPr/>
          </p:nvSpPr>
          <p:spPr>
            <a:xfrm>
              <a:off x="2672547" y="5569535"/>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63" name="rc363"/>
            <p:cNvSpPr/>
            <p:nvPr/>
          </p:nvSpPr>
          <p:spPr>
            <a:xfrm>
              <a:off x="2975953" y="5569535"/>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64" name="rc364"/>
            <p:cNvSpPr/>
            <p:nvPr/>
          </p:nvSpPr>
          <p:spPr>
            <a:xfrm>
              <a:off x="3279359" y="5569535"/>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365" name="rc365"/>
            <p:cNvSpPr/>
            <p:nvPr/>
          </p:nvSpPr>
          <p:spPr>
            <a:xfrm>
              <a:off x="3582765" y="5569535"/>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66" name="rc366"/>
            <p:cNvSpPr/>
            <p:nvPr/>
          </p:nvSpPr>
          <p:spPr>
            <a:xfrm>
              <a:off x="3886171" y="5569535"/>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67" name="rc367"/>
            <p:cNvSpPr/>
            <p:nvPr/>
          </p:nvSpPr>
          <p:spPr>
            <a:xfrm>
              <a:off x="4189577" y="5569535"/>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68" name="rc368"/>
            <p:cNvSpPr/>
            <p:nvPr/>
          </p:nvSpPr>
          <p:spPr>
            <a:xfrm>
              <a:off x="4492982" y="5569535"/>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69" name="rc369"/>
            <p:cNvSpPr/>
            <p:nvPr/>
          </p:nvSpPr>
          <p:spPr>
            <a:xfrm>
              <a:off x="4796388" y="5569535"/>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70" name="rc370"/>
            <p:cNvSpPr/>
            <p:nvPr/>
          </p:nvSpPr>
          <p:spPr>
            <a:xfrm>
              <a:off x="5099794" y="5569535"/>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71" name="rc371"/>
            <p:cNvSpPr/>
            <p:nvPr/>
          </p:nvSpPr>
          <p:spPr>
            <a:xfrm>
              <a:off x="1762330" y="216048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2" name="rc372"/>
            <p:cNvSpPr/>
            <p:nvPr/>
          </p:nvSpPr>
          <p:spPr>
            <a:xfrm>
              <a:off x="2065736" y="216048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3" name="rc373"/>
            <p:cNvSpPr/>
            <p:nvPr/>
          </p:nvSpPr>
          <p:spPr>
            <a:xfrm>
              <a:off x="2369142" y="216048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4" name="rc374"/>
            <p:cNvSpPr/>
            <p:nvPr/>
          </p:nvSpPr>
          <p:spPr>
            <a:xfrm>
              <a:off x="2672547" y="216048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5" name="rc375"/>
            <p:cNvSpPr/>
            <p:nvPr/>
          </p:nvSpPr>
          <p:spPr>
            <a:xfrm>
              <a:off x="2975953" y="216048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6" name="rc376"/>
            <p:cNvSpPr/>
            <p:nvPr/>
          </p:nvSpPr>
          <p:spPr>
            <a:xfrm>
              <a:off x="3279359" y="216048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7" name="rc377"/>
            <p:cNvSpPr/>
            <p:nvPr/>
          </p:nvSpPr>
          <p:spPr>
            <a:xfrm>
              <a:off x="3582765" y="216048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8" name="rc378"/>
            <p:cNvSpPr/>
            <p:nvPr/>
          </p:nvSpPr>
          <p:spPr>
            <a:xfrm>
              <a:off x="3886171" y="216048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79" name="rc379"/>
            <p:cNvSpPr/>
            <p:nvPr/>
          </p:nvSpPr>
          <p:spPr>
            <a:xfrm>
              <a:off x="4189577" y="216048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0" name="rc380"/>
            <p:cNvSpPr/>
            <p:nvPr/>
          </p:nvSpPr>
          <p:spPr>
            <a:xfrm>
              <a:off x="4492982" y="216048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1" name="rc381"/>
            <p:cNvSpPr/>
            <p:nvPr/>
          </p:nvSpPr>
          <p:spPr>
            <a:xfrm>
              <a:off x="4796388" y="216048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2" name="rc382"/>
            <p:cNvSpPr/>
            <p:nvPr/>
          </p:nvSpPr>
          <p:spPr>
            <a:xfrm>
              <a:off x="5099794" y="216048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3" name="rc383"/>
            <p:cNvSpPr/>
            <p:nvPr/>
          </p:nvSpPr>
          <p:spPr>
            <a:xfrm>
              <a:off x="5403200" y="216048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4" name="rc384"/>
            <p:cNvSpPr/>
            <p:nvPr/>
          </p:nvSpPr>
          <p:spPr>
            <a:xfrm>
              <a:off x="5706606"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5" name="rc385"/>
            <p:cNvSpPr/>
            <p:nvPr/>
          </p:nvSpPr>
          <p:spPr>
            <a:xfrm>
              <a:off x="6010012"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6" name="rc386"/>
            <p:cNvSpPr/>
            <p:nvPr/>
          </p:nvSpPr>
          <p:spPr>
            <a:xfrm>
              <a:off x="6313417" y="21604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7" name="rc387"/>
            <p:cNvSpPr/>
            <p:nvPr/>
          </p:nvSpPr>
          <p:spPr>
            <a:xfrm>
              <a:off x="6616823" y="216048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8" name="rc388"/>
            <p:cNvSpPr/>
            <p:nvPr/>
          </p:nvSpPr>
          <p:spPr>
            <a:xfrm>
              <a:off x="6920229" y="216048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9" name="rc389"/>
            <p:cNvSpPr/>
            <p:nvPr/>
          </p:nvSpPr>
          <p:spPr>
            <a:xfrm>
              <a:off x="7223635" y="216048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90" name="rc390"/>
            <p:cNvSpPr/>
            <p:nvPr/>
          </p:nvSpPr>
          <p:spPr>
            <a:xfrm>
              <a:off x="7527041" y="2160486"/>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91" name="rc391"/>
            <p:cNvSpPr/>
            <p:nvPr/>
          </p:nvSpPr>
          <p:spPr>
            <a:xfrm>
              <a:off x="7830447" y="2160486"/>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92" name="rc392"/>
            <p:cNvSpPr/>
            <p:nvPr/>
          </p:nvSpPr>
          <p:spPr>
            <a:xfrm>
              <a:off x="8133852" y="216048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3" name="rc393"/>
            <p:cNvSpPr/>
            <p:nvPr/>
          </p:nvSpPr>
          <p:spPr>
            <a:xfrm>
              <a:off x="8437258" y="216048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4" name="rc394"/>
            <p:cNvSpPr/>
            <p:nvPr/>
          </p:nvSpPr>
          <p:spPr>
            <a:xfrm>
              <a:off x="8740664" y="2160486"/>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95" name="rc395"/>
            <p:cNvSpPr/>
            <p:nvPr/>
          </p:nvSpPr>
          <p:spPr>
            <a:xfrm>
              <a:off x="1762330" y="2392921"/>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96" name="rc396"/>
            <p:cNvSpPr/>
            <p:nvPr/>
          </p:nvSpPr>
          <p:spPr>
            <a:xfrm>
              <a:off x="2065736" y="2392921"/>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97" name="rc397"/>
            <p:cNvSpPr/>
            <p:nvPr/>
          </p:nvSpPr>
          <p:spPr>
            <a:xfrm>
              <a:off x="2369142" y="2392921"/>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98" name="rc398"/>
            <p:cNvSpPr/>
            <p:nvPr/>
          </p:nvSpPr>
          <p:spPr>
            <a:xfrm>
              <a:off x="2672547" y="239292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99" name="rc399"/>
            <p:cNvSpPr/>
            <p:nvPr/>
          </p:nvSpPr>
          <p:spPr>
            <a:xfrm>
              <a:off x="2975953" y="239292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0" name="rc400"/>
            <p:cNvSpPr/>
            <p:nvPr/>
          </p:nvSpPr>
          <p:spPr>
            <a:xfrm>
              <a:off x="3279359" y="239292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1" name="rc401"/>
            <p:cNvSpPr/>
            <p:nvPr/>
          </p:nvSpPr>
          <p:spPr>
            <a:xfrm>
              <a:off x="3582765" y="239292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2" name="rc402"/>
            <p:cNvSpPr/>
            <p:nvPr/>
          </p:nvSpPr>
          <p:spPr>
            <a:xfrm>
              <a:off x="3886171" y="239292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3" name="rc403"/>
            <p:cNvSpPr/>
            <p:nvPr/>
          </p:nvSpPr>
          <p:spPr>
            <a:xfrm>
              <a:off x="4189577" y="239292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4" name="rc404"/>
            <p:cNvSpPr/>
            <p:nvPr/>
          </p:nvSpPr>
          <p:spPr>
            <a:xfrm>
              <a:off x="4492982" y="239292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5" name="rc405"/>
            <p:cNvSpPr/>
            <p:nvPr/>
          </p:nvSpPr>
          <p:spPr>
            <a:xfrm>
              <a:off x="4796388" y="239292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6" name="rc406"/>
            <p:cNvSpPr/>
            <p:nvPr/>
          </p:nvSpPr>
          <p:spPr>
            <a:xfrm>
              <a:off x="5099794" y="239292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7" name="rc407"/>
            <p:cNvSpPr/>
            <p:nvPr/>
          </p:nvSpPr>
          <p:spPr>
            <a:xfrm>
              <a:off x="5403200" y="239292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8" name="rc408"/>
            <p:cNvSpPr/>
            <p:nvPr/>
          </p:nvSpPr>
          <p:spPr>
            <a:xfrm>
              <a:off x="5706606" y="239292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09" name="rc409"/>
            <p:cNvSpPr/>
            <p:nvPr/>
          </p:nvSpPr>
          <p:spPr>
            <a:xfrm>
              <a:off x="6010012" y="239292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0" name="rc410"/>
            <p:cNvSpPr/>
            <p:nvPr/>
          </p:nvSpPr>
          <p:spPr>
            <a:xfrm>
              <a:off x="6313417" y="239292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1" name="rc411"/>
            <p:cNvSpPr/>
            <p:nvPr/>
          </p:nvSpPr>
          <p:spPr>
            <a:xfrm>
              <a:off x="6616823" y="239292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2" name="rc412"/>
            <p:cNvSpPr/>
            <p:nvPr/>
          </p:nvSpPr>
          <p:spPr>
            <a:xfrm>
              <a:off x="6920229" y="239292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3" name="rc413"/>
            <p:cNvSpPr/>
            <p:nvPr/>
          </p:nvSpPr>
          <p:spPr>
            <a:xfrm>
              <a:off x="7223635" y="239292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4" name="rc414"/>
            <p:cNvSpPr/>
            <p:nvPr/>
          </p:nvSpPr>
          <p:spPr>
            <a:xfrm>
              <a:off x="7527041" y="239292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5" name="rc415"/>
            <p:cNvSpPr/>
            <p:nvPr/>
          </p:nvSpPr>
          <p:spPr>
            <a:xfrm>
              <a:off x="7830447" y="239292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6" name="rc416"/>
            <p:cNvSpPr/>
            <p:nvPr/>
          </p:nvSpPr>
          <p:spPr>
            <a:xfrm>
              <a:off x="8133852" y="239292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7" name="rc417"/>
            <p:cNvSpPr/>
            <p:nvPr/>
          </p:nvSpPr>
          <p:spPr>
            <a:xfrm>
              <a:off x="8437258" y="239292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8" name="rc418"/>
            <p:cNvSpPr/>
            <p:nvPr/>
          </p:nvSpPr>
          <p:spPr>
            <a:xfrm>
              <a:off x="8740664" y="239292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9" name="rc419"/>
            <p:cNvSpPr/>
            <p:nvPr/>
          </p:nvSpPr>
          <p:spPr>
            <a:xfrm>
              <a:off x="3886171" y="4019967"/>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20" name="rc420"/>
            <p:cNvSpPr/>
            <p:nvPr/>
          </p:nvSpPr>
          <p:spPr>
            <a:xfrm>
              <a:off x="4189577" y="4019967"/>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21" name="rc421"/>
            <p:cNvSpPr/>
            <p:nvPr/>
          </p:nvSpPr>
          <p:spPr>
            <a:xfrm>
              <a:off x="4492982" y="4019967"/>
              <a:ext cx="303405" cy="77478"/>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422" name="rc422"/>
            <p:cNvSpPr/>
            <p:nvPr/>
          </p:nvSpPr>
          <p:spPr>
            <a:xfrm>
              <a:off x="4796388" y="4019967"/>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23" name="rc423"/>
            <p:cNvSpPr/>
            <p:nvPr/>
          </p:nvSpPr>
          <p:spPr>
            <a:xfrm>
              <a:off x="5099794" y="4019967"/>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24" name="rc424"/>
            <p:cNvSpPr/>
            <p:nvPr/>
          </p:nvSpPr>
          <p:spPr>
            <a:xfrm>
              <a:off x="5403200" y="4019967"/>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25" name="rc425"/>
            <p:cNvSpPr/>
            <p:nvPr/>
          </p:nvSpPr>
          <p:spPr>
            <a:xfrm>
              <a:off x="5706606" y="4019967"/>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26" name="rc426"/>
            <p:cNvSpPr/>
            <p:nvPr/>
          </p:nvSpPr>
          <p:spPr>
            <a:xfrm>
              <a:off x="6010012" y="4019967"/>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427" name="rc427"/>
            <p:cNvSpPr/>
            <p:nvPr/>
          </p:nvSpPr>
          <p:spPr>
            <a:xfrm>
              <a:off x="6313417" y="4019967"/>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28" name="rc428"/>
            <p:cNvSpPr/>
            <p:nvPr/>
          </p:nvSpPr>
          <p:spPr>
            <a:xfrm>
              <a:off x="6616823" y="401996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9" name="rc429"/>
            <p:cNvSpPr/>
            <p:nvPr/>
          </p:nvSpPr>
          <p:spPr>
            <a:xfrm>
              <a:off x="6920229" y="401996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0" name="rc430"/>
            <p:cNvSpPr/>
            <p:nvPr/>
          </p:nvSpPr>
          <p:spPr>
            <a:xfrm>
              <a:off x="7223635" y="401996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31" name="rc431"/>
            <p:cNvSpPr/>
            <p:nvPr/>
          </p:nvSpPr>
          <p:spPr>
            <a:xfrm>
              <a:off x="7527041" y="401996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32" name="rc432"/>
            <p:cNvSpPr/>
            <p:nvPr/>
          </p:nvSpPr>
          <p:spPr>
            <a:xfrm>
              <a:off x="7830447" y="401996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3" name="rc433"/>
            <p:cNvSpPr/>
            <p:nvPr/>
          </p:nvSpPr>
          <p:spPr>
            <a:xfrm>
              <a:off x="8133852" y="401996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34" name="rc434"/>
            <p:cNvSpPr/>
            <p:nvPr/>
          </p:nvSpPr>
          <p:spPr>
            <a:xfrm>
              <a:off x="8437258" y="401996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35" name="rc435"/>
            <p:cNvSpPr/>
            <p:nvPr/>
          </p:nvSpPr>
          <p:spPr>
            <a:xfrm>
              <a:off x="8740664" y="401996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36" name="rc436"/>
            <p:cNvSpPr/>
            <p:nvPr/>
          </p:nvSpPr>
          <p:spPr>
            <a:xfrm>
              <a:off x="1762330" y="3865010"/>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37" name="rc437"/>
            <p:cNvSpPr/>
            <p:nvPr/>
          </p:nvSpPr>
          <p:spPr>
            <a:xfrm>
              <a:off x="1762330" y="2237964"/>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38" name="rc438"/>
            <p:cNvSpPr/>
            <p:nvPr/>
          </p:nvSpPr>
          <p:spPr>
            <a:xfrm>
              <a:off x="2065736" y="223796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39" name="rc439"/>
            <p:cNvSpPr/>
            <p:nvPr/>
          </p:nvSpPr>
          <p:spPr>
            <a:xfrm>
              <a:off x="2369142" y="223796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0" name="rc440"/>
            <p:cNvSpPr/>
            <p:nvPr/>
          </p:nvSpPr>
          <p:spPr>
            <a:xfrm>
              <a:off x="2672547" y="223796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1" name="rc441"/>
            <p:cNvSpPr/>
            <p:nvPr/>
          </p:nvSpPr>
          <p:spPr>
            <a:xfrm>
              <a:off x="2975953" y="223796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2" name="rc442"/>
            <p:cNvSpPr/>
            <p:nvPr/>
          </p:nvSpPr>
          <p:spPr>
            <a:xfrm>
              <a:off x="3279359" y="223796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3" name="rc443"/>
            <p:cNvSpPr/>
            <p:nvPr/>
          </p:nvSpPr>
          <p:spPr>
            <a:xfrm>
              <a:off x="3582765" y="223796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4" name="rc444"/>
            <p:cNvSpPr/>
            <p:nvPr/>
          </p:nvSpPr>
          <p:spPr>
            <a:xfrm>
              <a:off x="3886171" y="223796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5" name="rc445"/>
            <p:cNvSpPr/>
            <p:nvPr/>
          </p:nvSpPr>
          <p:spPr>
            <a:xfrm>
              <a:off x="4189577" y="223796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6" name="rc446"/>
            <p:cNvSpPr/>
            <p:nvPr/>
          </p:nvSpPr>
          <p:spPr>
            <a:xfrm>
              <a:off x="4492982" y="223796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47" name="rc447"/>
            <p:cNvSpPr/>
            <p:nvPr/>
          </p:nvSpPr>
          <p:spPr>
            <a:xfrm>
              <a:off x="4796388" y="223796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48" name="rc448"/>
            <p:cNvSpPr/>
            <p:nvPr/>
          </p:nvSpPr>
          <p:spPr>
            <a:xfrm>
              <a:off x="5099794" y="223796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9" name="rc449"/>
            <p:cNvSpPr/>
            <p:nvPr/>
          </p:nvSpPr>
          <p:spPr>
            <a:xfrm>
              <a:off x="5403200" y="223796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0" name="rc450"/>
            <p:cNvSpPr/>
            <p:nvPr/>
          </p:nvSpPr>
          <p:spPr>
            <a:xfrm>
              <a:off x="5706606" y="223796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51" name="rc451"/>
            <p:cNvSpPr/>
            <p:nvPr/>
          </p:nvSpPr>
          <p:spPr>
            <a:xfrm>
              <a:off x="6010012" y="223796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52" name="rc452"/>
            <p:cNvSpPr/>
            <p:nvPr/>
          </p:nvSpPr>
          <p:spPr>
            <a:xfrm>
              <a:off x="6313417" y="223796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53" name="rc453"/>
            <p:cNvSpPr/>
            <p:nvPr/>
          </p:nvSpPr>
          <p:spPr>
            <a:xfrm>
              <a:off x="6616823" y="223796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4" name="rc454"/>
            <p:cNvSpPr/>
            <p:nvPr/>
          </p:nvSpPr>
          <p:spPr>
            <a:xfrm>
              <a:off x="6920229" y="223796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55" name="rc455"/>
            <p:cNvSpPr/>
            <p:nvPr/>
          </p:nvSpPr>
          <p:spPr>
            <a:xfrm>
              <a:off x="7223635" y="223796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56" name="rc456"/>
            <p:cNvSpPr/>
            <p:nvPr/>
          </p:nvSpPr>
          <p:spPr>
            <a:xfrm>
              <a:off x="7527041" y="223796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57" name="rc457"/>
            <p:cNvSpPr/>
            <p:nvPr/>
          </p:nvSpPr>
          <p:spPr>
            <a:xfrm>
              <a:off x="7830447" y="223796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58" name="rc458"/>
            <p:cNvSpPr/>
            <p:nvPr/>
          </p:nvSpPr>
          <p:spPr>
            <a:xfrm>
              <a:off x="8133852" y="223796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59" name="rc459"/>
            <p:cNvSpPr/>
            <p:nvPr/>
          </p:nvSpPr>
          <p:spPr>
            <a:xfrm>
              <a:off x="8437258" y="223796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0" name="rc460"/>
            <p:cNvSpPr/>
            <p:nvPr/>
          </p:nvSpPr>
          <p:spPr>
            <a:xfrm>
              <a:off x="8740664" y="223796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1" name="rc461"/>
            <p:cNvSpPr/>
            <p:nvPr/>
          </p:nvSpPr>
          <p:spPr>
            <a:xfrm>
              <a:off x="2065736" y="386501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62" name="rc462"/>
            <p:cNvSpPr/>
            <p:nvPr/>
          </p:nvSpPr>
          <p:spPr>
            <a:xfrm>
              <a:off x="2369142" y="386501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63" name="rc463"/>
            <p:cNvSpPr/>
            <p:nvPr/>
          </p:nvSpPr>
          <p:spPr>
            <a:xfrm>
              <a:off x="2672547" y="386501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64" name="rc464"/>
            <p:cNvSpPr/>
            <p:nvPr/>
          </p:nvSpPr>
          <p:spPr>
            <a:xfrm>
              <a:off x="2975953" y="386501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5" name="rc465"/>
            <p:cNvSpPr/>
            <p:nvPr/>
          </p:nvSpPr>
          <p:spPr>
            <a:xfrm>
              <a:off x="3279359" y="386501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6" name="rc466"/>
            <p:cNvSpPr/>
            <p:nvPr/>
          </p:nvSpPr>
          <p:spPr>
            <a:xfrm>
              <a:off x="3582765" y="386501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7" name="rc467"/>
            <p:cNvSpPr/>
            <p:nvPr/>
          </p:nvSpPr>
          <p:spPr>
            <a:xfrm>
              <a:off x="3886171" y="386501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8" name="rc468"/>
            <p:cNvSpPr/>
            <p:nvPr/>
          </p:nvSpPr>
          <p:spPr>
            <a:xfrm>
              <a:off x="4189577" y="386501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69" name="rc469"/>
            <p:cNvSpPr/>
            <p:nvPr/>
          </p:nvSpPr>
          <p:spPr>
            <a:xfrm>
              <a:off x="4492982" y="386501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70" name="rc470"/>
            <p:cNvSpPr/>
            <p:nvPr/>
          </p:nvSpPr>
          <p:spPr>
            <a:xfrm>
              <a:off x="4796388" y="386501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71" name="rc471"/>
            <p:cNvSpPr/>
            <p:nvPr/>
          </p:nvSpPr>
          <p:spPr>
            <a:xfrm>
              <a:off x="5099794" y="386501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2" name="rc472"/>
            <p:cNvSpPr/>
            <p:nvPr/>
          </p:nvSpPr>
          <p:spPr>
            <a:xfrm>
              <a:off x="5403200" y="386501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3" name="rc473"/>
            <p:cNvSpPr/>
            <p:nvPr/>
          </p:nvSpPr>
          <p:spPr>
            <a:xfrm>
              <a:off x="5706606" y="386501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4" name="rc474"/>
            <p:cNvSpPr/>
            <p:nvPr/>
          </p:nvSpPr>
          <p:spPr>
            <a:xfrm>
              <a:off x="6010012" y="3865010"/>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5" name="rc475"/>
            <p:cNvSpPr/>
            <p:nvPr/>
          </p:nvSpPr>
          <p:spPr>
            <a:xfrm>
              <a:off x="6313417" y="3865010"/>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6" name="rc476"/>
            <p:cNvSpPr/>
            <p:nvPr/>
          </p:nvSpPr>
          <p:spPr>
            <a:xfrm>
              <a:off x="6616823" y="3865010"/>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7" name="rc477"/>
            <p:cNvSpPr/>
            <p:nvPr/>
          </p:nvSpPr>
          <p:spPr>
            <a:xfrm>
              <a:off x="6920229" y="3865010"/>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8" name="rc478"/>
            <p:cNvSpPr/>
            <p:nvPr/>
          </p:nvSpPr>
          <p:spPr>
            <a:xfrm>
              <a:off x="7223635" y="3865010"/>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479" name="rc479"/>
            <p:cNvSpPr/>
            <p:nvPr/>
          </p:nvSpPr>
          <p:spPr>
            <a:xfrm>
              <a:off x="7527041" y="3865010"/>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80" name="rc480"/>
            <p:cNvSpPr/>
            <p:nvPr/>
          </p:nvSpPr>
          <p:spPr>
            <a:xfrm>
              <a:off x="7830447" y="3865010"/>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481" name="rc481"/>
            <p:cNvSpPr/>
            <p:nvPr/>
          </p:nvSpPr>
          <p:spPr>
            <a:xfrm>
              <a:off x="8133852" y="3865010"/>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2" name="rc482"/>
            <p:cNvSpPr/>
            <p:nvPr/>
          </p:nvSpPr>
          <p:spPr>
            <a:xfrm>
              <a:off x="8437258" y="3865010"/>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3" name="rc483"/>
            <p:cNvSpPr/>
            <p:nvPr/>
          </p:nvSpPr>
          <p:spPr>
            <a:xfrm>
              <a:off x="8740664" y="3865010"/>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4" name="rc484"/>
            <p:cNvSpPr/>
            <p:nvPr/>
          </p:nvSpPr>
          <p:spPr>
            <a:xfrm>
              <a:off x="1762330" y="270283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85" name="rc485"/>
            <p:cNvSpPr/>
            <p:nvPr/>
          </p:nvSpPr>
          <p:spPr>
            <a:xfrm>
              <a:off x="2065736" y="270283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86" name="rc486"/>
            <p:cNvSpPr/>
            <p:nvPr/>
          </p:nvSpPr>
          <p:spPr>
            <a:xfrm>
              <a:off x="2369142" y="270283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87" name="rc487"/>
            <p:cNvSpPr/>
            <p:nvPr/>
          </p:nvSpPr>
          <p:spPr>
            <a:xfrm>
              <a:off x="2672547" y="270283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8" name="rc488"/>
            <p:cNvSpPr/>
            <p:nvPr/>
          </p:nvSpPr>
          <p:spPr>
            <a:xfrm>
              <a:off x="2975953" y="270283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9" name="rc489"/>
            <p:cNvSpPr/>
            <p:nvPr/>
          </p:nvSpPr>
          <p:spPr>
            <a:xfrm>
              <a:off x="3279359" y="270283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0" name="rc490"/>
            <p:cNvSpPr/>
            <p:nvPr/>
          </p:nvSpPr>
          <p:spPr>
            <a:xfrm>
              <a:off x="3582765" y="270283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1" name="rc491"/>
            <p:cNvSpPr/>
            <p:nvPr/>
          </p:nvSpPr>
          <p:spPr>
            <a:xfrm>
              <a:off x="3886171" y="270283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92" name="rc492"/>
            <p:cNvSpPr/>
            <p:nvPr/>
          </p:nvSpPr>
          <p:spPr>
            <a:xfrm>
              <a:off x="4189577" y="270283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3" name="rc493"/>
            <p:cNvSpPr/>
            <p:nvPr/>
          </p:nvSpPr>
          <p:spPr>
            <a:xfrm>
              <a:off x="4492982" y="270283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94" name="rc494"/>
            <p:cNvSpPr/>
            <p:nvPr/>
          </p:nvSpPr>
          <p:spPr>
            <a:xfrm>
              <a:off x="4796388" y="270283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95" name="rc495"/>
            <p:cNvSpPr/>
            <p:nvPr/>
          </p:nvSpPr>
          <p:spPr>
            <a:xfrm>
              <a:off x="5099794" y="270283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6" name="rc496"/>
            <p:cNvSpPr/>
            <p:nvPr/>
          </p:nvSpPr>
          <p:spPr>
            <a:xfrm>
              <a:off x="5403200" y="270283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7" name="rc497"/>
            <p:cNvSpPr/>
            <p:nvPr/>
          </p:nvSpPr>
          <p:spPr>
            <a:xfrm>
              <a:off x="5706606" y="270283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8" name="rc498"/>
            <p:cNvSpPr/>
            <p:nvPr/>
          </p:nvSpPr>
          <p:spPr>
            <a:xfrm>
              <a:off x="6010012" y="270283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99" name="rc499"/>
            <p:cNvSpPr/>
            <p:nvPr/>
          </p:nvSpPr>
          <p:spPr>
            <a:xfrm>
              <a:off x="6313417" y="270283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00" name="rc500"/>
            <p:cNvSpPr/>
            <p:nvPr/>
          </p:nvSpPr>
          <p:spPr>
            <a:xfrm>
              <a:off x="6616823" y="2702834"/>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01" name="rc501"/>
            <p:cNvSpPr/>
            <p:nvPr/>
          </p:nvSpPr>
          <p:spPr>
            <a:xfrm>
              <a:off x="6920229" y="2702834"/>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02" name="rc502"/>
            <p:cNvSpPr/>
            <p:nvPr/>
          </p:nvSpPr>
          <p:spPr>
            <a:xfrm>
              <a:off x="7223635" y="270283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03" name="rc503"/>
            <p:cNvSpPr/>
            <p:nvPr/>
          </p:nvSpPr>
          <p:spPr>
            <a:xfrm>
              <a:off x="7527041" y="270283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04" name="rc504"/>
            <p:cNvSpPr/>
            <p:nvPr/>
          </p:nvSpPr>
          <p:spPr>
            <a:xfrm>
              <a:off x="7830447" y="270283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05" name="rc505"/>
            <p:cNvSpPr/>
            <p:nvPr/>
          </p:nvSpPr>
          <p:spPr>
            <a:xfrm>
              <a:off x="8133852" y="2702834"/>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06" name="rc506"/>
            <p:cNvSpPr/>
            <p:nvPr/>
          </p:nvSpPr>
          <p:spPr>
            <a:xfrm>
              <a:off x="8437258" y="2702834"/>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07" name="rc507"/>
            <p:cNvSpPr/>
            <p:nvPr/>
          </p:nvSpPr>
          <p:spPr>
            <a:xfrm>
              <a:off x="8740664" y="2702834"/>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08" name="rc508"/>
            <p:cNvSpPr/>
            <p:nvPr/>
          </p:nvSpPr>
          <p:spPr>
            <a:xfrm>
              <a:off x="1762330" y="4949708"/>
              <a:ext cx="303405" cy="77478"/>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09" name="rc509"/>
            <p:cNvSpPr/>
            <p:nvPr/>
          </p:nvSpPr>
          <p:spPr>
            <a:xfrm>
              <a:off x="2065736" y="4949708"/>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10" name="rc510"/>
            <p:cNvSpPr/>
            <p:nvPr/>
          </p:nvSpPr>
          <p:spPr>
            <a:xfrm>
              <a:off x="2369142" y="4949708"/>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11" name="rc511"/>
            <p:cNvSpPr/>
            <p:nvPr/>
          </p:nvSpPr>
          <p:spPr>
            <a:xfrm>
              <a:off x="2672547" y="4949708"/>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12" name="rc512"/>
            <p:cNvSpPr/>
            <p:nvPr/>
          </p:nvSpPr>
          <p:spPr>
            <a:xfrm>
              <a:off x="2975953" y="4949708"/>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13" name="rc513"/>
            <p:cNvSpPr/>
            <p:nvPr/>
          </p:nvSpPr>
          <p:spPr>
            <a:xfrm>
              <a:off x="3279359" y="4949708"/>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14" name="rc514"/>
            <p:cNvSpPr/>
            <p:nvPr/>
          </p:nvSpPr>
          <p:spPr>
            <a:xfrm>
              <a:off x="3582765" y="4949708"/>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15" name="rc515"/>
            <p:cNvSpPr/>
            <p:nvPr/>
          </p:nvSpPr>
          <p:spPr>
            <a:xfrm>
              <a:off x="3886171" y="4949708"/>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16" name="rc516"/>
            <p:cNvSpPr/>
            <p:nvPr/>
          </p:nvSpPr>
          <p:spPr>
            <a:xfrm>
              <a:off x="4189577" y="4949708"/>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17" name="rc517"/>
            <p:cNvSpPr/>
            <p:nvPr/>
          </p:nvSpPr>
          <p:spPr>
            <a:xfrm>
              <a:off x="4492982" y="4949708"/>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18" name="rc518"/>
            <p:cNvSpPr/>
            <p:nvPr/>
          </p:nvSpPr>
          <p:spPr>
            <a:xfrm>
              <a:off x="4796388" y="4949708"/>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19" name="rc519"/>
            <p:cNvSpPr/>
            <p:nvPr/>
          </p:nvSpPr>
          <p:spPr>
            <a:xfrm>
              <a:off x="5099794" y="4949708"/>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20" name="rc520"/>
            <p:cNvSpPr/>
            <p:nvPr/>
          </p:nvSpPr>
          <p:spPr>
            <a:xfrm>
              <a:off x="5403200" y="4949708"/>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21" name="rc521"/>
            <p:cNvSpPr/>
            <p:nvPr/>
          </p:nvSpPr>
          <p:spPr>
            <a:xfrm>
              <a:off x="5706606" y="4949708"/>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22" name="rc522"/>
            <p:cNvSpPr/>
            <p:nvPr/>
          </p:nvSpPr>
          <p:spPr>
            <a:xfrm>
              <a:off x="6010012" y="4949708"/>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23" name="rc523"/>
            <p:cNvSpPr/>
            <p:nvPr/>
          </p:nvSpPr>
          <p:spPr>
            <a:xfrm>
              <a:off x="6313417" y="4949708"/>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24" name="rc524"/>
            <p:cNvSpPr/>
            <p:nvPr/>
          </p:nvSpPr>
          <p:spPr>
            <a:xfrm>
              <a:off x="6616823" y="4949708"/>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25" name="rc525"/>
            <p:cNvSpPr/>
            <p:nvPr/>
          </p:nvSpPr>
          <p:spPr>
            <a:xfrm>
              <a:off x="6920229" y="4949708"/>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26" name="rc526"/>
            <p:cNvSpPr/>
            <p:nvPr/>
          </p:nvSpPr>
          <p:spPr>
            <a:xfrm>
              <a:off x="7223635" y="4949708"/>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27" name="rc527"/>
            <p:cNvSpPr/>
            <p:nvPr/>
          </p:nvSpPr>
          <p:spPr>
            <a:xfrm>
              <a:off x="7527041" y="4949708"/>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28" name="rc528"/>
            <p:cNvSpPr/>
            <p:nvPr/>
          </p:nvSpPr>
          <p:spPr>
            <a:xfrm>
              <a:off x="7830447" y="4949708"/>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9" name="rc529"/>
            <p:cNvSpPr/>
            <p:nvPr/>
          </p:nvSpPr>
          <p:spPr>
            <a:xfrm>
              <a:off x="8133852" y="4949708"/>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0" name="rc530"/>
            <p:cNvSpPr/>
            <p:nvPr/>
          </p:nvSpPr>
          <p:spPr>
            <a:xfrm>
              <a:off x="8437258" y="494970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31" name="rc531"/>
            <p:cNvSpPr/>
            <p:nvPr/>
          </p:nvSpPr>
          <p:spPr>
            <a:xfrm>
              <a:off x="8740664" y="494970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32" name="rc532"/>
            <p:cNvSpPr/>
            <p:nvPr/>
          </p:nvSpPr>
          <p:spPr>
            <a:xfrm>
              <a:off x="1762330" y="5104665"/>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33" name="rc533"/>
            <p:cNvSpPr/>
            <p:nvPr/>
          </p:nvSpPr>
          <p:spPr>
            <a:xfrm>
              <a:off x="2065736" y="5104665"/>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34" name="rc534"/>
            <p:cNvSpPr/>
            <p:nvPr/>
          </p:nvSpPr>
          <p:spPr>
            <a:xfrm>
              <a:off x="2369142" y="5104665"/>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35" name="rc535"/>
            <p:cNvSpPr/>
            <p:nvPr/>
          </p:nvSpPr>
          <p:spPr>
            <a:xfrm>
              <a:off x="2672547" y="5104665"/>
              <a:ext cx="303405" cy="77478"/>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36" name="rc536"/>
            <p:cNvSpPr/>
            <p:nvPr/>
          </p:nvSpPr>
          <p:spPr>
            <a:xfrm>
              <a:off x="2975953" y="5104665"/>
              <a:ext cx="303405" cy="77478"/>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37" name="rc537"/>
            <p:cNvSpPr/>
            <p:nvPr/>
          </p:nvSpPr>
          <p:spPr>
            <a:xfrm>
              <a:off x="3279359" y="5104665"/>
              <a:ext cx="303405" cy="77478"/>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538" name="rc538"/>
            <p:cNvSpPr/>
            <p:nvPr/>
          </p:nvSpPr>
          <p:spPr>
            <a:xfrm>
              <a:off x="3582765" y="5104665"/>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539" name="rc539"/>
            <p:cNvSpPr/>
            <p:nvPr/>
          </p:nvSpPr>
          <p:spPr>
            <a:xfrm>
              <a:off x="3886171" y="5104665"/>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40" name="rc540"/>
            <p:cNvSpPr/>
            <p:nvPr/>
          </p:nvSpPr>
          <p:spPr>
            <a:xfrm>
              <a:off x="4189577" y="5104665"/>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41" name="rc541"/>
            <p:cNvSpPr/>
            <p:nvPr/>
          </p:nvSpPr>
          <p:spPr>
            <a:xfrm>
              <a:off x="4492982" y="5104665"/>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42" name="rc542"/>
            <p:cNvSpPr/>
            <p:nvPr/>
          </p:nvSpPr>
          <p:spPr>
            <a:xfrm>
              <a:off x="4796388" y="5104665"/>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43" name="rc543"/>
            <p:cNvSpPr/>
            <p:nvPr/>
          </p:nvSpPr>
          <p:spPr>
            <a:xfrm>
              <a:off x="5099794" y="5104665"/>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44" name="rc544"/>
            <p:cNvSpPr/>
            <p:nvPr/>
          </p:nvSpPr>
          <p:spPr>
            <a:xfrm>
              <a:off x="5403200" y="5104665"/>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45" name="rc545"/>
            <p:cNvSpPr/>
            <p:nvPr/>
          </p:nvSpPr>
          <p:spPr>
            <a:xfrm>
              <a:off x="5706606" y="5104665"/>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46" name="rc546"/>
            <p:cNvSpPr/>
            <p:nvPr/>
          </p:nvSpPr>
          <p:spPr>
            <a:xfrm>
              <a:off x="6010012" y="5104665"/>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47" name="rc547"/>
            <p:cNvSpPr/>
            <p:nvPr/>
          </p:nvSpPr>
          <p:spPr>
            <a:xfrm>
              <a:off x="6313417" y="5104665"/>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48" name="rc548"/>
            <p:cNvSpPr/>
            <p:nvPr/>
          </p:nvSpPr>
          <p:spPr>
            <a:xfrm>
              <a:off x="6616823" y="5104665"/>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49" name="rc549"/>
            <p:cNvSpPr/>
            <p:nvPr/>
          </p:nvSpPr>
          <p:spPr>
            <a:xfrm>
              <a:off x="6920229" y="5104665"/>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50" name="rc550"/>
            <p:cNvSpPr/>
            <p:nvPr/>
          </p:nvSpPr>
          <p:spPr>
            <a:xfrm>
              <a:off x="7223635" y="5104665"/>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51" name="rc551"/>
            <p:cNvSpPr/>
            <p:nvPr/>
          </p:nvSpPr>
          <p:spPr>
            <a:xfrm>
              <a:off x="7527041" y="5104665"/>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52" name="rc552"/>
            <p:cNvSpPr/>
            <p:nvPr/>
          </p:nvSpPr>
          <p:spPr>
            <a:xfrm>
              <a:off x="7830447" y="5104665"/>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53" name="rc553"/>
            <p:cNvSpPr/>
            <p:nvPr/>
          </p:nvSpPr>
          <p:spPr>
            <a:xfrm>
              <a:off x="8133852" y="5104665"/>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54" name="rc554"/>
            <p:cNvSpPr/>
            <p:nvPr/>
          </p:nvSpPr>
          <p:spPr>
            <a:xfrm>
              <a:off x="8437258" y="5104665"/>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55" name="rc555"/>
            <p:cNvSpPr/>
            <p:nvPr/>
          </p:nvSpPr>
          <p:spPr>
            <a:xfrm>
              <a:off x="8740664" y="5104665"/>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56" name="rc556"/>
            <p:cNvSpPr/>
            <p:nvPr/>
          </p:nvSpPr>
          <p:spPr>
            <a:xfrm>
              <a:off x="1762330" y="2315442"/>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57" name="rc557"/>
            <p:cNvSpPr/>
            <p:nvPr/>
          </p:nvSpPr>
          <p:spPr>
            <a:xfrm>
              <a:off x="2065736" y="2315442"/>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58" name="rc558"/>
            <p:cNvSpPr/>
            <p:nvPr/>
          </p:nvSpPr>
          <p:spPr>
            <a:xfrm>
              <a:off x="2369142" y="2315442"/>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59" name="rc559"/>
            <p:cNvSpPr/>
            <p:nvPr/>
          </p:nvSpPr>
          <p:spPr>
            <a:xfrm>
              <a:off x="2672547" y="231544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60" name="rc560"/>
            <p:cNvSpPr/>
            <p:nvPr/>
          </p:nvSpPr>
          <p:spPr>
            <a:xfrm>
              <a:off x="2975953" y="231544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61" name="rc561"/>
            <p:cNvSpPr/>
            <p:nvPr/>
          </p:nvSpPr>
          <p:spPr>
            <a:xfrm>
              <a:off x="3279359" y="231544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62" name="rc562"/>
            <p:cNvSpPr/>
            <p:nvPr/>
          </p:nvSpPr>
          <p:spPr>
            <a:xfrm>
              <a:off x="3582765" y="231544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63" name="rc563"/>
            <p:cNvSpPr/>
            <p:nvPr/>
          </p:nvSpPr>
          <p:spPr>
            <a:xfrm>
              <a:off x="3886171"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4" name="rc564"/>
            <p:cNvSpPr/>
            <p:nvPr/>
          </p:nvSpPr>
          <p:spPr>
            <a:xfrm>
              <a:off x="4189577"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5" name="rc565"/>
            <p:cNvSpPr/>
            <p:nvPr/>
          </p:nvSpPr>
          <p:spPr>
            <a:xfrm>
              <a:off x="4492982"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6" name="rc566"/>
            <p:cNvSpPr/>
            <p:nvPr/>
          </p:nvSpPr>
          <p:spPr>
            <a:xfrm>
              <a:off x="4796388"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7" name="rc567"/>
            <p:cNvSpPr/>
            <p:nvPr/>
          </p:nvSpPr>
          <p:spPr>
            <a:xfrm>
              <a:off x="5099794"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8" name="rc568"/>
            <p:cNvSpPr/>
            <p:nvPr/>
          </p:nvSpPr>
          <p:spPr>
            <a:xfrm>
              <a:off x="5403200"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9" name="rc569"/>
            <p:cNvSpPr/>
            <p:nvPr/>
          </p:nvSpPr>
          <p:spPr>
            <a:xfrm>
              <a:off x="5706606" y="231544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70" name="rc570"/>
            <p:cNvSpPr/>
            <p:nvPr/>
          </p:nvSpPr>
          <p:spPr>
            <a:xfrm>
              <a:off x="6010012" y="231544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1" name="rc571"/>
            <p:cNvSpPr/>
            <p:nvPr/>
          </p:nvSpPr>
          <p:spPr>
            <a:xfrm>
              <a:off x="6313417" y="231544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2" name="rc572"/>
            <p:cNvSpPr/>
            <p:nvPr/>
          </p:nvSpPr>
          <p:spPr>
            <a:xfrm>
              <a:off x="6616823" y="231544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3" name="rc573"/>
            <p:cNvSpPr/>
            <p:nvPr/>
          </p:nvSpPr>
          <p:spPr>
            <a:xfrm>
              <a:off x="6920229" y="231544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4" name="rc574"/>
            <p:cNvSpPr/>
            <p:nvPr/>
          </p:nvSpPr>
          <p:spPr>
            <a:xfrm>
              <a:off x="7223635" y="231544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5" name="rc575"/>
            <p:cNvSpPr/>
            <p:nvPr/>
          </p:nvSpPr>
          <p:spPr>
            <a:xfrm>
              <a:off x="7527041" y="231544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6" name="rc576"/>
            <p:cNvSpPr/>
            <p:nvPr/>
          </p:nvSpPr>
          <p:spPr>
            <a:xfrm>
              <a:off x="7830447" y="231544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7" name="rc577"/>
            <p:cNvSpPr/>
            <p:nvPr/>
          </p:nvSpPr>
          <p:spPr>
            <a:xfrm>
              <a:off x="8133852" y="231544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8" name="rc578"/>
            <p:cNvSpPr/>
            <p:nvPr/>
          </p:nvSpPr>
          <p:spPr>
            <a:xfrm>
              <a:off x="8437258" y="231544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9" name="rc579"/>
            <p:cNvSpPr/>
            <p:nvPr/>
          </p:nvSpPr>
          <p:spPr>
            <a:xfrm>
              <a:off x="8740664" y="231544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0" name="rc580"/>
            <p:cNvSpPr/>
            <p:nvPr/>
          </p:nvSpPr>
          <p:spPr>
            <a:xfrm>
              <a:off x="1762330" y="4174924"/>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81" name="rc581"/>
            <p:cNvSpPr/>
            <p:nvPr/>
          </p:nvSpPr>
          <p:spPr>
            <a:xfrm>
              <a:off x="2065736" y="4174924"/>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82" name="rc582"/>
            <p:cNvSpPr/>
            <p:nvPr/>
          </p:nvSpPr>
          <p:spPr>
            <a:xfrm>
              <a:off x="2369142" y="4174924"/>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583" name="rc583"/>
            <p:cNvSpPr/>
            <p:nvPr/>
          </p:nvSpPr>
          <p:spPr>
            <a:xfrm>
              <a:off x="2672547" y="4174924"/>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84" name="rc584"/>
            <p:cNvSpPr/>
            <p:nvPr/>
          </p:nvSpPr>
          <p:spPr>
            <a:xfrm>
              <a:off x="2975953" y="4174924"/>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85" name="rc585"/>
            <p:cNvSpPr/>
            <p:nvPr/>
          </p:nvSpPr>
          <p:spPr>
            <a:xfrm>
              <a:off x="3279359" y="4174924"/>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86" name="rc586"/>
            <p:cNvSpPr/>
            <p:nvPr/>
          </p:nvSpPr>
          <p:spPr>
            <a:xfrm>
              <a:off x="3582765" y="417492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87" name="rc587"/>
            <p:cNvSpPr/>
            <p:nvPr/>
          </p:nvSpPr>
          <p:spPr>
            <a:xfrm>
              <a:off x="3886171" y="417492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88" name="rc588"/>
            <p:cNvSpPr/>
            <p:nvPr/>
          </p:nvSpPr>
          <p:spPr>
            <a:xfrm>
              <a:off x="4189577" y="417492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89" name="rc589"/>
            <p:cNvSpPr/>
            <p:nvPr/>
          </p:nvSpPr>
          <p:spPr>
            <a:xfrm>
              <a:off x="4492982" y="4174924"/>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590" name="rc590"/>
            <p:cNvSpPr/>
            <p:nvPr/>
          </p:nvSpPr>
          <p:spPr>
            <a:xfrm>
              <a:off x="4796388" y="4174924"/>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91" name="rc591"/>
            <p:cNvSpPr/>
            <p:nvPr/>
          </p:nvSpPr>
          <p:spPr>
            <a:xfrm>
              <a:off x="1762330" y="3632575"/>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592" name="rc592"/>
            <p:cNvSpPr/>
            <p:nvPr/>
          </p:nvSpPr>
          <p:spPr>
            <a:xfrm>
              <a:off x="2065736" y="363257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93" name="rc593"/>
            <p:cNvSpPr/>
            <p:nvPr/>
          </p:nvSpPr>
          <p:spPr>
            <a:xfrm>
              <a:off x="2369142" y="363257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94" name="rc594"/>
            <p:cNvSpPr/>
            <p:nvPr/>
          </p:nvSpPr>
          <p:spPr>
            <a:xfrm>
              <a:off x="2672547" y="363257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95" name="rc595"/>
            <p:cNvSpPr/>
            <p:nvPr/>
          </p:nvSpPr>
          <p:spPr>
            <a:xfrm>
              <a:off x="2975953" y="363257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96" name="rc596"/>
            <p:cNvSpPr/>
            <p:nvPr/>
          </p:nvSpPr>
          <p:spPr>
            <a:xfrm>
              <a:off x="3279359" y="363257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97" name="rc597"/>
            <p:cNvSpPr/>
            <p:nvPr/>
          </p:nvSpPr>
          <p:spPr>
            <a:xfrm>
              <a:off x="3582765" y="363257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98" name="rc598"/>
            <p:cNvSpPr/>
            <p:nvPr/>
          </p:nvSpPr>
          <p:spPr>
            <a:xfrm>
              <a:off x="3886171" y="363257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99" name="rc599"/>
            <p:cNvSpPr/>
            <p:nvPr/>
          </p:nvSpPr>
          <p:spPr>
            <a:xfrm>
              <a:off x="4189577" y="363257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00" name="rc600"/>
            <p:cNvSpPr/>
            <p:nvPr/>
          </p:nvSpPr>
          <p:spPr>
            <a:xfrm>
              <a:off x="4492982" y="363257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01" name="rc601"/>
            <p:cNvSpPr/>
            <p:nvPr/>
          </p:nvSpPr>
          <p:spPr>
            <a:xfrm>
              <a:off x="4796388" y="363257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02" name="rc602"/>
            <p:cNvSpPr/>
            <p:nvPr/>
          </p:nvSpPr>
          <p:spPr>
            <a:xfrm>
              <a:off x="5099794" y="363257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03" name="rc603"/>
            <p:cNvSpPr/>
            <p:nvPr/>
          </p:nvSpPr>
          <p:spPr>
            <a:xfrm>
              <a:off x="5403200" y="363257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04" name="rc604"/>
            <p:cNvSpPr/>
            <p:nvPr/>
          </p:nvSpPr>
          <p:spPr>
            <a:xfrm>
              <a:off x="5706606" y="363257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05" name="rc605"/>
            <p:cNvSpPr/>
            <p:nvPr/>
          </p:nvSpPr>
          <p:spPr>
            <a:xfrm>
              <a:off x="6010012" y="363257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06" name="rc606"/>
            <p:cNvSpPr/>
            <p:nvPr/>
          </p:nvSpPr>
          <p:spPr>
            <a:xfrm>
              <a:off x="6313417" y="3632575"/>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07" name="rc607"/>
            <p:cNvSpPr/>
            <p:nvPr/>
          </p:nvSpPr>
          <p:spPr>
            <a:xfrm>
              <a:off x="6616823" y="3632575"/>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08" name="rc608"/>
            <p:cNvSpPr/>
            <p:nvPr/>
          </p:nvSpPr>
          <p:spPr>
            <a:xfrm>
              <a:off x="6920229" y="3632575"/>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09" name="rc609"/>
            <p:cNvSpPr/>
            <p:nvPr/>
          </p:nvSpPr>
          <p:spPr>
            <a:xfrm>
              <a:off x="7223635" y="3632575"/>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10" name="rc610"/>
            <p:cNvSpPr/>
            <p:nvPr/>
          </p:nvSpPr>
          <p:spPr>
            <a:xfrm>
              <a:off x="7527041" y="3632575"/>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11" name="rc611"/>
            <p:cNvSpPr/>
            <p:nvPr/>
          </p:nvSpPr>
          <p:spPr>
            <a:xfrm>
              <a:off x="7830447" y="3632575"/>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12" name="rc612"/>
            <p:cNvSpPr/>
            <p:nvPr/>
          </p:nvSpPr>
          <p:spPr>
            <a:xfrm>
              <a:off x="8133852" y="3632575"/>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13" name="rc613"/>
            <p:cNvSpPr/>
            <p:nvPr/>
          </p:nvSpPr>
          <p:spPr>
            <a:xfrm>
              <a:off x="8437258" y="3632575"/>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14" name="rc614"/>
            <p:cNvSpPr/>
            <p:nvPr/>
          </p:nvSpPr>
          <p:spPr>
            <a:xfrm>
              <a:off x="8740664" y="3632575"/>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15" name="rc615"/>
            <p:cNvSpPr/>
            <p:nvPr/>
          </p:nvSpPr>
          <p:spPr>
            <a:xfrm>
              <a:off x="1762330"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6" name="rc616"/>
            <p:cNvSpPr/>
            <p:nvPr/>
          </p:nvSpPr>
          <p:spPr>
            <a:xfrm>
              <a:off x="2065736"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7" name="rc617"/>
            <p:cNvSpPr/>
            <p:nvPr/>
          </p:nvSpPr>
          <p:spPr>
            <a:xfrm>
              <a:off x="2369142"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8" name="rc618"/>
            <p:cNvSpPr/>
            <p:nvPr/>
          </p:nvSpPr>
          <p:spPr>
            <a:xfrm>
              <a:off x="2672547"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19" name="rc619"/>
            <p:cNvSpPr/>
            <p:nvPr/>
          </p:nvSpPr>
          <p:spPr>
            <a:xfrm>
              <a:off x="2975953"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0" name="rc620"/>
            <p:cNvSpPr/>
            <p:nvPr/>
          </p:nvSpPr>
          <p:spPr>
            <a:xfrm>
              <a:off x="3279359"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1" name="rc621"/>
            <p:cNvSpPr/>
            <p:nvPr/>
          </p:nvSpPr>
          <p:spPr>
            <a:xfrm>
              <a:off x="3582765"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2" name="rc622"/>
            <p:cNvSpPr/>
            <p:nvPr/>
          </p:nvSpPr>
          <p:spPr>
            <a:xfrm>
              <a:off x="3886171"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3" name="rc623"/>
            <p:cNvSpPr/>
            <p:nvPr/>
          </p:nvSpPr>
          <p:spPr>
            <a:xfrm>
              <a:off x="4189577"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4" name="rc624"/>
            <p:cNvSpPr/>
            <p:nvPr/>
          </p:nvSpPr>
          <p:spPr>
            <a:xfrm>
              <a:off x="4492982"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5" name="rc625"/>
            <p:cNvSpPr/>
            <p:nvPr/>
          </p:nvSpPr>
          <p:spPr>
            <a:xfrm>
              <a:off x="4796388"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6" name="rc626"/>
            <p:cNvSpPr/>
            <p:nvPr/>
          </p:nvSpPr>
          <p:spPr>
            <a:xfrm>
              <a:off x="5099794"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7" name="rc627"/>
            <p:cNvSpPr/>
            <p:nvPr/>
          </p:nvSpPr>
          <p:spPr>
            <a:xfrm>
              <a:off x="5403200"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8" name="rc628"/>
            <p:cNvSpPr/>
            <p:nvPr/>
          </p:nvSpPr>
          <p:spPr>
            <a:xfrm>
              <a:off x="5706606"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29" name="rc629"/>
            <p:cNvSpPr/>
            <p:nvPr/>
          </p:nvSpPr>
          <p:spPr>
            <a:xfrm>
              <a:off x="6010012"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0" name="rc630"/>
            <p:cNvSpPr/>
            <p:nvPr/>
          </p:nvSpPr>
          <p:spPr>
            <a:xfrm>
              <a:off x="6313417"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1" name="rc631"/>
            <p:cNvSpPr/>
            <p:nvPr/>
          </p:nvSpPr>
          <p:spPr>
            <a:xfrm>
              <a:off x="6616823"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2" name="rc632"/>
            <p:cNvSpPr/>
            <p:nvPr/>
          </p:nvSpPr>
          <p:spPr>
            <a:xfrm>
              <a:off x="6920229"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3" name="rc633"/>
            <p:cNvSpPr/>
            <p:nvPr/>
          </p:nvSpPr>
          <p:spPr>
            <a:xfrm>
              <a:off x="7223635"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4" name="rc634"/>
            <p:cNvSpPr/>
            <p:nvPr/>
          </p:nvSpPr>
          <p:spPr>
            <a:xfrm>
              <a:off x="7527041"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5" name="rc635"/>
            <p:cNvSpPr/>
            <p:nvPr/>
          </p:nvSpPr>
          <p:spPr>
            <a:xfrm>
              <a:off x="7830447"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6" name="rc636"/>
            <p:cNvSpPr/>
            <p:nvPr/>
          </p:nvSpPr>
          <p:spPr>
            <a:xfrm>
              <a:off x="8133852"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7" name="rc637"/>
            <p:cNvSpPr/>
            <p:nvPr/>
          </p:nvSpPr>
          <p:spPr>
            <a:xfrm>
              <a:off x="8437258"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8" name="rc638"/>
            <p:cNvSpPr/>
            <p:nvPr/>
          </p:nvSpPr>
          <p:spPr>
            <a:xfrm>
              <a:off x="8740664" y="99831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39" name="rc639"/>
            <p:cNvSpPr/>
            <p:nvPr/>
          </p:nvSpPr>
          <p:spPr>
            <a:xfrm>
              <a:off x="1762330" y="5414578"/>
              <a:ext cx="303405" cy="7747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40" name="rc640"/>
            <p:cNvSpPr/>
            <p:nvPr/>
          </p:nvSpPr>
          <p:spPr>
            <a:xfrm>
              <a:off x="2065736" y="5414578"/>
              <a:ext cx="303405" cy="7747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41" name="rc641"/>
            <p:cNvSpPr/>
            <p:nvPr/>
          </p:nvSpPr>
          <p:spPr>
            <a:xfrm>
              <a:off x="2369142" y="5414578"/>
              <a:ext cx="303405" cy="7747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42" name="rc642"/>
            <p:cNvSpPr/>
            <p:nvPr/>
          </p:nvSpPr>
          <p:spPr>
            <a:xfrm>
              <a:off x="2672547" y="5414578"/>
              <a:ext cx="303405" cy="7747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643" name="rc643"/>
            <p:cNvSpPr/>
            <p:nvPr/>
          </p:nvSpPr>
          <p:spPr>
            <a:xfrm>
              <a:off x="2975953" y="5414578"/>
              <a:ext cx="303405" cy="77478"/>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44" name="rc644"/>
            <p:cNvSpPr/>
            <p:nvPr/>
          </p:nvSpPr>
          <p:spPr>
            <a:xfrm>
              <a:off x="3279359" y="5414578"/>
              <a:ext cx="303405" cy="77478"/>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645" name="rc645"/>
            <p:cNvSpPr/>
            <p:nvPr/>
          </p:nvSpPr>
          <p:spPr>
            <a:xfrm>
              <a:off x="3582765" y="5414578"/>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46" name="rc646"/>
            <p:cNvSpPr/>
            <p:nvPr/>
          </p:nvSpPr>
          <p:spPr>
            <a:xfrm>
              <a:off x="3886171" y="5414578"/>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647" name="rc647"/>
            <p:cNvSpPr/>
            <p:nvPr/>
          </p:nvSpPr>
          <p:spPr>
            <a:xfrm>
              <a:off x="4189577" y="5414578"/>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48" name="rc648"/>
            <p:cNvSpPr/>
            <p:nvPr/>
          </p:nvSpPr>
          <p:spPr>
            <a:xfrm>
              <a:off x="4492982" y="5414578"/>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49" name="rc649"/>
            <p:cNvSpPr/>
            <p:nvPr/>
          </p:nvSpPr>
          <p:spPr>
            <a:xfrm>
              <a:off x="4796388" y="5414578"/>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50" name="rc650"/>
            <p:cNvSpPr/>
            <p:nvPr/>
          </p:nvSpPr>
          <p:spPr>
            <a:xfrm>
              <a:off x="5099794" y="5414578"/>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51" name="rc651"/>
            <p:cNvSpPr/>
            <p:nvPr/>
          </p:nvSpPr>
          <p:spPr>
            <a:xfrm>
              <a:off x="5403200" y="5414578"/>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52" name="rc652"/>
            <p:cNvSpPr/>
            <p:nvPr/>
          </p:nvSpPr>
          <p:spPr>
            <a:xfrm>
              <a:off x="5706606" y="5414578"/>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53" name="rc653"/>
            <p:cNvSpPr/>
            <p:nvPr/>
          </p:nvSpPr>
          <p:spPr>
            <a:xfrm>
              <a:off x="6010012" y="5414578"/>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54" name="rc654"/>
            <p:cNvSpPr/>
            <p:nvPr/>
          </p:nvSpPr>
          <p:spPr>
            <a:xfrm>
              <a:off x="6313417" y="5414578"/>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55" name="rc655"/>
            <p:cNvSpPr/>
            <p:nvPr/>
          </p:nvSpPr>
          <p:spPr>
            <a:xfrm>
              <a:off x="6616823" y="5414578"/>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56" name="rc656"/>
            <p:cNvSpPr/>
            <p:nvPr/>
          </p:nvSpPr>
          <p:spPr>
            <a:xfrm>
              <a:off x="6920229" y="5414578"/>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57" name="rc657"/>
            <p:cNvSpPr/>
            <p:nvPr/>
          </p:nvSpPr>
          <p:spPr>
            <a:xfrm>
              <a:off x="7223635" y="5414578"/>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58" name="rc658"/>
            <p:cNvSpPr/>
            <p:nvPr/>
          </p:nvSpPr>
          <p:spPr>
            <a:xfrm>
              <a:off x="7527041" y="5414578"/>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59" name="rc659"/>
            <p:cNvSpPr/>
            <p:nvPr/>
          </p:nvSpPr>
          <p:spPr>
            <a:xfrm>
              <a:off x="7830447" y="5414578"/>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60" name="rc660"/>
            <p:cNvSpPr/>
            <p:nvPr/>
          </p:nvSpPr>
          <p:spPr>
            <a:xfrm>
              <a:off x="8133852" y="5414578"/>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61" name="rc661"/>
            <p:cNvSpPr/>
            <p:nvPr/>
          </p:nvSpPr>
          <p:spPr>
            <a:xfrm>
              <a:off x="8437258" y="5414578"/>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62" name="rc662"/>
            <p:cNvSpPr/>
            <p:nvPr/>
          </p:nvSpPr>
          <p:spPr>
            <a:xfrm>
              <a:off x="8740664" y="5414578"/>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63" name="rc663"/>
            <p:cNvSpPr/>
            <p:nvPr/>
          </p:nvSpPr>
          <p:spPr>
            <a:xfrm>
              <a:off x="5099794" y="4174924"/>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64" name="rc664"/>
            <p:cNvSpPr/>
            <p:nvPr/>
          </p:nvSpPr>
          <p:spPr>
            <a:xfrm>
              <a:off x="5403200" y="4174924"/>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65" name="rc665"/>
            <p:cNvSpPr/>
            <p:nvPr/>
          </p:nvSpPr>
          <p:spPr>
            <a:xfrm>
              <a:off x="5706606" y="4174924"/>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66" name="rc666"/>
            <p:cNvSpPr/>
            <p:nvPr/>
          </p:nvSpPr>
          <p:spPr>
            <a:xfrm>
              <a:off x="6010012" y="4174924"/>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667" name="rc667"/>
            <p:cNvSpPr/>
            <p:nvPr/>
          </p:nvSpPr>
          <p:spPr>
            <a:xfrm>
              <a:off x="6313417" y="4174924"/>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68" name="rc668"/>
            <p:cNvSpPr/>
            <p:nvPr/>
          </p:nvSpPr>
          <p:spPr>
            <a:xfrm>
              <a:off x="6616823" y="4174924"/>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69" name="rc669"/>
            <p:cNvSpPr/>
            <p:nvPr/>
          </p:nvSpPr>
          <p:spPr>
            <a:xfrm>
              <a:off x="6920229" y="4174924"/>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70" name="rc670"/>
            <p:cNvSpPr/>
            <p:nvPr/>
          </p:nvSpPr>
          <p:spPr>
            <a:xfrm>
              <a:off x="7223635" y="4174924"/>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71" name="rc671"/>
            <p:cNvSpPr/>
            <p:nvPr/>
          </p:nvSpPr>
          <p:spPr>
            <a:xfrm>
              <a:off x="7527041" y="4174924"/>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72" name="rc672"/>
            <p:cNvSpPr/>
            <p:nvPr/>
          </p:nvSpPr>
          <p:spPr>
            <a:xfrm>
              <a:off x="7830447" y="4174924"/>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73" name="rc673"/>
            <p:cNvSpPr/>
            <p:nvPr/>
          </p:nvSpPr>
          <p:spPr>
            <a:xfrm>
              <a:off x="8133852" y="4174924"/>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74" name="rc674"/>
            <p:cNvSpPr/>
            <p:nvPr/>
          </p:nvSpPr>
          <p:spPr>
            <a:xfrm>
              <a:off x="8437258" y="4174924"/>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75" name="rc675"/>
            <p:cNvSpPr/>
            <p:nvPr/>
          </p:nvSpPr>
          <p:spPr>
            <a:xfrm>
              <a:off x="8740664" y="4174924"/>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676" name="rc676"/>
            <p:cNvSpPr/>
            <p:nvPr/>
          </p:nvSpPr>
          <p:spPr>
            <a:xfrm>
              <a:off x="1762330" y="192805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77" name="rc677"/>
            <p:cNvSpPr/>
            <p:nvPr/>
          </p:nvSpPr>
          <p:spPr>
            <a:xfrm>
              <a:off x="2065736" y="192805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78" name="rc678"/>
            <p:cNvSpPr/>
            <p:nvPr/>
          </p:nvSpPr>
          <p:spPr>
            <a:xfrm>
              <a:off x="2369142" y="192805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79" name="rc679"/>
            <p:cNvSpPr/>
            <p:nvPr/>
          </p:nvSpPr>
          <p:spPr>
            <a:xfrm>
              <a:off x="2672547" y="192805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80" name="rc680"/>
            <p:cNvSpPr/>
            <p:nvPr/>
          </p:nvSpPr>
          <p:spPr>
            <a:xfrm>
              <a:off x="2975953" y="192805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1" name="rc681"/>
            <p:cNvSpPr/>
            <p:nvPr/>
          </p:nvSpPr>
          <p:spPr>
            <a:xfrm>
              <a:off x="3279359" y="192805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2" name="rc682"/>
            <p:cNvSpPr/>
            <p:nvPr/>
          </p:nvSpPr>
          <p:spPr>
            <a:xfrm>
              <a:off x="3582765" y="192805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83" name="rc683"/>
            <p:cNvSpPr/>
            <p:nvPr/>
          </p:nvSpPr>
          <p:spPr>
            <a:xfrm>
              <a:off x="3886171" y="192805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4" name="rc684"/>
            <p:cNvSpPr/>
            <p:nvPr/>
          </p:nvSpPr>
          <p:spPr>
            <a:xfrm>
              <a:off x="4189577" y="192805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5" name="rc685"/>
            <p:cNvSpPr/>
            <p:nvPr/>
          </p:nvSpPr>
          <p:spPr>
            <a:xfrm>
              <a:off x="4492982" y="192805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6" name="rc686"/>
            <p:cNvSpPr/>
            <p:nvPr/>
          </p:nvSpPr>
          <p:spPr>
            <a:xfrm>
              <a:off x="4796388" y="192805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87" name="rc687"/>
            <p:cNvSpPr/>
            <p:nvPr/>
          </p:nvSpPr>
          <p:spPr>
            <a:xfrm>
              <a:off x="5099794" y="192805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8" name="rc688"/>
            <p:cNvSpPr/>
            <p:nvPr/>
          </p:nvSpPr>
          <p:spPr>
            <a:xfrm>
              <a:off x="5403200" y="192805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89" name="rc689"/>
            <p:cNvSpPr/>
            <p:nvPr/>
          </p:nvSpPr>
          <p:spPr>
            <a:xfrm>
              <a:off x="5706606" y="192805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0" name="rc690"/>
            <p:cNvSpPr/>
            <p:nvPr/>
          </p:nvSpPr>
          <p:spPr>
            <a:xfrm>
              <a:off x="6010012" y="192805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1" name="rc691"/>
            <p:cNvSpPr/>
            <p:nvPr/>
          </p:nvSpPr>
          <p:spPr>
            <a:xfrm>
              <a:off x="6313417" y="192805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2" name="rc692"/>
            <p:cNvSpPr/>
            <p:nvPr/>
          </p:nvSpPr>
          <p:spPr>
            <a:xfrm>
              <a:off x="6616823" y="192805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3" name="rc693"/>
            <p:cNvSpPr/>
            <p:nvPr/>
          </p:nvSpPr>
          <p:spPr>
            <a:xfrm>
              <a:off x="6920229" y="192805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4" name="rc694"/>
            <p:cNvSpPr/>
            <p:nvPr/>
          </p:nvSpPr>
          <p:spPr>
            <a:xfrm>
              <a:off x="7223635" y="192805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5" name="rc695"/>
            <p:cNvSpPr/>
            <p:nvPr/>
          </p:nvSpPr>
          <p:spPr>
            <a:xfrm>
              <a:off x="7527041"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6" name="rc696"/>
            <p:cNvSpPr/>
            <p:nvPr/>
          </p:nvSpPr>
          <p:spPr>
            <a:xfrm>
              <a:off x="7830447"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7" name="rc697"/>
            <p:cNvSpPr/>
            <p:nvPr/>
          </p:nvSpPr>
          <p:spPr>
            <a:xfrm>
              <a:off x="8133852" y="192805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98" name="rc698"/>
            <p:cNvSpPr/>
            <p:nvPr/>
          </p:nvSpPr>
          <p:spPr>
            <a:xfrm>
              <a:off x="8437258" y="192805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99" name="rc699"/>
            <p:cNvSpPr/>
            <p:nvPr/>
          </p:nvSpPr>
          <p:spPr>
            <a:xfrm>
              <a:off x="8740664" y="192805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00" name="rc700"/>
            <p:cNvSpPr/>
            <p:nvPr/>
          </p:nvSpPr>
          <p:spPr>
            <a:xfrm>
              <a:off x="1762330" y="5259621"/>
              <a:ext cx="303405" cy="7747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01" name="rc701"/>
            <p:cNvSpPr/>
            <p:nvPr/>
          </p:nvSpPr>
          <p:spPr>
            <a:xfrm>
              <a:off x="2065736" y="5259621"/>
              <a:ext cx="303405" cy="77478"/>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702" name="rc702"/>
            <p:cNvSpPr/>
            <p:nvPr/>
          </p:nvSpPr>
          <p:spPr>
            <a:xfrm>
              <a:off x="2369142" y="5259621"/>
              <a:ext cx="303405" cy="77478"/>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703" name="rc703"/>
            <p:cNvSpPr/>
            <p:nvPr/>
          </p:nvSpPr>
          <p:spPr>
            <a:xfrm>
              <a:off x="2672547" y="5259621"/>
              <a:ext cx="303405" cy="77478"/>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04" name="rc704"/>
            <p:cNvSpPr/>
            <p:nvPr/>
          </p:nvSpPr>
          <p:spPr>
            <a:xfrm>
              <a:off x="2975953" y="5259621"/>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705" name="rc705"/>
            <p:cNvSpPr/>
            <p:nvPr/>
          </p:nvSpPr>
          <p:spPr>
            <a:xfrm>
              <a:off x="3279359" y="5259621"/>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06" name="rc706"/>
            <p:cNvSpPr/>
            <p:nvPr/>
          </p:nvSpPr>
          <p:spPr>
            <a:xfrm>
              <a:off x="3582765" y="5259621"/>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07" name="rc707"/>
            <p:cNvSpPr/>
            <p:nvPr/>
          </p:nvSpPr>
          <p:spPr>
            <a:xfrm>
              <a:off x="3886171" y="5259621"/>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08" name="rc708"/>
            <p:cNvSpPr/>
            <p:nvPr/>
          </p:nvSpPr>
          <p:spPr>
            <a:xfrm>
              <a:off x="4189577" y="5259621"/>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09" name="rc709"/>
            <p:cNvSpPr/>
            <p:nvPr/>
          </p:nvSpPr>
          <p:spPr>
            <a:xfrm>
              <a:off x="4492982" y="5259621"/>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10" name="rc710"/>
            <p:cNvSpPr/>
            <p:nvPr/>
          </p:nvSpPr>
          <p:spPr>
            <a:xfrm>
              <a:off x="4796388" y="5259621"/>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711" name="rc711"/>
            <p:cNvSpPr/>
            <p:nvPr/>
          </p:nvSpPr>
          <p:spPr>
            <a:xfrm>
              <a:off x="5099794" y="5259621"/>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12" name="rc712"/>
            <p:cNvSpPr/>
            <p:nvPr/>
          </p:nvSpPr>
          <p:spPr>
            <a:xfrm>
              <a:off x="5403200" y="5259621"/>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13" name="rc713"/>
            <p:cNvSpPr/>
            <p:nvPr/>
          </p:nvSpPr>
          <p:spPr>
            <a:xfrm>
              <a:off x="5706606" y="5259621"/>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14" name="rc714"/>
            <p:cNvSpPr/>
            <p:nvPr/>
          </p:nvSpPr>
          <p:spPr>
            <a:xfrm>
              <a:off x="6010012" y="5259621"/>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15" name="rc715"/>
            <p:cNvSpPr/>
            <p:nvPr/>
          </p:nvSpPr>
          <p:spPr>
            <a:xfrm>
              <a:off x="6313417" y="5259621"/>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716" name="rc716"/>
            <p:cNvSpPr/>
            <p:nvPr/>
          </p:nvSpPr>
          <p:spPr>
            <a:xfrm>
              <a:off x="6616823" y="5259621"/>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17" name="rc717"/>
            <p:cNvSpPr/>
            <p:nvPr/>
          </p:nvSpPr>
          <p:spPr>
            <a:xfrm>
              <a:off x="6920229" y="5259621"/>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18" name="rc718"/>
            <p:cNvSpPr/>
            <p:nvPr/>
          </p:nvSpPr>
          <p:spPr>
            <a:xfrm>
              <a:off x="7223635" y="5259621"/>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19" name="rc719"/>
            <p:cNvSpPr/>
            <p:nvPr/>
          </p:nvSpPr>
          <p:spPr>
            <a:xfrm>
              <a:off x="7527041" y="5259621"/>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0" name="rc720"/>
            <p:cNvSpPr/>
            <p:nvPr/>
          </p:nvSpPr>
          <p:spPr>
            <a:xfrm>
              <a:off x="7830447" y="5259621"/>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21" name="rc721"/>
            <p:cNvSpPr/>
            <p:nvPr/>
          </p:nvSpPr>
          <p:spPr>
            <a:xfrm>
              <a:off x="8133852" y="5259621"/>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2" name="rc722"/>
            <p:cNvSpPr/>
            <p:nvPr/>
          </p:nvSpPr>
          <p:spPr>
            <a:xfrm>
              <a:off x="8437258" y="5259621"/>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3" name="rc723"/>
            <p:cNvSpPr/>
            <p:nvPr/>
          </p:nvSpPr>
          <p:spPr>
            <a:xfrm>
              <a:off x="8740664" y="525962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24" name="rc724"/>
            <p:cNvSpPr/>
            <p:nvPr/>
          </p:nvSpPr>
          <p:spPr>
            <a:xfrm>
              <a:off x="4492982" y="340014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25" name="rc725"/>
            <p:cNvSpPr/>
            <p:nvPr/>
          </p:nvSpPr>
          <p:spPr>
            <a:xfrm>
              <a:off x="4796388" y="340014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26" name="rc726"/>
            <p:cNvSpPr/>
            <p:nvPr/>
          </p:nvSpPr>
          <p:spPr>
            <a:xfrm>
              <a:off x="5099794" y="340014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7" name="rc727"/>
            <p:cNvSpPr/>
            <p:nvPr/>
          </p:nvSpPr>
          <p:spPr>
            <a:xfrm>
              <a:off x="5403200" y="3400140"/>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28" name="rc728"/>
            <p:cNvSpPr/>
            <p:nvPr/>
          </p:nvSpPr>
          <p:spPr>
            <a:xfrm>
              <a:off x="5706606" y="3400140"/>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29" name="rc729"/>
            <p:cNvSpPr/>
            <p:nvPr/>
          </p:nvSpPr>
          <p:spPr>
            <a:xfrm>
              <a:off x="6010012" y="3400140"/>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30" name="rc730"/>
            <p:cNvSpPr/>
            <p:nvPr/>
          </p:nvSpPr>
          <p:spPr>
            <a:xfrm>
              <a:off x="6313417" y="340014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31" name="rc731"/>
            <p:cNvSpPr/>
            <p:nvPr/>
          </p:nvSpPr>
          <p:spPr>
            <a:xfrm>
              <a:off x="6616823" y="340014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32" name="rc732"/>
            <p:cNvSpPr/>
            <p:nvPr/>
          </p:nvSpPr>
          <p:spPr>
            <a:xfrm>
              <a:off x="6920229" y="3400140"/>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33" name="rc733"/>
            <p:cNvSpPr/>
            <p:nvPr/>
          </p:nvSpPr>
          <p:spPr>
            <a:xfrm>
              <a:off x="7223635" y="3400140"/>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34" name="rc734"/>
            <p:cNvSpPr/>
            <p:nvPr/>
          </p:nvSpPr>
          <p:spPr>
            <a:xfrm>
              <a:off x="7527041" y="3400140"/>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35" name="rc735"/>
            <p:cNvSpPr/>
            <p:nvPr/>
          </p:nvSpPr>
          <p:spPr>
            <a:xfrm>
              <a:off x="7830447" y="3400140"/>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36" name="rc736"/>
            <p:cNvSpPr/>
            <p:nvPr/>
          </p:nvSpPr>
          <p:spPr>
            <a:xfrm>
              <a:off x="8133852" y="3400140"/>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37" name="rc737"/>
            <p:cNvSpPr/>
            <p:nvPr/>
          </p:nvSpPr>
          <p:spPr>
            <a:xfrm>
              <a:off x="8437258" y="3400140"/>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38" name="rc738"/>
            <p:cNvSpPr/>
            <p:nvPr/>
          </p:nvSpPr>
          <p:spPr>
            <a:xfrm>
              <a:off x="8740664" y="3400140"/>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739" name="rc739"/>
            <p:cNvSpPr/>
            <p:nvPr/>
          </p:nvSpPr>
          <p:spPr>
            <a:xfrm>
              <a:off x="1762330" y="247039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40" name="rc740"/>
            <p:cNvSpPr/>
            <p:nvPr/>
          </p:nvSpPr>
          <p:spPr>
            <a:xfrm>
              <a:off x="2065736" y="247039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41" name="rc741"/>
            <p:cNvSpPr/>
            <p:nvPr/>
          </p:nvSpPr>
          <p:spPr>
            <a:xfrm>
              <a:off x="2369142" y="247039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42" name="rc742"/>
            <p:cNvSpPr/>
            <p:nvPr/>
          </p:nvSpPr>
          <p:spPr>
            <a:xfrm>
              <a:off x="2672547" y="247039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43" name="rc743"/>
            <p:cNvSpPr/>
            <p:nvPr/>
          </p:nvSpPr>
          <p:spPr>
            <a:xfrm>
              <a:off x="2975953" y="247039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44" name="rc744"/>
            <p:cNvSpPr/>
            <p:nvPr/>
          </p:nvSpPr>
          <p:spPr>
            <a:xfrm>
              <a:off x="3279359" y="247039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45" name="rc745"/>
            <p:cNvSpPr/>
            <p:nvPr/>
          </p:nvSpPr>
          <p:spPr>
            <a:xfrm>
              <a:off x="3582765" y="247039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6" name="rc746"/>
            <p:cNvSpPr/>
            <p:nvPr/>
          </p:nvSpPr>
          <p:spPr>
            <a:xfrm>
              <a:off x="3886171" y="247039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47" name="rc747"/>
            <p:cNvSpPr/>
            <p:nvPr/>
          </p:nvSpPr>
          <p:spPr>
            <a:xfrm>
              <a:off x="4189577" y="2470399"/>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48" name="rc748"/>
            <p:cNvSpPr/>
            <p:nvPr/>
          </p:nvSpPr>
          <p:spPr>
            <a:xfrm>
              <a:off x="4492982" y="247039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49" name="rc749"/>
            <p:cNvSpPr/>
            <p:nvPr/>
          </p:nvSpPr>
          <p:spPr>
            <a:xfrm>
              <a:off x="4796388" y="247039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0" name="rc750"/>
            <p:cNvSpPr/>
            <p:nvPr/>
          </p:nvSpPr>
          <p:spPr>
            <a:xfrm>
              <a:off x="5099794" y="247039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51" name="rc751"/>
            <p:cNvSpPr/>
            <p:nvPr/>
          </p:nvSpPr>
          <p:spPr>
            <a:xfrm>
              <a:off x="5403200" y="247039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52" name="rc752"/>
            <p:cNvSpPr/>
            <p:nvPr/>
          </p:nvSpPr>
          <p:spPr>
            <a:xfrm>
              <a:off x="5706606" y="2470399"/>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53" name="rc753"/>
            <p:cNvSpPr/>
            <p:nvPr/>
          </p:nvSpPr>
          <p:spPr>
            <a:xfrm>
              <a:off x="6010012" y="247039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54" name="rc754"/>
            <p:cNvSpPr/>
            <p:nvPr/>
          </p:nvSpPr>
          <p:spPr>
            <a:xfrm>
              <a:off x="6313417" y="247039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55" name="rc755"/>
            <p:cNvSpPr/>
            <p:nvPr/>
          </p:nvSpPr>
          <p:spPr>
            <a:xfrm>
              <a:off x="6616823" y="247039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56" name="rc756"/>
            <p:cNvSpPr/>
            <p:nvPr/>
          </p:nvSpPr>
          <p:spPr>
            <a:xfrm>
              <a:off x="6920229" y="247039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57" name="rc757"/>
            <p:cNvSpPr/>
            <p:nvPr/>
          </p:nvSpPr>
          <p:spPr>
            <a:xfrm>
              <a:off x="7223635" y="247039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58" name="rc758"/>
            <p:cNvSpPr/>
            <p:nvPr/>
          </p:nvSpPr>
          <p:spPr>
            <a:xfrm>
              <a:off x="7527041" y="247039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59" name="rc759"/>
            <p:cNvSpPr/>
            <p:nvPr/>
          </p:nvSpPr>
          <p:spPr>
            <a:xfrm>
              <a:off x="7830447" y="247039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0" name="rc760"/>
            <p:cNvSpPr/>
            <p:nvPr/>
          </p:nvSpPr>
          <p:spPr>
            <a:xfrm>
              <a:off x="8133852" y="2470399"/>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61" name="rc761"/>
            <p:cNvSpPr/>
            <p:nvPr/>
          </p:nvSpPr>
          <p:spPr>
            <a:xfrm>
              <a:off x="8437258" y="247039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2" name="rc762"/>
            <p:cNvSpPr/>
            <p:nvPr/>
          </p:nvSpPr>
          <p:spPr>
            <a:xfrm>
              <a:off x="8740664" y="247039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63" name="rc763"/>
            <p:cNvSpPr/>
            <p:nvPr/>
          </p:nvSpPr>
          <p:spPr>
            <a:xfrm>
              <a:off x="1762330"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4" name="rc764"/>
            <p:cNvSpPr/>
            <p:nvPr/>
          </p:nvSpPr>
          <p:spPr>
            <a:xfrm>
              <a:off x="2065736" y="2083007"/>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765" name="rc765"/>
            <p:cNvSpPr/>
            <p:nvPr/>
          </p:nvSpPr>
          <p:spPr>
            <a:xfrm>
              <a:off x="2369142"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6" name="rc766"/>
            <p:cNvSpPr/>
            <p:nvPr/>
          </p:nvSpPr>
          <p:spPr>
            <a:xfrm>
              <a:off x="2672547" y="208300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7" name="rc767"/>
            <p:cNvSpPr/>
            <p:nvPr/>
          </p:nvSpPr>
          <p:spPr>
            <a:xfrm>
              <a:off x="2975953" y="208300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68" name="rc768"/>
            <p:cNvSpPr/>
            <p:nvPr/>
          </p:nvSpPr>
          <p:spPr>
            <a:xfrm>
              <a:off x="3279359"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69" name="rc769"/>
            <p:cNvSpPr/>
            <p:nvPr/>
          </p:nvSpPr>
          <p:spPr>
            <a:xfrm>
              <a:off x="3582765"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0" name="rc770"/>
            <p:cNvSpPr/>
            <p:nvPr/>
          </p:nvSpPr>
          <p:spPr>
            <a:xfrm>
              <a:off x="3886171"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1" name="rc771"/>
            <p:cNvSpPr/>
            <p:nvPr/>
          </p:nvSpPr>
          <p:spPr>
            <a:xfrm>
              <a:off x="4189577"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2" name="rc772"/>
            <p:cNvSpPr/>
            <p:nvPr/>
          </p:nvSpPr>
          <p:spPr>
            <a:xfrm>
              <a:off x="4492982"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3" name="rc773"/>
            <p:cNvSpPr/>
            <p:nvPr/>
          </p:nvSpPr>
          <p:spPr>
            <a:xfrm>
              <a:off x="4796388"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4" name="rc774"/>
            <p:cNvSpPr/>
            <p:nvPr/>
          </p:nvSpPr>
          <p:spPr>
            <a:xfrm>
              <a:off x="5099794"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5" name="rc775"/>
            <p:cNvSpPr/>
            <p:nvPr/>
          </p:nvSpPr>
          <p:spPr>
            <a:xfrm>
              <a:off x="5403200" y="208300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76" name="rc776"/>
            <p:cNvSpPr/>
            <p:nvPr/>
          </p:nvSpPr>
          <p:spPr>
            <a:xfrm>
              <a:off x="5706606" y="208300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77" name="rc777"/>
            <p:cNvSpPr/>
            <p:nvPr/>
          </p:nvSpPr>
          <p:spPr>
            <a:xfrm>
              <a:off x="6010012" y="2083007"/>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78" name="rc778"/>
            <p:cNvSpPr/>
            <p:nvPr/>
          </p:nvSpPr>
          <p:spPr>
            <a:xfrm>
              <a:off x="6313417" y="208300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79" name="rc779"/>
            <p:cNvSpPr/>
            <p:nvPr/>
          </p:nvSpPr>
          <p:spPr>
            <a:xfrm>
              <a:off x="6616823" y="208300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0" name="rc780"/>
            <p:cNvSpPr/>
            <p:nvPr/>
          </p:nvSpPr>
          <p:spPr>
            <a:xfrm>
              <a:off x="6920229" y="2083007"/>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81" name="rc781"/>
            <p:cNvSpPr/>
            <p:nvPr/>
          </p:nvSpPr>
          <p:spPr>
            <a:xfrm>
              <a:off x="7223635" y="208300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82" name="rc782"/>
            <p:cNvSpPr/>
            <p:nvPr/>
          </p:nvSpPr>
          <p:spPr>
            <a:xfrm>
              <a:off x="7527041" y="2083007"/>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3" name="rc783"/>
            <p:cNvSpPr/>
            <p:nvPr/>
          </p:nvSpPr>
          <p:spPr>
            <a:xfrm>
              <a:off x="7830447" y="208300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84" name="rc784"/>
            <p:cNvSpPr/>
            <p:nvPr/>
          </p:nvSpPr>
          <p:spPr>
            <a:xfrm>
              <a:off x="8133852" y="208300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85" name="rc785"/>
            <p:cNvSpPr/>
            <p:nvPr/>
          </p:nvSpPr>
          <p:spPr>
            <a:xfrm>
              <a:off x="8437258" y="208300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86" name="rc786"/>
            <p:cNvSpPr/>
            <p:nvPr/>
          </p:nvSpPr>
          <p:spPr>
            <a:xfrm>
              <a:off x="8740664" y="208300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87" name="rc787"/>
            <p:cNvSpPr/>
            <p:nvPr/>
          </p:nvSpPr>
          <p:spPr>
            <a:xfrm>
              <a:off x="1762330" y="177309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88" name="rc788"/>
            <p:cNvSpPr/>
            <p:nvPr/>
          </p:nvSpPr>
          <p:spPr>
            <a:xfrm>
              <a:off x="2065736" y="177309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89" name="rc789"/>
            <p:cNvSpPr/>
            <p:nvPr/>
          </p:nvSpPr>
          <p:spPr>
            <a:xfrm>
              <a:off x="2369142" y="177309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0" name="rc790"/>
            <p:cNvSpPr/>
            <p:nvPr/>
          </p:nvSpPr>
          <p:spPr>
            <a:xfrm>
              <a:off x="2672547" y="177309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91" name="rc791"/>
            <p:cNvSpPr/>
            <p:nvPr/>
          </p:nvSpPr>
          <p:spPr>
            <a:xfrm>
              <a:off x="2975953"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2" name="rc792"/>
            <p:cNvSpPr/>
            <p:nvPr/>
          </p:nvSpPr>
          <p:spPr>
            <a:xfrm>
              <a:off x="3279359"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3" name="rc793"/>
            <p:cNvSpPr/>
            <p:nvPr/>
          </p:nvSpPr>
          <p:spPr>
            <a:xfrm>
              <a:off x="3582765"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4" name="rc794"/>
            <p:cNvSpPr/>
            <p:nvPr/>
          </p:nvSpPr>
          <p:spPr>
            <a:xfrm>
              <a:off x="3886171" y="1773094"/>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95" name="rc795"/>
            <p:cNvSpPr/>
            <p:nvPr/>
          </p:nvSpPr>
          <p:spPr>
            <a:xfrm>
              <a:off x="4189577" y="1773094"/>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96" name="rc796"/>
            <p:cNvSpPr/>
            <p:nvPr/>
          </p:nvSpPr>
          <p:spPr>
            <a:xfrm>
              <a:off x="4492982" y="1773094"/>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97" name="rc797"/>
            <p:cNvSpPr/>
            <p:nvPr/>
          </p:nvSpPr>
          <p:spPr>
            <a:xfrm>
              <a:off x="4796388" y="177309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98" name="rc798"/>
            <p:cNvSpPr/>
            <p:nvPr/>
          </p:nvSpPr>
          <p:spPr>
            <a:xfrm>
              <a:off x="5099794"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99" name="rc799"/>
            <p:cNvSpPr/>
            <p:nvPr/>
          </p:nvSpPr>
          <p:spPr>
            <a:xfrm>
              <a:off x="5403200"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0" name="rc800"/>
            <p:cNvSpPr/>
            <p:nvPr/>
          </p:nvSpPr>
          <p:spPr>
            <a:xfrm>
              <a:off x="5706606"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1" name="rc801"/>
            <p:cNvSpPr/>
            <p:nvPr/>
          </p:nvSpPr>
          <p:spPr>
            <a:xfrm>
              <a:off x="6010012" y="17730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02" name="rc802"/>
            <p:cNvSpPr/>
            <p:nvPr/>
          </p:nvSpPr>
          <p:spPr>
            <a:xfrm>
              <a:off x="6313417" y="177309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03" name="rc803"/>
            <p:cNvSpPr/>
            <p:nvPr/>
          </p:nvSpPr>
          <p:spPr>
            <a:xfrm>
              <a:off x="6616823" y="177309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04" name="rc804"/>
            <p:cNvSpPr/>
            <p:nvPr/>
          </p:nvSpPr>
          <p:spPr>
            <a:xfrm>
              <a:off x="6920229" y="177309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05" name="rc805"/>
            <p:cNvSpPr/>
            <p:nvPr/>
          </p:nvSpPr>
          <p:spPr>
            <a:xfrm>
              <a:off x="7223635" y="177309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06" name="rc806"/>
            <p:cNvSpPr/>
            <p:nvPr/>
          </p:nvSpPr>
          <p:spPr>
            <a:xfrm>
              <a:off x="7527041" y="177309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07" name="rc807"/>
            <p:cNvSpPr/>
            <p:nvPr/>
          </p:nvSpPr>
          <p:spPr>
            <a:xfrm>
              <a:off x="7830447" y="177309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08" name="rc808"/>
            <p:cNvSpPr/>
            <p:nvPr/>
          </p:nvSpPr>
          <p:spPr>
            <a:xfrm>
              <a:off x="8133852" y="177309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09" name="rc809"/>
            <p:cNvSpPr/>
            <p:nvPr/>
          </p:nvSpPr>
          <p:spPr>
            <a:xfrm>
              <a:off x="8437258" y="177309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0" name="rc810"/>
            <p:cNvSpPr/>
            <p:nvPr/>
          </p:nvSpPr>
          <p:spPr>
            <a:xfrm>
              <a:off x="8740664" y="177309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1" name="rc811"/>
            <p:cNvSpPr/>
            <p:nvPr/>
          </p:nvSpPr>
          <p:spPr>
            <a:xfrm>
              <a:off x="1762330"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2" name="rc812"/>
            <p:cNvSpPr/>
            <p:nvPr/>
          </p:nvSpPr>
          <p:spPr>
            <a:xfrm>
              <a:off x="2065736"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3" name="rc813"/>
            <p:cNvSpPr/>
            <p:nvPr/>
          </p:nvSpPr>
          <p:spPr>
            <a:xfrm>
              <a:off x="2369142" y="130822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4" name="rc814"/>
            <p:cNvSpPr/>
            <p:nvPr/>
          </p:nvSpPr>
          <p:spPr>
            <a:xfrm>
              <a:off x="2672547" y="130822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5" name="rc815"/>
            <p:cNvSpPr/>
            <p:nvPr/>
          </p:nvSpPr>
          <p:spPr>
            <a:xfrm>
              <a:off x="2975953" y="130822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6" name="rc816"/>
            <p:cNvSpPr/>
            <p:nvPr/>
          </p:nvSpPr>
          <p:spPr>
            <a:xfrm>
              <a:off x="3279359"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7" name="rc817"/>
            <p:cNvSpPr/>
            <p:nvPr/>
          </p:nvSpPr>
          <p:spPr>
            <a:xfrm>
              <a:off x="3582765"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8" name="rc818"/>
            <p:cNvSpPr/>
            <p:nvPr/>
          </p:nvSpPr>
          <p:spPr>
            <a:xfrm>
              <a:off x="3886171"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9" name="rc819"/>
            <p:cNvSpPr/>
            <p:nvPr/>
          </p:nvSpPr>
          <p:spPr>
            <a:xfrm>
              <a:off x="4189577"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0" name="rc820"/>
            <p:cNvSpPr/>
            <p:nvPr/>
          </p:nvSpPr>
          <p:spPr>
            <a:xfrm>
              <a:off x="4492982"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1" name="rc821"/>
            <p:cNvSpPr/>
            <p:nvPr/>
          </p:nvSpPr>
          <p:spPr>
            <a:xfrm>
              <a:off x="4796388" y="130822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22" name="rc822"/>
            <p:cNvSpPr/>
            <p:nvPr/>
          </p:nvSpPr>
          <p:spPr>
            <a:xfrm>
              <a:off x="5099794"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3" name="rc823"/>
            <p:cNvSpPr/>
            <p:nvPr/>
          </p:nvSpPr>
          <p:spPr>
            <a:xfrm>
              <a:off x="5403200"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4" name="rc824"/>
            <p:cNvSpPr/>
            <p:nvPr/>
          </p:nvSpPr>
          <p:spPr>
            <a:xfrm>
              <a:off x="5706606"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5" name="rc825"/>
            <p:cNvSpPr/>
            <p:nvPr/>
          </p:nvSpPr>
          <p:spPr>
            <a:xfrm>
              <a:off x="6010012" y="130822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26" name="rc826"/>
            <p:cNvSpPr/>
            <p:nvPr/>
          </p:nvSpPr>
          <p:spPr>
            <a:xfrm>
              <a:off x="6313417" y="1308223"/>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27" name="rc827"/>
            <p:cNvSpPr/>
            <p:nvPr/>
          </p:nvSpPr>
          <p:spPr>
            <a:xfrm>
              <a:off x="6616823"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8" name="rc828"/>
            <p:cNvSpPr/>
            <p:nvPr/>
          </p:nvSpPr>
          <p:spPr>
            <a:xfrm>
              <a:off x="6920229"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9" name="rc829"/>
            <p:cNvSpPr/>
            <p:nvPr/>
          </p:nvSpPr>
          <p:spPr>
            <a:xfrm>
              <a:off x="7223635" y="130822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30" name="rc830"/>
            <p:cNvSpPr/>
            <p:nvPr/>
          </p:nvSpPr>
          <p:spPr>
            <a:xfrm>
              <a:off x="7527041" y="130822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1" name="rc831"/>
            <p:cNvSpPr/>
            <p:nvPr/>
          </p:nvSpPr>
          <p:spPr>
            <a:xfrm>
              <a:off x="7830447" y="130822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32" name="rc832"/>
            <p:cNvSpPr/>
            <p:nvPr/>
          </p:nvSpPr>
          <p:spPr>
            <a:xfrm>
              <a:off x="8133852" y="130822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33" name="rc833"/>
            <p:cNvSpPr/>
            <p:nvPr/>
          </p:nvSpPr>
          <p:spPr>
            <a:xfrm>
              <a:off x="8437258"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4" name="rc834"/>
            <p:cNvSpPr/>
            <p:nvPr/>
          </p:nvSpPr>
          <p:spPr>
            <a:xfrm>
              <a:off x="8740664" y="1308223"/>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5" name="rc835"/>
            <p:cNvSpPr/>
            <p:nvPr/>
          </p:nvSpPr>
          <p:spPr>
            <a:xfrm>
              <a:off x="7830447" y="262535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36" name="rc836"/>
            <p:cNvSpPr/>
            <p:nvPr/>
          </p:nvSpPr>
          <p:spPr>
            <a:xfrm>
              <a:off x="8133852" y="262535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7" name="rc837"/>
            <p:cNvSpPr/>
            <p:nvPr/>
          </p:nvSpPr>
          <p:spPr>
            <a:xfrm>
              <a:off x="8437258" y="262535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38" name="rc838"/>
            <p:cNvSpPr/>
            <p:nvPr/>
          </p:nvSpPr>
          <p:spPr>
            <a:xfrm>
              <a:off x="8740664" y="262535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39" name="rc839"/>
            <p:cNvSpPr/>
            <p:nvPr/>
          </p:nvSpPr>
          <p:spPr>
            <a:xfrm>
              <a:off x="1762330" y="340014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0" name="rc840"/>
            <p:cNvSpPr/>
            <p:nvPr/>
          </p:nvSpPr>
          <p:spPr>
            <a:xfrm>
              <a:off x="2065736" y="340014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1" name="rc841"/>
            <p:cNvSpPr/>
            <p:nvPr/>
          </p:nvSpPr>
          <p:spPr>
            <a:xfrm>
              <a:off x="2369142" y="340014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42" name="rc842"/>
            <p:cNvSpPr/>
            <p:nvPr/>
          </p:nvSpPr>
          <p:spPr>
            <a:xfrm>
              <a:off x="2672547" y="340014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43" name="rc843"/>
            <p:cNvSpPr/>
            <p:nvPr/>
          </p:nvSpPr>
          <p:spPr>
            <a:xfrm>
              <a:off x="2975953" y="340014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44" name="rc844"/>
            <p:cNvSpPr/>
            <p:nvPr/>
          </p:nvSpPr>
          <p:spPr>
            <a:xfrm>
              <a:off x="3279359" y="340014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5" name="rc845"/>
            <p:cNvSpPr/>
            <p:nvPr/>
          </p:nvSpPr>
          <p:spPr>
            <a:xfrm>
              <a:off x="3582765" y="340014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6" name="rc846"/>
            <p:cNvSpPr/>
            <p:nvPr/>
          </p:nvSpPr>
          <p:spPr>
            <a:xfrm>
              <a:off x="3886171" y="340014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7" name="rc847"/>
            <p:cNvSpPr/>
            <p:nvPr/>
          </p:nvSpPr>
          <p:spPr>
            <a:xfrm>
              <a:off x="4189577" y="340014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8" name="rc848"/>
            <p:cNvSpPr/>
            <p:nvPr/>
          </p:nvSpPr>
          <p:spPr>
            <a:xfrm>
              <a:off x="1762330" y="1850572"/>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49" name="rc849"/>
            <p:cNvSpPr/>
            <p:nvPr/>
          </p:nvSpPr>
          <p:spPr>
            <a:xfrm>
              <a:off x="2065736" y="185057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0" name="rc850"/>
            <p:cNvSpPr/>
            <p:nvPr/>
          </p:nvSpPr>
          <p:spPr>
            <a:xfrm>
              <a:off x="2369142" y="185057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1" name="rc851"/>
            <p:cNvSpPr/>
            <p:nvPr/>
          </p:nvSpPr>
          <p:spPr>
            <a:xfrm>
              <a:off x="2672547" y="185057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52" name="rc852"/>
            <p:cNvSpPr/>
            <p:nvPr/>
          </p:nvSpPr>
          <p:spPr>
            <a:xfrm>
              <a:off x="2975953" y="185057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53" name="rc853"/>
            <p:cNvSpPr/>
            <p:nvPr/>
          </p:nvSpPr>
          <p:spPr>
            <a:xfrm>
              <a:off x="3279359" y="185057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54" name="rc854"/>
            <p:cNvSpPr/>
            <p:nvPr/>
          </p:nvSpPr>
          <p:spPr>
            <a:xfrm>
              <a:off x="3582765" y="185057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55" name="rc855"/>
            <p:cNvSpPr/>
            <p:nvPr/>
          </p:nvSpPr>
          <p:spPr>
            <a:xfrm>
              <a:off x="3886171" y="185057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6" name="rc856"/>
            <p:cNvSpPr/>
            <p:nvPr/>
          </p:nvSpPr>
          <p:spPr>
            <a:xfrm>
              <a:off x="4189577" y="185057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7" name="rc857"/>
            <p:cNvSpPr/>
            <p:nvPr/>
          </p:nvSpPr>
          <p:spPr>
            <a:xfrm>
              <a:off x="4492982" y="185057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8" name="rc858"/>
            <p:cNvSpPr/>
            <p:nvPr/>
          </p:nvSpPr>
          <p:spPr>
            <a:xfrm>
              <a:off x="4796388" y="185057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9" name="rc859"/>
            <p:cNvSpPr/>
            <p:nvPr/>
          </p:nvSpPr>
          <p:spPr>
            <a:xfrm>
              <a:off x="5099794" y="185057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60" name="rc860"/>
            <p:cNvSpPr/>
            <p:nvPr/>
          </p:nvSpPr>
          <p:spPr>
            <a:xfrm>
              <a:off x="5403200"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1" name="rc861"/>
            <p:cNvSpPr/>
            <p:nvPr/>
          </p:nvSpPr>
          <p:spPr>
            <a:xfrm>
              <a:off x="5706606"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2" name="rc862"/>
            <p:cNvSpPr/>
            <p:nvPr/>
          </p:nvSpPr>
          <p:spPr>
            <a:xfrm>
              <a:off x="6010012"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3" name="rc863"/>
            <p:cNvSpPr/>
            <p:nvPr/>
          </p:nvSpPr>
          <p:spPr>
            <a:xfrm>
              <a:off x="6313417"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4" name="rc864"/>
            <p:cNvSpPr/>
            <p:nvPr/>
          </p:nvSpPr>
          <p:spPr>
            <a:xfrm>
              <a:off x="6616823"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5" name="rc865"/>
            <p:cNvSpPr/>
            <p:nvPr/>
          </p:nvSpPr>
          <p:spPr>
            <a:xfrm>
              <a:off x="6920229"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6" name="rc866"/>
            <p:cNvSpPr/>
            <p:nvPr/>
          </p:nvSpPr>
          <p:spPr>
            <a:xfrm>
              <a:off x="7223635"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7" name="rc867"/>
            <p:cNvSpPr/>
            <p:nvPr/>
          </p:nvSpPr>
          <p:spPr>
            <a:xfrm>
              <a:off x="7527041"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8" name="rc868"/>
            <p:cNvSpPr/>
            <p:nvPr/>
          </p:nvSpPr>
          <p:spPr>
            <a:xfrm>
              <a:off x="7830447"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69" name="rc869"/>
            <p:cNvSpPr/>
            <p:nvPr/>
          </p:nvSpPr>
          <p:spPr>
            <a:xfrm>
              <a:off x="8133852"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0" name="rc870"/>
            <p:cNvSpPr/>
            <p:nvPr/>
          </p:nvSpPr>
          <p:spPr>
            <a:xfrm>
              <a:off x="8437258"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1" name="rc871"/>
            <p:cNvSpPr/>
            <p:nvPr/>
          </p:nvSpPr>
          <p:spPr>
            <a:xfrm>
              <a:off x="8740664" y="185057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72" name="rc872"/>
            <p:cNvSpPr/>
            <p:nvPr/>
          </p:nvSpPr>
          <p:spPr>
            <a:xfrm>
              <a:off x="1762330" y="262535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3" name="rc873"/>
            <p:cNvSpPr/>
            <p:nvPr/>
          </p:nvSpPr>
          <p:spPr>
            <a:xfrm>
              <a:off x="2065736" y="262535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4" name="rc874"/>
            <p:cNvSpPr/>
            <p:nvPr/>
          </p:nvSpPr>
          <p:spPr>
            <a:xfrm>
              <a:off x="2369142" y="262535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5" name="rc875"/>
            <p:cNvSpPr/>
            <p:nvPr/>
          </p:nvSpPr>
          <p:spPr>
            <a:xfrm>
              <a:off x="2672547" y="262535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6" name="rc876"/>
            <p:cNvSpPr/>
            <p:nvPr/>
          </p:nvSpPr>
          <p:spPr>
            <a:xfrm>
              <a:off x="2975953" y="262535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7" name="rc877"/>
            <p:cNvSpPr/>
            <p:nvPr/>
          </p:nvSpPr>
          <p:spPr>
            <a:xfrm>
              <a:off x="3279359" y="262535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8" name="rc878"/>
            <p:cNvSpPr/>
            <p:nvPr/>
          </p:nvSpPr>
          <p:spPr>
            <a:xfrm>
              <a:off x="3582765" y="262535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79" name="rc879"/>
            <p:cNvSpPr/>
            <p:nvPr/>
          </p:nvSpPr>
          <p:spPr>
            <a:xfrm>
              <a:off x="3886171" y="262535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80" name="rc880"/>
            <p:cNvSpPr/>
            <p:nvPr/>
          </p:nvSpPr>
          <p:spPr>
            <a:xfrm>
              <a:off x="4189577" y="262535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81" name="rc881"/>
            <p:cNvSpPr/>
            <p:nvPr/>
          </p:nvSpPr>
          <p:spPr>
            <a:xfrm>
              <a:off x="4492982" y="2625356"/>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82" name="rc882"/>
            <p:cNvSpPr/>
            <p:nvPr/>
          </p:nvSpPr>
          <p:spPr>
            <a:xfrm>
              <a:off x="4796388" y="262535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83" name="rc883"/>
            <p:cNvSpPr/>
            <p:nvPr/>
          </p:nvSpPr>
          <p:spPr>
            <a:xfrm>
              <a:off x="5099794" y="2625356"/>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84" name="rc884"/>
            <p:cNvSpPr/>
            <p:nvPr/>
          </p:nvSpPr>
          <p:spPr>
            <a:xfrm>
              <a:off x="5403200" y="2625356"/>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85" name="rc885"/>
            <p:cNvSpPr/>
            <p:nvPr/>
          </p:nvSpPr>
          <p:spPr>
            <a:xfrm>
              <a:off x="5706606" y="262535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86" name="rc886"/>
            <p:cNvSpPr/>
            <p:nvPr/>
          </p:nvSpPr>
          <p:spPr>
            <a:xfrm>
              <a:off x="6010012" y="262535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87" name="rc887"/>
            <p:cNvSpPr/>
            <p:nvPr/>
          </p:nvSpPr>
          <p:spPr>
            <a:xfrm>
              <a:off x="6313417" y="262535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88" name="rc888"/>
            <p:cNvSpPr/>
            <p:nvPr/>
          </p:nvSpPr>
          <p:spPr>
            <a:xfrm>
              <a:off x="6616823" y="2625356"/>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889" name="rc889"/>
            <p:cNvSpPr/>
            <p:nvPr/>
          </p:nvSpPr>
          <p:spPr>
            <a:xfrm>
              <a:off x="6920229" y="262535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90" name="rc890"/>
            <p:cNvSpPr/>
            <p:nvPr/>
          </p:nvSpPr>
          <p:spPr>
            <a:xfrm>
              <a:off x="7223635" y="262535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91" name="rc891"/>
            <p:cNvSpPr/>
            <p:nvPr/>
          </p:nvSpPr>
          <p:spPr>
            <a:xfrm>
              <a:off x="7527041" y="262535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92" name="rc892"/>
            <p:cNvSpPr/>
            <p:nvPr/>
          </p:nvSpPr>
          <p:spPr>
            <a:xfrm>
              <a:off x="1762330" y="5492057"/>
              <a:ext cx="303405" cy="77478"/>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93" name="rc893"/>
            <p:cNvSpPr/>
            <p:nvPr/>
          </p:nvSpPr>
          <p:spPr>
            <a:xfrm>
              <a:off x="2065736" y="5492057"/>
              <a:ext cx="303405" cy="77478"/>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94" name="rc894"/>
            <p:cNvSpPr/>
            <p:nvPr/>
          </p:nvSpPr>
          <p:spPr>
            <a:xfrm>
              <a:off x="2369142" y="5492057"/>
              <a:ext cx="303405" cy="77478"/>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895" name="rc895"/>
            <p:cNvSpPr/>
            <p:nvPr/>
          </p:nvSpPr>
          <p:spPr>
            <a:xfrm>
              <a:off x="2672547" y="5492057"/>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896" name="rc896"/>
            <p:cNvSpPr/>
            <p:nvPr/>
          </p:nvSpPr>
          <p:spPr>
            <a:xfrm>
              <a:off x="2975953" y="549205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97" name="rc897"/>
            <p:cNvSpPr/>
            <p:nvPr/>
          </p:nvSpPr>
          <p:spPr>
            <a:xfrm>
              <a:off x="3279359" y="5492057"/>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898" name="rc898"/>
            <p:cNvSpPr/>
            <p:nvPr/>
          </p:nvSpPr>
          <p:spPr>
            <a:xfrm>
              <a:off x="3582765" y="5492057"/>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99" name="rc899"/>
            <p:cNvSpPr/>
            <p:nvPr/>
          </p:nvSpPr>
          <p:spPr>
            <a:xfrm>
              <a:off x="3886171" y="5492057"/>
              <a:ext cx="303405" cy="7747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00" name="rc900"/>
            <p:cNvSpPr/>
            <p:nvPr/>
          </p:nvSpPr>
          <p:spPr>
            <a:xfrm>
              <a:off x="4189577" y="5492057"/>
              <a:ext cx="303405" cy="7747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01" name="rc901"/>
            <p:cNvSpPr/>
            <p:nvPr/>
          </p:nvSpPr>
          <p:spPr>
            <a:xfrm>
              <a:off x="4492982" y="5492057"/>
              <a:ext cx="303405" cy="77478"/>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902" name="rc902"/>
            <p:cNvSpPr/>
            <p:nvPr/>
          </p:nvSpPr>
          <p:spPr>
            <a:xfrm>
              <a:off x="4796388" y="5492057"/>
              <a:ext cx="303405" cy="77478"/>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03" name="rc903"/>
            <p:cNvSpPr/>
            <p:nvPr/>
          </p:nvSpPr>
          <p:spPr>
            <a:xfrm>
              <a:off x="5099794" y="5492057"/>
              <a:ext cx="303405" cy="77478"/>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904" name="rc904"/>
            <p:cNvSpPr/>
            <p:nvPr/>
          </p:nvSpPr>
          <p:spPr>
            <a:xfrm>
              <a:off x="5403200" y="5492057"/>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05" name="rc905"/>
            <p:cNvSpPr/>
            <p:nvPr/>
          </p:nvSpPr>
          <p:spPr>
            <a:xfrm>
              <a:off x="5706606" y="5492057"/>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06" name="rc906"/>
            <p:cNvSpPr/>
            <p:nvPr/>
          </p:nvSpPr>
          <p:spPr>
            <a:xfrm>
              <a:off x="6010012" y="5492057"/>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07" name="rc907"/>
            <p:cNvSpPr/>
            <p:nvPr/>
          </p:nvSpPr>
          <p:spPr>
            <a:xfrm>
              <a:off x="6313417" y="5492057"/>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08" name="rc908"/>
            <p:cNvSpPr/>
            <p:nvPr/>
          </p:nvSpPr>
          <p:spPr>
            <a:xfrm>
              <a:off x="6616823" y="5492057"/>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09" name="rc909"/>
            <p:cNvSpPr/>
            <p:nvPr/>
          </p:nvSpPr>
          <p:spPr>
            <a:xfrm>
              <a:off x="6920229" y="5492057"/>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10" name="rc910"/>
            <p:cNvSpPr/>
            <p:nvPr/>
          </p:nvSpPr>
          <p:spPr>
            <a:xfrm>
              <a:off x="7223635" y="549205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11" name="rc911"/>
            <p:cNvSpPr/>
            <p:nvPr/>
          </p:nvSpPr>
          <p:spPr>
            <a:xfrm>
              <a:off x="7527041" y="549205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12" name="rc912"/>
            <p:cNvSpPr/>
            <p:nvPr/>
          </p:nvSpPr>
          <p:spPr>
            <a:xfrm>
              <a:off x="1762330" y="425240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13" name="rc913"/>
            <p:cNvSpPr/>
            <p:nvPr/>
          </p:nvSpPr>
          <p:spPr>
            <a:xfrm>
              <a:off x="2065736" y="425240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14" name="rc914"/>
            <p:cNvSpPr/>
            <p:nvPr/>
          </p:nvSpPr>
          <p:spPr>
            <a:xfrm>
              <a:off x="2369142" y="425240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5" name="rc915"/>
            <p:cNvSpPr/>
            <p:nvPr/>
          </p:nvSpPr>
          <p:spPr>
            <a:xfrm>
              <a:off x="2672547" y="425240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6" name="rc916"/>
            <p:cNvSpPr/>
            <p:nvPr/>
          </p:nvSpPr>
          <p:spPr>
            <a:xfrm>
              <a:off x="2975953" y="425240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17" name="rc917"/>
            <p:cNvSpPr/>
            <p:nvPr/>
          </p:nvSpPr>
          <p:spPr>
            <a:xfrm>
              <a:off x="3279359" y="425240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18" name="rc918"/>
            <p:cNvSpPr/>
            <p:nvPr/>
          </p:nvSpPr>
          <p:spPr>
            <a:xfrm>
              <a:off x="3582765" y="425240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19" name="rc919"/>
            <p:cNvSpPr/>
            <p:nvPr/>
          </p:nvSpPr>
          <p:spPr>
            <a:xfrm>
              <a:off x="3886171" y="425240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20" name="rc920"/>
            <p:cNvSpPr/>
            <p:nvPr/>
          </p:nvSpPr>
          <p:spPr>
            <a:xfrm>
              <a:off x="4189577" y="425240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21" name="rc921"/>
            <p:cNvSpPr/>
            <p:nvPr/>
          </p:nvSpPr>
          <p:spPr>
            <a:xfrm>
              <a:off x="4492982" y="4252402"/>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22" name="rc922"/>
            <p:cNvSpPr/>
            <p:nvPr/>
          </p:nvSpPr>
          <p:spPr>
            <a:xfrm>
              <a:off x="4796388" y="4252402"/>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23" name="rc923"/>
            <p:cNvSpPr/>
            <p:nvPr/>
          </p:nvSpPr>
          <p:spPr>
            <a:xfrm>
              <a:off x="5099794" y="4252402"/>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24" name="rc924"/>
            <p:cNvSpPr/>
            <p:nvPr/>
          </p:nvSpPr>
          <p:spPr>
            <a:xfrm>
              <a:off x="5403200" y="4252402"/>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25" name="rc925"/>
            <p:cNvSpPr/>
            <p:nvPr/>
          </p:nvSpPr>
          <p:spPr>
            <a:xfrm>
              <a:off x="5706606" y="4252402"/>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926" name="rc926"/>
            <p:cNvSpPr/>
            <p:nvPr/>
          </p:nvSpPr>
          <p:spPr>
            <a:xfrm>
              <a:off x="6010012" y="4252402"/>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27" name="rc927"/>
            <p:cNvSpPr/>
            <p:nvPr/>
          </p:nvSpPr>
          <p:spPr>
            <a:xfrm>
              <a:off x="6313417" y="4252402"/>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28" name="rc928"/>
            <p:cNvSpPr/>
            <p:nvPr/>
          </p:nvSpPr>
          <p:spPr>
            <a:xfrm>
              <a:off x="6616823" y="4252402"/>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29" name="rc929"/>
            <p:cNvSpPr/>
            <p:nvPr/>
          </p:nvSpPr>
          <p:spPr>
            <a:xfrm>
              <a:off x="6920229" y="4252402"/>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30" name="rc930"/>
            <p:cNvSpPr/>
            <p:nvPr/>
          </p:nvSpPr>
          <p:spPr>
            <a:xfrm>
              <a:off x="7223635" y="4252402"/>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31" name="rc931"/>
            <p:cNvSpPr/>
            <p:nvPr/>
          </p:nvSpPr>
          <p:spPr>
            <a:xfrm>
              <a:off x="7527041" y="4252402"/>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32" name="rc932"/>
            <p:cNvSpPr/>
            <p:nvPr/>
          </p:nvSpPr>
          <p:spPr>
            <a:xfrm>
              <a:off x="7830447" y="4252402"/>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33" name="rc933"/>
            <p:cNvSpPr/>
            <p:nvPr/>
          </p:nvSpPr>
          <p:spPr>
            <a:xfrm>
              <a:off x="8133852" y="4252402"/>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34" name="rc934"/>
            <p:cNvSpPr/>
            <p:nvPr/>
          </p:nvSpPr>
          <p:spPr>
            <a:xfrm>
              <a:off x="8437258" y="4252402"/>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35" name="rc935"/>
            <p:cNvSpPr/>
            <p:nvPr/>
          </p:nvSpPr>
          <p:spPr>
            <a:xfrm>
              <a:off x="8740664" y="4252402"/>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36" name="rc936"/>
            <p:cNvSpPr/>
            <p:nvPr/>
          </p:nvSpPr>
          <p:spPr>
            <a:xfrm>
              <a:off x="7830447" y="549205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37" name="rc937"/>
            <p:cNvSpPr/>
            <p:nvPr/>
          </p:nvSpPr>
          <p:spPr>
            <a:xfrm>
              <a:off x="8133852" y="5492057"/>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38" name="rc938"/>
            <p:cNvSpPr/>
            <p:nvPr/>
          </p:nvSpPr>
          <p:spPr>
            <a:xfrm>
              <a:off x="8437258" y="5492057"/>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39" name="rc939"/>
            <p:cNvSpPr/>
            <p:nvPr/>
          </p:nvSpPr>
          <p:spPr>
            <a:xfrm>
              <a:off x="8740664" y="5492057"/>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40" name="rc940"/>
            <p:cNvSpPr/>
            <p:nvPr/>
          </p:nvSpPr>
          <p:spPr>
            <a:xfrm>
              <a:off x="4189577" y="432988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41" name="rc941"/>
            <p:cNvSpPr/>
            <p:nvPr/>
          </p:nvSpPr>
          <p:spPr>
            <a:xfrm>
              <a:off x="1762330" y="324518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42" name="rc942"/>
            <p:cNvSpPr/>
            <p:nvPr/>
          </p:nvSpPr>
          <p:spPr>
            <a:xfrm>
              <a:off x="2065736" y="324518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43" name="rc943"/>
            <p:cNvSpPr/>
            <p:nvPr/>
          </p:nvSpPr>
          <p:spPr>
            <a:xfrm>
              <a:off x="2369142" y="324518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44" name="rc944"/>
            <p:cNvSpPr/>
            <p:nvPr/>
          </p:nvSpPr>
          <p:spPr>
            <a:xfrm>
              <a:off x="2672547" y="324518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45" name="rc945"/>
            <p:cNvSpPr/>
            <p:nvPr/>
          </p:nvSpPr>
          <p:spPr>
            <a:xfrm>
              <a:off x="2975953" y="324518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46" name="rc946"/>
            <p:cNvSpPr/>
            <p:nvPr/>
          </p:nvSpPr>
          <p:spPr>
            <a:xfrm>
              <a:off x="3279359" y="324518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47" name="rc947"/>
            <p:cNvSpPr/>
            <p:nvPr/>
          </p:nvSpPr>
          <p:spPr>
            <a:xfrm>
              <a:off x="3582765" y="324518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48" name="rc948"/>
            <p:cNvSpPr/>
            <p:nvPr/>
          </p:nvSpPr>
          <p:spPr>
            <a:xfrm>
              <a:off x="3886171" y="324518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49" name="rc949"/>
            <p:cNvSpPr/>
            <p:nvPr/>
          </p:nvSpPr>
          <p:spPr>
            <a:xfrm>
              <a:off x="4189577" y="324518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50" name="rc950"/>
            <p:cNvSpPr/>
            <p:nvPr/>
          </p:nvSpPr>
          <p:spPr>
            <a:xfrm>
              <a:off x="4492982" y="324518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51" name="rc951"/>
            <p:cNvSpPr/>
            <p:nvPr/>
          </p:nvSpPr>
          <p:spPr>
            <a:xfrm>
              <a:off x="4796388" y="324518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52" name="rc952"/>
            <p:cNvSpPr/>
            <p:nvPr/>
          </p:nvSpPr>
          <p:spPr>
            <a:xfrm>
              <a:off x="5099794" y="324518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53" name="rc953"/>
            <p:cNvSpPr/>
            <p:nvPr/>
          </p:nvSpPr>
          <p:spPr>
            <a:xfrm>
              <a:off x="5403200" y="324518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54" name="rc954"/>
            <p:cNvSpPr/>
            <p:nvPr/>
          </p:nvSpPr>
          <p:spPr>
            <a:xfrm>
              <a:off x="5706606" y="324518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55" name="rc955"/>
            <p:cNvSpPr/>
            <p:nvPr/>
          </p:nvSpPr>
          <p:spPr>
            <a:xfrm>
              <a:off x="6010012" y="324518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56" name="rc956"/>
            <p:cNvSpPr/>
            <p:nvPr/>
          </p:nvSpPr>
          <p:spPr>
            <a:xfrm>
              <a:off x="6313417" y="324518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57" name="rc957"/>
            <p:cNvSpPr/>
            <p:nvPr/>
          </p:nvSpPr>
          <p:spPr>
            <a:xfrm>
              <a:off x="6616823" y="324518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58" name="rc958"/>
            <p:cNvSpPr/>
            <p:nvPr/>
          </p:nvSpPr>
          <p:spPr>
            <a:xfrm>
              <a:off x="6920229" y="3245183"/>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59" name="rc959"/>
            <p:cNvSpPr/>
            <p:nvPr/>
          </p:nvSpPr>
          <p:spPr>
            <a:xfrm>
              <a:off x="7223635" y="3245183"/>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60" name="rc960"/>
            <p:cNvSpPr/>
            <p:nvPr/>
          </p:nvSpPr>
          <p:spPr>
            <a:xfrm>
              <a:off x="7527041" y="324518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61" name="rc961"/>
            <p:cNvSpPr/>
            <p:nvPr/>
          </p:nvSpPr>
          <p:spPr>
            <a:xfrm>
              <a:off x="7830447" y="324518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62" name="rc962"/>
            <p:cNvSpPr/>
            <p:nvPr/>
          </p:nvSpPr>
          <p:spPr>
            <a:xfrm>
              <a:off x="8133852" y="3245183"/>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63" name="rc963"/>
            <p:cNvSpPr/>
            <p:nvPr/>
          </p:nvSpPr>
          <p:spPr>
            <a:xfrm>
              <a:off x="8437258" y="3245183"/>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64" name="rc964"/>
            <p:cNvSpPr/>
            <p:nvPr/>
          </p:nvSpPr>
          <p:spPr>
            <a:xfrm>
              <a:off x="8740664" y="3245183"/>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65" name="rc965"/>
            <p:cNvSpPr/>
            <p:nvPr/>
          </p:nvSpPr>
          <p:spPr>
            <a:xfrm>
              <a:off x="1762330" y="3942489"/>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966" name="rc966"/>
            <p:cNvSpPr/>
            <p:nvPr/>
          </p:nvSpPr>
          <p:spPr>
            <a:xfrm>
              <a:off x="2065736" y="3942489"/>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67" name="rc967"/>
            <p:cNvSpPr/>
            <p:nvPr/>
          </p:nvSpPr>
          <p:spPr>
            <a:xfrm>
              <a:off x="2369142" y="3942489"/>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968" name="rc968"/>
            <p:cNvSpPr/>
            <p:nvPr/>
          </p:nvSpPr>
          <p:spPr>
            <a:xfrm>
              <a:off x="2672547" y="3942489"/>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969" name="rc969"/>
            <p:cNvSpPr/>
            <p:nvPr/>
          </p:nvSpPr>
          <p:spPr>
            <a:xfrm>
              <a:off x="2975953" y="3942489"/>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70" name="rc970"/>
            <p:cNvSpPr/>
            <p:nvPr/>
          </p:nvSpPr>
          <p:spPr>
            <a:xfrm>
              <a:off x="3279359" y="3942489"/>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971" name="rc971"/>
            <p:cNvSpPr/>
            <p:nvPr/>
          </p:nvSpPr>
          <p:spPr>
            <a:xfrm>
              <a:off x="3582765" y="3942489"/>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72" name="rc972"/>
            <p:cNvSpPr/>
            <p:nvPr/>
          </p:nvSpPr>
          <p:spPr>
            <a:xfrm>
              <a:off x="3886171" y="3942489"/>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973" name="rc973"/>
            <p:cNvSpPr/>
            <p:nvPr/>
          </p:nvSpPr>
          <p:spPr>
            <a:xfrm>
              <a:off x="4189577" y="3942489"/>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74" name="rc974"/>
            <p:cNvSpPr/>
            <p:nvPr/>
          </p:nvSpPr>
          <p:spPr>
            <a:xfrm>
              <a:off x="4492982" y="3942489"/>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75" name="rc975"/>
            <p:cNvSpPr/>
            <p:nvPr/>
          </p:nvSpPr>
          <p:spPr>
            <a:xfrm>
              <a:off x="4796388" y="3942489"/>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76" name="rc976"/>
            <p:cNvSpPr/>
            <p:nvPr/>
          </p:nvSpPr>
          <p:spPr>
            <a:xfrm>
              <a:off x="5099794" y="3942489"/>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77" name="rc977"/>
            <p:cNvSpPr/>
            <p:nvPr/>
          </p:nvSpPr>
          <p:spPr>
            <a:xfrm>
              <a:off x="5403200" y="394248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8" name="rc978"/>
            <p:cNvSpPr/>
            <p:nvPr/>
          </p:nvSpPr>
          <p:spPr>
            <a:xfrm>
              <a:off x="5706606" y="3942489"/>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79" name="rc979"/>
            <p:cNvSpPr/>
            <p:nvPr/>
          </p:nvSpPr>
          <p:spPr>
            <a:xfrm>
              <a:off x="6010012" y="394248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80" name="rc980"/>
            <p:cNvSpPr/>
            <p:nvPr/>
          </p:nvSpPr>
          <p:spPr>
            <a:xfrm>
              <a:off x="6313417" y="3942489"/>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81" name="rc981"/>
            <p:cNvSpPr/>
            <p:nvPr/>
          </p:nvSpPr>
          <p:spPr>
            <a:xfrm>
              <a:off x="6616823" y="394248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82" name="rc982"/>
            <p:cNvSpPr/>
            <p:nvPr/>
          </p:nvSpPr>
          <p:spPr>
            <a:xfrm>
              <a:off x="6920229" y="394248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83" name="rc983"/>
            <p:cNvSpPr/>
            <p:nvPr/>
          </p:nvSpPr>
          <p:spPr>
            <a:xfrm>
              <a:off x="7223635" y="394248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84" name="rc984"/>
            <p:cNvSpPr/>
            <p:nvPr/>
          </p:nvSpPr>
          <p:spPr>
            <a:xfrm>
              <a:off x="7527041" y="394248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5" name="rc985"/>
            <p:cNvSpPr/>
            <p:nvPr/>
          </p:nvSpPr>
          <p:spPr>
            <a:xfrm>
              <a:off x="7830447" y="394248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6" name="rc986"/>
            <p:cNvSpPr/>
            <p:nvPr/>
          </p:nvSpPr>
          <p:spPr>
            <a:xfrm>
              <a:off x="8133852" y="394248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7" name="rc987"/>
            <p:cNvSpPr/>
            <p:nvPr/>
          </p:nvSpPr>
          <p:spPr>
            <a:xfrm>
              <a:off x="8437258" y="394248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88" name="rc988"/>
            <p:cNvSpPr/>
            <p:nvPr/>
          </p:nvSpPr>
          <p:spPr>
            <a:xfrm>
              <a:off x="8740664" y="394248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89" name="rc989"/>
            <p:cNvSpPr/>
            <p:nvPr/>
          </p:nvSpPr>
          <p:spPr>
            <a:xfrm>
              <a:off x="1762330" y="5337100"/>
              <a:ext cx="303405" cy="77478"/>
            </a:xfrm>
            <a:prstGeom prst="rect">
              <a:avLst/>
            </a:prstGeom>
            <a:solidFill>
              <a:srgbClr val="BA0C02">
                <a:alpha val="100000"/>
              </a:srgbClr>
            </a:solidFill>
            <a:ln w="2710" cap="flat">
              <a:solidFill>
                <a:srgbClr val="FFFFFF">
                  <a:alpha val="100000"/>
                </a:srgbClr>
              </a:solidFill>
              <a:prstDash val="solid"/>
              <a:miter/>
            </a:ln>
          </p:spPr>
          <p:txBody>
            <a:bodyPr/>
            <a:lstStyle/>
            <a:p/>
          </p:txBody>
        </p:sp>
        <p:sp>
          <p:nvSpPr>
            <p:cNvPr id="990" name="rc990"/>
            <p:cNvSpPr/>
            <p:nvPr/>
          </p:nvSpPr>
          <p:spPr>
            <a:xfrm>
              <a:off x="2065736" y="533710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91" name="rc991"/>
            <p:cNvSpPr/>
            <p:nvPr/>
          </p:nvSpPr>
          <p:spPr>
            <a:xfrm>
              <a:off x="2369142" y="5337100"/>
              <a:ext cx="303405" cy="77478"/>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992" name="rc992"/>
            <p:cNvSpPr/>
            <p:nvPr/>
          </p:nvSpPr>
          <p:spPr>
            <a:xfrm>
              <a:off x="2672547" y="5337100"/>
              <a:ext cx="303405" cy="77478"/>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93" name="rc993"/>
            <p:cNvSpPr/>
            <p:nvPr/>
          </p:nvSpPr>
          <p:spPr>
            <a:xfrm>
              <a:off x="2975953" y="5337100"/>
              <a:ext cx="303405" cy="77478"/>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994" name="rc994"/>
            <p:cNvSpPr/>
            <p:nvPr/>
          </p:nvSpPr>
          <p:spPr>
            <a:xfrm>
              <a:off x="3279359" y="5337100"/>
              <a:ext cx="303405" cy="77478"/>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995" name="rc995"/>
            <p:cNvSpPr/>
            <p:nvPr/>
          </p:nvSpPr>
          <p:spPr>
            <a:xfrm>
              <a:off x="3582765" y="533710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6" name="rc996"/>
            <p:cNvSpPr/>
            <p:nvPr/>
          </p:nvSpPr>
          <p:spPr>
            <a:xfrm>
              <a:off x="3886171" y="533710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7" name="rc997"/>
            <p:cNvSpPr/>
            <p:nvPr/>
          </p:nvSpPr>
          <p:spPr>
            <a:xfrm>
              <a:off x="4189577" y="533710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8" name="rc998"/>
            <p:cNvSpPr/>
            <p:nvPr/>
          </p:nvSpPr>
          <p:spPr>
            <a:xfrm>
              <a:off x="4492982" y="533710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9" name="rc999"/>
            <p:cNvSpPr/>
            <p:nvPr/>
          </p:nvSpPr>
          <p:spPr>
            <a:xfrm>
              <a:off x="4796388" y="533710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00" name="rc1000"/>
            <p:cNvSpPr/>
            <p:nvPr/>
          </p:nvSpPr>
          <p:spPr>
            <a:xfrm>
              <a:off x="5099794" y="533710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01" name="rc1001"/>
            <p:cNvSpPr/>
            <p:nvPr/>
          </p:nvSpPr>
          <p:spPr>
            <a:xfrm>
              <a:off x="5403200" y="5337100"/>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02" name="rc1002"/>
            <p:cNvSpPr/>
            <p:nvPr/>
          </p:nvSpPr>
          <p:spPr>
            <a:xfrm>
              <a:off x="5706606" y="5337100"/>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3" name="rc1003"/>
            <p:cNvSpPr/>
            <p:nvPr/>
          </p:nvSpPr>
          <p:spPr>
            <a:xfrm>
              <a:off x="6010012" y="533710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04" name="rc1004"/>
            <p:cNvSpPr/>
            <p:nvPr/>
          </p:nvSpPr>
          <p:spPr>
            <a:xfrm>
              <a:off x="6313417" y="533710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05" name="rc1005"/>
            <p:cNvSpPr/>
            <p:nvPr/>
          </p:nvSpPr>
          <p:spPr>
            <a:xfrm>
              <a:off x="6616823" y="533710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06" name="rc1006"/>
            <p:cNvSpPr/>
            <p:nvPr/>
          </p:nvSpPr>
          <p:spPr>
            <a:xfrm>
              <a:off x="6920229" y="533710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07" name="rc1007"/>
            <p:cNvSpPr/>
            <p:nvPr/>
          </p:nvSpPr>
          <p:spPr>
            <a:xfrm>
              <a:off x="7223635" y="5337100"/>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08" name="rc1008"/>
            <p:cNvSpPr/>
            <p:nvPr/>
          </p:nvSpPr>
          <p:spPr>
            <a:xfrm>
              <a:off x="7527041" y="5337100"/>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09" name="rc1009"/>
            <p:cNvSpPr/>
            <p:nvPr/>
          </p:nvSpPr>
          <p:spPr>
            <a:xfrm>
              <a:off x="7830447" y="533710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10" name="rc1010"/>
            <p:cNvSpPr/>
            <p:nvPr/>
          </p:nvSpPr>
          <p:spPr>
            <a:xfrm>
              <a:off x="8133852" y="533710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11" name="rc1011"/>
            <p:cNvSpPr/>
            <p:nvPr/>
          </p:nvSpPr>
          <p:spPr>
            <a:xfrm>
              <a:off x="8437258" y="533710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12" name="rc1012"/>
            <p:cNvSpPr/>
            <p:nvPr/>
          </p:nvSpPr>
          <p:spPr>
            <a:xfrm>
              <a:off x="8740664" y="5337100"/>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13" name="rc1013"/>
            <p:cNvSpPr/>
            <p:nvPr/>
          </p:nvSpPr>
          <p:spPr>
            <a:xfrm>
              <a:off x="1762330" y="5182143"/>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14" name="rc1014"/>
            <p:cNvSpPr/>
            <p:nvPr/>
          </p:nvSpPr>
          <p:spPr>
            <a:xfrm>
              <a:off x="2065736" y="5182143"/>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015" name="rc1015"/>
            <p:cNvSpPr/>
            <p:nvPr/>
          </p:nvSpPr>
          <p:spPr>
            <a:xfrm>
              <a:off x="2369142" y="5182143"/>
              <a:ext cx="303405" cy="77478"/>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16" name="rc1016"/>
            <p:cNvSpPr/>
            <p:nvPr/>
          </p:nvSpPr>
          <p:spPr>
            <a:xfrm>
              <a:off x="2672547" y="5182143"/>
              <a:ext cx="303405" cy="77478"/>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017" name="rc1017"/>
            <p:cNvSpPr/>
            <p:nvPr/>
          </p:nvSpPr>
          <p:spPr>
            <a:xfrm>
              <a:off x="2975953" y="5182143"/>
              <a:ext cx="303405" cy="77478"/>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18" name="rc1018"/>
            <p:cNvSpPr/>
            <p:nvPr/>
          </p:nvSpPr>
          <p:spPr>
            <a:xfrm>
              <a:off x="3279359" y="5182143"/>
              <a:ext cx="303405" cy="77478"/>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19" name="rc1019"/>
            <p:cNvSpPr/>
            <p:nvPr/>
          </p:nvSpPr>
          <p:spPr>
            <a:xfrm>
              <a:off x="3582765" y="5182143"/>
              <a:ext cx="303405" cy="77478"/>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020" name="rc1020"/>
            <p:cNvSpPr/>
            <p:nvPr/>
          </p:nvSpPr>
          <p:spPr>
            <a:xfrm>
              <a:off x="3886171" y="5182143"/>
              <a:ext cx="303405" cy="77478"/>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21" name="rc1021"/>
            <p:cNvSpPr/>
            <p:nvPr/>
          </p:nvSpPr>
          <p:spPr>
            <a:xfrm>
              <a:off x="4189577" y="5182143"/>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022" name="rc1022"/>
            <p:cNvSpPr/>
            <p:nvPr/>
          </p:nvSpPr>
          <p:spPr>
            <a:xfrm>
              <a:off x="4492982" y="5182143"/>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23" name="rc1023"/>
            <p:cNvSpPr/>
            <p:nvPr/>
          </p:nvSpPr>
          <p:spPr>
            <a:xfrm>
              <a:off x="4796388" y="5182143"/>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24" name="rc1024"/>
            <p:cNvSpPr/>
            <p:nvPr/>
          </p:nvSpPr>
          <p:spPr>
            <a:xfrm>
              <a:off x="5099794" y="5182143"/>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25" name="rc1025"/>
            <p:cNvSpPr/>
            <p:nvPr/>
          </p:nvSpPr>
          <p:spPr>
            <a:xfrm>
              <a:off x="5403200" y="518214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26" name="rc1026"/>
            <p:cNvSpPr/>
            <p:nvPr/>
          </p:nvSpPr>
          <p:spPr>
            <a:xfrm>
              <a:off x="5706606" y="518214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27" name="rc1027"/>
            <p:cNvSpPr/>
            <p:nvPr/>
          </p:nvSpPr>
          <p:spPr>
            <a:xfrm>
              <a:off x="6010012" y="5182143"/>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28" name="rc1028"/>
            <p:cNvSpPr/>
            <p:nvPr/>
          </p:nvSpPr>
          <p:spPr>
            <a:xfrm>
              <a:off x="6313417" y="5182143"/>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29" name="rc1029"/>
            <p:cNvSpPr/>
            <p:nvPr/>
          </p:nvSpPr>
          <p:spPr>
            <a:xfrm>
              <a:off x="6616823" y="518214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30" name="rc1030"/>
            <p:cNvSpPr/>
            <p:nvPr/>
          </p:nvSpPr>
          <p:spPr>
            <a:xfrm>
              <a:off x="6920229" y="5182143"/>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31" name="rc1031"/>
            <p:cNvSpPr/>
            <p:nvPr/>
          </p:nvSpPr>
          <p:spPr>
            <a:xfrm>
              <a:off x="7223635" y="518214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32" name="rc1032"/>
            <p:cNvSpPr/>
            <p:nvPr/>
          </p:nvSpPr>
          <p:spPr>
            <a:xfrm>
              <a:off x="7527041" y="518214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33" name="rc1033"/>
            <p:cNvSpPr/>
            <p:nvPr/>
          </p:nvSpPr>
          <p:spPr>
            <a:xfrm>
              <a:off x="7830447" y="5182143"/>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34" name="rc1034"/>
            <p:cNvSpPr/>
            <p:nvPr/>
          </p:nvSpPr>
          <p:spPr>
            <a:xfrm>
              <a:off x="8133852" y="5182143"/>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035" name="rc1035"/>
            <p:cNvSpPr/>
            <p:nvPr/>
          </p:nvSpPr>
          <p:spPr>
            <a:xfrm>
              <a:off x="8437258" y="5182143"/>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36" name="rc1036"/>
            <p:cNvSpPr/>
            <p:nvPr/>
          </p:nvSpPr>
          <p:spPr>
            <a:xfrm>
              <a:off x="8740664" y="5182143"/>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37" name="rc1037"/>
            <p:cNvSpPr/>
            <p:nvPr/>
          </p:nvSpPr>
          <p:spPr>
            <a:xfrm>
              <a:off x="1762330" y="285779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8" name="rc1038"/>
            <p:cNvSpPr/>
            <p:nvPr/>
          </p:nvSpPr>
          <p:spPr>
            <a:xfrm>
              <a:off x="2065736" y="285779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9" name="rc1039"/>
            <p:cNvSpPr/>
            <p:nvPr/>
          </p:nvSpPr>
          <p:spPr>
            <a:xfrm>
              <a:off x="2369142"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40" name="rc1040"/>
            <p:cNvSpPr/>
            <p:nvPr/>
          </p:nvSpPr>
          <p:spPr>
            <a:xfrm>
              <a:off x="2672547" y="285779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1" name="rc1041"/>
            <p:cNvSpPr/>
            <p:nvPr/>
          </p:nvSpPr>
          <p:spPr>
            <a:xfrm>
              <a:off x="2975953" y="285779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2" name="rc1042"/>
            <p:cNvSpPr/>
            <p:nvPr/>
          </p:nvSpPr>
          <p:spPr>
            <a:xfrm>
              <a:off x="3279359"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43" name="rc1043"/>
            <p:cNvSpPr/>
            <p:nvPr/>
          </p:nvSpPr>
          <p:spPr>
            <a:xfrm>
              <a:off x="3582765" y="2857791"/>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4" name="rc1044"/>
            <p:cNvSpPr/>
            <p:nvPr/>
          </p:nvSpPr>
          <p:spPr>
            <a:xfrm>
              <a:off x="3886171"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45" name="rc1045"/>
            <p:cNvSpPr/>
            <p:nvPr/>
          </p:nvSpPr>
          <p:spPr>
            <a:xfrm>
              <a:off x="4189577"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46" name="rc1046"/>
            <p:cNvSpPr/>
            <p:nvPr/>
          </p:nvSpPr>
          <p:spPr>
            <a:xfrm>
              <a:off x="4492982"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47" name="rc1047"/>
            <p:cNvSpPr/>
            <p:nvPr/>
          </p:nvSpPr>
          <p:spPr>
            <a:xfrm>
              <a:off x="4796388"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48" name="rc1048"/>
            <p:cNvSpPr/>
            <p:nvPr/>
          </p:nvSpPr>
          <p:spPr>
            <a:xfrm>
              <a:off x="5099794"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49" name="rc1049"/>
            <p:cNvSpPr/>
            <p:nvPr/>
          </p:nvSpPr>
          <p:spPr>
            <a:xfrm>
              <a:off x="5403200"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50" name="rc1050"/>
            <p:cNvSpPr/>
            <p:nvPr/>
          </p:nvSpPr>
          <p:spPr>
            <a:xfrm>
              <a:off x="1762330"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1" name="rc1051"/>
            <p:cNvSpPr/>
            <p:nvPr/>
          </p:nvSpPr>
          <p:spPr>
            <a:xfrm>
              <a:off x="2065736"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2" name="rc1052"/>
            <p:cNvSpPr/>
            <p:nvPr/>
          </p:nvSpPr>
          <p:spPr>
            <a:xfrm>
              <a:off x="2369142"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53" name="rc1053"/>
            <p:cNvSpPr/>
            <p:nvPr/>
          </p:nvSpPr>
          <p:spPr>
            <a:xfrm>
              <a:off x="2672547" y="115326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54" name="rc1054"/>
            <p:cNvSpPr/>
            <p:nvPr/>
          </p:nvSpPr>
          <p:spPr>
            <a:xfrm>
              <a:off x="2975953" y="115326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55" name="rc1055"/>
            <p:cNvSpPr/>
            <p:nvPr/>
          </p:nvSpPr>
          <p:spPr>
            <a:xfrm>
              <a:off x="3279359" y="115326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56" name="rc1056"/>
            <p:cNvSpPr/>
            <p:nvPr/>
          </p:nvSpPr>
          <p:spPr>
            <a:xfrm>
              <a:off x="3582765" y="115326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57" name="rc1057"/>
            <p:cNvSpPr/>
            <p:nvPr/>
          </p:nvSpPr>
          <p:spPr>
            <a:xfrm>
              <a:off x="3886171" y="115326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8" name="rc1058"/>
            <p:cNvSpPr/>
            <p:nvPr/>
          </p:nvSpPr>
          <p:spPr>
            <a:xfrm>
              <a:off x="4189577" y="1153266"/>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59" name="rc1059"/>
            <p:cNvSpPr/>
            <p:nvPr/>
          </p:nvSpPr>
          <p:spPr>
            <a:xfrm>
              <a:off x="4492982"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0" name="rc1060"/>
            <p:cNvSpPr/>
            <p:nvPr/>
          </p:nvSpPr>
          <p:spPr>
            <a:xfrm>
              <a:off x="4796388"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1" name="rc1061"/>
            <p:cNvSpPr/>
            <p:nvPr/>
          </p:nvSpPr>
          <p:spPr>
            <a:xfrm>
              <a:off x="5099794"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2" name="rc1062"/>
            <p:cNvSpPr/>
            <p:nvPr/>
          </p:nvSpPr>
          <p:spPr>
            <a:xfrm>
              <a:off x="5403200"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3" name="rc1063"/>
            <p:cNvSpPr/>
            <p:nvPr/>
          </p:nvSpPr>
          <p:spPr>
            <a:xfrm>
              <a:off x="5706606"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4" name="rc1064"/>
            <p:cNvSpPr/>
            <p:nvPr/>
          </p:nvSpPr>
          <p:spPr>
            <a:xfrm>
              <a:off x="6010012"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5" name="rc1065"/>
            <p:cNvSpPr/>
            <p:nvPr/>
          </p:nvSpPr>
          <p:spPr>
            <a:xfrm>
              <a:off x="6313417"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6" name="rc1066"/>
            <p:cNvSpPr/>
            <p:nvPr/>
          </p:nvSpPr>
          <p:spPr>
            <a:xfrm>
              <a:off x="6616823"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7" name="rc1067"/>
            <p:cNvSpPr/>
            <p:nvPr/>
          </p:nvSpPr>
          <p:spPr>
            <a:xfrm>
              <a:off x="6920229"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8" name="rc1068"/>
            <p:cNvSpPr/>
            <p:nvPr/>
          </p:nvSpPr>
          <p:spPr>
            <a:xfrm>
              <a:off x="7223635"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69" name="rc1069"/>
            <p:cNvSpPr/>
            <p:nvPr/>
          </p:nvSpPr>
          <p:spPr>
            <a:xfrm>
              <a:off x="7527041"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0" name="rc1070"/>
            <p:cNvSpPr/>
            <p:nvPr/>
          </p:nvSpPr>
          <p:spPr>
            <a:xfrm>
              <a:off x="7830447"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1" name="rc1071"/>
            <p:cNvSpPr/>
            <p:nvPr/>
          </p:nvSpPr>
          <p:spPr>
            <a:xfrm>
              <a:off x="8133852"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2" name="rc1072"/>
            <p:cNvSpPr/>
            <p:nvPr/>
          </p:nvSpPr>
          <p:spPr>
            <a:xfrm>
              <a:off x="8437258" y="115326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3" name="rc1073"/>
            <p:cNvSpPr/>
            <p:nvPr/>
          </p:nvSpPr>
          <p:spPr>
            <a:xfrm>
              <a:off x="8740664" y="115326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74" name="rc1074"/>
            <p:cNvSpPr/>
            <p:nvPr/>
          </p:nvSpPr>
          <p:spPr>
            <a:xfrm>
              <a:off x="1762330" y="347761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5" name="rc1075"/>
            <p:cNvSpPr/>
            <p:nvPr/>
          </p:nvSpPr>
          <p:spPr>
            <a:xfrm>
              <a:off x="2065736" y="347761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76" name="rc1076"/>
            <p:cNvSpPr/>
            <p:nvPr/>
          </p:nvSpPr>
          <p:spPr>
            <a:xfrm>
              <a:off x="2369142" y="347761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77" name="rc1077"/>
            <p:cNvSpPr/>
            <p:nvPr/>
          </p:nvSpPr>
          <p:spPr>
            <a:xfrm>
              <a:off x="2672547" y="347761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78" name="rc1078"/>
            <p:cNvSpPr/>
            <p:nvPr/>
          </p:nvSpPr>
          <p:spPr>
            <a:xfrm>
              <a:off x="2975953" y="347761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9" name="rc1079"/>
            <p:cNvSpPr/>
            <p:nvPr/>
          </p:nvSpPr>
          <p:spPr>
            <a:xfrm>
              <a:off x="3279359" y="347761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80" name="rc1080"/>
            <p:cNvSpPr/>
            <p:nvPr/>
          </p:nvSpPr>
          <p:spPr>
            <a:xfrm>
              <a:off x="3582765" y="347761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81" name="rc1081"/>
            <p:cNvSpPr/>
            <p:nvPr/>
          </p:nvSpPr>
          <p:spPr>
            <a:xfrm>
              <a:off x="3886171" y="347761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82" name="rc1082"/>
            <p:cNvSpPr/>
            <p:nvPr/>
          </p:nvSpPr>
          <p:spPr>
            <a:xfrm>
              <a:off x="4189577" y="347761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83" name="rc1083"/>
            <p:cNvSpPr/>
            <p:nvPr/>
          </p:nvSpPr>
          <p:spPr>
            <a:xfrm>
              <a:off x="4492982" y="347761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84" name="rc1084"/>
            <p:cNvSpPr/>
            <p:nvPr/>
          </p:nvSpPr>
          <p:spPr>
            <a:xfrm>
              <a:off x="4796388" y="347761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5" name="rc1085"/>
            <p:cNvSpPr/>
            <p:nvPr/>
          </p:nvSpPr>
          <p:spPr>
            <a:xfrm>
              <a:off x="5099794" y="347761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6" name="rc1086"/>
            <p:cNvSpPr/>
            <p:nvPr/>
          </p:nvSpPr>
          <p:spPr>
            <a:xfrm>
              <a:off x="5403200" y="347761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87" name="rc1087"/>
            <p:cNvSpPr/>
            <p:nvPr/>
          </p:nvSpPr>
          <p:spPr>
            <a:xfrm>
              <a:off x="5706606" y="3477618"/>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88" name="rc1088"/>
            <p:cNvSpPr/>
            <p:nvPr/>
          </p:nvSpPr>
          <p:spPr>
            <a:xfrm>
              <a:off x="6010012" y="3477618"/>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089" name="rc1089"/>
            <p:cNvSpPr/>
            <p:nvPr/>
          </p:nvSpPr>
          <p:spPr>
            <a:xfrm>
              <a:off x="6313417" y="3477618"/>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090" name="rc1090"/>
            <p:cNvSpPr/>
            <p:nvPr/>
          </p:nvSpPr>
          <p:spPr>
            <a:xfrm>
              <a:off x="6616823" y="347761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91" name="rc1091"/>
            <p:cNvSpPr/>
            <p:nvPr/>
          </p:nvSpPr>
          <p:spPr>
            <a:xfrm>
              <a:off x="6920229" y="347761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92" name="rc1092"/>
            <p:cNvSpPr/>
            <p:nvPr/>
          </p:nvSpPr>
          <p:spPr>
            <a:xfrm>
              <a:off x="7223635" y="347761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93" name="rc1093"/>
            <p:cNvSpPr/>
            <p:nvPr/>
          </p:nvSpPr>
          <p:spPr>
            <a:xfrm>
              <a:off x="7527041" y="347761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94" name="rc1094"/>
            <p:cNvSpPr/>
            <p:nvPr/>
          </p:nvSpPr>
          <p:spPr>
            <a:xfrm>
              <a:off x="7830447" y="3477618"/>
              <a:ext cx="303405" cy="77478"/>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095" name="rc1095"/>
            <p:cNvSpPr/>
            <p:nvPr/>
          </p:nvSpPr>
          <p:spPr>
            <a:xfrm>
              <a:off x="8133852" y="3477618"/>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096" name="rc1096"/>
            <p:cNvSpPr/>
            <p:nvPr/>
          </p:nvSpPr>
          <p:spPr>
            <a:xfrm>
              <a:off x="8437258" y="3477618"/>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97" name="rc1097"/>
            <p:cNvSpPr/>
            <p:nvPr/>
          </p:nvSpPr>
          <p:spPr>
            <a:xfrm>
              <a:off x="8740664" y="3477618"/>
              <a:ext cx="303405" cy="7747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98" name="rc1098"/>
            <p:cNvSpPr/>
            <p:nvPr/>
          </p:nvSpPr>
          <p:spPr>
            <a:xfrm>
              <a:off x="4492982" y="432988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099" name="rc1099"/>
            <p:cNvSpPr/>
            <p:nvPr/>
          </p:nvSpPr>
          <p:spPr>
            <a:xfrm>
              <a:off x="4796388" y="432988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00" name="rc1100"/>
            <p:cNvSpPr/>
            <p:nvPr/>
          </p:nvSpPr>
          <p:spPr>
            <a:xfrm>
              <a:off x="5099794" y="4329881"/>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01" name="rc1101"/>
            <p:cNvSpPr/>
            <p:nvPr/>
          </p:nvSpPr>
          <p:spPr>
            <a:xfrm>
              <a:off x="5403200" y="4329881"/>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02" name="rc1102"/>
            <p:cNvSpPr/>
            <p:nvPr/>
          </p:nvSpPr>
          <p:spPr>
            <a:xfrm>
              <a:off x="5706606" y="4329881"/>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03" name="rc1103"/>
            <p:cNvSpPr/>
            <p:nvPr/>
          </p:nvSpPr>
          <p:spPr>
            <a:xfrm>
              <a:off x="6010012" y="4329881"/>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04" name="rc1104"/>
            <p:cNvSpPr/>
            <p:nvPr/>
          </p:nvSpPr>
          <p:spPr>
            <a:xfrm>
              <a:off x="6313417" y="4329881"/>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05" name="rc1105"/>
            <p:cNvSpPr/>
            <p:nvPr/>
          </p:nvSpPr>
          <p:spPr>
            <a:xfrm>
              <a:off x="6616823" y="4329881"/>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06" name="rc1106"/>
            <p:cNvSpPr/>
            <p:nvPr/>
          </p:nvSpPr>
          <p:spPr>
            <a:xfrm>
              <a:off x="6920229" y="4329881"/>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07" name="rc1107"/>
            <p:cNvSpPr/>
            <p:nvPr/>
          </p:nvSpPr>
          <p:spPr>
            <a:xfrm>
              <a:off x="7223635" y="4329881"/>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08" name="rc1108"/>
            <p:cNvSpPr/>
            <p:nvPr/>
          </p:nvSpPr>
          <p:spPr>
            <a:xfrm>
              <a:off x="7527041" y="4329881"/>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09" name="rc1109"/>
            <p:cNvSpPr/>
            <p:nvPr/>
          </p:nvSpPr>
          <p:spPr>
            <a:xfrm>
              <a:off x="7830447" y="4329881"/>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10" name="rc1110"/>
            <p:cNvSpPr/>
            <p:nvPr/>
          </p:nvSpPr>
          <p:spPr>
            <a:xfrm>
              <a:off x="8133852" y="4329881"/>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111" name="rc1111"/>
            <p:cNvSpPr/>
            <p:nvPr/>
          </p:nvSpPr>
          <p:spPr>
            <a:xfrm>
              <a:off x="8437258" y="4329881"/>
              <a:ext cx="303405" cy="77478"/>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12" name="rc1112"/>
            <p:cNvSpPr/>
            <p:nvPr/>
          </p:nvSpPr>
          <p:spPr>
            <a:xfrm>
              <a:off x="8740664" y="4329881"/>
              <a:ext cx="303405" cy="77478"/>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13" name="rc1113"/>
            <p:cNvSpPr/>
            <p:nvPr/>
          </p:nvSpPr>
          <p:spPr>
            <a:xfrm>
              <a:off x="5403200"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14" name="rc1114"/>
            <p:cNvSpPr/>
            <p:nvPr/>
          </p:nvSpPr>
          <p:spPr>
            <a:xfrm>
              <a:off x="5706606" y="154065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15" name="rc1115"/>
            <p:cNvSpPr/>
            <p:nvPr/>
          </p:nvSpPr>
          <p:spPr>
            <a:xfrm>
              <a:off x="6010012" y="154065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6" name="rc1116"/>
            <p:cNvSpPr/>
            <p:nvPr/>
          </p:nvSpPr>
          <p:spPr>
            <a:xfrm>
              <a:off x="6313417" y="154065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17" name="rc1117"/>
            <p:cNvSpPr/>
            <p:nvPr/>
          </p:nvSpPr>
          <p:spPr>
            <a:xfrm>
              <a:off x="6616823" y="154065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18" name="rc1118"/>
            <p:cNvSpPr/>
            <p:nvPr/>
          </p:nvSpPr>
          <p:spPr>
            <a:xfrm>
              <a:off x="6920229" y="154065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19" name="rc1119"/>
            <p:cNvSpPr/>
            <p:nvPr/>
          </p:nvSpPr>
          <p:spPr>
            <a:xfrm>
              <a:off x="7223635" y="154065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20" name="rc1120"/>
            <p:cNvSpPr/>
            <p:nvPr/>
          </p:nvSpPr>
          <p:spPr>
            <a:xfrm>
              <a:off x="7527041" y="154065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21" name="rc1121"/>
            <p:cNvSpPr/>
            <p:nvPr/>
          </p:nvSpPr>
          <p:spPr>
            <a:xfrm>
              <a:off x="7830447" y="154065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22" name="rc1122"/>
            <p:cNvSpPr/>
            <p:nvPr/>
          </p:nvSpPr>
          <p:spPr>
            <a:xfrm>
              <a:off x="8133852" y="154065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23" name="rc1123"/>
            <p:cNvSpPr/>
            <p:nvPr/>
          </p:nvSpPr>
          <p:spPr>
            <a:xfrm>
              <a:off x="8437258" y="154065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24" name="rc1124"/>
            <p:cNvSpPr/>
            <p:nvPr/>
          </p:nvSpPr>
          <p:spPr>
            <a:xfrm>
              <a:off x="8740664" y="1540658"/>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25" name="rc1125"/>
            <p:cNvSpPr/>
            <p:nvPr/>
          </p:nvSpPr>
          <p:spPr>
            <a:xfrm>
              <a:off x="5403200" y="4639794"/>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26" name="rc1126"/>
            <p:cNvSpPr/>
            <p:nvPr/>
          </p:nvSpPr>
          <p:spPr>
            <a:xfrm>
              <a:off x="5706606" y="46397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27" name="rc1127"/>
            <p:cNvSpPr/>
            <p:nvPr/>
          </p:nvSpPr>
          <p:spPr>
            <a:xfrm>
              <a:off x="6010012" y="4639794"/>
              <a:ext cx="303405" cy="77478"/>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28" name="rc1128"/>
            <p:cNvSpPr/>
            <p:nvPr/>
          </p:nvSpPr>
          <p:spPr>
            <a:xfrm>
              <a:off x="6313417" y="4639794"/>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29" name="rc1129"/>
            <p:cNvSpPr/>
            <p:nvPr/>
          </p:nvSpPr>
          <p:spPr>
            <a:xfrm>
              <a:off x="6616823" y="463979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30" name="rc1130"/>
            <p:cNvSpPr/>
            <p:nvPr/>
          </p:nvSpPr>
          <p:spPr>
            <a:xfrm>
              <a:off x="6920229" y="4639794"/>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31" name="rc1131"/>
            <p:cNvSpPr/>
            <p:nvPr/>
          </p:nvSpPr>
          <p:spPr>
            <a:xfrm>
              <a:off x="7223635" y="4639794"/>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32" name="rc1132"/>
            <p:cNvSpPr/>
            <p:nvPr/>
          </p:nvSpPr>
          <p:spPr>
            <a:xfrm>
              <a:off x="7527041" y="463979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3" name="rc1133"/>
            <p:cNvSpPr/>
            <p:nvPr/>
          </p:nvSpPr>
          <p:spPr>
            <a:xfrm>
              <a:off x="7830447" y="4639794"/>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34" name="rc1134"/>
            <p:cNvSpPr/>
            <p:nvPr/>
          </p:nvSpPr>
          <p:spPr>
            <a:xfrm>
              <a:off x="8133852" y="4639794"/>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35" name="rc1135"/>
            <p:cNvSpPr/>
            <p:nvPr/>
          </p:nvSpPr>
          <p:spPr>
            <a:xfrm>
              <a:off x="8437258" y="463979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36" name="rc1136"/>
            <p:cNvSpPr/>
            <p:nvPr/>
          </p:nvSpPr>
          <p:spPr>
            <a:xfrm>
              <a:off x="8740664" y="4639794"/>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37" name="rc1137"/>
            <p:cNvSpPr/>
            <p:nvPr/>
          </p:nvSpPr>
          <p:spPr>
            <a:xfrm>
              <a:off x="1762330" y="123074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8" name="rc1138"/>
            <p:cNvSpPr/>
            <p:nvPr/>
          </p:nvSpPr>
          <p:spPr>
            <a:xfrm>
              <a:off x="2065736" y="123074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9" name="rc1139"/>
            <p:cNvSpPr/>
            <p:nvPr/>
          </p:nvSpPr>
          <p:spPr>
            <a:xfrm>
              <a:off x="2369142" y="12307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0" name="rc1140"/>
            <p:cNvSpPr/>
            <p:nvPr/>
          </p:nvSpPr>
          <p:spPr>
            <a:xfrm>
              <a:off x="2672547" y="12307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1" name="rc1141"/>
            <p:cNvSpPr/>
            <p:nvPr/>
          </p:nvSpPr>
          <p:spPr>
            <a:xfrm>
              <a:off x="2975953" y="12307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2" name="rc1142"/>
            <p:cNvSpPr/>
            <p:nvPr/>
          </p:nvSpPr>
          <p:spPr>
            <a:xfrm>
              <a:off x="3279359"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3" name="rc1143"/>
            <p:cNvSpPr/>
            <p:nvPr/>
          </p:nvSpPr>
          <p:spPr>
            <a:xfrm>
              <a:off x="3582765"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4" name="rc1144"/>
            <p:cNvSpPr/>
            <p:nvPr/>
          </p:nvSpPr>
          <p:spPr>
            <a:xfrm>
              <a:off x="3886171"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5" name="rc1145"/>
            <p:cNvSpPr/>
            <p:nvPr/>
          </p:nvSpPr>
          <p:spPr>
            <a:xfrm>
              <a:off x="4189577" y="123074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6" name="rc1146"/>
            <p:cNvSpPr/>
            <p:nvPr/>
          </p:nvSpPr>
          <p:spPr>
            <a:xfrm>
              <a:off x="4492982" y="12307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7" name="rc1147"/>
            <p:cNvSpPr/>
            <p:nvPr/>
          </p:nvSpPr>
          <p:spPr>
            <a:xfrm>
              <a:off x="4796388" y="12307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8" name="rc1148"/>
            <p:cNvSpPr/>
            <p:nvPr/>
          </p:nvSpPr>
          <p:spPr>
            <a:xfrm>
              <a:off x="5099794" y="12307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49" name="rc1149"/>
            <p:cNvSpPr/>
            <p:nvPr/>
          </p:nvSpPr>
          <p:spPr>
            <a:xfrm>
              <a:off x="5403200" y="12307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50" name="rc1150"/>
            <p:cNvSpPr/>
            <p:nvPr/>
          </p:nvSpPr>
          <p:spPr>
            <a:xfrm>
              <a:off x="1762330" y="4639794"/>
              <a:ext cx="303405" cy="77478"/>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51" name="rc1151"/>
            <p:cNvSpPr/>
            <p:nvPr/>
          </p:nvSpPr>
          <p:spPr>
            <a:xfrm>
              <a:off x="2065736" y="4639794"/>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52" name="rc1152"/>
            <p:cNvSpPr/>
            <p:nvPr/>
          </p:nvSpPr>
          <p:spPr>
            <a:xfrm>
              <a:off x="2369142" y="46397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3" name="rc1153"/>
            <p:cNvSpPr/>
            <p:nvPr/>
          </p:nvSpPr>
          <p:spPr>
            <a:xfrm>
              <a:off x="2672547" y="46397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4" name="rc1154"/>
            <p:cNvSpPr/>
            <p:nvPr/>
          </p:nvSpPr>
          <p:spPr>
            <a:xfrm>
              <a:off x="2975953" y="4639794"/>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55" name="rc1155"/>
            <p:cNvSpPr/>
            <p:nvPr/>
          </p:nvSpPr>
          <p:spPr>
            <a:xfrm>
              <a:off x="3279359" y="463979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56" name="rc1156"/>
            <p:cNvSpPr/>
            <p:nvPr/>
          </p:nvSpPr>
          <p:spPr>
            <a:xfrm>
              <a:off x="3582765" y="4639794"/>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57" name="rc1157"/>
            <p:cNvSpPr/>
            <p:nvPr/>
          </p:nvSpPr>
          <p:spPr>
            <a:xfrm>
              <a:off x="3886171" y="4639794"/>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58" name="rc1158"/>
            <p:cNvSpPr/>
            <p:nvPr/>
          </p:nvSpPr>
          <p:spPr>
            <a:xfrm>
              <a:off x="4189577" y="4639794"/>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9" name="rc1159"/>
            <p:cNvSpPr/>
            <p:nvPr/>
          </p:nvSpPr>
          <p:spPr>
            <a:xfrm>
              <a:off x="4492982" y="4639794"/>
              <a:ext cx="303405" cy="77478"/>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60" name="rc1160"/>
            <p:cNvSpPr/>
            <p:nvPr/>
          </p:nvSpPr>
          <p:spPr>
            <a:xfrm>
              <a:off x="4796388" y="4639794"/>
              <a:ext cx="303405" cy="77478"/>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1161" name="rc1161"/>
            <p:cNvSpPr/>
            <p:nvPr/>
          </p:nvSpPr>
          <p:spPr>
            <a:xfrm>
              <a:off x="5099794" y="4639794"/>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62" name="rc1162"/>
            <p:cNvSpPr/>
            <p:nvPr/>
          </p:nvSpPr>
          <p:spPr>
            <a:xfrm>
              <a:off x="5706606" y="285779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63" name="rc1163"/>
            <p:cNvSpPr/>
            <p:nvPr/>
          </p:nvSpPr>
          <p:spPr>
            <a:xfrm>
              <a:off x="6010012" y="285779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4" name="rc1164"/>
            <p:cNvSpPr/>
            <p:nvPr/>
          </p:nvSpPr>
          <p:spPr>
            <a:xfrm>
              <a:off x="6313417" y="285779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65" name="rc1165"/>
            <p:cNvSpPr/>
            <p:nvPr/>
          </p:nvSpPr>
          <p:spPr>
            <a:xfrm>
              <a:off x="6616823" y="2857791"/>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66" name="rc1166"/>
            <p:cNvSpPr/>
            <p:nvPr/>
          </p:nvSpPr>
          <p:spPr>
            <a:xfrm>
              <a:off x="6920229" y="2857791"/>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67" name="rc1167"/>
            <p:cNvSpPr/>
            <p:nvPr/>
          </p:nvSpPr>
          <p:spPr>
            <a:xfrm>
              <a:off x="7223635" y="2857791"/>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68" name="rc1168"/>
            <p:cNvSpPr/>
            <p:nvPr/>
          </p:nvSpPr>
          <p:spPr>
            <a:xfrm>
              <a:off x="7527041" y="2857791"/>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69" name="rc1169"/>
            <p:cNvSpPr/>
            <p:nvPr/>
          </p:nvSpPr>
          <p:spPr>
            <a:xfrm>
              <a:off x="7830447" y="2857791"/>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70" name="rc1170"/>
            <p:cNvSpPr/>
            <p:nvPr/>
          </p:nvSpPr>
          <p:spPr>
            <a:xfrm>
              <a:off x="8133852" y="2857791"/>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71" name="rc1171"/>
            <p:cNvSpPr/>
            <p:nvPr/>
          </p:nvSpPr>
          <p:spPr>
            <a:xfrm>
              <a:off x="8437258" y="2857791"/>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72" name="rc1172"/>
            <p:cNvSpPr/>
            <p:nvPr/>
          </p:nvSpPr>
          <p:spPr>
            <a:xfrm>
              <a:off x="8740664" y="2857791"/>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173" name="rc1173"/>
            <p:cNvSpPr/>
            <p:nvPr/>
          </p:nvSpPr>
          <p:spPr>
            <a:xfrm>
              <a:off x="5706606" y="169561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4" name="rc1174"/>
            <p:cNvSpPr/>
            <p:nvPr/>
          </p:nvSpPr>
          <p:spPr>
            <a:xfrm>
              <a:off x="6010012"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5" name="rc1175"/>
            <p:cNvSpPr/>
            <p:nvPr/>
          </p:nvSpPr>
          <p:spPr>
            <a:xfrm>
              <a:off x="6313417"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6" name="rc1176"/>
            <p:cNvSpPr/>
            <p:nvPr/>
          </p:nvSpPr>
          <p:spPr>
            <a:xfrm>
              <a:off x="6616823"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7" name="rc1177"/>
            <p:cNvSpPr/>
            <p:nvPr/>
          </p:nvSpPr>
          <p:spPr>
            <a:xfrm>
              <a:off x="6920229"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8" name="rc1178"/>
            <p:cNvSpPr/>
            <p:nvPr/>
          </p:nvSpPr>
          <p:spPr>
            <a:xfrm>
              <a:off x="7223635"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79" name="rc1179"/>
            <p:cNvSpPr/>
            <p:nvPr/>
          </p:nvSpPr>
          <p:spPr>
            <a:xfrm>
              <a:off x="7527041"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0" name="rc1180"/>
            <p:cNvSpPr/>
            <p:nvPr/>
          </p:nvSpPr>
          <p:spPr>
            <a:xfrm>
              <a:off x="7830447" y="1695615"/>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81" name="rc1181"/>
            <p:cNvSpPr/>
            <p:nvPr/>
          </p:nvSpPr>
          <p:spPr>
            <a:xfrm>
              <a:off x="8133852"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2" name="rc1182"/>
            <p:cNvSpPr/>
            <p:nvPr/>
          </p:nvSpPr>
          <p:spPr>
            <a:xfrm>
              <a:off x="8437258"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3" name="rc1183"/>
            <p:cNvSpPr/>
            <p:nvPr/>
          </p:nvSpPr>
          <p:spPr>
            <a:xfrm>
              <a:off x="8740664"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84" name="rc1184"/>
            <p:cNvSpPr/>
            <p:nvPr/>
          </p:nvSpPr>
          <p:spPr>
            <a:xfrm>
              <a:off x="1762330" y="2547878"/>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85" name="rc1185"/>
            <p:cNvSpPr/>
            <p:nvPr/>
          </p:nvSpPr>
          <p:spPr>
            <a:xfrm>
              <a:off x="2065736" y="2547878"/>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186" name="rc1186"/>
            <p:cNvSpPr/>
            <p:nvPr/>
          </p:nvSpPr>
          <p:spPr>
            <a:xfrm>
              <a:off x="2369142" y="2547878"/>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87" name="rc1187"/>
            <p:cNvSpPr/>
            <p:nvPr/>
          </p:nvSpPr>
          <p:spPr>
            <a:xfrm>
              <a:off x="2672547" y="254787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88" name="rc1188"/>
            <p:cNvSpPr/>
            <p:nvPr/>
          </p:nvSpPr>
          <p:spPr>
            <a:xfrm>
              <a:off x="2975953" y="254787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89" name="rc1189"/>
            <p:cNvSpPr/>
            <p:nvPr/>
          </p:nvSpPr>
          <p:spPr>
            <a:xfrm>
              <a:off x="3279359" y="2547878"/>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90" name="rc1190"/>
            <p:cNvSpPr/>
            <p:nvPr/>
          </p:nvSpPr>
          <p:spPr>
            <a:xfrm>
              <a:off x="3582765" y="254787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1" name="rc1191"/>
            <p:cNvSpPr/>
            <p:nvPr/>
          </p:nvSpPr>
          <p:spPr>
            <a:xfrm>
              <a:off x="3886171" y="254787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92" name="rc1192"/>
            <p:cNvSpPr/>
            <p:nvPr/>
          </p:nvSpPr>
          <p:spPr>
            <a:xfrm>
              <a:off x="4189577" y="254787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3" name="rc1193"/>
            <p:cNvSpPr/>
            <p:nvPr/>
          </p:nvSpPr>
          <p:spPr>
            <a:xfrm>
              <a:off x="4492982" y="2547878"/>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94" name="rc1194"/>
            <p:cNvSpPr/>
            <p:nvPr/>
          </p:nvSpPr>
          <p:spPr>
            <a:xfrm>
              <a:off x="4796388" y="2547878"/>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95" name="rc1195"/>
            <p:cNvSpPr/>
            <p:nvPr/>
          </p:nvSpPr>
          <p:spPr>
            <a:xfrm>
              <a:off x="5099794" y="254787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6" name="rc1196"/>
            <p:cNvSpPr/>
            <p:nvPr/>
          </p:nvSpPr>
          <p:spPr>
            <a:xfrm>
              <a:off x="5403200" y="2547878"/>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7" name="rc1197"/>
            <p:cNvSpPr/>
            <p:nvPr/>
          </p:nvSpPr>
          <p:spPr>
            <a:xfrm>
              <a:off x="5706606" y="254787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98" name="rc1198"/>
            <p:cNvSpPr/>
            <p:nvPr/>
          </p:nvSpPr>
          <p:spPr>
            <a:xfrm>
              <a:off x="6010012" y="254787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199" name="rc1199"/>
            <p:cNvSpPr/>
            <p:nvPr/>
          </p:nvSpPr>
          <p:spPr>
            <a:xfrm>
              <a:off x="6313417" y="254787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00" name="rc1200"/>
            <p:cNvSpPr/>
            <p:nvPr/>
          </p:nvSpPr>
          <p:spPr>
            <a:xfrm>
              <a:off x="6616823" y="254787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01" name="rc1201"/>
            <p:cNvSpPr/>
            <p:nvPr/>
          </p:nvSpPr>
          <p:spPr>
            <a:xfrm>
              <a:off x="6920229" y="254787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02" name="rc1202"/>
            <p:cNvSpPr/>
            <p:nvPr/>
          </p:nvSpPr>
          <p:spPr>
            <a:xfrm>
              <a:off x="7223635" y="254787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3" name="rc1203"/>
            <p:cNvSpPr/>
            <p:nvPr/>
          </p:nvSpPr>
          <p:spPr>
            <a:xfrm>
              <a:off x="7527041" y="254787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4" name="rc1204"/>
            <p:cNvSpPr/>
            <p:nvPr/>
          </p:nvSpPr>
          <p:spPr>
            <a:xfrm>
              <a:off x="7830447" y="254787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05" name="rc1205"/>
            <p:cNvSpPr/>
            <p:nvPr/>
          </p:nvSpPr>
          <p:spPr>
            <a:xfrm>
              <a:off x="8133852" y="254787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06" name="rc1206"/>
            <p:cNvSpPr/>
            <p:nvPr/>
          </p:nvSpPr>
          <p:spPr>
            <a:xfrm>
              <a:off x="8437258" y="254787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07" name="rc1207"/>
            <p:cNvSpPr/>
            <p:nvPr/>
          </p:nvSpPr>
          <p:spPr>
            <a:xfrm>
              <a:off x="8740664" y="254787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08" name="rc1208"/>
            <p:cNvSpPr/>
            <p:nvPr/>
          </p:nvSpPr>
          <p:spPr>
            <a:xfrm>
              <a:off x="1762330" y="1695615"/>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209" name="rc1209"/>
            <p:cNvSpPr/>
            <p:nvPr/>
          </p:nvSpPr>
          <p:spPr>
            <a:xfrm>
              <a:off x="2065736" y="1695615"/>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210" name="rc1210"/>
            <p:cNvSpPr/>
            <p:nvPr/>
          </p:nvSpPr>
          <p:spPr>
            <a:xfrm>
              <a:off x="2369142"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1" name="rc1211"/>
            <p:cNvSpPr/>
            <p:nvPr/>
          </p:nvSpPr>
          <p:spPr>
            <a:xfrm>
              <a:off x="2672547" y="1695615"/>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12" name="rc1212"/>
            <p:cNvSpPr/>
            <p:nvPr/>
          </p:nvSpPr>
          <p:spPr>
            <a:xfrm>
              <a:off x="2975953"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3" name="rc1213"/>
            <p:cNvSpPr/>
            <p:nvPr/>
          </p:nvSpPr>
          <p:spPr>
            <a:xfrm>
              <a:off x="3279359"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4" name="rc1214"/>
            <p:cNvSpPr/>
            <p:nvPr/>
          </p:nvSpPr>
          <p:spPr>
            <a:xfrm>
              <a:off x="3582765"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5" name="rc1215"/>
            <p:cNvSpPr/>
            <p:nvPr/>
          </p:nvSpPr>
          <p:spPr>
            <a:xfrm>
              <a:off x="3886171" y="1695615"/>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216" name="rc1216"/>
            <p:cNvSpPr/>
            <p:nvPr/>
          </p:nvSpPr>
          <p:spPr>
            <a:xfrm>
              <a:off x="4189577" y="169561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17" name="rc1217"/>
            <p:cNvSpPr/>
            <p:nvPr/>
          </p:nvSpPr>
          <p:spPr>
            <a:xfrm>
              <a:off x="4492982"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8" name="rc1218"/>
            <p:cNvSpPr/>
            <p:nvPr/>
          </p:nvSpPr>
          <p:spPr>
            <a:xfrm>
              <a:off x="4796388" y="1695615"/>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9" name="rc1219"/>
            <p:cNvSpPr/>
            <p:nvPr/>
          </p:nvSpPr>
          <p:spPr>
            <a:xfrm>
              <a:off x="5099794" y="169561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0" name="rc1220"/>
            <p:cNvSpPr/>
            <p:nvPr/>
          </p:nvSpPr>
          <p:spPr>
            <a:xfrm>
              <a:off x="5403200" y="169561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1" name="rc1221"/>
            <p:cNvSpPr/>
            <p:nvPr/>
          </p:nvSpPr>
          <p:spPr>
            <a:xfrm>
              <a:off x="1762330" y="432988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2" name="rc1222"/>
            <p:cNvSpPr/>
            <p:nvPr/>
          </p:nvSpPr>
          <p:spPr>
            <a:xfrm>
              <a:off x="2065736" y="432988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3" name="rc1223"/>
            <p:cNvSpPr/>
            <p:nvPr/>
          </p:nvSpPr>
          <p:spPr>
            <a:xfrm>
              <a:off x="2369142" y="4329881"/>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4" name="rc1224"/>
            <p:cNvSpPr/>
            <p:nvPr/>
          </p:nvSpPr>
          <p:spPr>
            <a:xfrm>
              <a:off x="2672547" y="432988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5" name="rc1225"/>
            <p:cNvSpPr/>
            <p:nvPr/>
          </p:nvSpPr>
          <p:spPr>
            <a:xfrm>
              <a:off x="2975953" y="432988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6" name="rc1226"/>
            <p:cNvSpPr/>
            <p:nvPr/>
          </p:nvSpPr>
          <p:spPr>
            <a:xfrm>
              <a:off x="3279359" y="432988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7" name="rc1227"/>
            <p:cNvSpPr/>
            <p:nvPr/>
          </p:nvSpPr>
          <p:spPr>
            <a:xfrm>
              <a:off x="3582765" y="4329881"/>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28" name="rc1228"/>
            <p:cNvSpPr/>
            <p:nvPr/>
          </p:nvSpPr>
          <p:spPr>
            <a:xfrm>
              <a:off x="3886171" y="4329881"/>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9" name="rc1229"/>
            <p:cNvSpPr/>
            <p:nvPr/>
          </p:nvSpPr>
          <p:spPr>
            <a:xfrm>
              <a:off x="5706606" y="12307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30" name="rc1230"/>
            <p:cNvSpPr/>
            <p:nvPr/>
          </p:nvSpPr>
          <p:spPr>
            <a:xfrm>
              <a:off x="6010012" y="12307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31" name="rc1231"/>
            <p:cNvSpPr/>
            <p:nvPr/>
          </p:nvSpPr>
          <p:spPr>
            <a:xfrm>
              <a:off x="6313417" y="12307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32" name="rc1232"/>
            <p:cNvSpPr/>
            <p:nvPr/>
          </p:nvSpPr>
          <p:spPr>
            <a:xfrm>
              <a:off x="6616823" y="12307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33" name="rc1233"/>
            <p:cNvSpPr/>
            <p:nvPr/>
          </p:nvSpPr>
          <p:spPr>
            <a:xfrm>
              <a:off x="6920229" y="12307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34" name="rc1234"/>
            <p:cNvSpPr/>
            <p:nvPr/>
          </p:nvSpPr>
          <p:spPr>
            <a:xfrm>
              <a:off x="7223635" y="12307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35" name="rc1235"/>
            <p:cNvSpPr/>
            <p:nvPr/>
          </p:nvSpPr>
          <p:spPr>
            <a:xfrm>
              <a:off x="7527041" y="1230745"/>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36" name="rc1236"/>
            <p:cNvSpPr/>
            <p:nvPr/>
          </p:nvSpPr>
          <p:spPr>
            <a:xfrm>
              <a:off x="7830447" y="123074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7" name="rc1237"/>
            <p:cNvSpPr/>
            <p:nvPr/>
          </p:nvSpPr>
          <p:spPr>
            <a:xfrm>
              <a:off x="8133852" y="123074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8" name="rc1238"/>
            <p:cNvSpPr/>
            <p:nvPr/>
          </p:nvSpPr>
          <p:spPr>
            <a:xfrm>
              <a:off x="8437258" y="123074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9" name="rc1239"/>
            <p:cNvSpPr/>
            <p:nvPr/>
          </p:nvSpPr>
          <p:spPr>
            <a:xfrm>
              <a:off x="8740664" y="123074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0" name="rc1240"/>
            <p:cNvSpPr/>
            <p:nvPr/>
          </p:nvSpPr>
          <p:spPr>
            <a:xfrm>
              <a:off x="1762330" y="200552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41" name="rc1241"/>
            <p:cNvSpPr/>
            <p:nvPr/>
          </p:nvSpPr>
          <p:spPr>
            <a:xfrm>
              <a:off x="2065736" y="2005529"/>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42" name="rc1242"/>
            <p:cNvSpPr/>
            <p:nvPr/>
          </p:nvSpPr>
          <p:spPr>
            <a:xfrm>
              <a:off x="2369142" y="200552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3" name="rc1243"/>
            <p:cNvSpPr/>
            <p:nvPr/>
          </p:nvSpPr>
          <p:spPr>
            <a:xfrm>
              <a:off x="2672547" y="200552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44" name="rc1244"/>
            <p:cNvSpPr/>
            <p:nvPr/>
          </p:nvSpPr>
          <p:spPr>
            <a:xfrm>
              <a:off x="2975953" y="200552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5" name="rc1245"/>
            <p:cNvSpPr/>
            <p:nvPr/>
          </p:nvSpPr>
          <p:spPr>
            <a:xfrm>
              <a:off x="3279359" y="200552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6" name="rc1246"/>
            <p:cNvSpPr/>
            <p:nvPr/>
          </p:nvSpPr>
          <p:spPr>
            <a:xfrm>
              <a:off x="3582765" y="2005529"/>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47" name="rc1247"/>
            <p:cNvSpPr/>
            <p:nvPr/>
          </p:nvSpPr>
          <p:spPr>
            <a:xfrm>
              <a:off x="3886171" y="200552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48" name="rc1248"/>
            <p:cNvSpPr/>
            <p:nvPr/>
          </p:nvSpPr>
          <p:spPr>
            <a:xfrm>
              <a:off x="4189577" y="200552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9" name="rc1249"/>
            <p:cNvSpPr/>
            <p:nvPr/>
          </p:nvSpPr>
          <p:spPr>
            <a:xfrm>
              <a:off x="4492982" y="20055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0" name="rc1250"/>
            <p:cNvSpPr/>
            <p:nvPr/>
          </p:nvSpPr>
          <p:spPr>
            <a:xfrm>
              <a:off x="4796388" y="20055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1" name="rc1251"/>
            <p:cNvSpPr/>
            <p:nvPr/>
          </p:nvSpPr>
          <p:spPr>
            <a:xfrm>
              <a:off x="5099794" y="20055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2" name="rc1252"/>
            <p:cNvSpPr/>
            <p:nvPr/>
          </p:nvSpPr>
          <p:spPr>
            <a:xfrm>
              <a:off x="5403200" y="20055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3" name="rc1253"/>
            <p:cNvSpPr/>
            <p:nvPr/>
          </p:nvSpPr>
          <p:spPr>
            <a:xfrm>
              <a:off x="5706606" y="20055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4" name="rc1254"/>
            <p:cNvSpPr/>
            <p:nvPr/>
          </p:nvSpPr>
          <p:spPr>
            <a:xfrm>
              <a:off x="6010012" y="20055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5" name="rc1255"/>
            <p:cNvSpPr/>
            <p:nvPr/>
          </p:nvSpPr>
          <p:spPr>
            <a:xfrm>
              <a:off x="6313417" y="20055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6" name="rc1256"/>
            <p:cNvSpPr/>
            <p:nvPr/>
          </p:nvSpPr>
          <p:spPr>
            <a:xfrm>
              <a:off x="6616823" y="20055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7" name="rc1257"/>
            <p:cNvSpPr/>
            <p:nvPr/>
          </p:nvSpPr>
          <p:spPr>
            <a:xfrm>
              <a:off x="6920229" y="200552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58" name="rc1258"/>
            <p:cNvSpPr/>
            <p:nvPr/>
          </p:nvSpPr>
          <p:spPr>
            <a:xfrm>
              <a:off x="7223635" y="20055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59" name="rc1259"/>
            <p:cNvSpPr/>
            <p:nvPr/>
          </p:nvSpPr>
          <p:spPr>
            <a:xfrm>
              <a:off x="7527041" y="2005529"/>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60" name="rc1260"/>
            <p:cNvSpPr/>
            <p:nvPr/>
          </p:nvSpPr>
          <p:spPr>
            <a:xfrm>
              <a:off x="7830447" y="2005529"/>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61" name="rc1261"/>
            <p:cNvSpPr/>
            <p:nvPr/>
          </p:nvSpPr>
          <p:spPr>
            <a:xfrm>
              <a:off x="8133852" y="20055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2" name="rc1262"/>
            <p:cNvSpPr/>
            <p:nvPr/>
          </p:nvSpPr>
          <p:spPr>
            <a:xfrm>
              <a:off x="8437258" y="2005529"/>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63" name="rc1263"/>
            <p:cNvSpPr/>
            <p:nvPr/>
          </p:nvSpPr>
          <p:spPr>
            <a:xfrm>
              <a:off x="8740664" y="2005529"/>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64" name="rc1264"/>
            <p:cNvSpPr/>
            <p:nvPr/>
          </p:nvSpPr>
          <p:spPr>
            <a:xfrm>
              <a:off x="1762330" y="309022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65" name="rc1265"/>
            <p:cNvSpPr/>
            <p:nvPr/>
          </p:nvSpPr>
          <p:spPr>
            <a:xfrm>
              <a:off x="2065736" y="309022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66" name="rc1266"/>
            <p:cNvSpPr/>
            <p:nvPr/>
          </p:nvSpPr>
          <p:spPr>
            <a:xfrm>
              <a:off x="2369142" y="3090226"/>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67" name="rc1267"/>
            <p:cNvSpPr/>
            <p:nvPr/>
          </p:nvSpPr>
          <p:spPr>
            <a:xfrm>
              <a:off x="2672547" y="3090226"/>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268" name="rc1268"/>
            <p:cNvSpPr/>
            <p:nvPr/>
          </p:nvSpPr>
          <p:spPr>
            <a:xfrm>
              <a:off x="2975953" y="309022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69" name="rc1269"/>
            <p:cNvSpPr/>
            <p:nvPr/>
          </p:nvSpPr>
          <p:spPr>
            <a:xfrm>
              <a:off x="3279359" y="309022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70" name="rc1270"/>
            <p:cNvSpPr/>
            <p:nvPr/>
          </p:nvSpPr>
          <p:spPr>
            <a:xfrm>
              <a:off x="3582765" y="309022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71" name="rc1271"/>
            <p:cNvSpPr/>
            <p:nvPr/>
          </p:nvSpPr>
          <p:spPr>
            <a:xfrm>
              <a:off x="3886171" y="309022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72" name="rc1272"/>
            <p:cNvSpPr/>
            <p:nvPr/>
          </p:nvSpPr>
          <p:spPr>
            <a:xfrm>
              <a:off x="4189577" y="309022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73" name="rc1273"/>
            <p:cNvSpPr/>
            <p:nvPr/>
          </p:nvSpPr>
          <p:spPr>
            <a:xfrm>
              <a:off x="4492982" y="309022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74" name="rc1274"/>
            <p:cNvSpPr/>
            <p:nvPr/>
          </p:nvSpPr>
          <p:spPr>
            <a:xfrm>
              <a:off x="4796388" y="309022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75" name="rc1275"/>
            <p:cNvSpPr/>
            <p:nvPr/>
          </p:nvSpPr>
          <p:spPr>
            <a:xfrm>
              <a:off x="5099794" y="309022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76" name="rc1276"/>
            <p:cNvSpPr/>
            <p:nvPr/>
          </p:nvSpPr>
          <p:spPr>
            <a:xfrm>
              <a:off x="5403200" y="309022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77" name="rc1277"/>
            <p:cNvSpPr/>
            <p:nvPr/>
          </p:nvSpPr>
          <p:spPr>
            <a:xfrm>
              <a:off x="5706606" y="309022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78" name="rc1278"/>
            <p:cNvSpPr/>
            <p:nvPr/>
          </p:nvSpPr>
          <p:spPr>
            <a:xfrm>
              <a:off x="6010012" y="309022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79" name="rc1279"/>
            <p:cNvSpPr/>
            <p:nvPr/>
          </p:nvSpPr>
          <p:spPr>
            <a:xfrm>
              <a:off x="6313417" y="309022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80" name="rc1280"/>
            <p:cNvSpPr/>
            <p:nvPr/>
          </p:nvSpPr>
          <p:spPr>
            <a:xfrm>
              <a:off x="6616823" y="309022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81" name="rc1281"/>
            <p:cNvSpPr/>
            <p:nvPr/>
          </p:nvSpPr>
          <p:spPr>
            <a:xfrm>
              <a:off x="6920229" y="309022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82" name="rc1282"/>
            <p:cNvSpPr/>
            <p:nvPr/>
          </p:nvSpPr>
          <p:spPr>
            <a:xfrm>
              <a:off x="7223635" y="309022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83" name="rc1283"/>
            <p:cNvSpPr/>
            <p:nvPr/>
          </p:nvSpPr>
          <p:spPr>
            <a:xfrm>
              <a:off x="7527041" y="309022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84" name="rc1284"/>
            <p:cNvSpPr/>
            <p:nvPr/>
          </p:nvSpPr>
          <p:spPr>
            <a:xfrm>
              <a:off x="7830447" y="309022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85" name="rc1285"/>
            <p:cNvSpPr/>
            <p:nvPr/>
          </p:nvSpPr>
          <p:spPr>
            <a:xfrm>
              <a:off x="8133852" y="309022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86" name="rc1286"/>
            <p:cNvSpPr/>
            <p:nvPr/>
          </p:nvSpPr>
          <p:spPr>
            <a:xfrm>
              <a:off x="8437258" y="309022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87" name="rc1287"/>
            <p:cNvSpPr/>
            <p:nvPr/>
          </p:nvSpPr>
          <p:spPr>
            <a:xfrm>
              <a:off x="8740664" y="309022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88" name="rc1288"/>
            <p:cNvSpPr/>
            <p:nvPr/>
          </p:nvSpPr>
          <p:spPr>
            <a:xfrm>
              <a:off x="1762330" y="502718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89" name="rc1289"/>
            <p:cNvSpPr/>
            <p:nvPr/>
          </p:nvSpPr>
          <p:spPr>
            <a:xfrm>
              <a:off x="2065736" y="5027186"/>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0" name="rc1290"/>
            <p:cNvSpPr/>
            <p:nvPr/>
          </p:nvSpPr>
          <p:spPr>
            <a:xfrm>
              <a:off x="2369142" y="502718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91" name="rc1291"/>
            <p:cNvSpPr/>
            <p:nvPr/>
          </p:nvSpPr>
          <p:spPr>
            <a:xfrm>
              <a:off x="2672547" y="5027186"/>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92" name="rc1292"/>
            <p:cNvSpPr/>
            <p:nvPr/>
          </p:nvSpPr>
          <p:spPr>
            <a:xfrm>
              <a:off x="2975953" y="5027186"/>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93" name="rc1293"/>
            <p:cNvSpPr/>
            <p:nvPr/>
          </p:nvSpPr>
          <p:spPr>
            <a:xfrm>
              <a:off x="3279359" y="5027186"/>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94" name="rc1294"/>
            <p:cNvSpPr/>
            <p:nvPr/>
          </p:nvSpPr>
          <p:spPr>
            <a:xfrm>
              <a:off x="3582765" y="5027186"/>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95" name="rc1295"/>
            <p:cNvSpPr/>
            <p:nvPr/>
          </p:nvSpPr>
          <p:spPr>
            <a:xfrm>
              <a:off x="3886171" y="5027186"/>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296" name="rc1296"/>
            <p:cNvSpPr/>
            <p:nvPr/>
          </p:nvSpPr>
          <p:spPr>
            <a:xfrm>
              <a:off x="4189577" y="5027186"/>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297" name="rc1297"/>
            <p:cNvSpPr/>
            <p:nvPr/>
          </p:nvSpPr>
          <p:spPr>
            <a:xfrm>
              <a:off x="4492982" y="5027186"/>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298" name="rc1298"/>
            <p:cNvSpPr/>
            <p:nvPr/>
          </p:nvSpPr>
          <p:spPr>
            <a:xfrm>
              <a:off x="4796388" y="5027186"/>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299" name="rc1299"/>
            <p:cNvSpPr/>
            <p:nvPr/>
          </p:nvSpPr>
          <p:spPr>
            <a:xfrm>
              <a:off x="5099794" y="5027186"/>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00" name="rc1300"/>
            <p:cNvSpPr/>
            <p:nvPr/>
          </p:nvSpPr>
          <p:spPr>
            <a:xfrm>
              <a:off x="5403200" y="5027186"/>
              <a:ext cx="303405" cy="77478"/>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301" name="rc1301"/>
            <p:cNvSpPr/>
            <p:nvPr/>
          </p:nvSpPr>
          <p:spPr>
            <a:xfrm>
              <a:off x="5706606" y="5027186"/>
              <a:ext cx="303405" cy="77478"/>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302" name="rc1302"/>
            <p:cNvSpPr/>
            <p:nvPr/>
          </p:nvSpPr>
          <p:spPr>
            <a:xfrm>
              <a:off x="6010012" y="5027186"/>
              <a:ext cx="303405" cy="77478"/>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303" name="rc1303"/>
            <p:cNvSpPr/>
            <p:nvPr/>
          </p:nvSpPr>
          <p:spPr>
            <a:xfrm>
              <a:off x="6313417" y="5027186"/>
              <a:ext cx="303405" cy="77478"/>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304" name="rc1304"/>
            <p:cNvSpPr/>
            <p:nvPr/>
          </p:nvSpPr>
          <p:spPr>
            <a:xfrm>
              <a:off x="6616823" y="5027186"/>
              <a:ext cx="303405" cy="77478"/>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305" name="rc1305"/>
            <p:cNvSpPr/>
            <p:nvPr/>
          </p:nvSpPr>
          <p:spPr>
            <a:xfrm>
              <a:off x="6920229" y="5027186"/>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306" name="rc1306"/>
            <p:cNvSpPr/>
            <p:nvPr/>
          </p:nvSpPr>
          <p:spPr>
            <a:xfrm>
              <a:off x="7223635" y="5027186"/>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07" name="rc1307"/>
            <p:cNvSpPr/>
            <p:nvPr/>
          </p:nvSpPr>
          <p:spPr>
            <a:xfrm>
              <a:off x="7527041" y="5027186"/>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308" name="rc1308"/>
            <p:cNvSpPr/>
            <p:nvPr/>
          </p:nvSpPr>
          <p:spPr>
            <a:xfrm>
              <a:off x="7830447" y="5027186"/>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09" name="rc1309"/>
            <p:cNvSpPr/>
            <p:nvPr/>
          </p:nvSpPr>
          <p:spPr>
            <a:xfrm>
              <a:off x="8133852" y="5027186"/>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10" name="rc1310"/>
            <p:cNvSpPr/>
            <p:nvPr/>
          </p:nvSpPr>
          <p:spPr>
            <a:xfrm>
              <a:off x="8437258" y="5027186"/>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311" name="rc1311"/>
            <p:cNvSpPr/>
            <p:nvPr/>
          </p:nvSpPr>
          <p:spPr>
            <a:xfrm>
              <a:off x="8740664" y="5027186"/>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12" name="rc1312"/>
            <p:cNvSpPr/>
            <p:nvPr/>
          </p:nvSpPr>
          <p:spPr>
            <a:xfrm>
              <a:off x="1762330" y="154065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13" name="rc1313"/>
            <p:cNvSpPr/>
            <p:nvPr/>
          </p:nvSpPr>
          <p:spPr>
            <a:xfrm>
              <a:off x="2065736"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4" name="rc1314"/>
            <p:cNvSpPr/>
            <p:nvPr/>
          </p:nvSpPr>
          <p:spPr>
            <a:xfrm>
              <a:off x="2369142"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5" name="rc1315"/>
            <p:cNvSpPr/>
            <p:nvPr/>
          </p:nvSpPr>
          <p:spPr>
            <a:xfrm>
              <a:off x="2672547"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6" name="rc1316"/>
            <p:cNvSpPr/>
            <p:nvPr/>
          </p:nvSpPr>
          <p:spPr>
            <a:xfrm>
              <a:off x="2975953"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17" name="rc1317"/>
            <p:cNvSpPr/>
            <p:nvPr/>
          </p:nvSpPr>
          <p:spPr>
            <a:xfrm>
              <a:off x="3279359" y="154065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18" name="rc1318"/>
            <p:cNvSpPr/>
            <p:nvPr/>
          </p:nvSpPr>
          <p:spPr>
            <a:xfrm>
              <a:off x="3582765" y="154065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19" name="rc1319"/>
            <p:cNvSpPr/>
            <p:nvPr/>
          </p:nvSpPr>
          <p:spPr>
            <a:xfrm>
              <a:off x="3886171"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0" name="rc1320"/>
            <p:cNvSpPr/>
            <p:nvPr/>
          </p:nvSpPr>
          <p:spPr>
            <a:xfrm>
              <a:off x="4189577"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1" name="rc1321"/>
            <p:cNvSpPr/>
            <p:nvPr/>
          </p:nvSpPr>
          <p:spPr>
            <a:xfrm>
              <a:off x="4492982" y="1540658"/>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2" name="rc1322"/>
            <p:cNvSpPr/>
            <p:nvPr/>
          </p:nvSpPr>
          <p:spPr>
            <a:xfrm>
              <a:off x="4796388" y="154065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23" name="rc1323"/>
            <p:cNvSpPr/>
            <p:nvPr/>
          </p:nvSpPr>
          <p:spPr>
            <a:xfrm>
              <a:off x="5099794" y="1540658"/>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24" name="rc1324"/>
            <p:cNvSpPr/>
            <p:nvPr/>
          </p:nvSpPr>
          <p:spPr>
            <a:xfrm>
              <a:off x="1762330" y="332266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25" name="rc1325"/>
            <p:cNvSpPr/>
            <p:nvPr/>
          </p:nvSpPr>
          <p:spPr>
            <a:xfrm>
              <a:off x="2065736" y="332266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26" name="rc1326"/>
            <p:cNvSpPr/>
            <p:nvPr/>
          </p:nvSpPr>
          <p:spPr>
            <a:xfrm>
              <a:off x="2369142" y="3322662"/>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27" name="rc1327"/>
            <p:cNvSpPr/>
            <p:nvPr/>
          </p:nvSpPr>
          <p:spPr>
            <a:xfrm>
              <a:off x="2672547" y="332266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28" name="rc1328"/>
            <p:cNvSpPr/>
            <p:nvPr/>
          </p:nvSpPr>
          <p:spPr>
            <a:xfrm>
              <a:off x="2975953" y="332266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29" name="rc1329"/>
            <p:cNvSpPr/>
            <p:nvPr/>
          </p:nvSpPr>
          <p:spPr>
            <a:xfrm>
              <a:off x="3279359" y="332266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30" name="rc1330"/>
            <p:cNvSpPr/>
            <p:nvPr/>
          </p:nvSpPr>
          <p:spPr>
            <a:xfrm>
              <a:off x="3582765" y="332266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31" name="rc1331"/>
            <p:cNvSpPr/>
            <p:nvPr/>
          </p:nvSpPr>
          <p:spPr>
            <a:xfrm>
              <a:off x="3886171" y="332266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32" name="rc1332"/>
            <p:cNvSpPr/>
            <p:nvPr/>
          </p:nvSpPr>
          <p:spPr>
            <a:xfrm>
              <a:off x="4189577" y="332266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33" name="rc1333"/>
            <p:cNvSpPr/>
            <p:nvPr/>
          </p:nvSpPr>
          <p:spPr>
            <a:xfrm>
              <a:off x="4492982" y="332266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34" name="rc1334"/>
            <p:cNvSpPr/>
            <p:nvPr/>
          </p:nvSpPr>
          <p:spPr>
            <a:xfrm>
              <a:off x="4796388" y="332266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35" name="rc1335"/>
            <p:cNvSpPr/>
            <p:nvPr/>
          </p:nvSpPr>
          <p:spPr>
            <a:xfrm>
              <a:off x="5099794" y="332266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36" name="rc1336"/>
            <p:cNvSpPr/>
            <p:nvPr/>
          </p:nvSpPr>
          <p:spPr>
            <a:xfrm>
              <a:off x="5403200" y="332266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37" name="rc1337"/>
            <p:cNvSpPr/>
            <p:nvPr/>
          </p:nvSpPr>
          <p:spPr>
            <a:xfrm>
              <a:off x="5706606" y="332266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38" name="rc1338"/>
            <p:cNvSpPr/>
            <p:nvPr/>
          </p:nvSpPr>
          <p:spPr>
            <a:xfrm>
              <a:off x="6010012" y="332266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39" name="rc1339"/>
            <p:cNvSpPr/>
            <p:nvPr/>
          </p:nvSpPr>
          <p:spPr>
            <a:xfrm>
              <a:off x="6313417" y="332266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40" name="rc1340"/>
            <p:cNvSpPr/>
            <p:nvPr/>
          </p:nvSpPr>
          <p:spPr>
            <a:xfrm>
              <a:off x="6616823" y="3322662"/>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41" name="rc1341"/>
            <p:cNvSpPr/>
            <p:nvPr/>
          </p:nvSpPr>
          <p:spPr>
            <a:xfrm>
              <a:off x="6920229" y="3322662"/>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42" name="rc1342"/>
            <p:cNvSpPr/>
            <p:nvPr/>
          </p:nvSpPr>
          <p:spPr>
            <a:xfrm>
              <a:off x="7223635" y="3322662"/>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43" name="rc1343"/>
            <p:cNvSpPr/>
            <p:nvPr/>
          </p:nvSpPr>
          <p:spPr>
            <a:xfrm>
              <a:off x="7527041" y="332266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44" name="rc1344"/>
            <p:cNvSpPr/>
            <p:nvPr/>
          </p:nvSpPr>
          <p:spPr>
            <a:xfrm>
              <a:off x="7830447" y="332266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45" name="rc1345"/>
            <p:cNvSpPr/>
            <p:nvPr/>
          </p:nvSpPr>
          <p:spPr>
            <a:xfrm>
              <a:off x="8133852" y="332266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46" name="rc1346"/>
            <p:cNvSpPr/>
            <p:nvPr/>
          </p:nvSpPr>
          <p:spPr>
            <a:xfrm>
              <a:off x="8437258" y="332266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47" name="rc1347"/>
            <p:cNvSpPr/>
            <p:nvPr/>
          </p:nvSpPr>
          <p:spPr>
            <a:xfrm>
              <a:off x="8740664" y="332266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48" name="rc1348"/>
            <p:cNvSpPr/>
            <p:nvPr/>
          </p:nvSpPr>
          <p:spPr>
            <a:xfrm>
              <a:off x="1762330" y="2780313"/>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349" name="rc1349"/>
            <p:cNvSpPr/>
            <p:nvPr/>
          </p:nvSpPr>
          <p:spPr>
            <a:xfrm>
              <a:off x="2065736" y="2780313"/>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50" name="rc1350"/>
            <p:cNvSpPr/>
            <p:nvPr/>
          </p:nvSpPr>
          <p:spPr>
            <a:xfrm>
              <a:off x="2369142" y="278031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51" name="rc1351"/>
            <p:cNvSpPr/>
            <p:nvPr/>
          </p:nvSpPr>
          <p:spPr>
            <a:xfrm>
              <a:off x="2672547" y="2780313"/>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52" name="rc1352"/>
            <p:cNvSpPr/>
            <p:nvPr/>
          </p:nvSpPr>
          <p:spPr>
            <a:xfrm>
              <a:off x="2975953" y="278031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53" name="rc1353"/>
            <p:cNvSpPr/>
            <p:nvPr/>
          </p:nvSpPr>
          <p:spPr>
            <a:xfrm>
              <a:off x="3279359" y="278031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54" name="rc1354"/>
            <p:cNvSpPr/>
            <p:nvPr/>
          </p:nvSpPr>
          <p:spPr>
            <a:xfrm>
              <a:off x="3582765" y="278031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55" name="rc1355"/>
            <p:cNvSpPr/>
            <p:nvPr/>
          </p:nvSpPr>
          <p:spPr>
            <a:xfrm>
              <a:off x="3886171" y="278031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56" name="rc1356"/>
            <p:cNvSpPr/>
            <p:nvPr/>
          </p:nvSpPr>
          <p:spPr>
            <a:xfrm>
              <a:off x="4189577" y="2780313"/>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57" name="rc1357"/>
            <p:cNvSpPr/>
            <p:nvPr/>
          </p:nvSpPr>
          <p:spPr>
            <a:xfrm>
              <a:off x="4492982" y="278031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58" name="rc1358"/>
            <p:cNvSpPr/>
            <p:nvPr/>
          </p:nvSpPr>
          <p:spPr>
            <a:xfrm>
              <a:off x="4796388" y="278031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59" name="rc1359"/>
            <p:cNvSpPr/>
            <p:nvPr/>
          </p:nvSpPr>
          <p:spPr>
            <a:xfrm>
              <a:off x="5099794" y="278031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0" name="rc1360"/>
            <p:cNvSpPr/>
            <p:nvPr/>
          </p:nvSpPr>
          <p:spPr>
            <a:xfrm>
              <a:off x="5403200" y="278031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61" name="rc1361"/>
            <p:cNvSpPr/>
            <p:nvPr/>
          </p:nvSpPr>
          <p:spPr>
            <a:xfrm>
              <a:off x="5706606" y="278031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2" name="rc1362"/>
            <p:cNvSpPr/>
            <p:nvPr/>
          </p:nvSpPr>
          <p:spPr>
            <a:xfrm>
              <a:off x="6010012" y="278031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3" name="rc1363"/>
            <p:cNvSpPr/>
            <p:nvPr/>
          </p:nvSpPr>
          <p:spPr>
            <a:xfrm>
              <a:off x="6313417" y="2780313"/>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64" name="rc1364"/>
            <p:cNvSpPr/>
            <p:nvPr/>
          </p:nvSpPr>
          <p:spPr>
            <a:xfrm>
              <a:off x="6616823" y="278031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5" name="rc1365"/>
            <p:cNvSpPr/>
            <p:nvPr/>
          </p:nvSpPr>
          <p:spPr>
            <a:xfrm>
              <a:off x="6920229" y="278031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6" name="rc1366"/>
            <p:cNvSpPr/>
            <p:nvPr/>
          </p:nvSpPr>
          <p:spPr>
            <a:xfrm>
              <a:off x="7223635" y="278031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7" name="rc1367"/>
            <p:cNvSpPr/>
            <p:nvPr/>
          </p:nvSpPr>
          <p:spPr>
            <a:xfrm>
              <a:off x="7527041" y="278031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8" name="rc1368"/>
            <p:cNvSpPr/>
            <p:nvPr/>
          </p:nvSpPr>
          <p:spPr>
            <a:xfrm>
              <a:off x="7830447" y="278031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9" name="rc1369"/>
            <p:cNvSpPr/>
            <p:nvPr/>
          </p:nvSpPr>
          <p:spPr>
            <a:xfrm>
              <a:off x="8133852" y="2780313"/>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70" name="rc1370"/>
            <p:cNvSpPr/>
            <p:nvPr/>
          </p:nvSpPr>
          <p:spPr>
            <a:xfrm>
              <a:off x="8437258" y="2780313"/>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371" name="rc1371"/>
            <p:cNvSpPr/>
            <p:nvPr/>
          </p:nvSpPr>
          <p:spPr>
            <a:xfrm>
              <a:off x="8740664" y="2780313"/>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72" name="rc1372"/>
            <p:cNvSpPr/>
            <p:nvPr/>
          </p:nvSpPr>
          <p:spPr>
            <a:xfrm>
              <a:off x="1762330" y="138570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73" name="rc1373"/>
            <p:cNvSpPr/>
            <p:nvPr/>
          </p:nvSpPr>
          <p:spPr>
            <a:xfrm>
              <a:off x="2065736" y="1385702"/>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74" name="rc1374"/>
            <p:cNvSpPr/>
            <p:nvPr/>
          </p:nvSpPr>
          <p:spPr>
            <a:xfrm>
              <a:off x="2369142" y="138570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75" name="rc1375"/>
            <p:cNvSpPr/>
            <p:nvPr/>
          </p:nvSpPr>
          <p:spPr>
            <a:xfrm>
              <a:off x="2672547"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76" name="rc1376"/>
            <p:cNvSpPr/>
            <p:nvPr/>
          </p:nvSpPr>
          <p:spPr>
            <a:xfrm>
              <a:off x="2975953"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77" name="rc1377"/>
            <p:cNvSpPr/>
            <p:nvPr/>
          </p:nvSpPr>
          <p:spPr>
            <a:xfrm>
              <a:off x="3279359"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78" name="rc1378"/>
            <p:cNvSpPr/>
            <p:nvPr/>
          </p:nvSpPr>
          <p:spPr>
            <a:xfrm>
              <a:off x="3582765"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79" name="rc1379"/>
            <p:cNvSpPr/>
            <p:nvPr/>
          </p:nvSpPr>
          <p:spPr>
            <a:xfrm>
              <a:off x="3886171"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80" name="rc1380"/>
            <p:cNvSpPr/>
            <p:nvPr/>
          </p:nvSpPr>
          <p:spPr>
            <a:xfrm>
              <a:off x="4189577"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81" name="rc1381"/>
            <p:cNvSpPr/>
            <p:nvPr/>
          </p:nvSpPr>
          <p:spPr>
            <a:xfrm>
              <a:off x="4492982" y="138570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2" name="rc1382"/>
            <p:cNvSpPr/>
            <p:nvPr/>
          </p:nvSpPr>
          <p:spPr>
            <a:xfrm>
              <a:off x="4796388"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83" name="rc1383"/>
            <p:cNvSpPr/>
            <p:nvPr/>
          </p:nvSpPr>
          <p:spPr>
            <a:xfrm>
              <a:off x="5099794"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84" name="rc1384"/>
            <p:cNvSpPr/>
            <p:nvPr/>
          </p:nvSpPr>
          <p:spPr>
            <a:xfrm>
              <a:off x="5403200" y="138570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85" name="rc1385"/>
            <p:cNvSpPr/>
            <p:nvPr/>
          </p:nvSpPr>
          <p:spPr>
            <a:xfrm>
              <a:off x="5706606" y="138570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6" name="rc1386"/>
            <p:cNvSpPr/>
            <p:nvPr/>
          </p:nvSpPr>
          <p:spPr>
            <a:xfrm>
              <a:off x="6010012"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87" name="rc1387"/>
            <p:cNvSpPr/>
            <p:nvPr/>
          </p:nvSpPr>
          <p:spPr>
            <a:xfrm>
              <a:off x="6313417" y="138570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88" name="rc1388"/>
            <p:cNvSpPr/>
            <p:nvPr/>
          </p:nvSpPr>
          <p:spPr>
            <a:xfrm>
              <a:off x="6616823" y="138570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9" name="rc1389"/>
            <p:cNvSpPr/>
            <p:nvPr/>
          </p:nvSpPr>
          <p:spPr>
            <a:xfrm>
              <a:off x="6920229"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90" name="rc1390"/>
            <p:cNvSpPr/>
            <p:nvPr/>
          </p:nvSpPr>
          <p:spPr>
            <a:xfrm>
              <a:off x="7223635" y="1385702"/>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91" name="rc1391"/>
            <p:cNvSpPr/>
            <p:nvPr/>
          </p:nvSpPr>
          <p:spPr>
            <a:xfrm>
              <a:off x="7527041" y="1385702"/>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92" name="rc1392"/>
            <p:cNvSpPr/>
            <p:nvPr/>
          </p:nvSpPr>
          <p:spPr>
            <a:xfrm>
              <a:off x="7830447" y="1385702"/>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93" name="rc1393"/>
            <p:cNvSpPr/>
            <p:nvPr/>
          </p:nvSpPr>
          <p:spPr>
            <a:xfrm>
              <a:off x="8133852" y="1385702"/>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94" name="rc1394"/>
            <p:cNvSpPr/>
            <p:nvPr/>
          </p:nvSpPr>
          <p:spPr>
            <a:xfrm>
              <a:off x="8437258" y="1385702"/>
              <a:ext cx="303405" cy="77478"/>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95" name="rc1395"/>
            <p:cNvSpPr/>
            <p:nvPr/>
          </p:nvSpPr>
          <p:spPr>
            <a:xfrm>
              <a:off x="8740664" y="1385702"/>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396" name="rc1396"/>
            <p:cNvSpPr/>
            <p:nvPr/>
          </p:nvSpPr>
          <p:spPr>
            <a:xfrm>
              <a:off x="1762330" y="4562316"/>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397" name="rc1397"/>
            <p:cNvSpPr/>
            <p:nvPr/>
          </p:nvSpPr>
          <p:spPr>
            <a:xfrm>
              <a:off x="2065736" y="4562316"/>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398" name="rc1398"/>
            <p:cNvSpPr/>
            <p:nvPr/>
          </p:nvSpPr>
          <p:spPr>
            <a:xfrm>
              <a:off x="2369142" y="4562316"/>
              <a:ext cx="303405" cy="77478"/>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399" name="rc1399"/>
            <p:cNvSpPr/>
            <p:nvPr/>
          </p:nvSpPr>
          <p:spPr>
            <a:xfrm>
              <a:off x="2672547" y="4562316"/>
              <a:ext cx="303405" cy="77478"/>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400" name="rc1400"/>
            <p:cNvSpPr/>
            <p:nvPr/>
          </p:nvSpPr>
          <p:spPr>
            <a:xfrm>
              <a:off x="2975953" y="4562316"/>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01" name="rc1401"/>
            <p:cNvSpPr/>
            <p:nvPr/>
          </p:nvSpPr>
          <p:spPr>
            <a:xfrm>
              <a:off x="3279359" y="4562316"/>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02" name="rc1402"/>
            <p:cNvSpPr/>
            <p:nvPr/>
          </p:nvSpPr>
          <p:spPr>
            <a:xfrm>
              <a:off x="3582765" y="4562316"/>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03" name="rc1403"/>
            <p:cNvSpPr/>
            <p:nvPr/>
          </p:nvSpPr>
          <p:spPr>
            <a:xfrm>
              <a:off x="3886171" y="4562316"/>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04" name="rc1404"/>
            <p:cNvSpPr/>
            <p:nvPr/>
          </p:nvSpPr>
          <p:spPr>
            <a:xfrm>
              <a:off x="4189577" y="4562316"/>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05" name="rc1405"/>
            <p:cNvSpPr/>
            <p:nvPr/>
          </p:nvSpPr>
          <p:spPr>
            <a:xfrm>
              <a:off x="4492982" y="4562316"/>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06" name="rc1406"/>
            <p:cNvSpPr/>
            <p:nvPr/>
          </p:nvSpPr>
          <p:spPr>
            <a:xfrm>
              <a:off x="4796388" y="4562316"/>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07" name="rc1407"/>
            <p:cNvSpPr/>
            <p:nvPr/>
          </p:nvSpPr>
          <p:spPr>
            <a:xfrm>
              <a:off x="5099794" y="4562316"/>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08" name="rc1408"/>
            <p:cNvSpPr/>
            <p:nvPr/>
          </p:nvSpPr>
          <p:spPr>
            <a:xfrm>
              <a:off x="5403200" y="4562316"/>
              <a:ext cx="303405" cy="77478"/>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409" name="rc1409"/>
            <p:cNvSpPr/>
            <p:nvPr/>
          </p:nvSpPr>
          <p:spPr>
            <a:xfrm>
              <a:off x="5706606" y="4562316"/>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10" name="rc1410"/>
            <p:cNvSpPr/>
            <p:nvPr/>
          </p:nvSpPr>
          <p:spPr>
            <a:xfrm>
              <a:off x="6010012" y="4562316"/>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11" name="rc1411"/>
            <p:cNvSpPr/>
            <p:nvPr/>
          </p:nvSpPr>
          <p:spPr>
            <a:xfrm>
              <a:off x="6313417" y="4562316"/>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12" name="rc1412"/>
            <p:cNvSpPr/>
            <p:nvPr/>
          </p:nvSpPr>
          <p:spPr>
            <a:xfrm>
              <a:off x="6616823" y="4562316"/>
              <a:ext cx="303405" cy="77478"/>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413" name="rc1413"/>
            <p:cNvSpPr/>
            <p:nvPr/>
          </p:nvSpPr>
          <p:spPr>
            <a:xfrm>
              <a:off x="6920229" y="4562316"/>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14" name="rc1414"/>
            <p:cNvSpPr/>
            <p:nvPr/>
          </p:nvSpPr>
          <p:spPr>
            <a:xfrm>
              <a:off x="7223635" y="4562316"/>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15" name="rc1415"/>
            <p:cNvSpPr/>
            <p:nvPr/>
          </p:nvSpPr>
          <p:spPr>
            <a:xfrm>
              <a:off x="7527041" y="4562316"/>
              <a:ext cx="303405" cy="77478"/>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16" name="rc1416"/>
            <p:cNvSpPr/>
            <p:nvPr/>
          </p:nvSpPr>
          <p:spPr>
            <a:xfrm>
              <a:off x="7830447" y="4562316"/>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17" name="rc1417"/>
            <p:cNvSpPr/>
            <p:nvPr/>
          </p:nvSpPr>
          <p:spPr>
            <a:xfrm>
              <a:off x="8133852" y="4562316"/>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18" name="rc1418"/>
            <p:cNvSpPr/>
            <p:nvPr/>
          </p:nvSpPr>
          <p:spPr>
            <a:xfrm>
              <a:off x="8437258" y="4562316"/>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19" name="rc1419"/>
            <p:cNvSpPr/>
            <p:nvPr/>
          </p:nvSpPr>
          <p:spPr>
            <a:xfrm>
              <a:off x="8740664" y="4562316"/>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20" name="rc1420"/>
            <p:cNvSpPr/>
            <p:nvPr/>
          </p:nvSpPr>
          <p:spPr>
            <a:xfrm>
              <a:off x="1762330" y="3167705"/>
              <a:ext cx="303405" cy="77478"/>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21" name="rc1421"/>
            <p:cNvSpPr/>
            <p:nvPr/>
          </p:nvSpPr>
          <p:spPr>
            <a:xfrm>
              <a:off x="2065736" y="316770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22" name="rc1422"/>
            <p:cNvSpPr/>
            <p:nvPr/>
          </p:nvSpPr>
          <p:spPr>
            <a:xfrm>
              <a:off x="2369142" y="316770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23" name="rc1423"/>
            <p:cNvSpPr/>
            <p:nvPr/>
          </p:nvSpPr>
          <p:spPr>
            <a:xfrm>
              <a:off x="2672547" y="316770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24" name="rc1424"/>
            <p:cNvSpPr/>
            <p:nvPr/>
          </p:nvSpPr>
          <p:spPr>
            <a:xfrm>
              <a:off x="2975953" y="316770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25" name="rc1425"/>
            <p:cNvSpPr/>
            <p:nvPr/>
          </p:nvSpPr>
          <p:spPr>
            <a:xfrm>
              <a:off x="3279359" y="316770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26" name="rc1426"/>
            <p:cNvSpPr/>
            <p:nvPr/>
          </p:nvSpPr>
          <p:spPr>
            <a:xfrm>
              <a:off x="3582765" y="316770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27" name="rc1427"/>
            <p:cNvSpPr/>
            <p:nvPr/>
          </p:nvSpPr>
          <p:spPr>
            <a:xfrm>
              <a:off x="3886171" y="316770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28" name="rc1428"/>
            <p:cNvSpPr/>
            <p:nvPr/>
          </p:nvSpPr>
          <p:spPr>
            <a:xfrm>
              <a:off x="4189577" y="316770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29" name="rc1429"/>
            <p:cNvSpPr/>
            <p:nvPr/>
          </p:nvSpPr>
          <p:spPr>
            <a:xfrm>
              <a:off x="4492982" y="3167705"/>
              <a:ext cx="303405" cy="77478"/>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30" name="rc1430"/>
            <p:cNvSpPr/>
            <p:nvPr/>
          </p:nvSpPr>
          <p:spPr>
            <a:xfrm>
              <a:off x="4796388" y="316770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31" name="rc1431"/>
            <p:cNvSpPr/>
            <p:nvPr/>
          </p:nvSpPr>
          <p:spPr>
            <a:xfrm>
              <a:off x="5099794" y="316770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32" name="rc1432"/>
            <p:cNvSpPr/>
            <p:nvPr/>
          </p:nvSpPr>
          <p:spPr>
            <a:xfrm>
              <a:off x="5403200" y="316770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33" name="rc1433"/>
            <p:cNvSpPr/>
            <p:nvPr/>
          </p:nvSpPr>
          <p:spPr>
            <a:xfrm>
              <a:off x="5706606" y="316770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34" name="rc1434"/>
            <p:cNvSpPr/>
            <p:nvPr/>
          </p:nvSpPr>
          <p:spPr>
            <a:xfrm>
              <a:off x="6010012" y="316770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35" name="rc1435"/>
            <p:cNvSpPr/>
            <p:nvPr/>
          </p:nvSpPr>
          <p:spPr>
            <a:xfrm>
              <a:off x="6313417" y="316770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36" name="rc1436"/>
            <p:cNvSpPr/>
            <p:nvPr/>
          </p:nvSpPr>
          <p:spPr>
            <a:xfrm>
              <a:off x="6616823" y="316770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37" name="rc1437"/>
            <p:cNvSpPr/>
            <p:nvPr/>
          </p:nvSpPr>
          <p:spPr>
            <a:xfrm>
              <a:off x="6920229" y="316770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38" name="rc1438"/>
            <p:cNvSpPr/>
            <p:nvPr/>
          </p:nvSpPr>
          <p:spPr>
            <a:xfrm>
              <a:off x="7223635" y="3167705"/>
              <a:ext cx="303405" cy="77478"/>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39" name="rc1439"/>
            <p:cNvSpPr/>
            <p:nvPr/>
          </p:nvSpPr>
          <p:spPr>
            <a:xfrm>
              <a:off x="7527041" y="316770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40" name="rc1440"/>
            <p:cNvSpPr/>
            <p:nvPr/>
          </p:nvSpPr>
          <p:spPr>
            <a:xfrm>
              <a:off x="7830447" y="3167705"/>
              <a:ext cx="303405" cy="77478"/>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41" name="rc1441"/>
            <p:cNvSpPr/>
            <p:nvPr/>
          </p:nvSpPr>
          <p:spPr>
            <a:xfrm>
              <a:off x="8133852" y="3167705"/>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42" name="rc1442"/>
            <p:cNvSpPr/>
            <p:nvPr/>
          </p:nvSpPr>
          <p:spPr>
            <a:xfrm>
              <a:off x="8437258" y="316770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43" name="rc1443"/>
            <p:cNvSpPr/>
            <p:nvPr/>
          </p:nvSpPr>
          <p:spPr>
            <a:xfrm>
              <a:off x="8740664" y="3167705"/>
              <a:ext cx="303405" cy="77478"/>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44" name="rc1444"/>
            <p:cNvSpPr/>
            <p:nvPr/>
          </p:nvSpPr>
          <p:spPr>
            <a:xfrm>
              <a:off x="1762330" y="4407359"/>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45" name="rc1445"/>
            <p:cNvSpPr/>
            <p:nvPr/>
          </p:nvSpPr>
          <p:spPr>
            <a:xfrm>
              <a:off x="2065736" y="4407359"/>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46" name="rc1446"/>
            <p:cNvSpPr/>
            <p:nvPr/>
          </p:nvSpPr>
          <p:spPr>
            <a:xfrm>
              <a:off x="2369142" y="4407359"/>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47" name="rc1447"/>
            <p:cNvSpPr/>
            <p:nvPr/>
          </p:nvSpPr>
          <p:spPr>
            <a:xfrm>
              <a:off x="2672547" y="4407359"/>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48" name="rc1448"/>
            <p:cNvSpPr/>
            <p:nvPr/>
          </p:nvSpPr>
          <p:spPr>
            <a:xfrm>
              <a:off x="2975953" y="4407359"/>
              <a:ext cx="303405" cy="77478"/>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449" name="rc1449"/>
            <p:cNvSpPr/>
            <p:nvPr/>
          </p:nvSpPr>
          <p:spPr>
            <a:xfrm>
              <a:off x="3279359" y="4407359"/>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50" name="rc1450"/>
            <p:cNvSpPr/>
            <p:nvPr/>
          </p:nvSpPr>
          <p:spPr>
            <a:xfrm>
              <a:off x="3582765" y="4407359"/>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51" name="rc1451"/>
            <p:cNvSpPr/>
            <p:nvPr/>
          </p:nvSpPr>
          <p:spPr>
            <a:xfrm>
              <a:off x="3886171" y="4407359"/>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52" name="rc1452"/>
            <p:cNvSpPr/>
            <p:nvPr/>
          </p:nvSpPr>
          <p:spPr>
            <a:xfrm>
              <a:off x="4189577" y="4407359"/>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53" name="rc1453"/>
            <p:cNvSpPr/>
            <p:nvPr/>
          </p:nvSpPr>
          <p:spPr>
            <a:xfrm>
              <a:off x="4492982" y="4407359"/>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54" name="rc1454"/>
            <p:cNvSpPr/>
            <p:nvPr/>
          </p:nvSpPr>
          <p:spPr>
            <a:xfrm>
              <a:off x="4796388" y="4407359"/>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55" name="rc1455"/>
            <p:cNvSpPr/>
            <p:nvPr/>
          </p:nvSpPr>
          <p:spPr>
            <a:xfrm>
              <a:off x="5099794" y="4407359"/>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56" name="rc1456"/>
            <p:cNvSpPr/>
            <p:nvPr/>
          </p:nvSpPr>
          <p:spPr>
            <a:xfrm>
              <a:off x="5403200" y="4407359"/>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57" name="rc1457"/>
            <p:cNvSpPr/>
            <p:nvPr/>
          </p:nvSpPr>
          <p:spPr>
            <a:xfrm>
              <a:off x="5706606" y="4407359"/>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58" name="rc1458"/>
            <p:cNvSpPr/>
            <p:nvPr/>
          </p:nvSpPr>
          <p:spPr>
            <a:xfrm>
              <a:off x="6010012" y="4407359"/>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59" name="rc1459"/>
            <p:cNvSpPr/>
            <p:nvPr/>
          </p:nvSpPr>
          <p:spPr>
            <a:xfrm>
              <a:off x="6313417" y="4407359"/>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60" name="rc1460"/>
            <p:cNvSpPr/>
            <p:nvPr/>
          </p:nvSpPr>
          <p:spPr>
            <a:xfrm>
              <a:off x="6616823" y="4407359"/>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61" name="rc1461"/>
            <p:cNvSpPr/>
            <p:nvPr/>
          </p:nvSpPr>
          <p:spPr>
            <a:xfrm>
              <a:off x="6920229" y="4407359"/>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62" name="rc1462"/>
            <p:cNvSpPr/>
            <p:nvPr/>
          </p:nvSpPr>
          <p:spPr>
            <a:xfrm>
              <a:off x="7223635" y="4407359"/>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63" name="rc1463"/>
            <p:cNvSpPr/>
            <p:nvPr/>
          </p:nvSpPr>
          <p:spPr>
            <a:xfrm>
              <a:off x="7527041" y="4407359"/>
              <a:ext cx="303405" cy="77478"/>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64" name="rc1464"/>
            <p:cNvSpPr/>
            <p:nvPr/>
          </p:nvSpPr>
          <p:spPr>
            <a:xfrm>
              <a:off x="7830447" y="4407359"/>
              <a:ext cx="303405" cy="77478"/>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465" name="rc1465"/>
            <p:cNvSpPr/>
            <p:nvPr/>
          </p:nvSpPr>
          <p:spPr>
            <a:xfrm>
              <a:off x="8133852" y="4407359"/>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66" name="rc1466"/>
            <p:cNvSpPr/>
            <p:nvPr/>
          </p:nvSpPr>
          <p:spPr>
            <a:xfrm>
              <a:off x="8437258" y="4407359"/>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67" name="rc1467"/>
            <p:cNvSpPr/>
            <p:nvPr/>
          </p:nvSpPr>
          <p:spPr>
            <a:xfrm>
              <a:off x="8740664" y="4407359"/>
              <a:ext cx="303405" cy="77478"/>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468" name="tx1468"/>
            <p:cNvSpPr/>
            <p:nvPr/>
          </p:nvSpPr>
          <p:spPr>
            <a:xfrm>
              <a:off x="1873840" y="565967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469" name="tx1469"/>
            <p:cNvSpPr/>
            <p:nvPr/>
          </p:nvSpPr>
          <p:spPr>
            <a:xfrm>
              <a:off x="2177246"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470" name="tx1470"/>
            <p:cNvSpPr/>
            <p:nvPr/>
          </p:nvSpPr>
          <p:spPr>
            <a:xfrm>
              <a:off x="2480651"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471" name="tx1471"/>
            <p:cNvSpPr/>
            <p:nvPr/>
          </p:nvSpPr>
          <p:spPr>
            <a:xfrm>
              <a:off x="2784057"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472" name="tx1472"/>
            <p:cNvSpPr/>
            <p:nvPr/>
          </p:nvSpPr>
          <p:spPr>
            <a:xfrm>
              <a:off x="3087463" y="5659886"/>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473" name="tx1473"/>
            <p:cNvSpPr/>
            <p:nvPr/>
          </p:nvSpPr>
          <p:spPr>
            <a:xfrm>
              <a:off x="3390869" y="5659675"/>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474" name="tx1474"/>
            <p:cNvSpPr/>
            <p:nvPr/>
          </p:nvSpPr>
          <p:spPr>
            <a:xfrm>
              <a:off x="3694275"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475" name="tx1475"/>
            <p:cNvSpPr/>
            <p:nvPr/>
          </p:nvSpPr>
          <p:spPr>
            <a:xfrm>
              <a:off x="3997681"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476" name="tx1476"/>
            <p:cNvSpPr/>
            <p:nvPr/>
          </p:nvSpPr>
          <p:spPr>
            <a:xfrm>
              <a:off x="4301086" y="56587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477" name="tx1477"/>
            <p:cNvSpPr/>
            <p:nvPr/>
          </p:nvSpPr>
          <p:spPr>
            <a:xfrm>
              <a:off x="1873840"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78" name="tx1478"/>
            <p:cNvSpPr/>
            <p:nvPr/>
          </p:nvSpPr>
          <p:spPr>
            <a:xfrm>
              <a:off x="2177246"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479" name="tx1479"/>
            <p:cNvSpPr/>
            <p:nvPr/>
          </p:nvSpPr>
          <p:spPr>
            <a:xfrm>
              <a:off x="2480651"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0" name="tx1480"/>
            <p:cNvSpPr/>
            <p:nvPr/>
          </p:nvSpPr>
          <p:spPr>
            <a:xfrm>
              <a:off x="2784057"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81" name="tx1481"/>
            <p:cNvSpPr/>
            <p:nvPr/>
          </p:nvSpPr>
          <p:spPr>
            <a:xfrm>
              <a:off x="3087463"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2" name="tx1482"/>
            <p:cNvSpPr/>
            <p:nvPr/>
          </p:nvSpPr>
          <p:spPr>
            <a:xfrm>
              <a:off x="3390869"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83" name="tx1483"/>
            <p:cNvSpPr/>
            <p:nvPr/>
          </p:nvSpPr>
          <p:spPr>
            <a:xfrm>
              <a:off x="3694275"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484" name="tx1484"/>
            <p:cNvSpPr/>
            <p:nvPr/>
          </p:nvSpPr>
          <p:spPr>
            <a:xfrm>
              <a:off x="3997681"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485" name="tx1485"/>
            <p:cNvSpPr/>
            <p:nvPr/>
          </p:nvSpPr>
          <p:spPr>
            <a:xfrm>
              <a:off x="4301086"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486" name="tx1486"/>
            <p:cNvSpPr/>
            <p:nvPr/>
          </p:nvSpPr>
          <p:spPr>
            <a:xfrm>
              <a:off x="5514710"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87" name="tx1487"/>
            <p:cNvSpPr/>
            <p:nvPr/>
          </p:nvSpPr>
          <p:spPr>
            <a:xfrm>
              <a:off x="5818116"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88" name="tx1488"/>
            <p:cNvSpPr/>
            <p:nvPr/>
          </p:nvSpPr>
          <p:spPr>
            <a:xfrm>
              <a:off x="6121521"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89" name="tx1489"/>
            <p:cNvSpPr/>
            <p:nvPr/>
          </p:nvSpPr>
          <p:spPr>
            <a:xfrm>
              <a:off x="6424927"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0" name="tx1490"/>
            <p:cNvSpPr/>
            <p:nvPr/>
          </p:nvSpPr>
          <p:spPr>
            <a:xfrm>
              <a:off x="6728333"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1" name="tx1491"/>
            <p:cNvSpPr/>
            <p:nvPr/>
          </p:nvSpPr>
          <p:spPr>
            <a:xfrm>
              <a:off x="7031739"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2" name="tx1492"/>
            <p:cNvSpPr/>
            <p:nvPr/>
          </p:nvSpPr>
          <p:spPr>
            <a:xfrm>
              <a:off x="7335145"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3" name="tx1493"/>
            <p:cNvSpPr/>
            <p:nvPr/>
          </p:nvSpPr>
          <p:spPr>
            <a:xfrm>
              <a:off x="7638550"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4" name="tx1494"/>
            <p:cNvSpPr/>
            <p:nvPr/>
          </p:nvSpPr>
          <p:spPr>
            <a:xfrm>
              <a:off x="7941956"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5" name="tx1495"/>
            <p:cNvSpPr/>
            <p:nvPr/>
          </p:nvSpPr>
          <p:spPr>
            <a:xfrm>
              <a:off x="8245362"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6" name="tx1496"/>
            <p:cNvSpPr/>
            <p:nvPr/>
          </p:nvSpPr>
          <p:spPr>
            <a:xfrm>
              <a:off x="8548768"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7" name="tx1497"/>
            <p:cNvSpPr/>
            <p:nvPr/>
          </p:nvSpPr>
          <p:spPr>
            <a:xfrm>
              <a:off x="8852174"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498" name="tx1498"/>
            <p:cNvSpPr/>
            <p:nvPr/>
          </p:nvSpPr>
          <p:spPr>
            <a:xfrm>
              <a:off x="1873840"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499" name="tx1499"/>
            <p:cNvSpPr/>
            <p:nvPr/>
          </p:nvSpPr>
          <p:spPr>
            <a:xfrm>
              <a:off x="2177246"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500" name="tx1500"/>
            <p:cNvSpPr/>
            <p:nvPr/>
          </p:nvSpPr>
          <p:spPr>
            <a:xfrm>
              <a:off x="2480651"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01" name="tx1501"/>
            <p:cNvSpPr/>
            <p:nvPr/>
          </p:nvSpPr>
          <p:spPr>
            <a:xfrm>
              <a:off x="2784057"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02" name="tx1502"/>
            <p:cNvSpPr/>
            <p:nvPr/>
          </p:nvSpPr>
          <p:spPr>
            <a:xfrm>
              <a:off x="3087463"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03" name="tx1503"/>
            <p:cNvSpPr/>
            <p:nvPr/>
          </p:nvSpPr>
          <p:spPr>
            <a:xfrm>
              <a:off x="3390869"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04" name="tx1504"/>
            <p:cNvSpPr/>
            <p:nvPr/>
          </p:nvSpPr>
          <p:spPr>
            <a:xfrm>
              <a:off x="3694275"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05" name="tx1505"/>
            <p:cNvSpPr/>
            <p:nvPr/>
          </p:nvSpPr>
          <p:spPr>
            <a:xfrm>
              <a:off x="3997681"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06" name="tx1506"/>
            <p:cNvSpPr/>
            <p:nvPr/>
          </p:nvSpPr>
          <p:spPr>
            <a:xfrm>
              <a:off x="4301086"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07" name="tx1507"/>
            <p:cNvSpPr/>
            <p:nvPr/>
          </p:nvSpPr>
          <p:spPr>
            <a:xfrm>
              <a:off x="4604492"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08" name="tx1508"/>
            <p:cNvSpPr/>
            <p:nvPr/>
          </p:nvSpPr>
          <p:spPr>
            <a:xfrm>
              <a:off x="4907898"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09" name="tx1509"/>
            <p:cNvSpPr/>
            <p:nvPr/>
          </p:nvSpPr>
          <p:spPr>
            <a:xfrm>
              <a:off x="5211304"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10" name="tx1510"/>
            <p:cNvSpPr/>
            <p:nvPr/>
          </p:nvSpPr>
          <p:spPr>
            <a:xfrm>
              <a:off x="5514710"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11" name="tx1511"/>
            <p:cNvSpPr/>
            <p:nvPr/>
          </p:nvSpPr>
          <p:spPr>
            <a:xfrm>
              <a:off x="5818116"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12" name="tx1512"/>
            <p:cNvSpPr/>
            <p:nvPr/>
          </p:nvSpPr>
          <p:spPr>
            <a:xfrm>
              <a:off x="6121521" y="372179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13" name="tx1513"/>
            <p:cNvSpPr/>
            <p:nvPr/>
          </p:nvSpPr>
          <p:spPr>
            <a:xfrm>
              <a:off x="6424927"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14" name="tx1514"/>
            <p:cNvSpPr/>
            <p:nvPr/>
          </p:nvSpPr>
          <p:spPr>
            <a:xfrm>
              <a:off x="6728333"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15" name="tx1515"/>
            <p:cNvSpPr/>
            <p:nvPr/>
          </p:nvSpPr>
          <p:spPr>
            <a:xfrm>
              <a:off x="7031739"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16" name="tx1516"/>
            <p:cNvSpPr/>
            <p:nvPr/>
          </p:nvSpPr>
          <p:spPr>
            <a:xfrm>
              <a:off x="7335145" y="372179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17" name="tx1517"/>
            <p:cNvSpPr/>
            <p:nvPr/>
          </p:nvSpPr>
          <p:spPr>
            <a:xfrm>
              <a:off x="7638550"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18" name="tx1518"/>
            <p:cNvSpPr/>
            <p:nvPr/>
          </p:nvSpPr>
          <p:spPr>
            <a:xfrm>
              <a:off x="7941956"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19" name="tx1519"/>
            <p:cNvSpPr/>
            <p:nvPr/>
          </p:nvSpPr>
          <p:spPr>
            <a:xfrm>
              <a:off x="8245362"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20" name="tx1520"/>
            <p:cNvSpPr/>
            <p:nvPr/>
          </p:nvSpPr>
          <p:spPr>
            <a:xfrm>
              <a:off x="8548768"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21" name="tx1521"/>
            <p:cNvSpPr/>
            <p:nvPr/>
          </p:nvSpPr>
          <p:spPr>
            <a:xfrm>
              <a:off x="8852174" y="37218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22" name="tx1522"/>
            <p:cNvSpPr/>
            <p:nvPr/>
          </p:nvSpPr>
          <p:spPr>
            <a:xfrm>
              <a:off x="4604492"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23" name="tx1523"/>
            <p:cNvSpPr/>
            <p:nvPr/>
          </p:nvSpPr>
          <p:spPr>
            <a:xfrm>
              <a:off x="4907898"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4" name="tx1524"/>
            <p:cNvSpPr/>
            <p:nvPr/>
          </p:nvSpPr>
          <p:spPr>
            <a:xfrm>
              <a:off x="5211304"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25" name="tx1525"/>
            <p:cNvSpPr/>
            <p:nvPr/>
          </p:nvSpPr>
          <p:spPr>
            <a:xfrm>
              <a:off x="5514710"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26" name="tx1526"/>
            <p:cNvSpPr/>
            <p:nvPr/>
          </p:nvSpPr>
          <p:spPr>
            <a:xfrm>
              <a:off x="5818116"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27" name="tx1527"/>
            <p:cNvSpPr/>
            <p:nvPr/>
          </p:nvSpPr>
          <p:spPr>
            <a:xfrm>
              <a:off x="6121521"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8" name="tx1528"/>
            <p:cNvSpPr/>
            <p:nvPr/>
          </p:nvSpPr>
          <p:spPr>
            <a:xfrm>
              <a:off x="6424927"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29" name="tx1529"/>
            <p:cNvSpPr/>
            <p:nvPr/>
          </p:nvSpPr>
          <p:spPr>
            <a:xfrm>
              <a:off x="6728333"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30" name="tx1530"/>
            <p:cNvSpPr/>
            <p:nvPr/>
          </p:nvSpPr>
          <p:spPr>
            <a:xfrm>
              <a:off x="7031739"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1" name="tx1531"/>
            <p:cNvSpPr/>
            <p:nvPr/>
          </p:nvSpPr>
          <p:spPr>
            <a:xfrm>
              <a:off x="7335145"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2" name="tx1532"/>
            <p:cNvSpPr/>
            <p:nvPr/>
          </p:nvSpPr>
          <p:spPr>
            <a:xfrm>
              <a:off x="7638550"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3" name="tx1533"/>
            <p:cNvSpPr/>
            <p:nvPr/>
          </p:nvSpPr>
          <p:spPr>
            <a:xfrm>
              <a:off x="7941956"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34" name="tx1534"/>
            <p:cNvSpPr/>
            <p:nvPr/>
          </p:nvSpPr>
          <p:spPr>
            <a:xfrm>
              <a:off x="8245362"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5" name="tx1535"/>
            <p:cNvSpPr/>
            <p:nvPr/>
          </p:nvSpPr>
          <p:spPr>
            <a:xfrm>
              <a:off x="8548768"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36" name="tx1536"/>
            <p:cNvSpPr/>
            <p:nvPr/>
          </p:nvSpPr>
          <p:spPr>
            <a:xfrm>
              <a:off x="8852174" y="162991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37" name="tx1537"/>
            <p:cNvSpPr/>
            <p:nvPr/>
          </p:nvSpPr>
          <p:spPr>
            <a:xfrm>
              <a:off x="1873840"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38" name="tx1538"/>
            <p:cNvSpPr/>
            <p:nvPr/>
          </p:nvSpPr>
          <p:spPr>
            <a:xfrm>
              <a:off x="2177246"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39" name="tx1539"/>
            <p:cNvSpPr/>
            <p:nvPr/>
          </p:nvSpPr>
          <p:spPr>
            <a:xfrm>
              <a:off x="2480651"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40" name="tx1540"/>
            <p:cNvSpPr/>
            <p:nvPr/>
          </p:nvSpPr>
          <p:spPr>
            <a:xfrm>
              <a:off x="2784057"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41" name="tx1541"/>
            <p:cNvSpPr/>
            <p:nvPr/>
          </p:nvSpPr>
          <p:spPr>
            <a:xfrm>
              <a:off x="3087463"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42" name="tx1542"/>
            <p:cNvSpPr/>
            <p:nvPr/>
          </p:nvSpPr>
          <p:spPr>
            <a:xfrm>
              <a:off x="3390869"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43" name="tx1543"/>
            <p:cNvSpPr/>
            <p:nvPr/>
          </p:nvSpPr>
          <p:spPr>
            <a:xfrm>
              <a:off x="3694275"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44" name="tx1544"/>
            <p:cNvSpPr/>
            <p:nvPr/>
          </p:nvSpPr>
          <p:spPr>
            <a:xfrm>
              <a:off x="3997681"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45" name="tx1545"/>
            <p:cNvSpPr/>
            <p:nvPr/>
          </p:nvSpPr>
          <p:spPr>
            <a:xfrm>
              <a:off x="4301086"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46" name="tx1546"/>
            <p:cNvSpPr/>
            <p:nvPr/>
          </p:nvSpPr>
          <p:spPr>
            <a:xfrm>
              <a:off x="4604492" y="29470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47" name="tx1547"/>
            <p:cNvSpPr/>
            <p:nvPr/>
          </p:nvSpPr>
          <p:spPr>
            <a:xfrm>
              <a:off x="4907898"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48" name="tx1548"/>
            <p:cNvSpPr/>
            <p:nvPr/>
          </p:nvSpPr>
          <p:spPr>
            <a:xfrm>
              <a:off x="5211304"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49" name="tx1549"/>
            <p:cNvSpPr/>
            <p:nvPr/>
          </p:nvSpPr>
          <p:spPr>
            <a:xfrm>
              <a:off x="5514710"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50" name="tx1550"/>
            <p:cNvSpPr/>
            <p:nvPr/>
          </p:nvSpPr>
          <p:spPr>
            <a:xfrm>
              <a:off x="5818116"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51" name="tx1551"/>
            <p:cNvSpPr/>
            <p:nvPr/>
          </p:nvSpPr>
          <p:spPr>
            <a:xfrm>
              <a:off x="6121521"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2" name="tx1552"/>
            <p:cNvSpPr/>
            <p:nvPr/>
          </p:nvSpPr>
          <p:spPr>
            <a:xfrm>
              <a:off x="6424927"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3" name="tx1553"/>
            <p:cNvSpPr/>
            <p:nvPr/>
          </p:nvSpPr>
          <p:spPr>
            <a:xfrm>
              <a:off x="6728333"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4" name="tx1554"/>
            <p:cNvSpPr/>
            <p:nvPr/>
          </p:nvSpPr>
          <p:spPr>
            <a:xfrm>
              <a:off x="7031739"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5" name="tx1555"/>
            <p:cNvSpPr/>
            <p:nvPr/>
          </p:nvSpPr>
          <p:spPr>
            <a:xfrm>
              <a:off x="7335145"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6" name="tx1556"/>
            <p:cNvSpPr/>
            <p:nvPr/>
          </p:nvSpPr>
          <p:spPr>
            <a:xfrm>
              <a:off x="7638550"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7" name="tx1557"/>
            <p:cNvSpPr/>
            <p:nvPr/>
          </p:nvSpPr>
          <p:spPr>
            <a:xfrm>
              <a:off x="7941956"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8" name="tx1558"/>
            <p:cNvSpPr/>
            <p:nvPr/>
          </p:nvSpPr>
          <p:spPr>
            <a:xfrm>
              <a:off x="8245362"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59" name="tx1559"/>
            <p:cNvSpPr/>
            <p:nvPr/>
          </p:nvSpPr>
          <p:spPr>
            <a:xfrm>
              <a:off x="8548768"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60" name="tx1560"/>
            <p:cNvSpPr/>
            <p:nvPr/>
          </p:nvSpPr>
          <p:spPr>
            <a:xfrm>
              <a:off x="8852174" y="29470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61" name="tx1561"/>
            <p:cNvSpPr/>
            <p:nvPr/>
          </p:nvSpPr>
          <p:spPr>
            <a:xfrm>
              <a:off x="1873840"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562" name="tx1562"/>
            <p:cNvSpPr/>
            <p:nvPr/>
          </p:nvSpPr>
          <p:spPr>
            <a:xfrm>
              <a:off x="2177246"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63" name="tx1563"/>
            <p:cNvSpPr/>
            <p:nvPr/>
          </p:nvSpPr>
          <p:spPr>
            <a:xfrm>
              <a:off x="2480651"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4" name="tx1564"/>
            <p:cNvSpPr/>
            <p:nvPr/>
          </p:nvSpPr>
          <p:spPr>
            <a:xfrm>
              <a:off x="2784057"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5" name="tx1565"/>
            <p:cNvSpPr/>
            <p:nvPr/>
          </p:nvSpPr>
          <p:spPr>
            <a:xfrm>
              <a:off x="3087463"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566" name="tx1566"/>
            <p:cNvSpPr/>
            <p:nvPr/>
          </p:nvSpPr>
          <p:spPr>
            <a:xfrm>
              <a:off x="3390869"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7" name="tx1567"/>
            <p:cNvSpPr/>
            <p:nvPr/>
          </p:nvSpPr>
          <p:spPr>
            <a:xfrm>
              <a:off x="3694275"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8" name="tx1568"/>
            <p:cNvSpPr/>
            <p:nvPr/>
          </p:nvSpPr>
          <p:spPr>
            <a:xfrm>
              <a:off x="3997681"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69" name="tx1569"/>
            <p:cNvSpPr/>
            <p:nvPr/>
          </p:nvSpPr>
          <p:spPr>
            <a:xfrm>
              <a:off x="4301086"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0" name="tx1570"/>
            <p:cNvSpPr/>
            <p:nvPr/>
          </p:nvSpPr>
          <p:spPr>
            <a:xfrm>
              <a:off x="4604492"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1" name="tx1571"/>
            <p:cNvSpPr/>
            <p:nvPr/>
          </p:nvSpPr>
          <p:spPr>
            <a:xfrm>
              <a:off x="4907898"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72" name="tx1572"/>
            <p:cNvSpPr/>
            <p:nvPr/>
          </p:nvSpPr>
          <p:spPr>
            <a:xfrm>
              <a:off x="5211304"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3" name="tx1573"/>
            <p:cNvSpPr/>
            <p:nvPr/>
          </p:nvSpPr>
          <p:spPr>
            <a:xfrm>
              <a:off x="5514710"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574" name="tx1574"/>
            <p:cNvSpPr/>
            <p:nvPr/>
          </p:nvSpPr>
          <p:spPr>
            <a:xfrm>
              <a:off x="5818116"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75" name="tx1575"/>
            <p:cNvSpPr/>
            <p:nvPr/>
          </p:nvSpPr>
          <p:spPr>
            <a:xfrm>
              <a:off x="6121521" y="302449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76" name="tx1576"/>
            <p:cNvSpPr/>
            <p:nvPr/>
          </p:nvSpPr>
          <p:spPr>
            <a:xfrm>
              <a:off x="6424927"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77" name="tx1577"/>
            <p:cNvSpPr/>
            <p:nvPr/>
          </p:nvSpPr>
          <p:spPr>
            <a:xfrm>
              <a:off x="6728333"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578" name="tx1578"/>
            <p:cNvSpPr/>
            <p:nvPr/>
          </p:nvSpPr>
          <p:spPr>
            <a:xfrm>
              <a:off x="7031739"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79" name="tx1579"/>
            <p:cNvSpPr/>
            <p:nvPr/>
          </p:nvSpPr>
          <p:spPr>
            <a:xfrm>
              <a:off x="7335145"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580" name="tx1580"/>
            <p:cNvSpPr/>
            <p:nvPr/>
          </p:nvSpPr>
          <p:spPr>
            <a:xfrm>
              <a:off x="7638550" y="302449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581" name="tx1581"/>
            <p:cNvSpPr/>
            <p:nvPr/>
          </p:nvSpPr>
          <p:spPr>
            <a:xfrm>
              <a:off x="7941956"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582" name="tx1582"/>
            <p:cNvSpPr/>
            <p:nvPr/>
          </p:nvSpPr>
          <p:spPr>
            <a:xfrm>
              <a:off x="8245362"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583" name="tx1583"/>
            <p:cNvSpPr/>
            <p:nvPr/>
          </p:nvSpPr>
          <p:spPr>
            <a:xfrm>
              <a:off x="8548768"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584" name="tx1584"/>
            <p:cNvSpPr/>
            <p:nvPr/>
          </p:nvSpPr>
          <p:spPr>
            <a:xfrm>
              <a:off x="8852174" y="3024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85" name="tx1585"/>
            <p:cNvSpPr/>
            <p:nvPr/>
          </p:nvSpPr>
          <p:spPr>
            <a:xfrm>
              <a:off x="1873840"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586" name="tx1586"/>
            <p:cNvSpPr/>
            <p:nvPr/>
          </p:nvSpPr>
          <p:spPr>
            <a:xfrm>
              <a:off x="2177246"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587" name="tx1587"/>
            <p:cNvSpPr/>
            <p:nvPr/>
          </p:nvSpPr>
          <p:spPr>
            <a:xfrm>
              <a:off x="2480651"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88" name="tx1588"/>
            <p:cNvSpPr/>
            <p:nvPr/>
          </p:nvSpPr>
          <p:spPr>
            <a:xfrm>
              <a:off x="2784057"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89" name="tx1589"/>
            <p:cNvSpPr/>
            <p:nvPr/>
          </p:nvSpPr>
          <p:spPr>
            <a:xfrm>
              <a:off x="3087463"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90" name="tx1590"/>
            <p:cNvSpPr/>
            <p:nvPr/>
          </p:nvSpPr>
          <p:spPr>
            <a:xfrm>
              <a:off x="3390869"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91" name="tx1591"/>
            <p:cNvSpPr/>
            <p:nvPr/>
          </p:nvSpPr>
          <p:spPr>
            <a:xfrm>
              <a:off x="3694275"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92" name="tx1592"/>
            <p:cNvSpPr/>
            <p:nvPr/>
          </p:nvSpPr>
          <p:spPr>
            <a:xfrm>
              <a:off x="3997681"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93" name="tx1593"/>
            <p:cNvSpPr/>
            <p:nvPr/>
          </p:nvSpPr>
          <p:spPr>
            <a:xfrm>
              <a:off x="4301086"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94" name="tx1594"/>
            <p:cNvSpPr/>
            <p:nvPr/>
          </p:nvSpPr>
          <p:spPr>
            <a:xfrm>
              <a:off x="4604492"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95" name="tx1595"/>
            <p:cNvSpPr/>
            <p:nvPr/>
          </p:nvSpPr>
          <p:spPr>
            <a:xfrm>
              <a:off x="4907898"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96" name="tx1596"/>
            <p:cNvSpPr/>
            <p:nvPr/>
          </p:nvSpPr>
          <p:spPr>
            <a:xfrm>
              <a:off x="5211304"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97" name="tx1597"/>
            <p:cNvSpPr/>
            <p:nvPr/>
          </p:nvSpPr>
          <p:spPr>
            <a:xfrm>
              <a:off x="5514710"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98" name="tx1598"/>
            <p:cNvSpPr/>
            <p:nvPr/>
          </p:nvSpPr>
          <p:spPr>
            <a:xfrm>
              <a:off x="5818116"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599" name="tx1599"/>
            <p:cNvSpPr/>
            <p:nvPr/>
          </p:nvSpPr>
          <p:spPr>
            <a:xfrm>
              <a:off x="6121521"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00" name="tx1600"/>
            <p:cNvSpPr/>
            <p:nvPr/>
          </p:nvSpPr>
          <p:spPr>
            <a:xfrm>
              <a:off x="6424927"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01" name="tx1601"/>
            <p:cNvSpPr/>
            <p:nvPr/>
          </p:nvSpPr>
          <p:spPr>
            <a:xfrm>
              <a:off x="6728333"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02" name="tx1602"/>
            <p:cNvSpPr/>
            <p:nvPr/>
          </p:nvSpPr>
          <p:spPr>
            <a:xfrm>
              <a:off x="7031739"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03" name="tx1603"/>
            <p:cNvSpPr/>
            <p:nvPr/>
          </p:nvSpPr>
          <p:spPr>
            <a:xfrm>
              <a:off x="7335145"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04" name="tx1604"/>
            <p:cNvSpPr/>
            <p:nvPr/>
          </p:nvSpPr>
          <p:spPr>
            <a:xfrm>
              <a:off x="7638550"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05" name="tx1605"/>
            <p:cNvSpPr/>
            <p:nvPr/>
          </p:nvSpPr>
          <p:spPr>
            <a:xfrm>
              <a:off x="7941956" y="356684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06" name="tx1606"/>
            <p:cNvSpPr/>
            <p:nvPr/>
          </p:nvSpPr>
          <p:spPr>
            <a:xfrm>
              <a:off x="8245362" y="356684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07" name="tx1607"/>
            <p:cNvSpPr/>
            <p:nvPr/>
          </p:nvSpPr>
          <p:spPr>
            <a:xfrm>
              <a:off x="8548768"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08" name="tx1608"/>
            <p:cNvSpPr/>
            <p:nvPr/>
          </p:nvSpPr>
          <p:spPr>
            <a:xfrm>
              <a:off x="8852174" y="3566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09" name="tx1609"/>
            <p:cNvSpPr/>
            <p:nvPr/>
          </p:nvSpPr>
          <p:spPr>
            <a:xfrm>
              <a:off x="4604492"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1610" name="tx1610"/>
            <p:cNvSpPr/>
            <p:nvPr/>
          </p:nvSpPr>
          <p:spPr>
            <a:xfrm>
              <a:off x="4907898"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11" name="tx1611"/>
            <p:cNvSpPr/>
            <p:nvPr/>
          </p:nvSpPr>
          <p:spPr>
            <a:xfrm>
              <a:off x="5211304"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612" name="tx1612"/>
            <p:cNvSpPr/>
            <p:nvPr/>
          </p:nvSpPr>
          <p:spPr>
            <a:xfrm>
              <a:off x="5514710"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13" name="tx1613"/>
            <p:cNvSpPr/>
            <p:nvPr/>
          </p:nvSpPr>
          <p:spPr>
            <a:xfrm>
              <a:off x="5818116"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14" name="tx1614"/>
            <p:cNvSpPr/>
            <p:nvPr/>
          </p:nvSpPr>
          <p:spPr>
            <a:xfrm>
              <a:off x="6121521"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15" name="tx1615"/>
            <p:cNvSpPr/>
            <p:nvPr/>
          </p:nvSpPr>
          <p:spPr>
            <a:xfrm>
              <a:off x="6424927"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16" name="tx1616"/>
            <p:cNvSpPr/>
            <p:nvPr/>
          </p:nvSpPr>
          <p:spPr>
            <a:xfrm>
              <a:off x="6728333"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17" name="tx1617"/>
            <p:cNvSpPr/>
            <p:nvPr/>
          </p:nvSpPr>
          <p:spPr>
            <a:xfrm>
              <a:off x="7031739"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18" name="tx1618"/>
            <p:cNvSpPr/>
            <p:nvPr/>
          </p:nvSpPr>
          <p:spPr>
            <a:xfrm>
              <a:off x="7335145"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19" name="tx1619"/>
            <p:cNvSpPr/>
            <p:nvPr/>
          </p:nvSpPr>
          <p:spPr>
            <a:xfrm>
              <a:off x="7638550"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20" name="tx1620"/>
            <p:cNvSpPr/>
            <p:nvPr/>
          </p:nvSpPr>
          <p:spPr>
            <a:xfrm>
              <a:off x="7941956"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21" name="tx1621"/>
            <p:cNvSpPr/>
            <p:nvPr/>
          </p:nvSpPr>
          <p:spPr>
            <a:xfrm>
              <a:off x="8245362"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22" name="tx1622"/>
            <p:cNvSpPr/>
            <p:nvPr/>
          </p:nvSpPr>
          <p:spPr>
            <a:xfrm>
              <a:off x="8548768"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23" name="tx1623"/>
            <p:cNvSpPr/>
            <p:nvPr/>
          </p:nvSpPr>
          <p:spPr>
            <a:xfrm>
              <a:off x="8852174" y="56587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24" name="tx1624"/>
            <p:cNvSpPr/>
            <p:nvPr/>
          </p:nvSpPr>
          <p:spPr>
            <a:xfrm>
              <a:off x="1873840"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25" name="tx1625"/>
            <p:cNvSpPr/>
            <p:nvPr/>
          </p:nvSpPr>
          <p:spPr>
            <a:xfrm>
              <a:off x="2177246"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26" name="tx1626"/>
            <p:cNvSpPr/>
            <p:nvPr/>
          </p:nvSpPr>
          <p:spPr>
            <a:xfrm>
              <a:off x="2480651"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27" name="tx1627"/>
            <p:cNvSpPr/>
            <p:nvPr/>
          </p:nvSpPr>
          <p:spPr>
            <a:xfrm>
              <a:off x="2784057"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28" name="tx1628"/>
            <p:cNvSpPr/>
            <p:nvPr/>
          </p:nvSpPr>
          <p:spPr>
            <a:xfrm>
              <a:off x="3087463"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29" name="tx1629"/>
            <p:cNvSpPr/>
            <p:nvPr/>
          </p:nvSpPr>
          <p:spPr>
            <a:xfrm>
              <a:off x="3390869"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30" name="tx1630"/>
            <p:cNvSpPr/>
            <p:nvPr/>
          </p:nvSpPr>
          <p:spPr>
            <a:xfrm>
              <a:off x="3694275"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31" name="tx1631"/>
            <p:cNvSpPr/>
            <p:nvPr/>
          </p:nvSpPr>
          <p:spPr>
            <a:xfrm>
              <a:off x="3997681"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32" name="tx1632"/>
            <p:cNvSpPr/>
            <p:nvPr/>
          </p:nvSpPr>
          <p:spPr>
            <a:xfrm>
              <a:off x="4301086" y="410918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33" name="tx1633"/>
            <p:cNvSpPr/>
            <p:nvPr/>
          </p:nvSpPr>
          <p:spPr>
            <a:xfrm>
              <a:off x="4604492"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34" name="tx1634"/>
            <p:cNvSpPr/>
            <p:nvPr/>
          </p:nvSpPr>
          <p:spPr>
            <a:xfrm>
              <a:off x="4907898"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35" name="tx1635"/>
            <p:cNvSpPr/>
            <p:nvPr/>
          </p:nvSpPr>
          <p:spPr>
            <a:xfrm>
              <a:off x="5211304" y="410922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36" name="tx1636"/>
            <p:cNvSpPr/>
            <p:nvPr/>
          </p:nvSpPr>
          <p:spPr>
            <a:xfrm>
              <a:off x="1873840"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37" name="tx1637"/>
            <p:cNvSpPr/>
            <p:nvPr/>
          </p:nvSpPr>
          <p:spPr>
            <a:xfrm>
              <a:off x="2177246"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38" name="tx1638"/>
            <p:cNvSpPr/>
            <p:nvPr/>
          </p:nvSpPr>
          <p:spPr>
            <a:xfrm>
              <a:off x="2480651"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39" name="tx1639"/>
            <p:cNvSpPr/>
            <p:nvPr/>
          </p:nvSpPr>
          <p:spPr>
            <a:xfrm>
              <a:off x="2784057"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0" name="tx1640"/>
            <p:cNvSpPr/>
            <p:nvPr/>
          </p:nvSpPr>
          <p:spPr>
            <a:xfrm>
              <a:off x="3087463"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1" name="tx1641"/>
            <p:cNvSpPr/>
            <p:nvPr/>
          </p:nvSpPr>
          <p:spPr>
            <a:xfrm>
              <a:off x="3390869"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2" name="tx1642"/>
            <p:cNvSpPr/>
            <p:nvPr/>
          </p:nvSpPr>
          <p:spPr>
            <a:xfrm>
              <a:off x="3694275"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3" name="tx1643"/>
            <p:cNvSpPr/>
            <p:nvPr/>
          </p:nvSpPr>
          <p:spPr>
            <a:xfrm>
              <a:off x="3997681"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4" name="tx1644"/>
            <p:cNvSpPr/>
            <p:nvPr/>
          </p:nvSpPr>
          <p:spPr>
            <a:xfrm>
              <a:off x="4301086"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5" name="tx1645"/>
            <p:cNvSpPr/>
            <p:nvPr/>
          </p:nvSpPr>
          <p:spPr>
            <a:xfrm>
              <a:off x="4604492"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6" name="tx1646"/>
            <p:cNvSpPr/>
            <p:nvPr/>
          </p:nvSpPr>
          <p:spPr>
            <a:xfrm>
              <a:off x="4907898"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7" name="tx1647"/>
            <p:cNvSpPr/>
            <p:nvPr/>
          </p:nvSpPr>
          <p:spPr>
            <a:xfrm>
              <a:off x="5211304"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8" name="tx1648"/>
            <p:cNvSpPr/>
            <p:nvPr/>
          </p:nvSpPr>
          <p:spPr>
            <a:xfrm>
              <a:off x="5514710"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49" name="tx1649"/>
            <p:cNvSpPr/>
            <p:nvPr/>
          </p:nvSpPr>
          <p:spPr>
            <a:xfrm>
              <a:off x="5818116"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0" name="tx1650"/>
            <p:cNvSpPr/>
            <p:nvPr/>
          </p:nvSpPr>
          <p:spPr>
            <a:xfrm>
              <a:off x="6121521"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1" name="tx1651"/>
            <p:cNvSpPr/>
            <p:nvPr/>
          </p:nvSpPr>
          <p:spPr>
            <a:xfrm>
              <a:off x="6424927"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2" name="tx1652"/>
            <p:cNvSpPr/>
            <p:nvPr/>
          </p:nvSpPr>
          <p:spPr>
            <a:xfrm>
              <a:off x="6728333"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3" name="tx1653"/>
            <p:cNvSpPr/>
            <p:nvPr/>
          </p:nvSpPr>
          <p:spPr>
            <a:xfrm>
              <a:off x="7031739"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4" name="tx1654"/>
            <p:cNvSpPr/>
            <p:nvPr/>
          </p:nvSpPr>
          <p:spPr>
            <a:xfrm>
              <a:off x="7335145"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5" name="tx1655"/>
            <p:cNvSpPr/>
            <p:nvPr/>
          </p:nvSpPr>
          <p:spPr>
            <a:xfrm>
              <a:off x="7638550"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6" name="tx1656"/>
            <p:cNvSpPr/>
            <p:nvPr/>
          </p:nvSpPr>
          <p:spPr>
            <a:xfrm>
              <a:off x="7941956"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7" name="tx1657"/>
            <p:cNvSpPr/>
            <p:nvPr/>
          </p:nvSpPr>
          <p:spPr>
            <a:xfrm>
              <a:off x="8245362"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8" name="tx1658"/>
            <p:cNvSpPr/>
            <p:nvPr/>
          </p:nvSpPr>
          <p:spPr>
            <a:xfrm>
              <a:off x="8548768"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59" name="tx1659"/>
            <p:cNvSpPr/>
            <p:nvPr/>
          </p:nvSpPr>
          <p:spPr>
            <a:xfrm>
              <a:off x="8852174" y="10875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660" name="tx1660"/>
            <p:cNvSpPr/>
            <p:nvPr/>
          </p:nvSpPr>
          <p:spPr>
            <a:xfrm>
              <a:off x="1873840" y="488397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61" name="tx1661"/>
            <p:cNvSpPr/>
            <p:nvPr/>
          </p:nvSpPr>
          <p:spPr>
            <a:xfrm>
              <a:off x="2177246"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62" name="tx1662"/>
            <p:cNvSpPr/>
            <p:nvPr/>
          </p:nvSpPr>
          <p:spPr>
            <a:xfrm>
              <a:off x="2480651"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63" name="tx1663"/>
            <p:cNvSpPr/>
            <p:nvPr/>
          </p:nvSpPr>
          <p:spPr>
            <a:xfrm>
              <a:off x="2784057"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64" name="tx1664"/>
            <p:cNvSpPr/>
            <p:nvPr/>
          </p:nvSpPr>
          <p:spPr>
            <a:xfrm>
              <a:off x="3087463"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65" name="tx1665"/>
            <p:cNvSpPr/>
            <p:nvPr/>
          </p:nvSpPr>
          <p:spPr>
            <a:xfrm>
              <a:off x="3390869"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666" name="tx1666"/>
            <p:cNvSpPr/>
            <p:nvPr/>
          </p:nvSpPr>
          <p:spPr>
            <a:xfrm>
              <a:off x="3694275"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667" name="tx1667"/>
            <p:cNvSpPr/>
            <p:nvPr/>
          </p:nvSpPr>
          <p:spPr>
            <a:xfrm>
              <a:off x="3997681"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68" name="tx1668"/>
            <p:cNvSpPr/>
            <p:nvPr/>
          </p:nvSpPr>
          <p:spPr>
            <a:xfrm>
              <a:off x="4301086"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69" name="tx1669"/>
            <p:cNvSpPr/>
            <p:nvPr/>
          </p:nvSpPr>
          <p:spPr>
            <a:xfrm>
              <a:off x="4604492"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670" name="tx1670"/>
            <p:cNvSpPr/>
            <p:nvPr/>
          </p:nvSpPr>
          <p:spPr>
            <a:xfrm>
              <a:off x="4907898"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71" name="tx1671"/>
            <p:cNvSpPr/>
            <p:nvPr/>
          </p:nvSpPr>
          <p:spPr>
            <a:xfrm>
              <a:off x="5211304"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72" name="tx1672"/>
            <p:cNvSpPr/>
            <p:nvPr/>
          </p:nvSpPr>
          <p:spPr>
            <a:xfrm>
              <a:off x="5514710"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73" name="tx1673"/>
            <p:cNvSpPr/>
            <p:nvPr/>
          </p:nvSpPr>
          <p:spPr>
            <a:xfrm>
              <a:off x="5818116"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74" name="tx1674"/>
            <p:cNvSpPr/>
            <p:nvPr/>
          </p:nvSpPr>
          <p:spPr>
            <a:xfrm>
              <a:off x="6121521"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75" name="tx1675"/>
            <p:cNvSpPr/>
            <p:nvPr/>
          </p:nvSpPr>
          <p:spPr>
            <a:xfrm>
              <a:off x="6424927"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76" name="tx1676"/>
            <p:cNvSpPr/>
            <p:nvPr/>
          </p:nvSpPr>
          <p:spPr>
            <a:xfrm>
              <a:off x="6728333"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77" name="tx1677"/>
            <p:cNvSpPr/>
            <p:nvPr/>
          </p:nvSpPr>
          <p:spPr>
            <a:xfrm>
              <a:off x="7031739"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78" name="tx1678"/>
            <p:cNvSpPr/>
            <p:nvPr/>
          </p:nvSpPr>
          <p:spPr>
            <a:xfrm>
              <a:off x="7335145"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679" name="tx1679"/>
            <p:cNvSpPr/>
            <p:nvPr/>
          </p:nvSpPr>
          <p:spPr>
            <a:xfrm>
              <a:off x="7638550" y="488397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680" name="tx1680"/>
            <p:cNvSpPr/>
            <p:nvPr/>
          </p:nvSpPr>
          <p:spPr>
            <a:xfrm>
              <a:off x="7941956"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681" name="tx1681"/>
            <p:cNvSpPr/>
            <p:nvPr/>
          </p:nvSpPr>
          <p:spPr>
            <a:xfrm>
              <a:off x="8245362"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682" name="tx1682"/>
            <p:cNvSpPr/>
            <p:nvPr/>
          </p:nvSpPr>
          <p:spPr>
            <a:xfrm>
              <a:off x="8548768"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683" name="tx1683"/>
            <p:cNvSpPr/>
            <p:nvPr/>
          </p:nvSpPr>
          <p:spPr>
            <a:xfrm>
              <a:off x="8852174" y="48840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684" name="tx1684"/>
            <p:cNvSpPr/>
            <p:nvPr/>
          </p:nvSpPr>
          <p:spPr>
            <a:xfrm>
              <a:off x="1873840"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85" name="tx1685"/>
            <p:cNvSpPr/>
            <p:nvPr/>
          </p:nvSpPr>
          <p:spPr>
            <a:xfrm>
              <a:off x="2177246"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86" name="tx1686"/>
            <p:cNvSpPr/>
            <p:nvPr/>
          </p:nvSpPr>
          <p:spPr>
            <a:xfrm>
              <a:off x="2480651"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687" name="tx1687"/>
            <p:cNvSpPr/>
            <p:nvPr/>
          </p:nvSpPr>
          <p:spPr>
            <a:xfrm>
              <a:off x="2784057"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88" name="tx1688"/>
            <p:cNvSpPr/>
            <p:nvPr/>
          </p:nvSpPr>
          <p:spPr>
            <a:xfrm>
              <a:off x="3087463"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689" name="tx1689"/>
            <p:cNvSpPr/>
            <p:nvPr/>
          </p:nvSpPr>
          <p:spPr>
            <a:xfrm>
              <a:off x="3390869"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90" name="tx1690"/>
            <p:cNvSpPr/>
            <p:nvPr/>
          </p:nvSpPr>
          <p:spPr>
            <a:xfrm>
              <a:off x="3694275"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91" name="tx1691"/>
            <p:cNvSpPr/>
            <p:nvPr/>
          </p:nvSpPr>
          <p:spPr>
            <a:xfrm>
              <a:off x="3997681"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692" name="tx1692"/>
            <p:cNvSpPr/>
            <p:nvPr/>
          </p:nvSpPr>
          <p:spPr>
            <a:xfrm>
              <a:off x="4301086"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693" name="tx1693"/>
            <p:cNvSpPr/>
            <p:nvPr/>
          </p:nvSpPr>
          <p:spPr>
            <a:xfrm>
              <a:off x="4604492" y="37992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94" name="tx1694"/>
            <p:cNvSpPr/>
            <p:nvPr/>
          </p:nvSpPr>
          <p:spPr>
            <a:xfrm>
              <a:off x="4907898" y="37992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695" name="tx1695"/>
            <p:cNvSpPr/>
            <p:nvPr/>
          </p:nvSpPr>
          <p:spPr>
            <a:xfrm>
              <a:off x="5211304"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696" name="tx1696"/>
            <p:cNvSpPr/>
            <p:nvPr/>
          </p:nvSpPr>
          <p:spPr>
            <a:xfrm>
              <a:off x="5514710"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97" name="tx1697"/>
            <p:cNvSpPr/>
            <p:nvPr/>
          </p:nvSpPr>
          <p:spPr>
            <a:xfrm>
              <a:off x="5818116"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698" name="tx1698"/>
            <p:cNvSpPr/>
            <p:nvPr/>
          </p:nvSpPr>
          <p:spPr>
            <a:xfrm>
              <a:off x="6121521"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699" name="tx1699"/>
            <p:cNvSpPr/>
            <p:nvPr/>
          </p:nvSpPr>
          <p:spPr>
            <a:xfrm>
              <a:off x="6424927"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00" name="tx1700"/>
            <p:cNvSpPr/>
            <p:nvPr/>
          </p:nvSpPr>
          <p:spPr>
            <a:xfrm>
              <a:off x="6728333" y="37992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01" name="tx1701"/>
            <p:cNvSpPr/>
            <p:nvPr/>
          </p:nvSpPr>
          <p:spPr>
            <a:xfrm>
              <a:off x="7031739" y="37992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02" name="tx1702"/>
            <p:cNvSpPr/>
            <p:nvPr/>
          </p:nvSpPr>
          <p:spPr>
            <a:xfrm>
              <a:off x="1873840"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03" name="tx1703"/>
            <p:cNvSpPr/>
            <p:nvPr/>
          </p:nvSpPr>
          <p:spPr>
            <a:xfrm>
              <a:off x="2177246" y="480649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04" name="tx1704"/>
            <p:cNvSpPr/>
            <p:nvPr/>
          </p:nvSpPr>
          <p:spPr>
            <a:xfrm>
              <a:off x="2480651"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05" name="tx1705"/>
            <p:cNvSpPr/>
            <p:nvPr/>
          </p:nvSpPr>
          <p:spPr>
            <a:xfrm>
              <a:off x="2784057"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06" name="tx1706"/>
            <p:cNvSpPr/>
            <p:nvPr/>
          </p:nvSpPr>
          <p:spPr>
            <a:xfrm>
              <a:off x="3087463"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07" name="tx1707"/>
            <p:cNvSpPr/>
            <p:nvPr/>
          </p:nvSpPr>
          <p:spPr>
            <a:xfrm>
              <a:off x="3390869" y="480649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08" name="tx1708"/>
            <p:cNvSpPr/>
            <p:nvPr/>
          </p:nvSpPr>
          <p:spPr>
            <a:xfrm>
              <a:off x="3694275"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09" name="tx1709"/>
            <p:cNvSpPr/>
            <p:nvPr/>
          </p:nvSpPr>
          <p:spPr>
            <a:xfrm>
              <a:off x="3997681" y="480741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710" name="tx1710"/>
            <p:cNvSpPr/>
            <p:nvPr/>
          </p:nvSpPr>
          <p:spPr>
            <a:xfrm>
              <a:off x="4301086"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11" name="tx1711"/>
            <p:cNvSpPr/>
            <p:nvPr/>
          </p:nvSpPr>
          <p:spPr>
            <a:xfrm>
              <a:off x="4604492"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12" name="tx1712"/>
            <p:cNvSpPr/>
            <p:nvPr/>
          </p:nvSpPr>
          <p:spPr>
            <a:xfrm>
              <a:off x="4907898"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13" name="tx1713"/>
            <p:cNvSpPr/>
            <p:nvPr/>
          </p:nvSpPr>
          <p:spPr>
            <a:xfrm>
              <a:off x="5211304" y="480649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14" name="tx1714"/>
            <p:cNvSpPr/>
            <p:nvPr/>
          </p:nvSpPr>
          <p:spPr>
            <a:xfrm>
              <a:off x="5514710"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15" name="tx1715"/>
            <p:cNvSpPr/>
            <p:nvPr/>
          </p:nvSpPr>
          <p:spPr>
            <a:xfrm>
              <a:off x="5818116"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16" name="tx1716"/>
            <p:cNvSpPr/>
            <p:nvPr/>
          </p:nvSpPr>
          <p:spPr>
            <a:xfrm>
              <a:off x="6121521"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17" name="tx1717"/>
            <p:cNvSpPr/>
            <p:nvPr/>
          </p:nvSpPr>
          <p:spPr>
            <a:xfrm>
              <a:off x="6424927"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18" name="tx1718"/>
            <p:cNvSpPr/>
            <p:nvPr/>
          </p:nvSpPr>
          <p:spPr>
            <a:xfrm>
              <a:off x="6728333"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19" name="tx1719"/>
            <p:cNvSpPr/>
            <p:nvPr/>
          </p:nvSpPr>
          <p:spPr>
            <a:xfrm>
              <a:off x="7031739"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20" name="tx1720"/>
            <p:cNvSpPr/>
            <p:nvPr/>
          </p:nvSpPr>
          <p:spPr>
            <a:xfrm>
              <a:off x="7335145"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21" name="tx1721"/>
            <p:cNvSpPr/>
            <p:nvPr/>
          </p:nvSpPr>
          <p:spPr>
            <a:xfrm>
              <a:off x="7638550"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22" name="tx1722"/>
            <p:cNvSpPr/>
            <p:nvPr/>
          </p:nvSpPr>
          <p:spPr>
            <a:xfrm>
              <a:off x="7941956"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23" name="tx1723"/>
            <p:cNvSpPr/>
            <p:nvPr/>
          </p:nvSpPr>
          <p:spPr>
            <a:xfrm>
              <a:off x="8245362" y="480829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724" name="tx1724"/>
            <p:cNvSpPr/>
            <p:nvPr/>
          </p:nvSpPr>
          <p:spPr>
            <a:xfrm>
              <a:off x="8548768"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725" name="tx1725"/>
            <p:cNvSpPr/>
            <p:nvPr/>
          </p:nvSpPr>
          <p:spPr>
            <a:xfrm>
              <a:off x="8852174" y="480653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26" name="tx1726"/>
            <p:cNvSpPr/>
            <p:nvPr/>
          </p:nvSpPr>
          <p:spPr>
            <a:xfrm>
              <a:off x="1873840"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7" name="tx1727"/>
            <p:cNvSpPr/>
            <p:nvPr/>
          </p:nvSpPr>
          <p:spPr>
            <a:xfrm>
              <a:off x="2177246"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8" name="tx1728"/>
            <p:cNvSpPr/>
            <p:nvPr/>
          </p:nvSpPr>
          <p:spPr>
            <a:xfrm>
              <a:off x="2480651"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29" name="tx1729"/>
            <p:cNvSpPr/>
            <p:nvPr/>
          </p:nvSpPr>
          <p:spPr>
            <a:xfrm>
              <a:off x="2784057"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30" name="tx1730"/>
            <p:cNvSpPr/>
            <p:nvPr/>
          </p:nvSpPr>
          <p:spPr>
            <a:xfrm>
              <a:off x="3087463"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1" name="tx1731"/>
            <p:cNvSpPr/>
            <p:nvPr/>
          </p:nvSpPr>
          <p:spPr>
            <a:xfrm>
              <a:off x="3390869"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32" name="tx1732"/>
            <p:cNvSpPr/>
            <p:nvPr/>
          </p:nvSpPr>
          <p:spPr>
            <a:xfrm>
              <a:off x="3694275"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33" name="tx1733"/>
            <p:cNvSpPr/>
            <p:nvPr/>
          </p:nvSpPr>
          <p:spPr>
            <a:xfrm>
              <a:off x="3997681"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34" name="tx1734"/>
            <p:cNvSpPr/>
            <p:nvPr/>
          </p:nvSpPr>
          <p:spPr>
            <a:xfrm>
              <a:off x="4301086"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5" name="tx1735"/>
            <p:cNvSpPr/>
            <p:nvPr/>
          </p:nvSpPr>
          <p:spPr>
            <a:xfrm>
              <a:off x="4604492"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36" name="tx1736"/>
            <p:cNvSpPr/>
            <p:nvPr/>
          </p:nvSpPr>
          <p:spPr>
            <a:xfrm>
              <a:off x="4907898"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37" name="tx1737"/>
            <p:cNvSpPr/>
            <p:nvPr/>
          </p:nvSpPr>
          <p:spPr>
            <a:xfrm>
              <a:off x="5211304"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38" name="tx1738"/>
            <p:cNvSpPr/>
            <p:nvPr/>
          </p:nvSpPr>
          <p:spPr>
            <a:xfrm>
              <a:off x="5514710"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39" name="tx1739"/>
            <p:cNvSpPr/>
            <p:nvPr/>
          </p:nvSpPr>
          <p:spPr>
            <a:xfrm>
              <a:off x="5818116"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40" name="tx1740"/>
            <p:cNvSpPr/>
            <p:nvPr/>
          </p:nvSpPr>
          <p:spPr>
            <a:xfrm>
              <a:off x="6121521"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41" name="tx1741"/>
            <p:cNvSpPr/>
            <p:nvPr/>
          </p:nvSpPr>
          <p:spPr>
            <a:xfrm>
              <a:off x="6424927"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42" name="tx1742"/>
            <p:cNvSpPr/>
            <p:nvPr/>
          </p:nvSpPr>
          <p:spPr>
            <a:xfrm>
              <a:off x="6728333"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743" name="tx1743"/>
            <p:cNvSpPr/>
            <p:nvPr/>
          </p:nvSpPr>
          <p:spPr>
            <a:xfrm>
              <a:off x="7031739"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44" name="tx1744"/>
            <p:cNvSpPr/>
            <p:nvPr/>
          </p:nvSpPr>
          <p:spPr>
            <a:xfrm>
              <a:off x="7335145"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5" name="tx1745"/>
            <p:cNvSpPr/>
            <p:nvPr/>
          </p:nvSpPr>
          <p:spPr>
            <a:xfrm>
              <a:off x="7638550"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46" name="tx1746"/>
            <p:cNvSpPr/>
            <p:nvPr/>
          </p:nvSpPr>
          <p:spPr>
            <a:xfrm>
              <a:off x="7941956"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7" name="tx1747"/>
            <p:cNvSpPr/>
            <p:nvPr/>
          </p:nvSpPr>
          <p:spPr>
            <a:xfrm>
              <a:off x="8245362"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748" name="tx1748"/>
            <p:cNvSpPr/>
            <p:nvPr/>
          </p:nvSpPr>
          <p:spPr>
            <a:xfrm>
              <a:off x="8548768"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49" name="tx1749"/>
            <p:cNvSpPr/>
            <p:nvPr/>
          </p:nvSpPr>
          <p:spPr>
            <a:xfrm>
              <a:off x="8852174" y="147495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750" name="tx1750"/>
            <p:cNvSpPr/>
            <p:nvPr/>
          </p:nvSpPr>
          <p:spPr>
            <a:xfrm>
              <a:off x="1873840"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751" name="tx1751"/>
            <p:cNvSpPr/>
            <p:nvPr/>
          </p:nvSpPr>
          <p:spPr>
            <a:xfrm>
              <a:off x="2177246"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52" name="tx1752"/>
            <p:cNvSpPr/>
            <p:nvPr/>
          </p:nvSpPr>
          <p:spPr>
            <a:xfrm>
              <a:off x="2480651"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53" name="tx1753"/>
            <p:cNvSpPr/>
            <p:nvPr/>
          </p:nvSpPr>
          <p:spPr>
            <a:xfrm>
              <a:off x="2784057"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754" name="tx1754"/>
            <p:cNvSpPr/>
            <p:nvPr/>
          </p:nvSpPr>
          <p:spPr>
            <a:xfrm>
              <a:off x="3087463"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55" name="tx1755"/>
            <p:cNvSpPr/>
            <p:nvPr/>
          </p:nvSpPr>
          <p:spPr>
            <a:xfrm>
              <a:off x="3390869"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56" name="tx1756"/>
            <p:cNvSpPr/>
            <p:nvPr/>
          </p:nvSpPr>
          <p:spPr>
            <a:xfrm>
              <a:off x="3694275" y="44965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57" name="tx1757"/>
            <p:cNvSpPr/>
            <p:nvPr/>
          </p:nvSpPr>
          <p:spPr>
            <a:xfrm>
              <a:off x="5514710"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58" name="tx1758"/>
            <p:cNvSpPr/>
            <p:nvPr/>
          </p:nvSpPr>
          <p:spPr>
            <a:xfrm>
              <a:off x="5818116"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59" name="tx1759"/>
            <p:cNvSpPr/>
            <p:nvPr/>
          </p:nvSpPr>
          <p:spPr>
            <a:xfrm>
              <a:off x="6121521"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60" name="tx1760"/>
            <p:cNvSpPr/>
            <p:nvPr/>
          </p:nvSpPr>
          <p:spPr>
            <a:xfrm>
              <a:off x="6424927"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61" name="tx1761"/>
            <p:cNvSpPr/>
            <p:nvPr/>
          </p:nvSpPr>
          <p:spPr>
            <a:xfrm>
              <a:off x="6728333"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62" name="tx1762"/>
            <p:cNvSpPr/>
            <p:nvPr/>
          </p:nvSpPr>
          <p:spPr>
            <a:xfrm>
              <a:off x="7031739"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63" name="tx1763"/>
            <p:cNvSpPr/>
            <p:nvPr/>
          </p:nvSpPr>
          <p:spPr>
            <a:xfrm>
              <a:off x="7335145"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64" name="tx1764"/>
            <p:cNvSpPr/>
            <p:nvPr/>
          </p:nvSpPr>
          <p:spPr>
            <a:xfrm>
              <a:off x="7638550"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65" name="tx1765"/>
            <p:cNvSpPr/>
            <p:nvPr/>
          </p:nvSpPr>
          <p:spPr>
            <a:xfrm>
              <a:off x="7941956"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66" name="tx1766"/>
            <p:cNvSpPr/>
            <p:nvPr/>
          </p:nvSpPr>
          <p:spPr>
            <a:xfrm>
              <a:off x="8245362"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767" name="tx1767"/>
            <p:cNvSpPr/>
            <p:nvPr/>
          </p:nvSpPr>
          <p:spPr>
            <a:xfrm>
              <a:off x="8548768"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768" name="tx1768"/>
            <p:cNvSpPr/>
            <p:nvPr/>
          </p:nvSpPr>
          <p:spPr>
            <a:xfrm>
              <a:off x="8852174"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69" name="tx1769"/>
            <p:cNvSpPr/>
            <p:nvPr/>
          </p:nvSpPr>
          <p:spPr>
            <a:xfrm>
              <a:off x="3997681"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770" name="tx1770"/>
            <p:cNvSpPr/>
            <p:nvPr/>
          </p:nvSpPr>
          <p:spPr>
            <a:xfrm>
              <a:off x="4301086" y="449658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71" name="tx1771"/>
            <p:cNvSpPr/>
            <p:nvPr/>
          </p:nvSpPr>
          <p:spPr>
            <a:xfrm>
              <a:off x="4604492"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772" name="tx1772"/>
            <p:cNvSpPr/>
            <p:nvPr/>
          </p:nvSpPr>
          <p:spPr>
            <a:xfrm>
              <a:off x="4907898"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73" name="tx1773"/>
            <p:cNvSpPr/>
            <p:nvPr/>
          </p:nvSpPr>
          <p:spPr>
            <a:xfrm>
              <a:off x="5211304"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774" name="tx1774"/>
            <p:cNvSpPr/>
            <p:nvPr/>
          </p:nvSpPr>
          <p:spPr>
            <a:xfrm>
              <a:off x="5514710"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75" name="tx1775"/>
            <p:cNvSpPr/>
            <p:nvPr/>
          </p:nvSpPr>
          <p:spPr>
            <a:xfrm>
              <a:off x="5818116"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76" name="tx1776"/>
            <p:cNvSpPr/>
            <p:nvPr/>
          </p:nvSpPr>
          <p:spPr>
            <a:xfrm>
              <a:off x="6121521"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77" name="tx1777"/>
            <p:cNvSpPr/>
            <p:nvPr/>
          </p:nvSpPr>
          <p:spPr>
            <a:xfrm>
              <a:off x="6424927"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78" name="tx1778"/>
            <p:cNvSpPr/>
            <p:nvPr/>
          </p:nvSpPr>
          <p:spPr>
            <a:xfrm>
              <a:off x="6728333"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779" name="tx1779"/>
            <p:cNvSpPr/>
            <p:nvPr/>
          </p:nvSpPr>
          <p:spPr>
            <a:xfrm>
              <a:off x="7031739"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80" name="tx1780"/>
            <p:cNvSpPr/>
            <p:nvPr/>
          </p:nvSpPr>
          <p:spPr>
            <a:xfrm>
              <a:off x="7335145"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81" name="tx1781"/>
            <p:cNvSpPr/>
            <p:nvPr/>
          </p:nvSpPr>
          <p:spPr>
            <a:xfrm>
              <a:off x="7638550"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82" name="tx1782"/>
            <p:cNvSpPr/>
            <p:nvPr/>
          </p:nvSpPr>
          <p:spPr>
            <a:xfrm>
              <a:off x="7941956"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83" name="tx1783"/>
            <p:cNvSpPr/>
            <p:nvPr/>
          </p:nvSpPr>
          <p:spPr>
            <a:xfrm>
              <a:off x="8245362"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784" name="tx1784"/>
            <p:cNvSpPr/>
            <p:nvPr/>
          </p:nvSpPr>
          <p:spPr>
            <a:xfrm>
              <a:off x="8548768"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85" name="tx1785"/>
            <p:cNvSpPr/>
            <p:nvPr/>
          </p:nvSpPr>
          <p:spPr>
            <a:xfrm>
              <a:off x="8852174" y="44966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86" name="tx1786"/>
            <p:cNvSpPr/>
            <p:nvPr/>
          </p:nvSpPr>
          <p:spPr>
            <a:xfrm>
              <a:off x="1873840"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87" name="tx1787"/>
            <p:cNvSpPr/>
            <p:nvPr/>
          </p:nvSpPr>
          <p:spPr>
            <a:xfrm>
              <a:off x="2177246"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88" name="tx1788"/>
            <p:cNvSpPr/>
            <p:nvPr/>
          </p:nvSpPr>
          <p:spPr>
            <a:xfrm>
              <a:off x="2480651"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89" name="tx1789"/>
            <p:cNvSpPr/>
            <p:nvPr/>
          </p:nvSpPr>
          <p:spPr>
            <a:xfrm>
              <a:off x="2784057"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90" name="tx1790"/>
            <p:cNvSpPr/>
            <p:nvPr/>
          </p:nvSpPr>
          <p:spPr>
            <a:xfrm>
              <a:off x="3087463"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791" name="tx1791"/>
            <p:cNvSpPr/>
            <p:nvPr/>
          </p:nvSpPr>
          <p:spPr>
            <a:xfrm>
              <a:off x="3390869"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92" name="tx1792"/>
            <p:cNvSpPr/>
            <p:nvPr/>
          </p:nvSpPr>
          <p:spPr>
            <a:xfrm>
              <a:off x="3694275"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93" name="tx1793"/>
            <p:cNvSpPr/>
            <p:nvPr/>
          </p:nvSpPr>
          <p:spPr>
            <a:xfrm>
              <a:off x="3997681"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794" name="tx1794"/>
            <p:cNvSpPr/>
            <p:nvPr/>
          </p:nvSpPr>
          <p:spPr>
            <a:xfrm>
              <a:off x="4301086"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95" name="tx1795"/>
            <p:cNvSpPr/>
            <p:nvPr/>
          </p:nvSpPr>
          <p:spPr>
            <a:xfrm>
              <a:off x="4604492"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96" name="tx1796"/>
            <p:cNvSpPr/>
            <p:nvPr/>
          </p:nvSpPr>
          <p:spPr>
            <a:xfrm>
              <a:off x="4907898"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797" name="tx1797"/>
            <p:cNvSpPr/>
            <p:nvPr/>
          </p:nvSpPr>
          <p:spPr>
            <a:xfrm>
              <a:off x="5211304" y="47290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98" name="tx1798"/>
            <p:cNvSpPr/>
            <p:nvPr/>
          </p:nvSpPr>
          <p:spPr>
            <a:xfrm>
              <a:off x="5514710" y="47290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799" name="tx1799"/>
            <p:cNvSpPr/>
            <p:nvPr/>
          </p:nvSpPr>
          <p:spPr>
            <a:xfrm>
              <a:off x="5818116" y="47290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00" name="tx1800"/>
            <p:cNvSpPr/>
            <p:nvPr/>
          </p:nvSpPr>
          <p:spPr>
            <a:xfrm>
              <a:off x="6121521"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01" name="tx1801"/>
            <p:cNvSpPr/>
            <p:nvPr/>
          </p:nvSpPr>
          <p:spPr>
            <a:xfrm>
              <a:off x="6424927"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02" name="tx1802"/>
            <p:cNvSpPr/>
            <p:nvPr/>
          </p:nvSpPr>
          <p:spPr>
            <a:xfrm>
              <a:off x="6728333"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03" name="tx1803"/>
            <p:cNvSpPr/>
            <p:nvPr/>
          </p:nvSpPr>
          <p:spPr>
            <a:xfrm>
              <a:off x="7031739"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04" name="tx1804"/>
            <p:cNvSpPr/>
            <p:nvPr/>
          </p:nvSpPr>
          <p:spPr>
            <a:xfrm>
              <a:off x="7335145"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05" name="tx1805"/>
            <p:cNvSpPr/>
            <p:nvPr/>
          </p:nvSpPr>
          <p:spPr>
            <a:xfrm>
              <a:off x="7638550"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06" name="tx1806"/>
            <p:cNvSpPr/>
            <p:nvPr/>
          </p:nvSpPr>
          <p:spPr>
            <a:xfrm>
              <a:off x="7941956"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07" name="tx1807"/>
            <p:cNvSpPr/>
            <p:nvPr/>
          </p:nvSpPr>
          <p:spPr>
            <a:xfrm>
              <a:off x="8245362"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08" name="tx1808"/>
            <p:cNvSpPr/>
            <p:nvPr/>
          </p:nvSpPr>
          <p:spPr>
            <a:xfrm>
              <a:off x="8548768"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09" name="tx1809"/>
            <p:cNvSpPr/>
            <p:nvPr/>
          </p:nvSpPr>
          <p:spPr>
            <a:xfrm>
              <a:off x="8852174" y="47290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10" name="tx1810"/>
            <p:cNvSpPr/>
            <p:nvPr/>
          </p:nvSpPr>
          <p:spPr>
            <a:xfrm>
              <a:off x="7335145" y="37992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811" name="tx1811"/>
            <p:cNvSpPr/>
            <p:nvPr/>
          </p:nvSpPr>
          <p:spPr>
            <a:xfrm>
              <a:off x="7638550"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12" name="tx1812"/>
            <p:cNvSpPr/>
            <p:nvPr/>
          </p:nvSpPr>
          <p:spPr>
            <a:xfrm>
              <a:off x="7941956"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13" name="tx1813"/>
            <p:cNvSpPr/>
            <p:nvPr/>
          </p:nvSpPr>
          <p:spPr>
            <a:xfrm>
              <a:off x="8245362"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14" name="tx1814"/>
            <p:cNvSpPr/>
            <p:nvPr/>
          </p:nvSpPr>
          <p:spPr>
            <a:xfrm>
              <a:off x="8548768"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15" name="tx1815"/>
            <p:cNvSpPr/>
            <p:nvPr/>
          </p:nvSpPr>
          <p:spPr>
            <a:xfrm>
              <a:off x="8852174" y="37993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16" name="tx1816"/>
            <p:cNvSpPr/>
            <p:nvPr/>
          </p:nvSpPr>
          <p:spPr>
            <a:xfrm>
              <a:off x="1873840"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17" name="tx1817"/>
            <p:cNvSpPr/>
            <p:nvPr/>
          </p:nvSpPr>
          <p:spPr>
            <a:xfrm>
              <a:off x="2177246"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18" name="tx1818"/>
            <p:cNvSpPr/>
            <p:nvPr/>
          </p:nvSpPr>
          <p:spPr>
            <a:xfrm>
              <a:off x="2480651"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19" name="tx1819"/>
            <p:cNvSpPr/>
            <p:nvPr/>
          </p:nvSpPr>
          <p:spPr>
            <a:xfrm>
              <a:off x="2784057"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20" name="tx1820"/>
            <p:cNvSpPr/>
            <p:nvPr/>
          </p:nvSpPr>
          <p:spPr>
            <a:xfrm>
              <a:off x="3087463"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21" name="tx1821"/>
            <p:cNvSpPr/>
            <p:nvPr/>
          </p:nvSpPr>
          <p:spPr>
            <a:xfrm>
              <a:off x="3390869"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22" name="tx1822"/>
            <p:cNvSpPr/>
            <p:nvPr/>
          </p:nvSpPr>
          <p:spPr>
            <a:xfrm>
              <a:off x="3694275"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23" name="tx1823"/>
            <p:cNvSpPr/>
            <p:nvPr/>
          </p:nvSpPr>
          <p:spPr>
            <a:xfrm>
              <a:off x="1873840"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24" name="tx1824"/>
            <p:cNvSpPr/>
            <p:nvPr/>
          </p:nvSpPr>
          <p:spPr>
            <a:xfrm>
              <a:off x="2177246"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25" name="tx1825"/>
            <p:cNvSpPr/>
            <p:nvPr/>
          </p:nvSpPr>
          <p:spPr>
            <a:xfrm>
              <a:off x="2480651"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26" name="tx1826"/>
            <p:cNvSpPr/>
            <p:nvPr/>
          </p:nvSpPr>
          <p:spPr>
            <a:xfrm>
              <a:off x="2784057"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27" name="tx1827"/>
            <p:cNvSpPr/>
            <p:nvPr/>
          </p:nvSpPr>
          <p:spPr>
            <a:xfrm>
              <a:off x="3087463"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28" name="tx1828"/>
            <p:cNvSpPr/>
            <p:nvPr/>
          </p:nvSpPr>
          <p:spPr>
            <a:xfrm>
              <a:off x="3390869"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829" name="tx1829"/>
            <p:cNvSpPr/>
            <p:nvPr/>
          </p:nvSpPr>
          <p:spPr>
            <a:xfrm>
              <a:off x="3694275"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30" name="tx1830"/>
            <p:cNvSpPr/>
            <p:nvPr/>
          </p:nvSpPr>
          <p:spPr>
            <a:xfrm>
              <a:off x="3997681"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31" name="tx1831"/>
            <p:cNvSpPr/>
            <p:nvPr/>
          </p:nvSpPr>
          <p:spPr>
            <a:xfrm>
              <a:off x="4301086"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32" name="tx1832"/>
            <p:cNvSpPr/>
            <p:nvPr/>
          </p:nvSpPr>
          <p:spPr>
            <a:xfrm>
              <a:off x="4604492"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33" name="tx1833"/>
            <p:cNvSpPr/>
            <p:nvPr/>
          </p:nvSpPr>
          <p:spPr>
            <a:xfrm>
              <a:off x="4907898"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34" name="tx1834"/>
            <p:cNvSpPr/>
            <p:nvPr/>
          </p:nvSpPr>
          <p:spPr>
            <a:xfrm>
              <a:off x="5211304" y="558131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35" name="tx1835"/>
            <p:cNvSpPr/>
            <p:nvPr/>
          </p:nvSpPr>
          <p:spPr>
            <a:xfrm>
              <a:off x="1873840"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36" name="tx1836"/>
            <p:cNvSpPr/>
            <p:nvPr/>
          </p:nvSpPr>
          <p:spPr>
            <a:xfrm>
              <a:off x="2177246"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37" name="tx1837"/>
            <p:cNvSpPr/>
            <p:nvPr/>
          </p:nvSpPr>
          <p:spPr>
            <a:xfrm>
              <a:off x="2480651"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38" name="tx1838"/>
            <p:cNvSpPr/>
            <p:nvPr/>
          </p:nvSpPr>
          <p:spPr>
            <a:xfrm>
              <a:off x="2784057"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39" name="tx1839"/>
            <p:cNvSpPr/>
            <p:nvPr/>
          </p:nvSpPr>
          <p:spPr>
            <a:xfrm>
              <a:off x="3087463"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40" name="tx1840"/>
            <p:cNvSpPr/>
            <p:nvPr/>
          </p:nvSpPr>
          <p:spPr>
            <a:xfrm>
              <a:off x="3390869"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41" name="tx1841"/>
            <p:cNvSpPr/>
            <p:nvPr/>
          </p:nvSpPr>
          <p:spPr>
            <a:xfrm>
              <a:off x="3694275"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42" name="tx1842"/>
            <p:cNvSpPr/>
            <p:nvPr/>
          </p:nvSpPr>
          <p:spPr>
            <a:xfrm>
              <a:off x="3997681"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3" name="tx1843"/>
            <p:cNvSpPr/>
            <p:nvPr/>
          </p:nvSpPr>
          <p:spPr>
            <a:xfrm>
              <a:off x="4301086"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44" name="tx1844"/>
            <p:cNvSpPr/>
            <p:nvPr/>
          </p:nvSpPr>
          <p:spPr>
            <a:xfrm>
              <a:off x="4604492"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5" name="tx1845"/>
            <p:cNvSpPr/>
            <p:nvPr/>
          </p:nvSpPr>
          <p:spPr>
            <a:xfrm>
              <a:off x="4907898"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6" name="tx1846"/>
            <p:cNvSpPr/>
            <p:nvPr/>
          </p:nvSpPr>
          <p:spPr>
            <a:xfrm>
              <a:off x="5211304"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7" name="tx1847"/>
            <p:cNvSpPr/>
            <p:nvPr/>
          </p:nvSpPr>
          <p:spPr>
            <a:xfrm>
              <a:off x="5514710"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48" name="tx1848"/>
            <p:cNvSpPr/>
            <p:nvPr/>
          </p:nvSpPr>
          <p:spPr>
            <a:xfrm>
              <a:off x="5818116"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49" name="tx1849"/>
            <p:cNvSpPr/>
            <p:nvPr/>
          </p:nvSpPr>
          <p:spPr>
            <a:xfrm>
              <a:off x="6121521"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0" name="tx1850"/>
            <p:cNvSpPr/>
            <p:nvPr/>
          </p:nvSpPr>
          <p:spPr>
            <a:xfrm>
              <a:off x="6424927"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851" name="tx1851"/>
            <p:cNvSpPr/>
            <p:nvPr/>
          </p:nvSpPr>
          <p:spPr>
            <a:xfrm>
              <a:off x="6728333"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852" name="tx1852"/>
            <p:cNvSpPr/>
            <p:nvPr/>
          </p:nvSpPr>
          <p:spPr>
            <a:xfrm>
              <a:off x="7031739"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53" name="tx1853"/>
            <p:cNvSpPr/>
            <p:nvPr/>
          </p:nvSpPr>
          <p:spPr>
            <a:xfrm>
              <a:off x="7335145"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54" name="tx1854"/>
            <p:cNvSpPr/>
            <p:nvPr/>
          </p:nvSpPr>
          <p:spPr>
            <a:xfrm>
              <a:off x="7638550"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55" name="tx1855"/>
            <p:cNvSpPr/>
            <p:nvPr/>
          </p:nvSpPr>
          <p:spPr>
            <a:xfrm>
              <a:off x="7941956"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56" name="tx1856"/>
            <p:cNvSpPr/>
            <p:nvPr/>
          </p:nvSpPr>
          <p:spPr>
            <a:xfrm>
              <a:off x="8245362"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57" name="tx1857"/>
            <p:cNvSpPr/>
            <p:nvPr/>
          </p:nvSpPr>
          <p:spPr>
            <a:xfrm>
              <a:off x="8548768"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58" name="tx1858"/>
            <p:cNvSpPr/>
            <p:nvPr/>
          </p:nvSpPr>
          <p:spPr>
            <a:xfrm>
              <a:off x="8852174" y="2172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59" name="tx1859"/>
            <p:cNvSpPr/>
            <p:nvPr/>
          </p:nvSpPr>
          <p:spPr>
            <a:xfrm>
              <a:off x="1873840"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860" name="tx1860"/>
            <p:cNvSpPr/>
            <p:nvPr/>
          </p:nvSpPr>
          <p:spPr>
            <a:xfrm>
              <a:off x="2177246"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61" name="tx1861"/>
            <p:cNvSpPr/>
            <p:nvPr/>
          </p:nvSpPr>
          <p:spPr>
            <a:xfrm>
              <a:off x="2480651"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62" name="tx1862"/>
            <p:cNvSpPr/>
            <p:nvPr/>
          </p:nvSpPr>
          <p:spPr>
            <a:xfrm>
              <a:off x="2784057"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63" name="tx1863"/>
            <p:cNvSpPr/>
            <p:nvPr/>
          </p:nvSpPr>
          <p:spPr>
            <a:xfrm>
              <a:off x="3087463"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64" name="tx1864"/>
            <p:cNvSpPr/>
            <p:nvPr/>
          </p:nvSpPr>
          <p:spPr>
            <a:xfrm>
              <a:off x="3390869"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65" name="tx1865"/>
            <p:cNvSpPr/>
            <p:nvPr/>
          </p:nvSpPr>
          <p:spPr>
            <a:xfrm>
              <a:off x="3694275"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66" name="tx1866"/>
            <p:cNvSpPr/>
            <p:nvPr/>
          </p:nvSpPr>
          <p:spPr>
            <a:xfrm>
              <a:off x="3997681"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7" name="tx1867"/>
            <p:cNvSpPr/>
            <p:nvPr/>
          </p:nvSpPr>
          <p:spPr>
            <a:xfrm>
              <a:off x="4301086"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8" name="tx1868"/>
            <p:cNvSpPr/>
            <p:nvPr/>
          </p:nvSpPr>
          <p:spPr>
            <a:xfrm>
              <a:off x="4604492"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69" name="tx1869"/>
            <p:cNvSpPr/>
            <p:nvPr/>
          </p:nvSpPr>
          <p:spPr>
            <a:xfrm>
              <a:off x="4907898"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70" name="tx1870"/>
            <p:cNvSpPr/>
            <p:nvPr/>
          </p:nvSpPr>
          <p:spPr>
            <a:xfrm>
              <a:off x="5211304"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71" name="tx1871"/>
            <p:cNvSpPr/>
            <p:nvPr/>
          </p:nvSpPr>
          <p:spPr>
            <a:xfrm>
              <a:off x="5514710"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72" name="tx1872"/>
            <p:cNvSpPr/>
            <p:nvPr/>
          </p:nvSpPr>
          <p:spPr>
            <a:xfrm>
              <a:off x="5818116"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73" name="tx1873"/>
            <p:cNvSpPr/>
            <p:nvPr/>
          </p:nvSpPr>
          <p:spPr>
            <a:xfrm>
              <a:off x="6121521"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74" name="tx1874"/>
            <p:cNvSpPr/>
            <p:nvPr/>
          </p:nvSpPr>
          <p:spPr>
            <a:xfrm>
              <a:off x="6424927"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75" name="tx1875"/>
            <p:cNvSpPr/>
            <p:nvPr/>
          </p:nvSpPr>
          <p:spPr>
            <a:xfrm>
              <a:off x="6728333"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76" name="tx1876"/>
            <p:cNvSpPr/>
            <p:nvPr/>
          </p:nvSpPr>
          <p:spPr>
            <a:xfrm>
              <a:off x="7031739"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77" name="tx1877"/>
            <p:cNvSpPr/>
            <p:nvPr/>
          </p:nvSpPr>
          <p:spPr>
            <a:xfrm>
              <a:off x="7335145"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78" name="tx1878"/>
            <p:cNvSpPr/>
            <p:nvPr/>
          </p:nvSpPr>
          <p:spPr>
            <a:xfrm>
              <a:off x="7638550"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79" name="tx1879"/>
            <p:cNvSpPr/>
            <p:nvPr/>
          </p:nvSpPr>
          <p:spPr>
            <a:xfrm>
              <a:off x="7941956"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80" name="tx1880"/>
            <p:cNvSpPr/>
            <p:nvPr/>
          </p:nvSpPr>
          <p:spPr>
            <a:xfrm>
              <a:off x="8245362"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81" name="tx1881"/>
            <p:cNvSpPr/>
            <p:nvPr/>
          </p:nvSpPr>
          <p:spPr>
            <a:xfrm>
              <a:off x="8548768"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82" name="tx1882"/>
            <p:cNvSpPr/>
            <p:nvPr/>
          </p:nvSpPr>
          <p:spPr>
            <a:xfrm>
              <a:off x="8852174" y="240470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83" name="tx1883"/>
            <p:cNvSpPr/>
            <p:nvPr/>
          </p:nvSpPr>
          <p:spPr>
            <a:xfrm>
              <a:off x="3997681"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84" name="tx1884"/>
            <p:cNvSpPr/>
            <p:nvPr/>
          </p:nvSpPr>
          <p:spPr>
            <a:xfrm>
              <a:off x="4301086"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85" name="tx1885"/>
            <p:cNvSpPr/>
            <p:nvPr/>
          </p:nvSpPr>
          <p:spPr>
            <a:xfrm>
              <a:off x="4604492"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886" name="tx1886"/>
            <p:cNvSpPr/>
            <p:nvPr/>
          </p:nvSpPr>
          <p:spPr>
            <a:xfrm>
              <a:off x="4907898"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887" name="tx1887"/>
            <p:cNvSpPr/>
            <p:nvPr/>
          </p:nvSpPr>
          <p:spPr>
            <a:xfrm>
              <a:off x="5211304"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888" name="tx1888"/>
            <p:cNvSpPr/>
            <p:nvPr/>
          </p:nvSpPr>
          <p:spPr>
            <a:xfrm>
              <a:off x="5514710"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89" name="tx1889"/>
            <p:cNvSpPr/>
            <p:nvPr/>
          </p:nvSpPr>
          <p:spPr>
            <a:xfrm>
              <a:off x="5818116"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890" name="tx1890"/>
            <p:cNvSpPr/>
            <p:nvPr/>
          </p:nvSpPr>
          <p:spPr>
            <a:xfrm>
              <a:off x="6121521"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891" name="tx1891"/>
            <p:cNvSpPr/>
            <p:nvPr/>
          </p:nvSpPr>
          <p:spPr>
            <a:xfrm>
              <a:off x="6424927"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892" name="tx1892"/>
            <p:cNvSpPr/>
            <p:nvPr/>
          </p:nvSpPr>
          <p:spPr>
            <a:xfrm>
              <a:off x="6728333"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93" name="tx1893"/>
            <p:cNvSpPr/>
            <p:nvPr/>
          </p:nvSpPr>
          <p:spPr>
            <a:xfrm>
              <a:off x="7031739"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894" name="tx1894"/>
            <p:cNvSpPr/>
            <p:nvPr/>
          </p:nvSpPr>
          <p:spPr>
            <a:xfrm>
              <a:off x="7335145"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95" name="tx1895"/>
            <p:cNvSpPr/>
            <p:nvPr/>
          </p:nvSpPr>
          <p:spPr>
            <a:xfrm>
              <a:off x="7638550"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896" name="tx1896"/>
            <p:cNvSpPr/>
            <p:nvPr/>
          </p:nvSpPr>
          <p:spPr>
            <a:xfrm>
              <a:off x="7941956"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897" name="tx1897"/>
            <p:cNvSpPr/>
            <p:nvPr/>
          </p:nvSpPr>
          <p:spPr>
            <a:xfrm>
              <a:off x="8245362"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98" name="tx1898"/>
            <p:cNvSpPr/>
            <p:nvPr/>
          </p:nvSpPr>
          <p:spPr>
            <a:xfrm>
              <a:off x="8548768"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899" name="tx1899"/>
            <p:cNvSpPr/>
            <p:nvPr/>
          </p:nvSpPr>
          <p:spPr>
            <a:xfrm>
              <a:off x="8852174" y="40317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00" name="tx1900"/>
            <p:cNvSpPr/>
            <p:nvPr/>
          </p:nvSpPr>
          <p:spPr>
            <a:xfrm>
              <a:off x="1873840" y="38767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01" name="tx1901"/>
            <p:cNvSpPr/>
            <p:nvPr/>
          </p:nvSpPr>
          <p:spPr>
            <a:xfrm>
              <a:off x="1873840"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02" name="tx1902"/>
            <p:cNvSpPr/>
            <p:nvPr/>
          </p:nvSpPr>
          <p:spPr>
            <a:xfrm>
              <a:off x="2177246"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03" name="tx1903"/>
            <p:cNvSpPr/>
            <p:nvPr/>
          </p:nvSpPr>
          <p:spPr>
            <a:xfrm>
              <a:off x="2480651"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4" name="tx1904"/>
            <p:cNvSpPr/>
            <p:nvPr/>
          </p:nvSpPr>
          <p:spPr>
            <a:xfrm>
              <a:off x="2784057"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05" name="tx1905"/>
            <p:cNvSpPr/>
            <p:nvPr/>
          </p:nvSpPr>
          <p:spPr>
            <a:xfrm>
              <a:off x="3087463"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6" name="tx1906"/>
            <p:cNvSpPr/>
            <p:nvPr/>
          </p:nvSpPr>
          <p:spPr>
            <a:xfrm>
              <a:off x="3390869"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7" name="tx1907"/>
            <p:cNvSpPr/>
            <p:nvPr/>
          </p:nvSpPr>
          <p:spPr>
            <a:xfrm>
              <a:off x="3694275"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8" name="tx1908"/>
            <p:cNvSpPr/>
            <p:nvPr/>
          </p:nvSpPr>
          <p:spPr>
            <a:xfrm>
              <a:off x="3997681"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09" name="tx1909"/>
            <p:cNvSpPr/>
            <p:nvPr/>
          </p:nvSpPr>
          <p:spPr>
            <a:xfrm>
              <a:off x="4301086"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0" name="tx1910"/>
            <p:cNvSpPr/>
            <p:nvPr/>
          </p:nvSpPr>
          <p:spPr>
            <a:xfrm>
              <a:off x="4604492"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1" name="tx1911"/>
            <p:cNvSpPr/>
            <p:nvPr/>
          </p:nvSpPr>
          <p:spPr>
            <a:xfrm>
              <a:off x="4907898"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12" name="tx1912"/>
            <p:cNvSpPr/>
            <p:nvPr/>
          </p:nvSpPr>
          <p:spPr>
            <a:xfrm>
              <a:off x="5211304"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13" name="tx1913"/>
            <p:cNvSpPr/>
            <p:nvPr/>
          </p:nvSpPr>
          <p:spPr>
            <a:xfrm>
              <a:off x="5514710"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14" name="tx1914"/>
            <p:cNvSpPr/>
            <p:nvPr/>
          </p:nvSpPr>
          <p:spPr>
            <a:xfrm>
              <a:off x="5818116"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15" name="tx1915"/>
            <p:cNvSpPr/>
            <p:nvPr/>
          </p:nvSpPr>
          <p:spPr>
            <a:xfrm>
              <a:off x="6121521"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16" name="tx1916"/>
            <p:cNvSpPr/>
            <p:nvPr/>
          </p:nvSpPr>
          <p:spPr>
            <a:xfrm>
              <a:off x="6424927"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17" name="tx1917"/>
            <p:cNvSpPr/>
            <p:nvPr/>
          </p:nvSpPr>
          <p:spPr>
            <a:xfrm>
              <a:off x="6728333"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18" name="tx1918"/>
            <p:cNvSpPr/>
            <p:nvPr/>
          </p:nvSpPr>
          <p:spPr>
            <a:xfrm>
              <a:off x="7031739"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19" name="tx1919"/>
            <p:cNvSpPr/>
            <p:nvPr/>
          </p:nvSpPr>
          <p:spPr>
            <a:xfrm>
              <a:off x="7335145"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20" name="tx1920"/>
            <p:cNvSpPr/>
            <p:nvPr/>
          </p:nvSpPr>
          <p:spPr>
            <a:xfrm>
              <a:off x="7638550"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21" name="tx1921"/>
            <p:cNvSpPr/>
            <p:nvPr/>
          </p:nvSpPr>
          <p:spPr>
            <a:xfrm>
              <a:off x="7941956"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22" name="tx1922"/>
            <p:cNvSpPr/>
            <p:nvPr/>
          </p:nvSpPr>
          <p:spPr>
            <a:xfrm>
              <a:off x="8245362"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23" name="tx1923"/>
            <p:cNvSpPr/>
            <p:nvPr/>
          </p:nvSpPr>
          <p:spPr>
            <a:xfrm>
              <a:off x="8548768"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24" name="tx1924"/>
            <p:cNvSpPr/>
            <p:nvPr/>
          </p:nvSpPr>
          <p:spPr>
            <a:xfrm>
              <a:off x="8852174" y="22497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25" name="tx1925"/>
            <p:cNvSpPr/>
            <p:nvPr/>
          </p:nvSpPr>
          <p:spPr>
            <a:xfrm>
              <a:off x="2177246"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26" name="tx1926"/>
            <p:cNvSpPr/>
            <p:nvPr/>
          </p:nvSpPr>
          <p:spPr>
            <a:xfrm>
              <a:off x="2480651"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27" name="tx1927"/>
            <p:cNvSpPr/>
            <p:nvPr/>
          </p:nvSpPr>
          <p:spPr>
            <a:xfrm>
              <a:off x="2784057"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28" name="tx1928"/>
            <p:cNvSpPr/>
            <p:nvPr/>
          </p:nvSpPr>
          <p:spPr>
            <a:xfrm>
              <a:off x="3087463"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29" name="tx1929"/>
            <p:cNvSpPr/>
            <p:nvPr/>
          </p:nvSpPr>
          <p:spPr>
            <a:xfrm>
              <a:off x="3390869"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30" name="tx1930"/>
            <p:cNvSpPr/>
            <p:nvPr/>
          </p:nvSpPr>
          <p:spPr>
            <a:xfrm>
              <a:off x="3694275"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31" name="tx1931"/>
            <p:cNvSpPr/>
            <p:nvPr/>
          </p:nvSpPr>
          <p:spPr>
            <a:xfrm>
              <a:off x="3997681"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32" name="tx1932"/>
            <p:cNvSpPr/>
            <p:nvPr/>
          </p:nvSpPr>
          <p:spPr>
            <a:xfrm>
              <a:off x="4301086"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33" name="tx1933"/>
            <p:cNvSpPr/>
            <p:nvPr/>
          </p:nvSpPr>
          <p:spPr>
            <a:xfrm>
              <a:off x="4604492"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34" name="tx1934"/>
            <p:cNvSpPr/>
            <p:nvPr/>
          </p:nvSpPr>
          <p:spPr>
            <a:xfrm>
              <a:off x="4907898"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35" name="tx1935"/>
            <p:cNvSpPr/>
            <p:nvPr/>
          </p:nvSpPr>
          <p:spPr>
            <a:xfrm>
              <a:off x="5211304"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36" name="tx1936"/>
            <p:cNvSpPr/>
            <p:nvPr/>
          </p:nvSpPr>
          <p:spPr>
            <a:xfrm>
              <a:off x="5514710"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37" name="tx1937"/>
            <p:cNvSpPr/>
            <p:nvPr/>
          </p:nvSpPr>
          <p:spPr>
            <a:xfrm>
              <a:off x="5818116"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38" name="tx1938"/>
            <p:cNvSpPr/>
            <p:nvPr/>
          </p:nvSpPr>
          <p:spPr>
            <a:xfrm>
              <a:off x="6121521" y="38767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39" name="tx1939"/>
            <p:cNvSpPr/>
            <p:nvPr/>
          </p:nvSpPr>
          <p:spPr>
            <a:xfrm>
              <a:off x="6424927" y="38767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40" name="tx1940"/>
            <p:cNvSpPr/>
            <p:nvPr/>
          </p:nvSpPr>
          <p:spPr>
            <a:xfrm>
              <a:off x="6728333" y="38767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41" name="tx1941"/>
            <p:cNvSpPr/>
            <p:nvPr/>
          </p:nvSpPr>
          <p:spPr>
            <a:xfrm>
              <a:off x="7031739" y="38767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42" name="tx1942"/>
            <p:cNvSpPr/>
            <p:nvPr/>
          </p:nvSpPr>
          <p:spPr>
            <a:xfrm>
              <a:off x="7335145"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43" name="tx1943"/>
            <p:cNvSpPr/>
            <p:nvPr/>
          </p:nvSpPr>
          <p:spPr>
            <a:xfrm>
              <a:off x="7638550"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44" name="tx1944"/>
            <p:cNvSpPr/>
            <p:nvPr/>
          </p:nvSpPr>
          <p:spPr>
            <a:xfrm>
              <a:off x="7941956"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45" name="tx1945"/>
            <p:cNvSpPr/>
            <p:nvPr/>
          </p:nvSpPr>
          <p:spPr>
            <a:xfrm>
              <a:off x="8245362"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46" name="tx1946"/>
            <p:cNvSpPr/>
            <p:nvPr/>
          </p:nvSpPr>
          <p:spPr>
            <a:xfrm>
              <a:off x="8548768"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47" name="tx1947"/>
            <p:cNvSpPr/>
            <p:nvPr/>
          </p:nvSpPr>
          <p:spPr>
            <a:xfrm>
              <a:off x="8852174" y="38767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48" name="tx1948"/>
            <p:cNvSpPr/>
            <p:nvPr/>
          </p:nvSpPr>
          <p:spPr>
            <a:xfrm>
              <a:off x="1873840"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49" name="tx1949"/>
            <p:cNvSpPr/>
            <p:nvPr/>
          </p:nvSpPr>
          <p:spPr>
            <a:xfrm>
              <a:off x="2177246"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0" name="tx1950"/>
            <p:cNvSpPr/>
            <p:nvPr/>
          </p:nvSpPr>
          <p:spPr>
            <a:xfrm>
              <a:off x="2480651"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51" name="tx1951"/>
            <p:cNvSpPr/>
            <p:nvPr/>
          </p:nvSpPr>
          <p:spPr>
            <a:xfrm>
              <a:off x="2784057"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52" name="tx1952"/>
            <p:cNvSpPr/>
            <p:nvPr/>
          </p:nvSpPr>
          <p:spPr>
            <a:xfrm>
              <a:off x="3087463"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53" name="tx1953"/>
            <p:cNvSpPr/>
            <p:nvPr/>
          </p:nvSpPr>
          <p:spPr>
            <a:xfrm>
              <a:off x="3390869"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54" name="tx1954"/>
            <p:cNvSpPr/>
            <p:nvPr/>
          </p:nvSpPr>
          <p:spPr>
            <a:xfrm>
              <a:off x="3694275"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55" name="tx1955"/>
            <p:cNvSpPr/>
            <p:nvPr/>
          </p:nvSpPr>
          <p:spPr>
            <a:xfrm>
              <a:off x="3997681"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56" name="tx1956"/>
            <p:cNvSpPr/>
            <p:nvPr/>
          </p:nvSpPr>
          <p:spPr>
            <a:xfrm>
              <a:off x="4301086"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57" name="tx1957"/>
            <p:cNvSpPr/>
            <p:nvPr/>
          </p:nvSpPr>
          <p:spPr>
            <a:xfrm>
              <a:off x="4604492"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58" name="tx1958"/>
            <p:cNvSpPr/>
            <p:nvPr/>
          </p:nvSpPr>
          <p:spPr>
            <a:xfrm>
              <a:off x="4907898"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959" name="tx1959"/>
            <p:cNvSpPr/>
            <p:nvPr/>
          </p:nvSpPr>
          <p:spPr>
            <a:xfrm>
              <a:off x="5211304"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60" name="tx1960"/>
            <p:cNvSpPr/>
            <p:nvPr/>
          </p:nvSpPr>
          <p:spPr>
            <a:xfrm>
              <a:off x="5514710"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61" name="tx1961"/>
            <p:cNvSpPr/>
            <p:nvPr/>
          </p:nvSpPr>
          <p:spPr>
            <a:xfrm>
              <a:off x="5818116"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962" name="tx1962"/>
            <p:cNvSpPr/>
            <p:nvPr/>
          </p:nvSpPr>
          <p:spPr>
            <a:xfrm>
              <a:off x="6121521"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63" name="tx1963"/>
            <p:cNvSpPr/>
            <p:nvPr/>
          </p:nvSpPr>
          <p:spPr>
            <a:xfrm>
              <a:off x="6424927"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64" name="tx1964"/>
            <p:cNvSpPr/>
            <p:nvPr/>
          </p:nvSpPr>
          <p:spPr>
            <a:xfrm>
              <a:off x="6728333"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65" name="tx1965"/>
            <p:cNvSpPr/>
            <p:nvPr/>
          </p:nvSpPr>
          <p:spPr>
            <a:xfrm>
              <a:off x="7031739"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66" name="tx1966"/>
            <p:cNvSpPr/>
            <p:nvPr/>
          </p:nvSpPr>
          <p:spPr>
            <a:xfrm>
              <a:off x="7335145"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67" name="tx1967"/>
            <p:cNvSpPr/>
            <p:nvPr/>
          </p:nvSpPr>
          <p:spPr>
            <a:xfrm>
              <a:off x="7638550"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968" name="tx1968"/>
            <p:cNvSpPr/>
            <p:nvPr/>
          </p:nvSpPr>
          <p:spPr>
            <a:xfrm>
              <a:off x="7941956"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69" name="tx1969"/>
            <p:cNvSpPr/>
            <p:nvPr/>
          </p:nvSpPr>
          <p:spPr>
            <a:xfrm>
              <a:off x="8245362" y="271457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970" name="tx1970"/>
            <p:cNvSpPr/>
            <p:nvPr/>
          </p:nvSpPr>
          <p:spPr>
            <a:xfrm>
              <a:off x="8548768"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71" name="tx1971"/>
            <p:cNvSpPr/>
            <p:nvPr/>
          </p:nvSpPr>
          <p:spPr>
            <a:xfrm>
              <a:off x="8852174" y="2714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72" name="tx1972"/>
            <p:cNvSpPr/>
            <p:nvPr/>
          </p:nvSpPr>
          <p:spPr>
            <a:xfrm>
              <a:off x="1873840"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973" name="tx1973"/>
            <p:cNvSpPr/>
            <p:nvPr/>
          </p:nvSpPr>
          <p:spPr>
            <a:xfrm>
              <a:off x="2177246"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74" name="tx1974"/>
            <p:cNvSpPr/>
            <p:nvPr/>
          </p:nvSpPr>
          <p:spPr>
            <a:xfrm>
              <a:off x="2480651"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975" name="tx1975"/>
            <p:cNvSpPr/>
            <p:nvPr/>
          </p:nvSpPr>
          <p:spPr>
            <a:xfrm>
              <a:off x="2784057"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76" name="tx1976"/>
            <p:cNvSpPr/>
            <p:nvPr/>
          </p:nvSpPr>
          <p:spPr>
            <a:xfrm>
              <a:off x="3087463"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77" name="tx1977"/>
            <p:cNvSpPr/>
            <p:nvPr/>
          </p:nvSpPr>
          <p:spPr>
            <a:xfrm>
              <a:off x="3390869"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978" name="tx1978"/>
            <p:cNvSpPr/>
            <p:nvPr/>
          </p:nvSpPr>
          <p:spPr>
            <a:xfrm>
              <a:off x="3694275"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79" name="tx1979"/>
            <p:cNvSpPr/>
            <p:nvPr/>
          </p:nvSpPr>
          <p:spPr>
            <a:xfrm>
              <a:off x="3997681"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80" name="tx1980"/>
            <p:cNvSpPr/>
            <p:nvPr/>
          </p:nvSpPr>
          <p:spPr>
            <a:xfrm>
              <a:off x="4301086"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81" name="tx1981"/>
            <p:cNvSpPr/>
            <p:nvPr/>
          </p:nvSpPr>
          <p:spPr>
            <a:xfrm>
              <a:off x="4604492"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82" name="tx1982"/>
            <p:cNvSpPr/>
            <p:nvPr/>
          </p:nvSpPr>
          <p:spPr>
            <a:xfrm>
              <a:off x="4907898"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83" name="tx1983"/>
            <p:cNvSpPr/>
            <p:nvPr/>
          </p:nvSpPr>
          <p:spPr>
            <a:xfrm>
              <a:off x="5211304"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984" name="tx1984"/>
            <p:cNvSpPr/>
            <p:nvPr/>
          </p:nvSpPr>
          <p:spPr>
            <a:xfrm>
              <a:off x="5514710"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85" name="tx1985"/>
            <p:cNvSpPr/>
            <p:nvPr/>
          </p:nvSpPr>
          <p:spPr>
            <a:xfrm>
              <a:off x="5818116"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86" name="tx1986"/>
            <p:cNvSpPr/>
            <p:nvPr/>
          </p:nvSpPr>
          <p:spPr>
            <a:xfrm>
              <a:off x="6121521"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87" name="tx1987"/>
            <p:cNvSpPr/>
            <p:nvPr/>
          </p:nvSpPr>
          <p:spPr>
            <a:xfrm>
              <a:off x="6424927"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988" name="tx1988"/>
            <p:cNvSpPr/>
            <p:nvPr/>
          </p:nvSpPr>
          <p:spPr>
            <a:xfrm>
              <a:off x="6728333"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89" name="tx1989"/>
            <p:cNvSpPr/>
            <p:nvPr/>
          </p:nvSpPr>
          <p:spPr>
            <a:xfrm>
              <a:off x="7031739"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90" name="tx1990"/>
            <p:cNvSpPr/>
            <p:nvPr/>
          </p:nvSpPr>
          <p:spPr>
            <a:xfrm>
              <a:off x="7335145"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991" name="tx1991"/>
            <p:cNvSpPr/>
            <p:nvPr/>
          </p:nvSpPr>
          <p:spPr>
            <a:xfrm>
              <a:off x="7638550"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992" name="tx1992"/>
            <p:cNvSpPr/>
            <p:nvPr/>
          </p:nvSpPr>
          <p:spPr>
            <a:xfrm>
              <a:off x="7941956"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93" name="tx1993"/>
            <p:cNvSpPr/>
            <p:nvPr/>
          </p:nvSpPr>
          <p:spPr>
            <a:xfrm>
              <a:off x="8245362"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994" name="tx1994"/>
            <p:cNvSpPr/>
            <p:nvPr/>
          </p:nvSpPr>
          <p:spPr>
            <a:xfrm>
              <a:off x="8548768"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95" name="tx1995"/>
            <p:cNvSpPr/>
            <p:nvPr/>
          </p:nvSpPr>
          <p:spPr>
            <a:xfrm>
              <a:off x="8852174" y="496148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996" name="tx1996"/>
            <p:cNvSpPr/>
            <p:nvPr/>
          </p:nvSpPr>
          <p:spPr>
            <a:xfrm>
              <a:off x="1873840"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997" name="tx1997"/>
            <p:cNvSpPr/>
            <p:nvPr/>
          </p:nvSpPr>
          <p:spPr>
            <a:xfrm>
              <a:off x="2177246"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98" name="tx1998"/>
            <p:cNvSpPr/>
            <p:nvPr/>
          </p:nvSpPr>
          <p:spPr>
            <a:xfrm>
              <a:off x="2480651"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999" name="tx1999"/>
            <p:cNvSpPr/>
            <p:nvPr/>
          </p:nvSpPr>
          <p:spPr>
            <a:xfrm>
              <a:off x="2784057"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000" name="tx2000"/>
            <p:cNvSpPr/>
            <p:nvPr/>
          </p:nvSpPr>
          <p:spPr>
            <a:xfrm>
              <a:off x="3087463"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001" name="tx2001"/>
            <p:cNvSpPr/>
            <p:nvPr/>
          </p:nvSpPr>
          <p:spPr>
            <a:xfrm>
              <a:off x="3390869"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002" name="tx2002"/>
            <p:cNvSpPr/>
            <p:nvPr/>
          </p:nvSpPr>
          <p:spPr>
            <a:xfrm>
              <a:off x="3694275"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003" name="tx2003"/>
            <p:cNvSpPr/>
            <p:nvPr/>
          </p:nvSpPr>
          <p:spPr>
            <a:xfrm>
              <a:off x="3997681"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04" name="tx2004"/>
            <p:cNvSpPr/>
            <p:nvPr/>
          </p:nvSpPr>
          <p:spPr>
            <a:xfrm>
              <a:off x="4301086"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05" name="tx2005"/>
            <p:cNvSpPr/>
            <p:nvPr/>
          </p:nvSpPr>
          <p:spPr>
            <a:xfrm>
              <a:off x="4604492"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006" name="tx2006"/>
            <p:cNvSpPr/>
            <p:nvPr/>
          </p:nvSpPr>
          <p:spPr>
            <a:xfrm>
              <a:off x="4907898"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07" name="tx2007"/>
            <p:cNvSpPr/>
            <p:nvPr/>
          </p:nvSpPr>
          <p:spPr>
            <a:xfrm>
              <a:off x="5211304"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08" name="tx2008"/>
            <p:cNvSpPr/>
            <p:nvPr/>
          </p:nvSpPr>
          <p:spPr>
            <a:xfrm>
              <a:off x="5514710"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09" name="tx2009"/>
            <p:cNvSpPr/>
            <p:nvPr/>
          </p:nvSpPr>
          <p:spPr>
            <a:xfrm>
              <a:off x="5818116" y="51164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10" name="tx2010"/>
            <p:cNvSpPr/>
            <p:nvPr/>
          </p:nvSpPr>
          <p:spPr>
            <a:xfrm>
              <a:off x="6121521" y="51164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11" name="tx2011"/>
            <p:cNvSpPr/>
            <p:nvPr/>
          </p:nvSpPr>
          <p:spPr>
            <a:xfrm>
              <a:off x="6424927" y="511640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12" name="tx2012"/>
            <p:cNvSpPr/>
            <p:nvPr/>
          </p:nvSpPr>
          <p:spPr>
            <a:xfrm>
              <a:off x="6728333"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13" name="tx2013"/>
            <p:cNvSpPr/>
            <p:nvPr/>
          </p:nvSpPr>
          <p:spPr>
            <a:xfrm>
              <a:off x="7031739"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14" name="tx2014"/>
            <p:cNvSpPr/>
            <p:nvPr/>
          </p:nvSpPr>
          <p:spPr>
            <a:xfrm>
              <a:off x="7335145"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15" name="tx2015"/>
            <p:cNvSpPr/>
            <p:nvPr/>
          </p:nvSpPr>
          <p:spPr>
            <a:xfrm>
              <a:off x="7638550"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16" name="tx2016"/>
            <p:cNvSpPr/>
            <p:nvPr/>
          </p:nvSpPr>
          <p:spPr>
            <a:xfrm>
              <a:off x="7941956"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17" name="tx2017"/>
            <p:cNvSpPr/>
            <p:nvPr/>
          </p:nvSpPr>
          <p:spPr>
            <a:xfrm>
              <a:off x="8245362"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18" name="tx2018"/>
            <p:cNvSpPr/>
            <p:nvPr/>
          </p:nvSpPr>
          <p:spPr>
            <a:xfrm>
              <a:off x="8548768"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19" name="tx2019"/>
            <p:cNvSpPr/>
            <p:nvPr/>
          </p:nvSpPr>
          <p:spPr>
            <a:xfrm>
              <a:off x="8852174" y="51164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20" name="tx2020"/>
            <p:cNvSpPr/>
            <p:nvPr/>
          </p:nvSpPr>
          <p:spPr>
            <a:xfrm>
              <a:off x="1873840"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21" name="tx2021"/>
            <p:cNvSpPr/>
            <p:nvPr/>
          </p:nvSpPr>
          <p:spPr>
            <a:xfrm>
              <a:off x="2177246"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22" name="tx2022"/>
            <p:cNvSpPr/>
            <p:nvPr/>
          </p:nvSpPr>
          <p:spPr>
            <a:xfrm>
              <a:off x="2480651"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23" name="tx2023"/>
            <p:cNvSpPr/>
            <p:nvPr/>
          </p:nvSpPr>
          <p:spPr>
            <a:xfrm>
              <a:off x="2784057"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24" name="tx2024"/>
            <p:cNvSpPr/>
            <p:nvPr/>
          </p:nvSpPr>
          <p:spPr>
            <a:xfrm>
              <a:off x="3087463"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25" name="tx2025"/>
            <p:cNvSpPr/>
            <p:nvPr/>
          </p:nvSpPr>
          <p:spPr>
            <a:xfrm>
              <a:off x="3390869"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26" name="tx2026"/>
            <p:cNvSpPr/>
            <p:nvPr/>
          </p:nvSpPr>
          <p:spPr>
            <a:xfrm>
              <a:off x="3694275"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027" name="tx2027"/>
            <p:cNvSpPr/>
            <p:nvPr/>
          </p:nvSpPr>
          <p:spPr>
            <a:xfrm>
              <a:off x="3997681"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8" name="tx2028"/>
            <p:cNvSpPr/>
            <p:nvPr/>
          </p:nvSpPr>
          <p:spPr>
            <a:xfrm>
              <a:off x="4301086"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29" name="tx2029"/>
            <p:cNvSpPr/>
            <p:nvPr/>
          </p:nvSpPr>
          <p:spPr>
            <a:xfrm>
              <a:off x="4604492"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0" name="tx2030"/>
            <p:cNvSpPr/>
            <p:nvPr/>
          </p:nvSpPr>
          <p:spPr>
            <a:xfrm>
              <a:off x="4907898"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1" name="tx2031"/>
            <p:cNvSpPr/>
            <p:nvPr/>
          </p:nvSpPr>
          <p:spPr>
            <a:xfrm>
              <a:off x="5211304"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2" name="tx2032"/>
            <p:cNvSpPr/>
            <p:nvPr/>
          </p:nvSpPr>
          <p:spPr>
            <a:xfrm>
              <a:off x="5514710"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3" name="tx2033"/>
            <p:cNvSpPr/>
            <p:nvPr/>
          </p:nvSpPr>
          <p:spPr>
            <a:xfrm>
              <a:off x="5818116"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34" name="tx2034"/>
            <p:cNvSpPr/>
            <p:nvPr/>
          </p:nvSpPr>
          <p:spPr>
            <a:xfrm>
              <a:off x="6121521"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35" name="tx2035"/>
            <p:cNvSpPr/>
            <p:nvPr/>
          </p:nvSpPr>
          <p:spPr>
            <a:xfrm>
              <a:off x="6424927"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36" name="tx2036"/>
            <p:cNvSpPr/>
            <p:nvPr/>
          </p:nvSpPr>
          <p:spPr>
            <a:xfrm>
              <a:off x="6728333"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37" name="tx2037"/>
            <p:cNvSpPr/>
            <p:nvPr/>
          </p:nvSpPr>
          <p:spPr>
            <a:xfrm>
              <a:off x="7031739"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38" name="tx2038"/>
            <p:cNvSpPr/>
            <p:nvPr/>
          </p:nvSpPr>
          <p:spPr>
            <a:xfrm>
              <a:off x="7335145"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39" name="tx2039"/>
            <p:cNvSpPr/>
            <p:nvPr/>
          </p:nvSpPr>
          <p:spPr>
            <a:xfrm>
              <a:off x="7638550"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40" name="tx2040"/>
            <p:cNvSpPr/>
            <p:nvPr/>
          </p:nvSpPr>
          <p:spPr>
            <a:xfrm>
              <a:off x="7941956"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41" name="tx2041"/>
            <p:cNvSpPr/>
            <p:nvPr/>
          </p:nvSpPr>
          <p:spPr>
            <a:xfrm>
              <a:off x="8245362"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42" name="tx2042"/>
            <p:cNvSpPr/>
            <p:nvPr/>
          </p:nvSpPr>
          <p:spPr>
            <a:xfrm>
              <a:off x="8548768"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43" name="tx2043"/>
            <p:cNvSpPr/>
            <p:nvPr/>
          </p:nvSpPr>
          <p:spPr>
            <a:xfrm>
              <a:off x="8852174" y="232722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044" name="tx2044"/>
            <p:cNvSpPr/>
            <p:nvPr/>
          </p:nvSpPr>
          <p:spPr>
            <a:xfrm>
              <a:off x="1873840"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45" name="tx2045"/>
            <p:cNvSpPr/>
            <p:nvPr/>
          </p:nvSpPr>
          <p:spPr>
            <a:xfrm>
              <a:off x="2177246"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046" name="tx2046"/>
            <p:cNvSpPr/>
            <p:nvPr/>
          </p:nvSpPr>
          <p:spPr>
            <a:xfrm>
              <a:off x="2480651"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47" name="tx2047"/>
            <p:cNvSpPr/>
            <p:nvPr/>
          </p:nvSpPr>
          <p:spPr>
            <a:xfrm>
              <a:off x="2784057" y="418666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48" name="tx2048"/>
            <p:cNvSpPr/>
            <p:nvPr/>
          </p:nvSpPr>
          <p:spPr>
            <a:xfrm>
              <a:off x="3087463" y="418666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49" name="tx2049"/>
            <p:cNvSpPr/>
            <p:nvPr/>
          </p:nvSpPr>
          <p:spPr>
            <a:xfrm>
              <a:off x="3390869"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50" name="tx2050"/>
            <p:cNvSpPr/>
            <p:nvPr/>
          </p:nvSpPr>
          <p:spPr>
            <a:xfrm>
              <a:off x="3694275"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51" name="tx2051"/>
            <p:cNvSpPr/>
            <p:nvPr/>
          </p:nvSpPr>
          <p:spPr>
            <a:xfrm>
              <a:off x="3997681"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52" name="tx2052"/>
            <p:cNvSpPr/>
            <p:nvPr/>
          </p:nvSpPr>
          <p:spPr>
            <a:xfrm>
              <a:off x="4301086"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53" name="tx2053"/>
            <p:cNvSpPr/>
            <p:nvPr/>
          </p:nvSpPr>
          <p:spPr>
            <a:xfrm>
              <a:off x="4604492"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054" name="tx2054"/>
            <p:cNvSpPr/>
            <p:nvPr/>
          </p:nvSpPr>
          <p:spPr>
            <a:xfrm>
              <a:off x="4907898" y="418666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55" name="tx2055"/>
            <p:cNvSpPr/>
            <p:nvPr/>
          </p:nvSpPr>
          <p:spPr>
            <a:xfrm>
              <a:off x="1873840" y="364431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56" name="tx2056"/>
            <p:cNvSpPr/>
            <p:nvPr/>
          </p:nvSpPr>
          <p:spPr>
            <a:xfrm>
              <a:off x="2177246"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57" name="tx2057"/>
            <p:cNvSpPr/>
            <p:nvPr/>
          </p:nvSpPr>
          <p:spPr>
            <a:xfrm>
              <a:off x="2480651"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58" name="tx2058"/>
            <p:cNvSpPr/>
            <p:nvPr/>
          </p:nvSpPr>
          <p:spPr>
            <a:xfrm>
              <a:off x="2784057"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59" name="tx2059"/>
            <p:cNvSpPr/>
            <p:nvPr/>
          </p:nvSpPr>
          <p:spPr>
            <a:xfrm>
              <a:off x="3087463"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60" name="tx2060"/>
            <p:cNvSpPr/>
            <p:nvPr/>
          </p:nvSpPr>
          <p:spPr>
            <a:xfrm>
              <a:off x="3390869"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61" name="tx2061"/>
            <p:cNvSpPr/>
            <p:nvPr/>
          </p:nvSpPr>
          <p:spPr>
            <a:xfrm>
              <a:off x="3694275"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62" name="tx2062"/>
            <p:cNvSpPr/>
            <p:nvPr/>
          </p:nvSpPr>
          <p:spPr>
            <a:xfrm>
              <a:off x="3997681"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63" name="tx2063"/>
            <p:cNvSpPr/>
            <p:nvPr/>
          </p:nvSpPr>
          <p:spPr>
            <a:xfrm>
              <a:off x="4301086"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64" name="tx2064"/>
            <p:cNvSpPr/>
            <p:nvPr/>
          </p:nvSpPr>
          <p:spPr>
            <a:xfrm>
              <a:off x="4604492"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65" name="tx2065"/>
            <p:cNvSpPr/>
            <p:nvPr/>
          </p:nvSpPr>
          <p:spPr>
            <a:xfrm>
              <a:off x="4907898"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66" name="tx2066"/>
            <p:cNvSpPr/>
            <p:nvPr/>
          </p:nvSpPr>
          <p:spPr>
            <a:xfrm>
              <a:off x="5211304"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067" name="tx2067"/>
            <p:cNvSpPr/>
            <p:nvPr/>
          </p:nvSpPr>
          <p:spPr>
            <a:xfrm>
              <a:off x="5514710"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068" name="tx2068"/>
            <p:cNvSpPr/>
            <p:nvPr/>
          </p:nvSpPr>
          <p:spPr>
            <a:xfrm>
              <a:off x="5818116"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69" name="tx2069"/>
            <p:cNvSpPr/>
            <p:nvPr/>
          </p:nvSpPr>
          <p:spPr>
            <a:xfrm>
              <a:off x="6121521"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070" name="tx2070"/>
            <p:cNvSpPr/>
            <p:nvPr/>
          </p:nvSpPr>
          <p:spPr>
            <a:xfrm>
              <a:off x="6424927" y="364431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71" name="tx2071"/>
            <p:cNvSpPr/>
            <p:nvPr/>
          </p:nvSpPr>
          <p:spPr>
            <a:xfrm>
              <a:off x="6728333"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72" name="tx2072"/>
            <p:cNvSpPr/>
            <p:nvPr/>
          </p:nvSpPr>
          <p:spPr>
            <a:xfrm>
              <a:off x="7031739"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73" name="tx2073"/>
            <p:cNvSpPr/>
            <p:nvPr/>
          </p:nvSpPr>
          <p:spPr>
            <a:xfrm>
              <a:off x="7335145" y="364431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74" name="tx2074"/>
            <p:cNvSpPr/>
            <p:nvPr/>
          </p:nvSpPr>
          <p:spPr>
            <a:xfrm>
              <a:off x="7638550" y="364431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075" name="tx2075"/>
            <p:cNvSpPr/>
            <p:nvPr/>
          </p:nvSpPr>
          <p:spPr>
            <a:xfrm>
              <a:off x="7941956"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076" name="tx2076"/>
            <p:cNvSpPr/>
            <p:nvPr/>
          </p:nvSpPr>
          <p:spPr>
            <a:xfrm>
              <a:off x="8245362"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077" name="tx2077"/>
            <p:cNvSpPr/>
            <p:nvPr/>
          </p:nvSpPr>
          <p:spPr>
            <a:xfrm>
              <a:off x="8548768"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78" name="tx2078"/>
            <p:cNvSpPr/>
            <p:nvPr/>
          </p:nvSpPr>
          <p:spPr>
            <a:xfrm>
              <a:off x="8852174" y="36443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079" name="tx2079"/>
            <p:cNvSpPr/>
            <p:nvPr/>
          </p:nvSpPr>
          <p:spPr>
            <a:xfrm>
              <a:off x="1873840"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0" name="tx2080"/>
            <p:cNvSpPr/>
            <p:nvPr/>
          </p:nvSpPr>
          <p:spPr>
            <a:xfrm>
              <a:off x="2177246"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1" name="tx2081"/>
            <p:cNvSpPr/>
            <p:nvPr/>
          </p:nvSpPr>
          <p:spPr>
            <a:xfrm>
              <a:off x="2480651"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2" name="tx2082"/>
            <p:cNvSpPr/>
            <p:nvPr/>
          </p:nvSpPr>
          <p:spPr>
            <a:xfrm>
              <a:off x="2784057"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3" name="tx2083"/>
            <p:cNvSpPr/>
            <p:nvPr/>
          </p:nvSpPr>
          <p:spPr>
            <a:xfrm>
              <a:off x="3087463"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4" name="tx2084"/>
            <p:cNvSpPr/>
            <p:nvPr/>
          </p:nvSpPr>
          <p:spPr>
            <a:xfrm>
              <a:off x="3390869"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5" name="tx2085"/>
            <p:cNvSpPr/>
            <p:nvPr/>
          </p:nvSpPr>
          <p:spPr>
            <a:xfrm>
              <a:off x="3694275"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6" name="tx2086"/>
            <p:cNvSpPr/>
            <p:nvPr/>
          </p:nvSpPr>
          <p:spPr>
            <a:xfrm>
              <a:off x="3997681"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7" name="tx2087"/>
            <p:cNvSpPr/>
            <p:nvPr/>
          </p:nvSpPr>
          <p:spPr>
            <a:xfrm>
              <a:off x="4301086"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8" name="tx2088"/>
            <p:cNvSpPr/>
            <p:nvPr/>
          </p:nvSpPr>
          <p:spPr>
            <a:xfrm>
              <a:off x="4604492"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89" name="tx2089"/>
            <p:cNvSpPr/>
            <p:nvPr/>
          </p:nvSpPr>
          <p:spPr>
            <a:xfrm>
              <a:off x="4907898"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0" name="tx2090"/>
            <p:cNvSpPr/>
            <p:nvPr/>
          </p:nvSpPr>
          <p:spPr>
            <a:xfrm>
              <a:off x="5211304"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1" name="tx2091"/>
            <p:cNvSpPr/>
            <p:nvPr/>
          </p:nvSpPr>
          <p:spPr>
            <a:xfrm>
              <a:off x="5514710"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2" name="tx2092"/>
            <p:cNvSpPr/>
            <p:nvPr/>
          </p:nvSpPr>
          <p:spPr>
            <a:xfrm>
              <a:off x="5818116"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3" name="tx2093"/>
            <p:cNvSpPr/>
            <p:nvPr/>
          </p:nvSpPr>
          <p:spPr>
            <a:xfrm>
              <a:off x="6121521"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4" name="tx2094"/>
            <p:cNvSpPr/>
            <p:nvPr/>
          </p:nvSpPr>
          <p:spPr>
            <a:xfrm>
              <a:off x="6424927"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5" name="tx2095"/>
            <p:cNvSpPr/>
            <p:nvPr/>
          </p:nvSpPr>
          <p:spPr>
            <a:xfrm>
              <a:off x="6728333"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6" name="tx2096"/>
            <p:cNvSpPr/>
            <p:nvPr/>
          </p:nvSpPr>
          <p:spPr>
            <a:xfrm>
              <a:off x="7031739"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7" name="tx2097"/>
            <p:cNvSpPr/>
            <p:nvPr/>
          </p:nvSpPr>
          <p:spPr>
            <a:xfrm>
              <a:off x="7335145"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8" name="tx2098"/>
            <p:cNvSpPr/>
            <p:nvPr/>
          </p:nvSpPr>
          <p:spPr>
            <a:xfrm>
              <a:off x="7638550"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099" name="tx2099"/>
            <p:cNvSpPr/>
            <p:nvPr/>
          </p:nvSpPr>
          <p:spPr>
            <a:xfrm>
              <a:off x="7941956"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00" name="tx2100"/>
            <p:cNvSpPr/>
            <p:nvPr/>
          </p:nvSpPr>
          <p:spPr>
            <a:xfrm>
              <a:off x="8245362"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01" name="tx2101"/>
            <p:cNvSpPr/>
            <p:nvPr/>
          </p:nvSpPr>
          <p:spPr>
            <a:xfrm>
              <a:off x="8548768"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02" name="tx2102"/>
            <p:cNvSpPr/>
            <p:nvPr/>
          </p:nvSpPr>
          <p:spPr>
            <a:xfrm>
              <a:off x="8852174" y="101008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03" name="tx2103"/>
            <p:cNvSpPr/>
            <p:nvPr/>
          </p:nvSpPr>
          <p:spPr>
            <a:xfrm>
              <a:off x="1873840"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104" name="tx2104"/>
            <p:cNvSpPr/>
            <p:nvPr/>
          </p:nvSpPr>
          <p:spPr>
            <a:xfrm>
              <a:off x="2177246" y="54263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105" name="tx2105"/>
            <p:cNvSpPr/>
            <p:nvPr/>
          </p:nvSpPr>
          <p:spPr>
            <a:xfrm>
              <a:off x="2480651" y="54263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106" name="tx2106"/>
            <p:cNvSpPr/>
            <p:nvPr/>
          </p:nvSpPr>
          <p:spPr>
            <a:xfrm>
              <a:off x="2784057"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107" name="tx2107"/>
            <p:cNvSpPr/>
            <p:nvPr/>
          </p:nvSpPr>
          <p:spPr>
            <a:xfrm>
              <a:off x="3087463"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108" name="tx2108"/>
            <p:cNvSpPr/>
            <p:nvPr/>
          </p:nvSpPr>
          <p:spPr>
            <a:xfrm>
              <a:off x="3390869"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109" name="tx2109"/>
            <p:cNvSpPr/>
            <p:nvPr/>
          </p:nvSpPr>
          <p:spPr>
            <a:xfrm>
              <a:off x="3694275"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10" name="tx2110"/>
            <p:cNvSpPr/>
            <p:nvPr/>
          </p:nvSpPr>
          <p:spPr>
            <a:xfrm>
              <a:off x="3997681"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111" name="tx2111"/>
            <p:cNvSpPr/>
            <p:nvPr/>
          </p:nvSpPr>
          <p:spPr>
            <a:xfrm>
              <a:off x="4301086"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12" name="tx2112"/>
            <p:cNvSpPr/>
            <p:nvPr/>
          </p:nvSpPr>
          <p:spPr>
            <a:xfrm>
              <a:off x="4604492"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13" name="tx2113"/>
            <p:cNvSpPr/>
            <p:nvPr/>
          </p:nvSpPr>
          <p:spPr>
            <a:xfrm>
              <a:off x="4907898"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14" name="tx2114"/>
            <p:cNvSpPr/>
            <p:nvPr/>
          </p:nvSpPr>
          <p:spPr>
            <a:xfrm>
              <a:off x="5211304"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15" name="tx2115"/>
            <p:cNvSpPr/>
            <p:nvPr/>
          </p:nvSpPr>
          <p:spPr>
            <a:xfrm>
              <a:off x="5514710"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16" name="tx2116"/>
            <p:cNvSpPr/>
            <p:nvPr/>
          </p:nvSpPr>
          <p:spPr>
            <a:xfrm>
              <a:off x="5818116" y="54263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17" name="tx2117"/>
            <p:cNvSpPr/>
            <p:nvPr/>
          </p:nvSpPr>
          <p:spPr>
            <a:xfrm>
              <a:off x="6121521" y="54263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18" name="tx2118"/>
            <p:cNvSpPr/>
            <p:nvPr/>
          </p:nvSpPr>
          <p:spPr>
            <a:xfrm>
              <a:off x="6424927" y="54263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19" name="tx2119"/>
            <p:cNvSpPr/>
            <p:nvPr/>
          </p:nvSpPr>
          <p:spPr>
            <a:xfrm>
              <a:off x="6728333"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20" name="tx2120"/>
            <p:cNvSpPr/>
            <p:nvPr/>
          </p:nvSpPr>
          <p:spPr>
            <a:xfrm>
              <a:off x="7031739"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21" name="tx2121"/>
            <p:cNvSpPr/>
            <p:nvPr/>
          </p:nvSpPr>
          <p:spPr>
            <a:xfrm>
              <a:off x="7335145"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22" name="tx2122"/>
            <p:cNvSpPr/>
            <p:nvPr/>
          </p:nvSpPr>
          <p:spPr>
            <a:xfrm>
              <a:off x="7638550"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23" name="tx2123"/>
            <p:cNvSpPr/>
            <p:nvPr/>
          </p:nvSpPr>
          <p:spPr>
            <a:xfrm>
              <a:off x="7941956"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24" name="tx2124"/>
            <p:cNvSpPr/>
            <p:nvPr/>
          </p:nvSpPr>
          <p:spPr>
            <a:xfrm>
              <a:off x="8245362"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25" name="tx2125"/>
            <p:cNvSpPr/>
            <p:nvPr/>
          </p:nvSpPr>
          <p:spPr>
            <a:xfrm>
              <a:off x="8548768"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26" name="tx2126"/>
            <p:cNvSpPr/>
            <p:nvPr/>
          </p:nvSpPr>
          <p:spPr>
            <a:xfrm>
              <a:off x="8852174" y="54263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127" name="tx2127"/>
            <p:cNvSpPr/>
            <p:nvPr/>
          </p:nvSpPr>
          <p:spPr>
            <a:xfrm>
              <a:off x="5211304"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28" name="tx2128"/>
            <p:cNvSpPr/>
            <p:nvPr/>
          </p:nvSpPr>
          <p:spPr>
            <a:xfrm>
              <a:off x="5514710"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29" name="tx2129"/>
            <p:cNvSpPr/>
            <p:nvPr/>
          </p:nvSpPr>
          <p:spPr>
            <a:xfrm>
              <a:off x="5818116"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30" name="tx2130"/>
            <p:cNvSpPr/>
            <p:nvPr/>
          </p:nvSpPr>
          <p:spPr>
            <a:xfrm>
              <a:off x="6121521"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31" name="tx2131"/>
            <p:cNvSpPr/>
            <p:nvPr/>
          </p:nvSpPr>
          <p:spPr>
            <a:xfrm>
              <a:off x="6424927" y="418666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32" name="tx2132"/>
            <p:cNvSpPr/>
            <p:nvPr/>
          </p:nvSpPr>
          <p:spPr>
            <a:xfrm>
              <a:off x="6728333"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33" name="tx2133"/>
            <p:cNvSpPr/>
            <p:nvPr/>
          </p:nvSpPr>
          <p:spPr>
            <a:xfrm>
              <a:off x="7031739"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34" name="tx2134"/>
            <p:cNvSpPr/>
            <p:nvPr/>
          </p:nvSpPr>
          <p:spPr>
            <a:xfrm>
              <a:off x="7335145" y="418666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35" name="tx2135"/>
            <p:cNvSpPr/>
            <p:nvPr/>
          </p:nvSpPr>
          <p:spPr>
            <a:xfrm>
              <a:off x="7638550" y="418666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36" name="tx2136"/>
            <p:cNvSpPr/>
            <p:nvPr/>
          </p:nvSpPr>
          <p:spPr>
            <a:xfrm>
              <a:off x="7941956" y="418666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37" name="tx2137"/>
            <p:cNvSpPr/>
            <p:nvPr/>
          </p:nvSpPr>
          <p:spPr>
            <a:xfrm>
              <a:off x="8245362"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38" name="tx2138"/>
            <p:cNvSpPr/>
            <p:nvPr/>
          </p:nvSpPr>
          <p:spPr>
            <a:xfrm>
              <a:off x="8548768"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39" name="tx2139"/>
            <p:cNvSpPr/>
            <p:nvPr/>
          </p:nvSpPr>
          <p:spPr>
            <a:xfrm>
              <a:off x="8852174" y="418670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40" name="tx2140"/>
            <p:cNvSpPr/>
            <p:nvPr/>
          </p:nvSpPr>
          <p:spPr>
            <a:xfrm>
              <a:off x="1873840"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41" name="tx2141"/>
            <p:cNvSpPr/>
            <p:nvPr/>
          </p:nvSpPr>
          <p:spPr>
            <a:xfrm>
              <a:off x="2177246"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42" name="tx2142"/>
            <p:cNvSpPr/>
            <p:nvPr/>
          </p:nvSpPr>
          <p:spPr>
            <a:xfrm>
              <a:off x="2480651"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43" name="tx2143"/>
            <p:cNvSpPr/>
            <p:nvPr/>
          </p:nvSpPr>
          <p:spPr>
            <a:xfrm>
              <a:off x="2784057"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44" name="tx2144"/>
            <p:cNvSpPr/>
            <p:nvPr/>
          </p:nvSpPr>
          <p:spPr>
            <a:xfrm>
              <a:off x="3087463"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45" name="tx2145"/>
            <p:cNvSpPr/>
            <p:nvPr/>
          </p:nvSpPr>
          <p:spPr>
            <a:xfrm>
              <a:off x="3390869"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46" name="tx2146"/>
            <p:cNvSpPr/>
            <p:nvPr/>
          </p:nvSpPr>
          <p:spPr>
            <a:xfrm>
              <a:off x="3694275"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47" name="tx2147"/>
            <p:cNvSpPr/>
            <p:nvPr/>
          </p:nvSpPr>
          <p:spPr>
            <a:xfrm>
              <a:off x="3997681"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48" name="tx2148"/>
            <p:cNvSpPr/>
            <p:nvPr/>
          </p:nvSpPr>
          <p:spPr>
            <a:xfrm>
              <a:off x="4301086"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49" name="tx2149"/>
            <p:cNvSpPr/>
            <p:nvPr/>
          </p:nvSpPr>
          <p:spPr>
            <a:xfrm>
              <a:off x="4604492"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50" name="tx2150"/>
            <p:cNvSpPr/>
            <p:nvPr/>
          </p:nvSpPr>
          <p:spPr>
            <a:xfrm>
              <a:off x="4907898"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51" name="tx2151"/>
            <p:cNvSpPr/>
            <p:nvPr/>
          </p:nvSpPr>
          <p:spPr>
            <a:xfrm>
              <a:off x="5211304"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52" name="tx2152"/>
            <p:cNvSpPr/>
            <p:nvPr/>
          </p:nvSpPr>
          <p:spPr>
            <a:xfrm>
              <a:off x="5514710"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53" name="tx2153"/>
            <p:cNvSpPr/>
            <p:nvPr/>
          </p:nvSpPr>
          <p:spPr>
            <a:xfrm>
              <a:off x="5818116"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54" name="tx2154"/>
            <p:cNvSpPr/>
            <p:nvPr/>
          </p:nvSpPr>
          <p:spPr>
            <a:xfrm>
              <a:off x="6121521"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55" name="tx2155"/>
            <p:cNvSpPr/>
            <p:nvPr/>
          </p:nvSpPr>
          <p:spPr>
            <a:xfrm>
              <a:off x="6424927"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56" name="tx2156"/>
            <p:cNvSpPr/>
            <p:nvPr/>
          </p:nvSpPr>
          <p:spPr>
            <a:xfrm>
              <a:off x="6728333"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157" name="tx2157"/>
            <p:cNvSpPr/>
            <p:nvPr/>
          </p:nvSpPr>
          <p:spPr>
            <a:xfrm>
              <a:off x="7031739"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58" name="tx2158"/>
            <p:cNvSpPr/>
            <p:nvPr/>
          </p:nvSpPr>
          <p:spPr>
            <a:xfrm>
              <a:off x="7335145"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59" name="tx2159"/>
            <p:cNvSpPr/>
            <p:nvPr/>
          </p:nvSpPr>
          <p:spPr>
            <a:xfrm>
              <a:off x="7638550"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0" name="tx2160"/>
            <p:cNvSpPr/>
            <p:nvPr/>
          </p:nvSpPr>
          <p:spPr>
            <a:xfrm>
              <a:off x="7941956"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1" name="tx2161"/>
            <p:cNvSpPr/>
            <p:nvPr/>
          </p:nvSpPr>
          <p:spPr>
            <a:xfrm>
              <a:off x="8245362"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162" name="tx2162"/>
            <p:cNvSpPr/>
            <p:nvPr/>
          </p:nvSpPr>
          <p:spPr>
            <a:xfrm>
              <a:off x="8548768"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3" name="tx2163"/>
            <p:cNvSpPr/>
            <p:nvPr/>
          </p:nvSpPr>
          <p:spPr>
            <a:xfrm>
              <a:off x="8852174" y="19398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164" name="tx2164"/>
            <p:cNvSpPr/>
            <p:nvPr/>
          </p:nvSpPr>
          <p:spPr>
            <a:xfrm>
              <a:off x="1873840" y="5272494"/>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165" name="tx2165"/>
            <p:cNvSpPr/>
            <p:nvPr/>
          </p:nvSpPr>
          <p:spPr>
            <a:xfrm>
              <a:off x="2177246" y="527316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2166" name="tx2166"/>
            <p:cNvSpPr/>
            <p:nvPr/>
          </p:nvSpPr>
          <p:spPr>
            <a:xfrm>
              <a:off x="2480651"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167" name="tx2167"/>
            <p:cNvSpPr/>
            <p:nvPr/>
          </p:nvSpPr>
          <p:spPr>
            <a:xfrm>
              <a:off x="2784057"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168" name="tx2168"/>
            <p:cNvSpPr/>
            <p:nvPr/>
          </p:nvSpPr>
          <p:spPr>
            <a:xfrm>
              <a:off x="3087463"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169" name="tx2169"/>
            <p:cNvSpPr/>
            <p:nvPr/>
          </p:nvSpPr>
          <p:spPr>
            <a:xfrm>
              <a:off x="3390869"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170" name="tx2170"/>
            <p:cNvSpPr/>
            <p:nvPr/>
          </p:nvSpPr>
          <p:spPr>
            <a:xfrm>
              <a:off x="3694275"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171" name="tx2171"/>
            <p:cNvSpPr/>
            <p:nvPr/>
          </p:nvSpPr>
          <p:spPr>
            <a:xfrm>
              <a:off x="3997681"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72" name="tx2172"/>
            <p:cNvSpPr/>
            <p:nvPr/>
          </p:nvSpPr>
          <p:spPr>
            <a:xfrm>
              <a:off x="4301086"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73" name="tx2173"/>
            <p:cNvSpPr/>
            <p:nvPr/>
          </p:nvSpPr>
          <p:spPr>
            <a:xfrm>
              <a:off x="4604492"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74" name="tx2174"/>
            <p:cNvSpPr/>
            <p:nvPr/>
          </p:nvSpPr>
          <p:spPr>
            <a:xfrm>
              <a:off x="4907898"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175" name="tx2175"/>
            <p:cNvSpPr/>
            <p:nvPr/>
          </p:nvSpPr>
          <p:spPr>
            <a:xfrm>
              <a:off x="5211304"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76" name="tx2176"/>
            <p:cNvSpPr/>
            <p:nvPr/>
          </p:nvSpPr>
          <p:spPr>
            <a:xfrm>
              <a:off x="5514710"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77" name="tx2177"/>
            <p:cNvSpPr/>
            <p:nvPr/>
          </p:nvSpPr>
          <p:spPr>
            <a:xfrm>
              <a:off x="5818116"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178" name="tx2178"/>
            <p:cNvSpPr/>
            <p:nvPr/>
          </p:nvSpPr>
          <p:spPr>
            <a:xfrm>
              <a:off x="6121521"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179" name="tx2179"/>
            <p:cNvSpPr/>
            <p:nvPr/>
          </p:nvSpPr>
          <p:spPr>
            <a:xfrm>
              <a:off x="6424927"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180" name="tx2180"/>
            <p:cNvSpPr/>
            <p:nvPr/>
          </p:nvSpPr>
          <p:spPr>
            <a:xfrm>
              <a:off x="6728333"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181" name="tx2181"/>
            <p:cNvSpPr/>
            <p:nvPr/>
          </p:nvSpPr>
          <p:spPr>
            <a:xfrm>
              <a:off x="7031739"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82" name="tx2182"/>
            <p:cNvSpPr/>
            <p:nvPr/>
          </p:nvSpPr>
          <p:spPr>
            <a:xfrm>
              <a:off x="7335145" y="52713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83" name="tx2183"/>
            <p:cNvSpPr/>
            <p:nvPr/>
          </p:nvSpPr>
          <p:spPr>
            <a:xfrm>
              <a:off x="7638550"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84" name="tx2184"/>
            <p:cNvSpPr/>
            <p:nvPr/>
          </p:nvSpPr>
          <p:spPr>
            <a:xfrm>
              <a:off x="7941956"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85" name="tx2185"/>
            <p:cNvSpPr/>
            <p:nvPr/>
          </p:nvSpPr>
          <p:spPr>
            <a:xfrm>
              <a:off x="8245362"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86" name="tx2186"/>
            <p:cNvSpPr/>
            <p:nvPr/>
          </p:nvSpPr>
          <p:spPr>
            <a:xfrm>
              <a:off x="8548768"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87" name="tx2187"/>
            <p:cNvSpPr/>
            <p:nvPr/>
          </p:nvSpPr>
          <p:spPr>
            <a:xfrm>
              <a:off x="8852174" y="5271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188" name="tx2188"/>
            <p:cNvSpPr/>
            <p:nvPr/>
          </p:nvSpPr>
          <p:spPr>
            <a:xfrm>
              <a:off x="4604492"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89" name="tx2189"/>
            <p:cNvSpPr/>
            <p:nvPr/>
          </p:nvSpPr>
          <p:spPr>
            <a:xfrm>
              <a:off x="4907898"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190" name="tx2190"/>
            <p:cNvSpPr/>
            <p:nvPr/>
          </p:nvSpPr>
          <p:spPr>
            <a:xfrm>
              <a:off x="5211304"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91" name="tx2191"/>
            <p:cNvSpPr/>
            <p:nvPr/>
          </p:nvSpPr>
          <p:spPr>
            <a:xfrm>
              <a:off x="5514710" y="34118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92" name="tx2192"/>
            <p:cNvSpPr/>
            <p:nvPr/>
          </p:nvSpPr>
          <p:spPr>
            <a:xfrm>
              <a:off x="5818116" y="34118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93" name="tx2193"/>
            <p:cNvSpPr/>
            <p:nvPr/>
          </p:nvSpPr>
          <p:spPr>
            <a:xfrm>
              <a:off x="6121521" y="34118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94" name="tx2194"/>
            <p:cNvSpPr/>
            <p:nvPr/>
          </p:nvSpPr>
          <p:spPr>
            <a:xfrm>
              <a:off x="6424927"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95" name="tx2195"/>
            <p:cNvSpPr/>
            <p:nvPr/>
          </p:nvSpPr>
          <p:spPr>
            <a:xfrm>
              <a:off x="6728333"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96" name="tx2196"/>
            <p:cNvSpPr/>
            <p:nvPr/>
          </p:nvSpPr>
          <p:spPr>
            <a:xfrm>
              <a:off x="7031739"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197" name="tx2197"/>
            <p:cNvSpPr/>
            <p:nvPr/>
          </p:nvSpPr>
          <p:spPr>
            <a:xfrm>
              <a:off x="7335145"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198" name="tx2198"/>
            <p:cNvSpPr/>
            <p:nvPr/>
          </p:nvSpPr>
          <p:spPr>
            <a:xfrm>
              <a:off x="7638550" y="341188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199" name="tx2199"/>
            <p:cNvSpPr/>
            <p:nvPr/>
          </p:nvSpPr>
          <p:spPr>
            <a:xfrm>
              <a:off x="7941956"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00" name="tx2200"/>
            <p:cNvSpPr/>
            <p:nvPr/>
          </p:nvSpPr>
          <p:spPr>
            <a:xfrm>
              <a:off x="8245362"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201" name="tx2201"/>
            <p:cNvSpPr/>
            <p:nvPr/>
          </p:nvSpPr>
          <p:spPr>
            <a:xfrm>
              <a:off x="8548768"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02" name="tx2202"/>
            <p:cNvSpPr/>
            <p:nvPr/>
          </p:nvSpPr>
          <p:spPr>
            <a:xfrm>
              <a:off x="8852174"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203" name="tx2203"/>
            <p:cNvSpPr/>
            <p:nvPr/>
          </p:nvSpPr>
          <p:spPr>
            <a:xfrm>
              <a:off x="1873840"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04" name="tx2204"/>
            <p:cNvSpPr/>
            <p:nvPr/>
          </p:nvSpPr>
          <p:spPr>
            <a:xfrm>
              <a:off x="2177246"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5" name="tx2205"/>
            <p:cNvSpPr/>
            <p:nvPr/>
          </p:nvSpPr>
          <p:spPr>
            <a:xfrm>
              <a:off x="2480651"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6" name="tx2206"/>
            <p:cNvSpPr/>
            <p:nvPr/>
          </p:nvSpPr>
          <p:spPr>
            <a:xfrm>
              <a:off x="2784057"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7" name="tx2207"/>
            <p:cNvSpPr/>
            <p:nvPr/>
          </p:nvSpPr>
          <p:spPr>
            <a:xfrm>
              <a:off x="3087463"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8" name="tx2208"/>
            <p:cNvSpPr/>
            <p:nvPr/>
          </p:nvSpPr>
          <p:spPr>
            <a:xfrm>
              <a:off x="3390869"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09" name="tx2209"/>
            <p:cNvSpPr/>
            <p:nvPr/>
          </p:nvSpPr>
          <p:spPr>
            <a:xfrm>
              <a:off x="3694275"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10" name="tx2210"/>
            <p:cNvSpPr/>
            <p:nvPr/>
          </p:nvSpPr>
          <p:spPr>
            <a:xfrm>
              <a:off x="3997681"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11" name="tx2211"/>
            <p:cNvSpPr/>
            <p:nvPr/>
          </p:nvSpPr>
          <p:spPr>
            <a:xfrm>
              <a:off x="4301086"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12" name="tx2212"/>
            <p:cNvSpPr/>
            <p:nvPr/>
          </p:nvSpPr>
          <p:spPr>
            <a:xfrm>
              <a:off x="4604492"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13" name="tx2213"/>
            <p:cNvSpPr/>
            <p:nvPr/>
          </p:nvSpPr>
          <p:spPr>
            <a:xfrm>
              <a:off x="4907898"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14" name="tx2214"/>
            <p:cNvSpPr/>
            <p:nvPr/>
          </p:nvSpPr>
          <p:spPr>
            <a:xfrm>
              <a:off x="5211304"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15" name="tx2215"/>
            <p:cNvSpPr/>
            <p:nvPr/>
          </p:nvSpPr>
          <p:spPr>
            <a:xfrm>
              <a:off x="5514710"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16" name="tx2216"/>
            <p:cNvSpPr/>
            <p:nvPr/>
          </p:nvSpPr>
          <p:spPr>
            <a:xfrm>
              <a:off x="5818116"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17" name="tx2217"/>
            <p:cNvSpPr/>
            <p:nvPr/>
          </p:nvSpPr>
          <p:spPr>
            <a:xfrm>
              <a:off x="6121521"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18" name="tx2218"/>
            <p:cNvSpPr/>
            <p:nvPr/>
          </p:nvSpPr>
          <p:spPr>
            <a:xfrm>
              <a:off x="6424927"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19" name="tx2219"/>
            <p:cNvSpPr/>
            <p:nvPr/>
          </p:nvSpPr>
          <p:spPr>
            <a:xfrm>
              <a:off x="6728333"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20" name="tx2220"/>
            <p:cNvSpPr/>
            <p:nvPr/>
          </p:nvSpPr>
          <p:spPr>
            <a:xfrm>
              <a:off x="7031739"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21" name="tx2221"/>
            <p:cNvSpPr/>
            <p:nvPr/>
          </p:nvSpPr>
          <p:spPr>
            <a:xfrm>
              <a:off x="7335145"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22" name="tx2222"/>
            <p:cNvSpPr/>
            <p:nvPr/>
          </p:nvSpPr>
          <p:spPr>
            <a:xfrm>
              <a:off x="7638550"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23" name="tx2223"/>
            <p:cNvSpPr/>
            <p:nvPr/>
          </p:nvSpPr>
          <p:spPr>
            <a:xfrm>
              <a:off x="7941956"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24" name="tx2224"/>
            <p:cNvSpPr/>
            <p:nvPr/>
          </p:nvSpPr>
          <p:spPr>
            <a:xfrm>
              <a:off x="8245362"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25" name="tx2225"/>
            <p:cNvSpPr/>
            <p:nvPr/>
          </p:nvSpPr>
          <p:spPr>
            <a:xfrm>
              <a:off x="8548768"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26" name="tx2226"/>
            <p:cNvSpPr/>
            <p:nvPr/>
          </p:nvSpPr>
          <p:spPr>
            <a:xfrm>
              <a:off x="8852174" y="24821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27" name="tx2227"/>
            <p:cNvSpPr/>
            <p:nvPr/>
          </p:nvSpPr>
          <p:spPr>
            <a:xfrm>
              <a:off x="1873840"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28" name="tx2228"/>
            <p:cNvSpPr/>
            <p:nvPr/>
          </p:nvSpPr>
          <p:spPr>
            <a:xfrm>
              <a:off x="2177246"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229" name="tx2229"/>
            <p:cNvSpPr/>
            <p:nvPr/>
          </p:nvSpPr>
          <p:spPr>
            <a:xfrm>
              <a:off x="2480651"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0" name="tx2230"/>
            <p:cNvSpPr/>
            <p:nvPr/>
          </p:nvSpPr>
          <p:spPr>
            <a:xfrm>
              <a:off x="2784057"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31" name="tx2231"/>
            <p:cNvSpPr/>
            <p:nvPr/>
          </p:nvSpPr>
          <p:spPr>
            <a:xfrm>
              <a:off x="3087463"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32" name="tx2232"/>
            <p:cNvSpPr/>
            <p:nvPr/>
          </p:nvSpPr>
          <p:spPr>
            <a:xfrm>
              <a:off x="3390869"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3" name="tx2233"/>
            <p:cNvSpPr/>
            <p:nvPr/>
          </p:nvSpPr>
          <p:spPr>
            <a:xfrm>
              <a:off x="3694275"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4" name="tx2234"/>
            <p:cNvSpPr/>
            <p:nvPr/>
          </p:nvSpPr>
          <p:spPr>
            <a:xfrm>
              <a:off x="3997681"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5" name="tx2235"/>
            <p:cNvSpPr/>
            <p:nvPr/>
          </p:nvSpPr>
          <p:spPr>
            <a:xfrm>
              <a:off x="4301086"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6" name="tx2236"/>
            <p:cNvSpPr/>
            <p:nvPr/>
          </p:nvSpPr>
          <p:spPr>
            <a:xfrm>
              <a:off x="4604492"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7" name="tx2237"/>
            <p:cNvSpPr/>
            <p:nvPr/>
          </p:nvSpPr>
          <p:spPr>
            <a:xfrm>
              <a:off x="4907898"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8" name="tx2238"/>
            <p:cNvSpPr/>
            <p:nvPr/>
          </p:nvSpPr>
          <p:spPr>
            <a:xfrm>
              <a:off x="5211304"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39" name="tx2239"/>
            <p:cNvSpPr/>
            <p:nvPr/>
          </p:nvSpPr>
          <p:spPr>
            <a:xfrm>
              <a:off x="5514710"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40" name="tx2240"/>
            <p:cNvSpPr/>
            <p:nvPr/>
          </p:nvSpPr>
          <p:spPr>
            <a:xfrm>
              <a:off x="5818116"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41" name="tx2241"/>
            <p:cNvSpPr/>
            <p:nvPr/>
          </p:nvSpPr>
          <p:spPr>
            <a:xfrm>
              <a:off x="6121521" y="209475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42" name="tx2242"/>
            <p:cNvSpPr/>
            <p:nvPr/>
          </p:nvSpPr>
          <p:spPr>
            <a:xfrm>
              <a:off x="6424927"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43" name="tx2243"/>
            <p:cNvSpPr/>
            <p:nvPr/>
          </p:nvSpPr>
          <p:spPr>
            <a:xfrm>
              <a:off x="6728333"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44" name="tx2244"/>
            <p:cNvSpPr/>
            <p:nvPr/>
          </p:nvSpPr>
          <p:spPr>
            <a:xfrm>
              <a:off x="7031739" y="209475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45" name="tx2245"/>
            <p:cNvSpPr/>
            <p:nvPr/>
          </p:nvSpPr>
          <p:spPr>
            <a:xfrm>
              <a:off x="7335145"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46" name="tx2246"/>
            <p:cNvSpPr/>
            <p:nvPr/>
          </p:nvSpPr>
          <p:spPr>
            <a:xfrm>
              <a:off x="7638550"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47" name="tx2247"/>
            <p:cNvSpPr/>
            <p:nvPr/>
          </p:nvSpPr>
          <p:spPr>
            <a:xfrm>
              <a:off x="7941956"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48" name="tx2248"/>
            <p:cNvSpPr/>
            <p:nvPr/>
          </p:nvSpPr>
          <p:spPr>
            <a:xfrm>
              <a:off x="8245362"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49" name="tx2249"/>
            <p:cNvSpPr/>
            <p:nvPr/>
          </p:nvSpPr>
          <p:spPr>
            <a:xfrm>
              <a:off x="8548768"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50" name="tx2250"/>
            <p:cNvSpPr/>
            <p:nvPr/>
          </p:nvSpPr>
          <p:spPr>
            <a:xfrm>
              <a:off x="8852174" y="20947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51" name="tx2251"/>
            <p:cNvSpPr/>
            <p:nvPr/>
          </p:nvSpPr>
          <p:spPr>
            <a:xfrm>
              <a:off x="1873840"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52" name="tx2252"/>
            <p:cNvSpPr/>
            <p:nvPr/>
          </p:nvSpPr>
          <p:spPr>
            <a:xfrm>
              <a:off x="2177246"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53" name="tx2253"/>
            <p:cNvSpPr/>
            <p:nvPr/>
          </p:nvSpPr>
          <p:spPr>
            <a:xfrm>
              <a:off x="2480651"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54" name="tx2254"/>
            <p:cNvSpPr/>
            <p:nvPr/>
          </p:nvSpPr>
          <p:spPr>
            <a:xfrm>
              <a:off x="2784057"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255" name="tx2255"/>
            <p:cNvSpPr/>
            <p:nvPr/>
          </p:nvSpPr>
          <p:spPr>
            <a:xfrm>
              <a:off x="3087463"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6" name="tx2256"/>
            <p:cNvSpPr/>
            <p:nvPr/>
          </p:nvSpPr>
          <p:spPr>
            <a:xfrm>
              <a:off x="3390869"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7" name="tx2257"/>
            <p:cNvSpPr/>
            <p:nvPr/>
          </p:nvSpPr>
          <p:spPr>
            <a:xfrm>
              <a:off x="3694275"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58" name="tx2258"/>
            <p:cNvSpPr/>
            <p:nvPr/>
          </p:nvSpPr>
          <p:spPr>
            <a:xfrm>
              <a:off x="3997681"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59" name="tx2259"/>
            <p:cNvSpPr/>
            <p:nvPr/>
          </p:nvSpPr>
          <p:spPr>
            <a:xfrm>
              <a:off x="4301086"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260" name="tx2260"/>
            <p:cNvSpPr/>
            <p:nvPr/>
          </p:nvSpPr>
          <p:spPr>
            <a:xfrm>
              <a:off x="4604492" y="178483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61" name="tx2261"/>
            <p:cNvSpPr/>
            <p:nvPr/>
          </p:nvSpPr>
          <p:spPr>
            <a:xfrm>
              <a:off x="4907898"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62" name="tx2262"/>
            <p:cNvSpPr/>
            <p:nvPr/>
          </p:nvSpPr>
          <p:spPr>
            <a:xfrm>
              <a:off x="5211304"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3" name="tx2263"/>
            <p:cNvSpPr/>
            <p:nvPr/>
          </p:nvSpPr>
          <p:spPr>
            <a:xfrm>
              <a:off x="5514710"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4" name="tx2264"/>
            <p:cNvSpPr/>
            <p:nvPr/>
          </p:nvSpPr>
          <p:spPr>
            <a:xfrm>
              <a:off x="5818116"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5" name="tx2265"/>
            <p:cNvSpPr/>
            <p:nvPr/>
          </p:nvSpPr>
          <p:spPr>
            <a:xfrm>
              <a:off x="6121521"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66" name="tx2266"/>
            <p:cNvSpPr/>
            <p:nvPr/>
          </p:nvSpPr>
          <p:spPr>
            <a:xfrm>
              <a:off x="6424927"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67" name="tx2267"/>
            <p:cNvSpPr/>
            <p:nvPr/>
          </p:nvSpPr>
          <p:spPr>
            <a:xfrm>
              <a:off x="6728333"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68" name="tx2268"/>
            <p:cNvSpPr/>
            <p:nvPr/>
          </p:nvSpPr>
          <p:spPr>
            <a:xfrm>
              <a:off x="7031739"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69" name="tx2269"/>
            <p:cNvSpPr/>
            <p:nvPr/>
          </p:nvSpPr>
          <p:spPr>
            <a:xfrm>
              <a:off x="7335145"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0" name="tx2270"/>
            <p:cNvSpPr/>
            <p:nvPr/>
          </p:nvSpPr>
          <p:spPr>
            <a:xfrm>
              <a:off x="7638550"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1" name="tx2271"/>
            <p:cNvSpPr/>
            <p:nvPr/>
          </p:nvSpPr>
          <p:spPr>
            <a:xfrm>
              <a:off x="7941956"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2" name="tx2272"/>
            <p:cNvSpPr/>
            <p:nvPr/>
          </p:nvSpPr>
          <p:spPr>
            <a:xfrm>
              <a:off x="8245362"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73" name="tx2273"/>
            <p:cNvSpPr/>
            <p:nvPr/>
          </p:nvSpPr>
          <p:spPr>
            <a:xfrm>
              <a:off x="8548768"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74" name="tx2274"/>
            <p:cNvSpPr/>
            <p:nvPr/>
          </p:nvSpPr>
          <p:spPr>
            <a:xfrm>
              <a:off x="8852174" y="17848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75" name="tx2275"/>
            <p:cNvSpPr/>
            <p:nvPr/>
          </p:nvSpPr>
          <p:spPr>
            <a:xfrm>
              <a:off x="1873840"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6" name="tx2276"/>
            <p:cNvSpPr/>
            <p:nvPr/>
          </p:nvSpPr>
          <p:spPr>
            <a:xfrm>
              <a:off x="2177246"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77" name="tx2277"/>
            <p:cNvSpPr/>
            <p:nvPr/>
          </p:nvSpPr>
          <p:spPr>
            <a:xfrm>
              <a:off x="2480651"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78" name="tx2278"/>
            <p:cNvSpPr/>
            <p:nvPr/>
          </p:nvSpPr>
          <p:spPr>
            <a:xfrm>
              <a:off x="2784057"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79" name="tx2279"/>
            <p:cNvSpPr/>
            <p:nvPr/>
          </p:nvSpPr>
          <p:spPr>
            <a:xfrm>
              <a:off x="3087463"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80" name="tx2280"/>
            <p:cNvSpPr/>
            <p:nvPr/>
          </p:nvSpPr>
          <p:spPr>
            <a:xfrm>
              <a:off x="3390869"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1" name="tx2281"/>
            <p:cNvSpPr/>
            <p:nvPr/>
          </p:nvSpPr>
          <p:spPr>
            <a:xfrm>
              <a:off x="3694275"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2" name="tx2282"/>
            <p:cNvSpPr/>
            <p:nvPr/>
          </p:nvSpPr>
          <p:spPr>
            <a:xfrm>
              <a:off x="3997681"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3" name="tx2283"/>
            <p:cNvSpPr/>
            <p:nvPr/>
          </p:nvSpPr>
          <p:spPr>
            <a:xfrm>
              <a:off x="4301086"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4" name="tx2284"/>
            <p:cNvSpPr/>
            <p:nvPr/>
          </p:nvSpPr>
          <p:spPr>
            <a:xfrm>
              <a:off x="4604492"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5" name="tx2285"/>
            <p:cNvSpPr/>
            <p:nvPr/>
          </p:nvSpPr>
          <p:spPr>
            <a:xfrm>
              <a:off x="4907898"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86" name="tx2286"/>
            <p:cNvSpPr/>
            <p:nvPr/>
          </p:nvSpPr>
          <p:spPr>
            <a:xfrm>
              <a:off x="5211304"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7" name="tx2287"/>
            <p:cNvSpPr/>
            <p:nvPr/>
          </p:nvSpPr>
          <p:spPr>
            <a:xfrm>
              <a:off x="5514710"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8" name="tx2288"/>
            <p:cNvSpPr/>
            <p:nvPr/>
          </p:nvSpPr>
          <p:spPr>
            <a:xfrm>
              <a:off x="5818116"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89" name="tx2289"/>
            <p:cNvSpPr/>
            <p:nvPr/>
          </p:nvSpPr>
          <p:spPr>
            <a:xfrm>
              <a:off x="6121521"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90" name="tx2290"/>
            <p:cNvSpPr/>
            <p:nvPr/>
          </p:nvSpPr>
          <p:spPr>
            <a:xfrm>
              <a:off x="6424927" y="131996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291" name="tx2291"/>
            <p:cNvSpPr/>
            <p:nvPr/>
          </p:nvSpPr>
          <p:spPr>
            <a:xfrm>
              <a:off x="6728333"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2" name="tx2292"/>
            <p:cNvSpPr/>
            <p:nvPr/>
          </p:nvSpPr>
          <p:spPr>
            <a:xfrm>
              <a:off x="7031739"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3" name="tx2293"/>
            <p:cNvSpPr/>
            <p:nvPr/>
          </p:nvSpPr>
          <p:spPr>
            <a:xfrm>
              <a:off x="7335145"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294" name="tx2294"/>
            <p:cNvSpPr/>
            <p:nvPr/>
          </p:nvSpPr>
          <p:spPr>
            <a:xfrm>
              <a:off x="7638550"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295" name="tx2295"/>
            <p:cNvSpPr/>
            <p:nvPr/>
          </p:nvSpPr>
          <p:spPr>
            <a:xfrm>
              <a:off x="7941956"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296" name="tx2296"/>
            <p:cNvSpPr/>
            <p:nvPr/>
          </p:nvSpPr>
          <p:spPr>
            <a:xfrm>
              <a:off x="8245362"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297" name="tx2297"/>
            <p:cNvSpPr/>
            <p:nvPr/>
          </p:nvSpPr>
          <p:spPr>
            <a:xfrm>
              <a:off x="8548768"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8" name="tx2298"/>
            <p:cNvSpPr/>
            <p:nvPr/>
          </p:nvSpPr>
          <p:spPr>
            <a:xfrm>
              <a:off x="8852174" y="1320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299" name="tx2299"/>
            <p:cNvSpPr/>
            <p:nvPr/>
          </p:nvSpPr>
          <p:spPr>
            <a:xfrm>
              <a:off x="7941956"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00" name="tx2300"/>
            <p:cNvSpPr/>
            <p:nvPr/>
          </p:nvSpPr>
          <p:spPr>
            <a:xfrm>
              <a:off x="8245362"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01" name="tx2301"/>
            <p:cNvSpPr/>
            <p:nvPr/>
          </p:nvSpPr>
          <p:spPr>
            <a:xfrm>
              <a:off x="8548768"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02" name="tx2302"/>
            <p:cNvSpPr/>
            <p:nvPr/>
          </p:nvSpPr>
          <p:spPr>
            <a:xfrm>
              <a:off x="8852174"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03" name="tx2303"/>
            <p:cNvSpPr/>
            <p:nvPr/>
          </p:nvSpPr>
          <p:spPr>
            <a:xfrm>
              <a:off x="1873840"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04" name="tx2304"/>
            <p:cNvSpPr/>
            <p:nvPr/>
          </p:nvSpPr>
          <p:spPr>
            <a:xfrm>
              <a:off x="2177246"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05" name="tx2305"/>
            <p:cNvSpPr/>
            <p:nvPr/>
          </p:nvSpPr>
          <p:spPr>
            <a:xfrm>
              <a:off x="2480651"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6" name="tx2306"/>
            <p:cNvSpPr/>
            <p:nvPr/>
          </p:nvSpPr>
          <p:spPr>
            <a:xfrm>
              <a:off x="2784057"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7" name="tx2307"/>
            <p:cNvSpPr/>
            <p:nvPr/>
          </p:nvSpPr>
          <p:spPr>
            <a:xfrm>
              <a:off x="3087463"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08" name="tx2308"/>
            <p:cNvSpPr/>
            <p:nvPr/>
          </p:nvSpPr>
          <p:spPr>
            <a:xfrm>
              <a:off x="3390869"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09" name="tx2309"/>
            <p:cNvSpPr/>
            <p:nvPr/>
          </p:nvSpPr>
          <p:spPr>
            <a:xfrm>
              <a:off x="3694275"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10" name="tx2310"/>
            <p:cNvSpPr/>
            <p:nvPr/>
          </p:nvSpPr>
          <p:spPr>
            <a:xfrm>
              <a:off x="3997681"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11" name="tx2311"/>
            <p:cNvSpPr/>
            <p:nvPr/>
          </p:nvSpPr>
          <p:spPr>
            <a:xfrm>
              <a:off x="4301086" y="341191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12" name="tx2312"/>
            <p:cNvSpPr/>
            <p:nvPr/>
          </p:nvSpPr>
          <p:spPr>
            <a:xfrm>
              <a:off x="1873840" y="18623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13" name="tx2313"/>
            <p:cNvSpPr/>
            <p:nvPr/>
          </p:nvSpPr>
          <p:spPr>
            <a:xfrm>
              <a:off x="2177246"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14" name="tx2314"/>
            <p:cNvSpPr/>
            <p:nvPr/>
          </p:nvSpPr>
          <p:spPr>
            <a:xfrm>
              <a:off x="2480651"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15" name="tx2315"/>
            <p:cNvSpPr/>
            <p:nvPr/>
          </p:nvSpPr>
          <p:spPr>
            <a:xfrm>
              <a:off x="2784057"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16" name="tx2316"/>
            <p:cNvSpPr/>
            <p:nvPr/>
          </p:nvSpPr>
          <p:spPr>
            <a:xfrm>
              <a:off x="3087463"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17" name="tx2317"/>
            <p:cNvSpPr/>
            <p:nvPr/>
          </p:nvSpPr>
          <p:spPr>
            <a:xfrm>
              <a:off x="3390869"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18" name="tx2318"/>
            <p:cNvSpPr/>
            <p:nvPr/>
          </p:nvSpPr>
          <p:spPr>
            <a:xfrm>
              <a:off x="3694275"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19" name="tx2319"/>
            <p:cNvSpPr/>
            <p:nvPr/>
          </p:nvSpPr>
          <p:spPr>
            <a:xfrm>
              <a:off x="3997681"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20" name="tx2320"/>
            <p:cNvSpPr/>
            <p:nvPr/>
          </p:nvSpPr>
          <p:spPr>
            <a:xfrm>
              <a:off x="4301086"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21" name="tx2321"/>
            <p:cNvSpPr/>
            <p:nvPr/>
          </p:nvSpPr>
          <p:spPr>
            <a:xfrm>
              <a:off x="4604492"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22" name="tx2322"/>
            <p:cNvSpPr/>
            <p:nvPr/>
          </p:nvSpPr>
          <p:spPr>
            <a:xfrm>
              <a:off x="4907898"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23" name="tx2323"/>
            <p:cNvSpPr/>
            <p:nvPr/>
          </p:nvSpPr>
          <p:spPr>
            <a:xfrm>
              <a:off x="5211304"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24" name="tx2324"/>
            <p:cNvSpPr/>
            <p:nvPr/>
          </p:nvSpPr>
          <p:spPr>
            <a:xfrm>
              <a:off x="5514710"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5" name="tx2325"/>
            <p:cNvSpPr/>
            <p:nvPr/>
          </p:nvSpPr>
          <p:spPr>
            <a:xfrm>
              <a:off x="5818116"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6" name="tx2326"/>
            <p:cNvSpPr/>
            <p:nvPr/>
          </p:nvSpPr>
          <p:spPr>
            <a:xfrm>
              <a:off x="6121521"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7" name="tx2327"/>
            <p:cNvSpPr/>
            <p:nvPr/>
          </p:nvSpPr>
          <p:spPr>
            <a:xfrm>
              <a:off x="6424927"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8" name="tx2328"/>
            <p:cNvSpPr/>
            <p:nvPr/>
          </p:nvSpPr>
          <p:spPr>
            <a:xfrm>
              <a:off x="6728333"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29" name="tx2329"/>
            <p:cNvSpPr/>
            <p:nvPr/>
          </p:nvSpPr>
          <p:spPr>
            <a:xfrm>
              <a:off x="7031739"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0" name="tx2330"/>
            <p:cNvSpPr/>
            <p:nvPr/>
          </p:nvSpPr>
          <p:spPr>
            <a:xfrm>
              <a:off x="7335145"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1" name="tx2331"/>
            <p:cNvSpPr/>
            <p:nvPr/>
          </p:nvSpPr>
          <p:spPr>
            <a:xfrm>
              <a:off x="7638550"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2" name="tx2332"/>
            <p:cNvSpPr/>
            <p:nvPr/>
          </p:nvSpPr>
          <p:spPr>
            <a:xfrm>
              <a:off x="7941956"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3" name="tx2333"/>
            <p:cNvSpPr/>
            <p:nvPr/>
          </p:nvSpPr>
          <p:spPr>
            <a:xfrm>
              <a:off x="8245362"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4" name="tx2334"/>
            <p:cNvSpPr/>
            <p:nvPr/>
          </p:nvSpPr>
          <p:spPr>
            <a:xfrm>
              <a:off x="8548768"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5" name="tx2335"/>
            <p:cNvSpPr/>
            <p:nvPr/>
          </p:nvSpPr>
          <p:spPr>
            <a:xfrm>
              <a:off x="8852174" y="18623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36" name="tx2336"/>
            <p:cNvSpPr/>
            <p:nvPr/>
          </p:nvSpPr>
          <p:spPr>
            <a:xfrm>
              <a:off x="1873840"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37" name="tx2337"/>
            <p:cNvSpPr/>
            <p:nvPr/>
          </p:nvSpPr>
          <p:spPr>
            <a:xfrm>
              <a:off x="2177246"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38" name="tx2338"/>
            <p:cNvSpPr/>
            <p:nvPr/>
          </p:nvSpPr>
          <p:spPr>
            <a:xfrm>
              <a:off x="2480651"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39" name="tx2339"/>
            <p:cNvSpPr/>
            <p:nvPr/>
          </p:nvSpPr>
          <p:spPr>
            <a:xfrm>
              <a:off x="2784057"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40" name="tx2340"/>
            <p:cNvSpPr/>
            <p:nvPr/>
          </p:nvSpPr>
          <p:spPr>
            <a:xfrm>
              <a:off x="3087463"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41" name="tx2341"/>
            <p:cNvSpPr/>
            <p:nvPr/>
          </p:nvSpPr>
          <p:spPr>
            <a:xfrm>
              <a:off x="3390869"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42" name="tx2342"/>
            <p:cNvSpPr/>
            <p:nvPr/>
          </p:nvSpPr>
          <p:spPr>
            <a:xfrm>
              <a:off x="3694275"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43" name="tx2343"/>
            <p:cNvSpPr/>
            <p:nvPr/>
          </p:nvSpPr>
          <p:spPr>
            <a:xfrm>
              <a:off x="3997681"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44" name="tx2344"/>
            <p:cNvSpPr/>
            <p:nvPr/>
          </p:nvSpPr>
          <p:spPr>
            <a:xfrm>
              <a:off x="4301086"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45" name="tx2345"/>
            <p:cNvSpPr/>
            <p:nvPr/>
          </p:nvSpPr>
          <p:spPr>
            <a:xfrm>
              <a:off x="4604492"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46" name="tx2346"/>
            <p:cNvSpPr/>
            <p:nvPr/>
          </p:nvSpPr>
          <p:spPr>
            <a:xfrm>
              <a:off x="4907898"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47" name="tx2347"/>
            <p:cNvSpPr/>
            <p:nvPr/>
          </p:nvSpPr>
          <p:spPr>
            <a:xfrm>
              <a:off x="5211304"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48" name="tx2348"/>
            <p:cNvSpPr/>
            <p:nvPr/>
          </p:nvSpPr>
          <p:spPr>
            <a:xfrm>
              <a:off x="5514710"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49" name="tx2349"/>
            <p:cNvSpPr/>
            <p:nvPr/>
          </p:nvSpPr>
          <p:spPr>
            <a:xfrm>
              <a:off x="5818116"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50" name="tx2350"/>
            <p:cNvSpPr/>
            <p:nvPr/>
          </p:nvSpPr>
          <p:spPr>
            <a:xfrm>
              <a:off x="6121521"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51" name="tx2351"/>
            <p:cNvSpPr/>
            <p:nvPr/>
          </p:nvSpPr>
          <p:spPr>
            <a:xfrm>
              <a:off x="6424927"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52" name="tx2352"/>
            <p:cNvSpPr/>
            <p:nvPr/>
          </p:nvSpPr>
          <p:spPr>
            <a:xfrm>
              <a:off x="6728333" y="263710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53" name="tx2353"/>
            <p:cNvSpPr/>
            <p:nvPr/>
          </p:nvSpPr>
          <p:spPr>
            <a:xfrm>
              <a:off x="7031739"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54" name="tx2354"/>
            <p:cNvSpPr/>
            <p:nvPr/>
          </p:nvSpPr>
          <p:spPr>
            <a:xfrm>
              <a:off x="7335145"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55" name="tx2355"/>
            <p:cNvSpPr/>
            <p:nvPr/>
          </p:nvSpPr>
          <p:spPr>
            <a:xfrm>
              <a:off x="7638550" y="263713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56" name="tx2356"/>
            <p:cNvSpPr/>
            <p:nvPr/>
          </p:nvSpPr>
          <p:spPr>
            <a:xfrm>
              <a:off x="1873840" y="550493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2357" name="tx2357"/>
            <p:cNvSpPr/>
            <p:nvPr/>
          </p:nvSpPr>
          <p:spPr>
            <a:xfrm>
              <a:off x="2177246"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2358" name="tx2358"/>
            <p:cNvSpPr/>
            <p:nvPr/>
          </p:nvSpPr>
          <p:spPr>
            <a:xfrm>
              <a:off x="2480651"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2359" name="tx2359"/>
            <p:cNvSpPr/>
            <p:nvPr/>
          </p:nvSpPr>
          <p:spPr>
            <a:xfrm>
              <a:off x="2784057"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60" name="tx2360"/>
            <p:cNvSpPr/>
            <p:nvPr/>
          </p:nvSpPr>
          <p:spPr>
            <a:xfrm>
              <a:off x="3087463"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61" name="tx2361"/>
            <p:cNvSpPr/>
            <p:nvPr/>
          </p:nvSpPr>
          <p:spPr>
            <a:xfrm>
              <a:off x="3390869"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362" name="tx2362"/>
            <p:cNvSpPr/>
            <p:nvPr/>
          </p:nvSpPr>
          <p:spPr>
            <a:xfrm>
              <a:off x="3694275"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63" name="tx2363"/>
            <p:cNvSpPr/>
            <p:nvPr/>
          </p:nvSpPr>
          <p:spPr>
            <a:xfrm>
              <a:off x="3997681"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364" name="tx2364"/>
            <p:cNvSpPr/>
            <p:nvPr/>
          </p:nvSpPr>
          <p:spPr>
            <a:xfrm>
              <a:off x="4301086"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365" name="tx2365"/>
            <p:cNvSpPr/>
            <p:nvPr/>
          </p:nvSpPr>
          <p:spPr>
            <a:xfrm>
              <a:off x="4604492"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366" name="tx2366"/>
            <p:cNvSpPr/>
            <p:nvPr/>
          </p:nvSpPr>
          <p:spPr>
            <a:xfrm>
              <a:off x="4907898" y="550380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2367" name="tx2367"/>
            <p:cNvSpPr/>
            <p:nvPr/>
          </p:nvSpPr>
          <p:spPr>
            <a:xfrm>
              <a:off x="5211304"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368" name="tx2368"/>
            <p:cNvSpPr/>
            <p:nvPr/>
          </p:nvSpPr>
          <p:spPr>
            <a:xfrm>
              <a:off x="5514710" y="550380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69" name="tx2369"/>
            <p:cNvSpPr/>
            <p:nvPr/>
          </p:nvSpPr>
          <p:spPr>
            <a:xfrm>
              <a:off x="5818116"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370" name="tx2370"/>
            <p:cNvSpPr/>
            <p:nvPr/>
          </p:nvSpPr>
          <p:spPr>
            <a:xfrm>
              <a:off x="6121521"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71" name="tx2371"/>
            <p:cNvSpPr/>
            <p:nvPr/>
          </p:nvSpPr>
          <p:spPr>
            <a:xfrm>
              <a:off x="6424927"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372" name="tx2372"/>
            <p:cNvSpPr/>
            <p:nvPr/>
          </p:nvSpPr>
          <p:spPr>
            <a:xfrm>
              <a:off x="6728333" y="550380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73" name="tx2373"/>
            <p:cNvSpPr/>
            <p:nvPr/>
          </p:nvSpPr>
          <p:spPr>
            <a:xfrm>
              <a:off x="7031739"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74" name="tx2374"/>
            <p:cNvSpPr/>
            <p:nvPr/>
          </p:nvSpPr>
          <p:spPr>
            <a:xfrm>
              <a:off x="7335145"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75" name="tx2375"/>
            <p:cNvSpPr/>
            <p:nvPr/>
          </p:nvSpPr>
          <p:spPr>
            <a:xfrm>
              <a:off x="7638550"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76" name="tx2376"/>
            <p:cNvSpPr/>
            <p:nvPr/>
          </p:nvSpPr>
          <p:spPr>
            <a:xfrm>
              <a:off x="1873840"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77" name="tx2377"/>
            <p:cNvSpPr/>
            <p:nvPr/>
          </p:nvSpPr>
          <p:spPr>
            <a:xfrm>
              <a:off x="2177246"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378" name="tx2378"/>
            <p:cNvSpPr/>
            <p:nvPr/>
          </p:nvSpPr>
          <p:spPr>
            <a:xfrm>
              <a:off x="2480651"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79" name="tx2379"/>
            <p:cNvSpPr/>
            <p:nvPr/>
          </p:nvSpPr>
          <p:spPr>
            <a:xfrm>
              <a:off x="2784057"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380" name="tx2380"/>
            <p:cNvSpPr/>
            <p:nvPr/>
          </p:nvSpPr>
          <p:spPr>
            <a:xfrm>
              <a:off x="3087463"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81" name="tx2381"/>
            <p:cNvSpPr/>
            <p:nvPr/>
          </p:nvSpPr>
          <p:spPr>
            <a:xfrm>
              <a:off x="3390869"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382" name="tx2382"/>
            <p:cNvSpPr/>
            <p:nvPr/>
          </p:nvSpPr>
          <p:spPr>
            <a:xfrm>
              <a:off x="3694275"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83" name="tx2383"/>
            <p:cNvSpPr/>
            <p:nvPr/>
          </p:nvSpPr>
          <p:spPr>
            <a:xfrm>
              <a:off x="3997681"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384" name="tx2384"/>
            <p:cNvSpPr/>
            <p:nvPr/>
          </p:nvSpPr>
          <p:spPr>
            <a:xfrm>
              <a:off x="4301086"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385" name="tx2385"/>
            <p:cNvSpPr/>
            <p:nvPr/>
          </p:nvSpPr>
          <p:spPr>
            <a:xfrm>
              <a:off x="4604492"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386" name="tx2386"/>
            <p:cNvSpPr/>
            <p:nvPr/>
          </p:nvSpPr>
          <p:spPr>
            <a:xfrm>
              <a:off x="4907898" y="42641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387" name="tx2387"/>
            <p:cNvSpPr/>
            <p:nvPr/>
          </p:nvSpPr>
          <p:spPr>
            <a:xfrm>
              <a:off x="5211304"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88" name="tx2388"/>
            <p:cNvSpPr/>
            <p:nvPr/>
          </p:nvSpPr>
          <p:spPr>
            <a:xfrm>
              <a:off x="5514710"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89" name="tx2389"/>
            <p:cNvSpPr/>
            <p:nvPr/>
          </p:nvSpPr>
          <p:spPr>
            <a:xfrm>
              <a:off x="5818116"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390" name="tx2390"/>
            <p:cNvSpPr/>
            <p:nvPr/>
          </p:nvSpPr>
          <p:spPr>
            <a:xfrm>
              <a:off x="6121521"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391" name="tx2391"/>
            <p:cNvSpPr/>
            <p:nvPr/>
          </p:nvSpPr>
          <p:spPr>
            <a:xfrm>
              <a:off x="6424927"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392" name="tx2392"/>
            <p:cNvSpPr/>
            <p:nvPr/>
          </p:nvSpPr>
          <p:spPr>
            <a:xfrm>
              <a:off x="6728333"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393" name="tx2393"/>
            <p:cNvSpPr/>
            <p:nvPr/>
          </p:nvSpPr>
          <p:spPr>
            <a:xfrm>
              <a:off x="7031739"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94" name="tx2394"/>
            <p:cNvSpPr/>
            <p:nvPr/>
          </p:nvSpPr>
          <p:spPr>
            <a:xfrm>
              <a:off x="7335145"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95" name="tx2395"/>
            <p:cNvSpPr/>
            <p:nvPr/>
          </p:nvSpPr>
          <p:spPr>
            <a:xfrm>
              <a:off x="7638550"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96" name="tx2396"/>
            <p:cNvSpPr/>
            <p:nvPr/>
          </p:nvSpPr>
          <p:spPr>
            <a:xfrm>
              <a:off x="7941956"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97" name="tx2397"/>
            <p:cNvSpPr/>
            <p:nvPr/>
          </p:nvSpPr>
          <p:spPr>
            <a:xfrm>
              <a:off x="8245362"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98" name="tx2398"/>
            <p:cNvSpPr/>
            <p:nvPr/>
          </p:nvSpPr>
          <p:spPr>
            <a:xfrm>
              <a:off x="8548768"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399" name="tx2399"/>
            <p:cNvSpPr/>
            <p:nvPr/>
          </p:nvSpPr>
          <p:spPr>
            <a:xfrm>
              <a:off x="8852174" y="42641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00" name="tx2400"/>
            <p:cNvSpPr/>
            <p:nvPr/>
          </p:nvSpPr>
          <p:spPr>
            <a:xfrm>
              <a:off x="7941956"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01" name="tx2401"/>
            <p:cNvSpPr/>
            <p:nvPr/>
          </p:nvSpPr>
          <p:spPr>
            <a:xfrm>
              <a:off x="8245362"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02" name="tx2402"/>
            <p:cNvSpPr/>
            <p:nvPr/>
          </p:nvSpPr>
          <p:spPr>
            <a:xfrm>
              <a:off x="8548768"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03" name="tx2403"/>
            <p:cNvSpPr/>
            <p:nvPr/>
          </p:nvSpPr>
          <p:spPr>
            <a:xfrm>
              <a:off x="8852174" y="55038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04" name="tx2404"/>
            <p:cNvSpPr/>
            <p:nvPr/>
          </p:nvSpPr>
          <p:spPr>
            <a:xfrm>
              <a:off x="4301086"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05" name="tx2405"/>
            <p:cNvSpPr/>
            <p:nvPr/>
          </p:nvSpPr>
          <p:spPr>
            <a:xfrm>
              <a:off x="1873840"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06" name="tx2406"/>
            <p:cNvSpPr/>
            <p:nvPr/>
          </p:nvSpPr>
          <p:spPr>
            <a:xfrm>
              <a:off x="2177246"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07" name="tx2407"/>
            <p:cNvSpPr/>
            <p:nvPr/>
          </p:nvSpPr>
          <p:spPr>
            <a:xfrm>
              <a:off x="2480651"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08" name="tx2408"/>
            <p:cNvSpPr/>
            <p:nvPr/>
          </p:nvSpPr>
          <p:spPr>
            <a:xfrm>
              <a:off x="2784057"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09" name="tx2409"/>
            <p:cNvSpPr/>
            <p:nvPr/>
          </p:nvSpPr>
          <p:spPr>
            <a:xfrm>
              <a:off x="3087463"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10" name="tx2410"/>
            <p:cNvSpPr/>
            <p:nvPr/>
          </p:nvSpPr>
          <p:spPr>
            <a:xfrm>
              <a:off x="3390869"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11" name="tx2411"/>
            <p:cNvSpPr/>
            <p:nvPr/>
          </p:nvSpPr>
          <p:spPr>
            <a:xfrm>
              <a:off x="3694275"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12" name="tx2412"/>
            <p:cNvSpPr/>
            <p:nvPr/>
          </p:nvSpPr>
          <p:spPr>
            <a:xfrm>
              <a:off x="3997681"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13" name="tx2413"/>
            <p:cNvSpPr/>
            <p:nvPr/>
          </p:nvSpPr>
          <p:spPr>
            <a:xfrm>
              <a:off x="4301086"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14" name="tx2414"/>
            <p:cNvSpPr/>
            <p:nvPr/>
          </p:nvSpPr>
          <p:spPr>
            <a:xfrm>
              <a:off x="4604492"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15" name="tx2415"/>
            <p:cNvSpPr/>
            <p:nvPr/>
          </p:nvSpPr>
          <p:spPr>
            <a:xfrm>
              <a:off x="4907898"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16" name="tx2416"/>
            <p:cNvSpPr/>
            <p:nvPr/>
          </p:nvSpPr>
          <p:spPr>
            <a:xfrm>
              <a:off x="5211304"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17" name="tx2417"/>
            <p:cNvSpPr/>
            <p:nvPr/>
          </p:nvSpPr>
          <p:spPr>
            <a:xfrm>
              <a:off x="5514710"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18" name="tx2418"/>
            <p:cNvSpPr/>
            <p:nvPr/>
          </p:nvSpPr>
          <p:spPr>
            <a:xfrm>
              <a:off x="5818116"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19" name="tx2419"/>
            <p:cNvSpPr/>
            <p:nvPr/>
          </p:nvSpPr>
          <p:spPr>
            <a:xfrm>
              <a:off x="6121521"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20" name="tx2420"/>
            <p:cNvSpPr/>
            <p:nvPr/>
          </p:nvSpPr>
          <p:spPr>
            <a:xfrm>
              <a:off x="6424927"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21" name="tx2421"/>
            <p:cNvSpPr/>
            <p:nvPr/>
          </p:nvSpPr>
          <p:spPr>
            <a:xfrm>
              <a:off x="6728333"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22" name="tx2422"/>
            <p:cNvSpPr/>
            <p:nvPr/>
          </p:nvSpPr>
          <p:spPr>
            <a:xfrm>
              <a:off x="7031739" y="32569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23" name="tx2423"/>
            <p:cNvSpPr/>
            <p:nvPr/>
          </p:nvSpPr>
          <p:spPr>
            <a:xfrm>
              <a:off x="7335145" y="32569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24" name="tx2424"/>
            <p:cNvSpPr/>
            <p:nvPr/>
          </p:nvSpPr>
          <p:spPr>
            <a:xfrm>
              <a:off x="7638550"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25" name="tx2425"/>
            <p:cNvSpPr/>
            <p:nvPr/>
          </p:nvSpPr>
          <p:spPr>
            <a:xfrm>
              <a:off x="7941956"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26" name="tx2426"/>
            <p:cNvSpPr/>
            <p:nvPr/>
          </p:nvSpPr>
          <p:spPr>
            <a:xfrm>
              <a:off x="8245362" y="325692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27" name="tx2427"/>
            <p:cNvSpPr/>
            <p:nvPr/>
          </p:nvSpPr>
          <p:spPr>
            <a:xfrm>
              <a:off x="8548768"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28" name="tx2428"/>
            <p:cNvSpPr/>
            <p:nvPr/>
          </p:nvSpPr>
          <p:spPr>
            <a:xfrm>
              <a:off x="8852174" y="325696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29" name="tx2429"/>
            <p:cNvSpPr/>
            <p:nvPr/>
          </p:nvSpPr>
          <p:spPr>
            <a:xfrm>
              <a:off x="1873840"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430" name="tx2430"/>
            <p:cNvSpPr/>
            <p:nvPr/>
          </p:nvSpPr>
          <p:spPr>
            <a:xfrm>
              <a:off x="2177246"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31" name="tx2431"/>
            <p:cNvSpPr/>
            <p:nvPr/>
          </p:nvSpPr>
          <p:spPr>
            <a:xfrm>
              <a:off x="2480651"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432" name="tx2432"/>
            <p:cNvSpPr/>
            <p:nvPr/>
          </p:nvSpPr>
          <p:spPr>
            <a:xfrm>
              <a:off x="2784057"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433" name="tx2433"/>
            <p:cNvSpPr/>
            <p:nvPr/>
          </p:nvSpPr>
          <p:spPr>
            <a:xfrm>
              <a:off x="3087463"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34" name="tx2434"/>
            <p:cNvSpPr/>
            <p:nvPr/>
          </p:nvSpPr>
          <p:spPr>
            <a:xfrm>
              <a:off x="3390869"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35" name="tx2435"/>
            <p:cNvSpPr/>
            <p:nvPr/>
          </p:nvSpPr>
          <p:spPr>
            <a:xfrm>
              <a:off x="3694275"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36" name="tx2436"/>
            <p:cNvSpPr/>
            <p:nvPr/>
          </p:nvSpPr>
          <p:spPr>
            <a:xfrm>
              <a:off x="3997681"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37" name="tx2437"/>
            <p:cNvSpPr/>
            <p:nvPr/>
          </p:nvSpPr>
          <p:spPr>
            <a:xfrm>
              <a:off x="4301086" y="395423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38" name="tx2438"/>
            <p:cNvSpPr/>
            <p:nvPr/>
          </p:nvSpPr>
          <p:spPr>
            <a:xfrm>
              <a:off x="4604492" y="395423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39" name="tx2439"/>
            <p:cNvSpPr/>
            <p:nvPr/>
          </p:nvSpPr>
          <p:spPr>
            <a:xfrm>
              <a:off x="4907898" y="395423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40" name="tx2440"/>
            <p:cNvSpPr/>
            <p:nvPr/>
          </p:nvSpPr>
          <p:spPr>
            <a:xfrm>
              <a:off x="5211304" y="395423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41" name="tx2441"/>
            <p:cNvSpPr/>
            <p:nvPr/>
          </p:nvSpPr>
          <p:spPr>
            <a:xfrm>
              <a:off x="5514710"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42" name="tx2442"/>
            <p:cNvSpPr/>
            <p:nvPr/>
          </p:nvSpPr>
          <p:spPr>
            <a:xfrm>
              <a:off x="5818116" y="395423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43" name="tx2443"/>
            <p:cNvSpPr/>
            <p:nvPr/>
          </p:nvSpPr>
          <p:spPr>
            <a:xfrm>
              <a:off x="6121521"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444" name="tx2444"/>
            <p:cNvSpPr/>
            <p:nvPr/>
          </p:nvSpPr>
          <p:spPr>
            <a:xfrm>
              <a:off x="6424927"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45" name="tx2445"/>
            <p:cNvSpPr/>
            <p:nvPr/>
          </p:nvSpPr>
          <p:spPr>
            <a:xfrm>
              <a:off x="6728333"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46" name="tx2446"/>
            <p:cNvSpPr/>
            <p:nvPr/>
          </p:nvSpPr>
          <p:spPr>
            <a:xfrm>
              <a:off x="7031739"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47" name="tx2447"/>
            <p:cNvSpPr/>
            <p:nvPr/>
          </p:nvSpPr>
          <p:spPr>
            <a:xfrm>
              <a:off x="7335145"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48" name="tx2448"/>
            <p:cNvSpPr/>
            <p:nvPr/>
          </p:nvSpPr>
          <p:spPr>
            <a:xfrm>
              <a:off x="7638550"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49" name="tx2449"/>
            <p:cNvSpPr/>
            <p:nvPr/>
          </p:nvSpPr>
          <p:spPr>
            <a:xfrm>
              <a:off x="7941956"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50" name="tx2450"/>
            <p:cNvSpPr/>
            <p:nvPr/>
          </p:nvSpPr>
          <p:spPr>
            <a:xfrm>
              <a:off x="8245362"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51" name="tx2451"/>
            <p:cNvSpPr/>
            <p:nvPr/>
          </p:nvSpPr>
          <p:spPr>
            <a:xfrm>
              <a:off x="8548768"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52" name="tx2452"/>
            <p:cNvSpPr/>
            <p:nvPr/>
          </p:nvSpPr>
          <p:spPr>
            <a:xfrm>
              <a:off x="8852174" y="39542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53" name="tx2453"/>
            <p:cNvSpPr/>
            <p:nvPr/>
          </p:nvSpPr>
          <p:spPr>
            <a:xfrm>
              <a:off x="2177246"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54" name="tx2454"/>
            <p:cNvSpPr/>
            <p:nvPr/>
          </p:nvSpPr>
          <p:spPr>
            <a:xfrm>
              <a:off x="3087463"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2455" name="tx2455"/>
            <p:cNvSpPr/>
            <p:nvPr/>
          </p:nvSpPr>
          <p:spPr>
            <a:xfrm>
              <a:off x="3390869"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456" name="tx2456"/>
            <p:cNvSpPr/>
            <p:nvPr/>
          </p:nvSpPr>
          <p:spPr>
            <a:xfrm>
              <a:off x="3694275"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7" name="tx2457"/>
            <p:cNvSpPr/>
            <p:nvPr/>
          </p:nvSpPr>
          <p:spPr>
            <a:xfrm>
              <a:off x="3997681"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8" name="tx2458"/>
            <p:cNvSpPr/>
            <p:nvPr/>
          </p:nvSpPr>
          <p:spPr>
            <a:xfrm>
              <a:off x="4301086"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59" name="tx2459"/>
            <p:cNvSpPr/>
            <p:nvPr/>
          </p:nvSpPr>
          <p:spPr>
            <a:xfrm>
              <a:off x="4604492"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0" name="tx2460"/>
            <p:cNvSpPr/>
            <p:nvPr/>
          </p:nvSpPr>
          <p:spPr>
            <a:xfrm>
              <a:off x="4907898"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1" name="tx2461"/>
            <p:cNvSpPr/>
            <p:nvPr/>
          </p:nvSpPr>
          <p:spPr>
            <a:xfrm>
              <a:off x="5211304"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2" name="tx2462"/>
            <p:cNvSpPr/>
            <p:nvPr/>
          </p:nvSpPr>
          <p:spPr>
            <a:xfrm>
              <a:off x="5514710"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463" name="tx2463"/>
            <p:cNvSpPr/>
            <p:nvPr/>
          </p:nvSpPr>
          <p:spPr>
            <a:xfrm>
              <a:off x="5818116"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64" name="tx2464"/>
            <p:cNvSpPr/>
            <p:nvPr/>
          </p:nvSpPr>
          <p:spPr>
            <a:xfrm>
              <a:off x="6121521"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65" name="tx2465"/>
            <p:cNvSpPr/>
            <p:nvPr/>
          </p:nvSpPr>
          <p:spPr>
            <a:xfrm>
              <a:off x="6424927"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66" name="tx2466"/>
            <p:cNvSpPr/>
            <p:nvPr/>
          </p:nvSpPr>
          <p:spPr>
            <a:xfrm>
              <a:off x="6728333"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67" name="tx2467"/>
            <p:cNvSpPr/>
            <p:nvPr/>
          </p:nvSpPr>
          <p:spPr>
            <a:xfrm>
              <a:off x="7031739"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68" name="tx2468"/>
            <p:cNvSpPr/>
            <p:nvPr/>
          </p:nvSpPr>
          <p:spPr>
            <a:xfrm>
              <a:off x="7335145"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469" name="tx2469"/>
            <p:cNvSpPr/>
            <p:nvPr/>
          </p:nvSpPr>
          <p:spPr>
            <a:xfrm>
              <a:off x="7638550"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470" name="tx2470"/>
            <p:cNvSpPr/>
            <p:nvPr/>
          </p:nvSpPr>
          <p:spPr>
            <a:xfrm>
              <a:off x="7941956"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71" name="tx2471"/>
            <p:cNvSpPr/>
            <p:nvPr/>
          </p:nvSpPr>
          <p:spPr>
            <a:xfrm>
              <a:off x="8245362"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72" name="tx2472"/>
            <p:cNvSpPr/>
            <p:nvPr/>
          </p:nvSpPr>
          <p:spPr>
            <a:xfrm>
              <a:off x="8548768"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73" name="tx2473"/>
            <p:cNvSpPr/>
            <p:nvPr/>
          </p:nvSpPr>
          <p:spPr>
            <a:xfrm>
              <a:off x="8852174"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474" name="tx2474"/>
            <p:cNvSpPr/>
            <p:nvPr/>
          </p:nvSpPr>
          <p:spPr>
            <a:xfrm>
              <a:off x="1873840"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475" name="tx2475"/>
            <p:cNvSpPr/>
            <p:nvPr/>
          </p:nvSpPr>
          <p:spPr>
            <a:xfrm>
              <a:off x="2177246"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476" name="tx2476"/>
            <p:cNvSpPr/>
            <p:nvPr/>
          </p:nvSpPr>
          <p:spPr>
            <a:xfrm>
              <a:off x="2480651"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477" name="tx2477"/>
            <p:cNvSpPr/>
            <p:nvPr/>
          </p:nvSpPr>
          <p:spPr>
            <a:xfrm>
              <a:off x="2784057"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478" name="tx2478"/>
            <p:cNvSpPr/>
            <p:nvPr/>
          </p:nvSpPr>
          <p:spPr>
            <a:xfrm>
              <a:off x="3087463" y="51938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479" name="tx2479"/>
            <p:cNvSpPr/>
            <p:nvPr/>
          </p:nvSpPr>
          <p:spPr>
            <a:xfrm>
              <a:off x="3390869"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480" name="tx2480"/>
            <p:cNvSpPr/>
            <p:nvPr/>
          </p:nvSpPr>
          <p:spPr>
            <a:xfrm>
              <a:off x="3694275"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481" name="tx2481"/>
            <p:cNvSpPr/>
            <p:nvPr/>
          </p:nvSpPr>
          <p:spPr>
            <a:xfrm>
              <a:off x="3997681"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2482" name="tx2482"/>
            <p:cNvSpPr/>
            <p:nvPr/>
          </p:nvSpPr>
          <p:spPr>
            <a:xfrm>
              <a:off x="4301086"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483" name="tx2483"/>
            <p:cNvSpPr/>
            <p:nvPr/>
          </p:nvSpPr>
          <p:spPr>
            <a:xfrm>
              <a:off x="4604492"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84" name="tx2484"/>
            <p:cNvSpPr/>
            <p:nvPr/>
          </p:nvSpPr>
          <p:spPr>
            <a:xfrm>
              <a:off x="4907898"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85" name="tx2485"/>
            <p:cNvSpPr/>
            <p:nvPr/>
          </p:nvSpPr>
          <p:spPr>
            <a:xfrm>
              <a:off x="5211304" y="51938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86" name="tx2486"/>
            <p:cNvSpPr/>
            <p:nvPr/>
          </p:nvSpPr>
          <p:spPr>
            <a:xfrm>
              <a:off x="5514710"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87" name="tx2487"/>
            <p:cNvSpPr/>
            <p:nvPr/>
          </p:nvSpPr>
          <p:spPr>
            <a:xfrm>
              <a:off x="5818116"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88" name="tx2488"/>
            <p:cNvSpPr/>
            <p:nvPr/>
          </p:nvSpPr>
          <p:spPr>
            <a:xfrm>
              <a:off x="6121521" y="51938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89" name="tx2489"/>
            <p:cNvSpPr/>
            <p:nvPr/>
          </p:nvSpPr>
          <p:spPr>
            <a:xfrm>
              <a:off x="6424927" y="51938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90" name="tx2490"/>
            <p:cNvSpPr/>
            <p:nvPr/>
          </p:nvSpPr>
          <p:spPr>
            <a:xfrm>
              <a:off x="6728333"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91" name="tx2491"/>
            <p:cNvSpPr/>
            <p:nvPr/>
          </p:nvSpPr>
          <p:spPr>
            <a:xfrm>
              <a:off x="7031739" y="519388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492" name="tx2492"/>
            <p:cNvSpPr/>
            <p:nvPr/>
          </p:nvSpPr>
          <p:spPr>
            <a:xfrm>
              <a:off x="7335145"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93" name="tx2493"/>
            <p:cNvSpPr/>
            <p:nvPr/>
          </p:nvSpPr>
          <p:spPr>
            <a:xfrm>
              <a:off x="7638550"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494" name="tx2494"/>
            <p:cNvSpPr/>
            <p:nvPr/>
          </p:nvSpPr>
          <p:spPr>
            <a:xfrm>
              <a:off x="7941956"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95" name="tx2495"/>
            <p:cNvSpPr/>
            <p:nvPr/>
          </p:nvSpPr>
          <p:spPr>
            <a:xfrm>
              <a:off x="8245362"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496" name="tx2496"/>
            <p:cNvSpPr/>
            <p:nvPr/>
          </p:nvSpPr>
          <p:spPr>
            <a:xfrm>
              <a:off x="8548768"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497" name="tx2497"/>
            <p:cNvSpPr/>
            <p:nvPr/>
          </p:nvSpPr>
          <p:spPr>
            <a:xfrm>
              <a:off x="8852174" y="51939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498" name="tx2498"/>
            <p:cNvSpPr/>
            <p:nvPr/>
          </p:nvSpPr>
          <p:spPr>
            <a:xfrm>
              <a:off x="1873840"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499" name="tx2499"/>
            <p:cNvSpPr/>
            <p:nvPr/>
          </p:nvSpPr>
          <p:spPr>
            <a:xfrm>
              <a:off x="2177246"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00" name="tx2500"/>
            <p:cNvSpPr/>
            <p:nvPr/>
          </p:nvSpPr>
          <p:spPr>
            <a:xfrm>
              <a:off x="2480651"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01" name="tx2501"/>
            <p:cNvSpPr/>
            <p:nvPr/>
          </p:nvSpPr>
          <p:spPr>
            <a:xfrm>
              <a:off x="2784057"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02" name="tx2502"/>
            <p:cNvSpPr/>
            <p:nvPr/>
          </p:nvSpPr>
          <p:spPr>
            <a:xfrm>
              <a:off x="3087463"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03" name="tx2503"/>
            <p:cNvSpPr/>
            <p:nvPr/>
          </p:nvSpPr>
          <p:spPr>
            <a:xfrm>
              <a:off x="3390869"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04" name="tx2504"/>
            <p:cNvSpPr/>
            <p:nvPr/>
          </p:nvSpPr>
          <p:spPr>
            <a:xfrm>
              <a:off x="3694275"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05" name="tx2505"/>
            <p:cNvSpPr/>
            <p:nvPr/>
          </p:nvSpPr>
          <p:spPr>
            <a:xfrm>
              <a:off x="3997681"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06" name="tx2506"/>
            <p:cNvSpPr/>
            <p:nvPr/>
          </p:nvSpPr>
          <p:spPr>
            <a:xfrm>
              <a:off x="4301086"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07" name="tx2507"/>
            <p:cNvSpPr/>
            <p:nvPr/>
          </p:nvSpPr>
          <p:spPr>
            <a:xfrm>
              <a:off x="4604492"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08" name="tx2508"/>
            <p:cNvSpPr/>
            <p:nvPr/>
          </p:nvSpPr>
          <p:spPr>
            <a:xfrm>
              <a:off x="4907898"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09" name="tx2509"/>
            <p:cNvSpPr/>
            <p:nvPr/>
          </p:nvSpPr>
          <p:spPr>
            <a:xfrm>
              <a:off x="5211304"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10" name="tx2510"/>
            <p:cNvSpPr/>
            <p:nvPr/>
          </p:nvSpPr>
          <p:spPr>
            <a:xfrm>
              <a:off x="5514710"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11" name="tx2511"/>
            <p:cNvSpPr/>
            <p:nvPr/>
          </p:nvSpPr>
          <p:spPr>
            <a:xfrm>
              <a:off x="1873840"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2" name="tx2512"/>
            <p:cNvSpPr/>
            <p:nvPr/>
          </p:nvSpPr>
          <p:spPr>
            <a:xfrm>
              <a:off x="2177246"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3" name="tx2513"/>
            <p:cNvSpPr/>
            <p:nvPr/>
          </p:nvSpPr>
          <p:spPr>
            <a:xfrm>
              <a:off x="2480651"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14" name="tx2514"/>
            <p:cNvSpPr/>
            <p:nvPr/>
          </p:nvSpPr>
          <p:spPr>
            <a:xfrm>
              <a:off x="2784057"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15" name="tx2515"/>
            <p:cNvSpPr/>
            <p:nvPr/>
          </p:nvSpPr>
          <p:spPr>
            <a:xfrm>
              <a:off x="3087463"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16" name="tx2516"/>
            <p:cNvSpPr/>
            <p:nvPr/>
          </p:nvSpPr>
          <p:spPr>
            <a:xfrm>
              <a:off x="3390869"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17" name="tx2517"/>
            <p:cNvSpPr/>
            <p:nvPr/>
          </p:nvSpPr>
          <p:spPr>
            <a:xfrm>
              <a:off x="3694275"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18" name="tx2518"/>
            <p:cNvSpPr/>
            <p:nvPr/>
          </p:nvSpPr>
          <p:spPr>
            <a:xfrm>
              <a:off x="3997681"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19" name="tx2519"/>
            <p:cNvSpPr/>
            <p:nvPr/>
          </p:nvSpPr>
          <p:spPr>
            <a:xfrm>
              <a:off x="4301086"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20" name="tx2520"/>
            <p:cNvSpPr/>
            <p:nvPr/>
          </p:nvSpPr>
          <p:spPr>
            <a:xfrm>
              <a:off x="4604492"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1" name="tx2521"/>
            <p:cNvSpPr/>
            <p:nvPr/>
          </p:nvSpPr>
          <p:spPr>
            <a:xfrm>
              <a:off x="4907898"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2" name="tx2522"/>
            <p:cNvSpPr/>
            <p:nvPr/>
          </p:nvSpPr>
          <p:spPr>
            <a:xfrm>
              <a:off x="5211304"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3" name="tx2523"/>
            <p:cNvSpPr/>
            <p:nvPr/>
          </p:nvSpPr>
          <p:spPr>
            <a:xfrm>
              <a:off x="5514710"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4" name="tx2524"/>
            <p:cNvSpPr/>
            <p:nvPr/>
          </p:nvSpPr>
          <p:spPr>
            <a:xfrm>
              <a:off x="5818116"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5" name="tx2525"/>
            <p:cNvSpPr/>
            <p:nvPr/>
          </p:nvSpPr>
          <p:spPr>
            <a:xfrm>
              <a:off x="6121521"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6" name="tx2526"/>
            <p:cNvSpPr/>
            <p:nvPr/>
          </p:nvSpPr>
          <p:spPr>
            <a:xfrm>
              <a:off x="6424927"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7" name="tx2527"/>
            <p:cNvSpPr/>
            <p:nvPr/>
          </p:nvSpPr>
          <p:spPr>
            <a:xfrm>
              <a:off x="6728333"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8" name="tx2528"/>
            <p:cNvSpPr/>
            <p:nvPr/>
          </p:nvSpPr>
          <p:spPr>
            <a:xfrm>
              <a:off x="7031739"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29" name="tx2529"/>
            <p:cNvSpPr/>
            <p:nvPr/>
          </p:nvSpPr>
          <p:spPr>
            <a:xfrm>
              <a:off x="7335145"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30" name="tx2530"/>
            <p:cNvSpPr/>
            <p:nvPr/>
          </p:nvSpPr>
          <p:spPr>
            <a:xfrm>
              <a:off x="7638550"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31" name="tx2531"/>
            <p:cNvSpPr/>
            <p:nvPr/>
          </p:nvSpPr>
          <p:spPr>
            <a:xfrm>
              <a:off x="7941956"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32" name="tx2532"/>
            <p:cNvSpPr/>
            <p:nvPr/>
          </p:nvSpPr>
          <p:spPr>
            <a:xfrm>
              <a:off x="8245362"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33" name="tx2533"/>
            <p:cNvSpPr/>
            <p:nvPr/>
          </p:nvSpPr>
          <p:spPr>
            <a:xfrm>
              <a:off x="8548768"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34" name="tx2534"/>
            <p:cNvSpPr/>
            <p:nvPr/>
          </p:nvSpPr>
          <p:spPr>
            <a:xfrm>
              <a:off x="8852174" y="116504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35" name="tx2535"/>
            <p:cNvSpPr/>
            <p:nvPr/>
          </p:nvSpPr>
          <p:spPr>
            <a:xfrm>
              <a:off x="1873840"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36" name="tx2536"/>
            <p:cNvSpPr/>
            <p:nvPr/>
          </p:nvSpPr>
          <p:spPr>
            <a:xfrm>
              <a:off x="2177246"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37" name="tx2537"/>
            <p:cNvSpPr/>
            <p:nvPr/>
          </p:nvSpPr>
          <p:spPr>
            <a:xfrm>
              <a:off x="2480651"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38" name="tx2538"/>
            <p:cNvSpPr/>
            <p:nvPr/>
          </p:nvSpPr>
          <p:spPr>
            <a:xfrm>
              <a:off x="2784057"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39" name="tx2539"/>
            <p:cNvSpPr/>
            <p:nvPr/>
          </p:nvSpPr>
          <p:spPr>
            <a:xfrm>
              <a:off x="3087463"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40" name="tx2540"/>
            <p:cNvSpPr/>
            <p:nvPr/>
          </p:nvSpPr>
          <p:spPr>
            <a:xfrm>
              <a:off x="3390869"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41" name="tx2541"/>
            <p:cNvSpPr/>
            <p:nvPr/>
          </p:nvSpPr>
          <p:spPr>
            <a:xfrm>
              <a:off x="3694275"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42" name="tx2542"/>
            <p:cNvSpPr/>
            <p:nvPr/>
          </p:nvSpPr>
          <p:spPr>
            <a:xfrm>
              <a:off x="3997681"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43" name="tx2543"/>
            <p:cNvSpPr/>
            <p:nvPr/>
          </p:nvSpPr>
          <p:spPr>
            <a:xfrm>
              <a:off x="4301086"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44" name="tx2544"/>
            <p:cNvSpPr/>
            <p:nvPr/>
          </p:nvSpPr>
          <p:spPr>
            <a:xfrm>
              <a:off x="4604492"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45" name="tx2545"/>
            <p:cNvSpPr/>
            <p:nvPr/>
          </p:nvSpPr>
          <p:spPr>
            <a:xfrm>
              <a:off x="4907898"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46" name="tx2546"/>
            <p:cNvSpPr/>
            <p:nvPr/>
          </p:nvSpPr>
          <p:spPr>
            <a:xfrm>
              <a:off x="5211304"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47" name="tx2547"/>
            <p:cNvSpPr/>
            <p:nvPr/>
          </p:nvSpPr>
          <p:spPr>
            <a:xfrm>
              <a:off x="5514710"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48" name="tx2548"/>
            <p:cNvSpPr/>
            <p:nvPr/>
          </p:nvSpPr>
          <p:spPr>
            <a:xfrm>
              <a:off x="5818116"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49" name="tx2549"/>
            <p:cNvSpPr/>
            <p:nvPr/>
          </p:nvSpPr>
          <p:spPr>
            <a:xfrm>
              <a:off x="6121521"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550" name="tx2550"/>
            <p:cNvSpPr/>
            <p:nvPr/>
          </p:nvSpPr>
          <p:spPr>
            <a:xfrm>
              <a:off x="6424927" y="34893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51" name="tx2551"/>
            <p:cNvSpPr/>
            <p:nvPr/>
          </p:nvSpPr>
          <p:spPr>
            <a:xfrm>
              <a:off x="6728333"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52" name="tx2552"/>
            <p:cNvSpPr/>
            <p:nvPr/>
          </p:nvSpPr>
          <p:spPr>
            <a:xfrm>
              <a:off x="7031739"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53" name="tx2553"/>
            <p:cNvSpPr/>
            <p:nvPr/>
          </p:nvSpPr>
          <p:spPr>
            <a:xfrm>
              <a:off x="7335145"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54" name="tx2554"/>
            <p:cNvSpPr/>
            <p:nvPr/>
          </p:nvSpPr>
          <p:spPr>
            <a:xfrm>
              <a:off x="7638550"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55" name="tx2555"/>
            <p:cNvSpPr/>
            <p:nvPr/>
          </p:nvSpPr>
          <p:spPr>
            <a:xfrm>
              <a:off x="7941956"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2556" name="tx2556"/>
            <p:cNvSpPr/>
            <p:nvPr/>
          </p:nvSpPr>
          <p:spPr>
            <a:xfrm>
              <a:off x="8245362"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57" name="tx2557"/>
            <p:cNvSpPr/>
            <p:nvPr/>
          </p:nvSpPr>
          <p:spPr>
            <a:xfrm>
              <a:off x="8548768"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558" name="tx2558"/>
            <p:cNvSpPr/>
            <p:nvPr/>
          </p:nvSpPr>
          <p:spPr>
            <a:xfrm>
              <a:off x="8852174" y="34893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559" name="tx2559"/>
            <p:cNvSpPr/>
            <p:nvPr/>
          </p:nvSpPr>
          <p:spPr>
            <a:xfrm>
              <a:off x="4604492"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60" name="tx2560"/>
            <p:cNvSpPr/>
            <p:nvPr/>
          </p:nvSpPr>
          <p:spPr>
            <a:xfrm>
              <a:off x="4907898"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61" name="tx2561"/>
            <p:cNvSpPr/>
            <p:nvPr/>
          </p:nvSpPr>
          <p:spPr>
            <a:xfrm>
              <a:off x="5211304" y="434162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62" name="tx2562"/>
            <p:cNvSpPr/>
            <p:nvPr/>
          </p:nvSpPr>
          <p:spPr>
            <a:xfrm>
              <a:off x="5514710"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563" name="tx2563"/>
            <p:cNvSpPr/>
            <p:nvPr/>
          </p:nvSpPr>
          <p:spPr>
            <a:xfrm>
              <a:off x="5818116"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564" name="tx2564"/>
            <p:cNvSpPr/>
            <p:nvPr/>
          </p:nvSpPr>
          <p:spPr>
            <a:xfrm>
              <a:off x="6121521"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565" name="tx2565"/>
            <p:cNvSpPr/>
            <p:nvPr/>
          </p:nvSpPr>
          <p:spPr>
            <a:xfrm>
              <a:off x="6424927"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566" name="tx2566"/>
            <p:cNvSpPr/>
            <p:nvPr/>
          </p:nvSpPr>
          <p:spPr>
            <a:xfrm>
              <a:off x="6728333"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567" name="tx2567"/>
            <p:cNvSpPr/>
            <p:nvPr/>
          </p:nvSpPr>
          <p:spPr>
            <a:xfrm>
              <a:off x="7031739"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568" name="tx2568"/>
            <p:cNvSpPr/>
            <p:nvPr/>
          </p:nvSpPr>
          <p:spPr>
            <a:xfrm>
              <a:off x="7335145"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569" name="tx2569"/>
            <p:cNvSpPr/>
            <p:nvPr/>
          </p:nvSpPr>
          <p:spPr>
            <a:xfrm>
              <a:off x="7638550"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570" name="tx2570"/>
            <p:cNvSpPr/>
            <p:nvPr/>
          </p:nvSpPr>
          <p:spPr>
            <a:xfrm>
              <a:off x="7941956"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571" name="tx2571"/>
            <p:cNvSpPr/>
            <p:nvPr/>
          </p:nvSpPr>
          <p:spPr>
            <a:xfrm>
              <a:off x="8245362"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572" name="tx2572"/>
            <p:cNvSpPr/>
            <p:nvPr/>
          </p:nvSpPr>
          <p:spPr>
            <a:xfrm>
              <a:off x="8548768" y="434162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573" name="tx2573"/>
            <p:cNvSpPr/>
            <p:nvPr/>
          </p:nvSpPr>
          <p:spPr>
            <a:xfrm>
              <a:off x="8852174"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2574" name="tx2574"/>
            <p:cNvSpPr/>
            <p:nvPr/>
          </p:nvSpPr>
          <p:spPr>
            <a:xfrm>
              <a:off x="5514710"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75" name="tx2575"/>
            <p:cNvSpPr/>
            <p:nvPr/>
          </p:nvSpPr>
          <p:spPr>
            <a:xfrm>
              <a:off x="5818116"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576" name="tx2576"/>
            <p:cNvSpPr/>
            <p:nvPr/>
          </p:nvSpPr>
          <p:spPr>
            <a:xfrm>
              <a:off x="6121521"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77" name="tx2577"/>
            <p:cNvSpPr/>
            <p:nvPr/>
          </p:nvSpPr>
          <p:spPr>
            <a:xfrm>
              <a:off x="6424927"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78" name="tx2578"/>
            <p:cNvSpPr/>
            <p:nvPr/>
          </p:nvSpPr>
          <p:spPr>
            <a:xfrm>
              <a:off x="6728333"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79" name="tx2579"/>
            <p:cNvSpPr/>
            <p:nvPr/>
          </p:nvSpPr>
          <p:spPr>
            <a:xfrm>
              <a:off x="7031739"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80" name="tx2580"/>
            <p:cNvSpPr/>
            <p:nvPr/>
          </p:nvSpPr>
          <p:spPr>
            <a:xfrm>
              <a:off x="7335145"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81" name="tx2581"/>
            <p:cNvSpPr/>
            <p:nvPr/>
          </p:nvSpPr>
          <p:spPr>
            <a:xfrm>
              <a:off x="7638550"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82" name="tx2582"/>
            <p:cNvSpPr/>
            <p:nvPr/>
          </p:nvSpPr>
          <p:spPr>
            <a:xfrm>
              <a:off x="7941956"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83" name="tx2583"/>
            <p:cNvSpPr/>
            <p:nvPr/>
          </p:nvSpPr>
          <p:spPr>
            <a:xfrm>
              <a:off x="8245362"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84" name="tx2584"/>
            <p:cNvSpPr/>
            <p:nvPr/>
          </p:nvSpPr>
          <p:spPr>
            <a:xfrm>
              <a:off x="8548768"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85" name="tx2585"/>
            <p:cNvSpPr/>
            <p:nvPr/>
          </p:nvSpPr>
          <p:spPr>
            <a:xfrm>
              <a:off x="8852174"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586" name="tx2586"/>
            <p:cNvSpPr/>
            <p:nvPr/>
          </p:nvSpPr>
          <p:spPr>
            <a:xfrm>
              <a:off x="5514710"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587" name="tx2587"/>
            <p:cNvSpPr/>
            <p:nvPr/>
          </p:nvSpPr>
          <p:spPr>
            <a:xfrm>
              <a:off x="5818116"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588" name="tx2588"/>
            <p:cNvSpPr/>
            <p:nvPr/>
          </p:nvSpPr>
          <p:spPr>
            <a:xfrm>
              <a:off x="6121521" y="46515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589" name="tx2589"/>
            <p:cNvSpPr/>
            <p:nvPr/>
          </p:nvSpPr>
          <p:spPr>
            <a:xfrm>
              <a:off x="6424927"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590" name="tx2590"/>
            <p:cNvSpPr/>
            <p:nvPr/>
          </p:nvSpPr>
          <p:spPr>
            <a:xfrm>
              <a:off x="6728333"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91" name="tx2591"/>
            <p:cNvSpPr/>
            <p:nvPr/>
          </p:nvSpPr>
          <p:spPr>
            <a:xfrm>
              <a:off x="7031739" y="46515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92" name="tx2592"/>
            <p:cNvSpPr/>
            <p:nvPr/>
          </p:nvSpPr>
          <p:spPr>
            <a:xfrm>
              <a:off x="7335145"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593" name="tx2593"/>
            <p:cNvSpPr/>
            <p:nvPr/>
          </p:nvSpPr>
          <p:spPr>
            <a:xfrm>
              <a:off x="7638550"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94" name="tx2594"/>
            <p:cNvSpPr/>
            <p:nvPr/>
          </p:nvSpPr>
          <p:spPr>
            <a:xfrm>
              <a:off x="7941956" y="46515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95" name="tx2595"/>
            <p:cNvSpPr/>
            <p:nvPr/>
          </p:nvSpPr>
          <p:spPr>
            <a:xfrm>
              <a:off x="8245362" y="46515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596" name="tx2596"/>
            <p:cNvSpPr/>
            <p:nvPr/>
          </p:nvSpPr>
          <p:spPr>
            <a:xfrm>
              <a:off x="8548768"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97" name="tx2597"/>
            <p:cNvSpPr/>
            <p:nvPr/>
          </p:nvSpPr>
          <p:spPr>
            <a:xfrm>
              <a:off x="8852174"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598" name="tx2598"/>
            <p:cNvSpPr/>
            <p:nvPr/>
          </p:nvSpPr>
          <p:spPr>
            <a:xfrm>
              <a:off x="1873840"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599" name="tx2599"/>
            <p:cNvSpPr/>
            <p:nvPr/>
          </p:nvSpPr>
          <p:spPr>
            <a:xfrm>
              <a:off x="2177246"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00" name="tx2600"/>
            <p:cNvSpPr/>
            <p:nvPr/>
          </p:nvSpPr>
          <p:spPr>
            <a:xfrm>
              <a:off x="2480651"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01" name="tx2601"/>
            <p:cNvSpPr/>
            <p:nvPr/>
          </p:nvSpPr>
          <p:spPr>
            <a:xfrm>
              <a:off x="2784057"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02" name="tx2602"/>
            <p:cNvSpPr/>
            <p:nvPr/>
          </p:nvSpPr>
          <p:spPr>
            <a:xfrm>
              <a:off x="3087463"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03" name="tx2603"/>
            <p:cNvSpPr/>
            <p:nvPr/>
          </p:nvSpPr>
          <p:spPr>
            <a:xfrm>
              <a:off x="3390869"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4" name="tx2604"/>
            <p:cNvSpPr/>
            <p:nvPr/>
          </p:nvSpPr>
          <p:spPr>
            <a:xfrm>
              <a:off x="3694275"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5" name="tx2605"/>
            <p:cNvSpPr/>
            <p:nvPr/>
          </p:nvSpPr>
          <p:spPr>
            <a:xfrm>
              <a:off x="3997681"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6" name="tx2606"/>
            <p:cNvSpPr/>
            <p:nvPr/>
          </p:nvSpPr>
          <p:spPr>
            <a:xfrm>
              <a:off x="4301086"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07" name="tx2607"/>
            <p:cNvSpPr/>
            <p:nvPr/>
          </p:nvSpPr>
          <p:spPr>
            <a:xfrm>
              <a:off x="4604492"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08" name="tx2608"/>
            <p:cNvSpPr/>
            <p:nvPr/>
          </p:nvSpPr>
          <p:spPr>
            <a:xfrm>
              <a:off x="4907898"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09" name="tx2609"/>
            <p:cNvSpPr/>
            <p:nvPr/>
          </p:nvSpPr>
          <p:spPr>
            <a:xfrm>
              <a:off x="5211304"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10" name="tx2610"/>
            <p:cNvSpPr/>
            <p:nvPr/>
          </p:nvSpPr>
          <p:spPr>
            <a:xfrm>
              <a:off x="5514710"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11" name="tx2611"/>
            <p:cNvSpPr/>
            <p:nvPr/>
          </p:nvSpPr>
          <p:spPr>
            <a:xfrm>
              <a:off x="1873840" y="46515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2612" name="tx2612"/>
            <p:cNvSpPr/>
            <p:nvPr/>
          </p:nvSpPr>
          <p:spPr>
            <a:xfrm>
              <a:off x="2177246"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613" name="tx2613"/>
            <p:cNvSpPr/>
            <p:nvPr/>
          </p:nvSpPr>
          <p:spPr>
            <a:xfrm>
              <a:off x="2480651"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4" name="tx2614"/>
            <p:cNvSpPr/>
            <p:nvPr/>
          </p:nvSpPr>
          <p:spPr>
            <a:xfrm>
              <a:off x="2784057"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5" name="tx2615"/>
            <p:cNvSpPr/>
            <p:nvPr/>
          </p:nvSpPr>
          <p:spPr>
            <a:xfrm>
              <a:off x="3087463"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16" name="tx2616"/>
            <p:cNvSpPr/>
            <p:nvPr/>
          </p:nvSpPr>
          <p:spPr>
            <a:xfrm>
              <a:off x="3390869"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17" name="tx2617"/>
            <p:cNvSpPr/>
            <p:nvPr/>
          </p:nvSpPr>
          <p:spPr>
            <a:xfrm>
              <a:off x="3694275"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18" name="tx2618"/>
            <p:cNvSpPr/>
            <p:nvPr/>
          </p:nvSpPr>
          <p:spPr>
            <a:xfrm>
              <a:off x="3997681"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619" name="tx2619"/>
            <p:cNvSpPr/>
            <p:nvPr/>
          </p:nvSpPr>
          <p:spPr>
            <a:xfrm>
              <a:off x="4301086"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20" name="tx2620"/>
            <p:cNvSpPr/>
            <p:nvPr/>
          </p:nvSpPr>
          <p:spPr>
            <a:xfrm>
              <a:off x="4604492" y="4652456"/>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2621" name="tx2621"/>
            <p:cNvSpPr/>
            <p:nvPr/>
          </p:nvSpPr>
          <p:spPr>
            <a:xfrm>
              <a:off x="5211304" y="465157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622" name="tx2622"/>
            <p:cNvSpPr/>
            <p:nvPr/>
          </p:nvSpPr>
          <p:spPr>
            <a:xfrm>
              <a:off x="5818116"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23" name="tx2623"/>
            <p:cNvSpPr/>
            <p:nvPr/>
          </p:nvSpPr>
          <p:spPr>
            <a:xfrm>
              <a:off x="6121521"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24" name="tx2624"/>
            <p:cNvSpPr/>
            <p:nvPr/>
          </p:nvSpPr>
          <p:spPr>
            <a:xfrm>
              <a:off x="6424927"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25" name="tx2625"/>
            <p:cNvSpPr/>
            <p:nvPr/>
          </p:nvSpPr>
          <p:spPr>
            <a:xfrm>
              <a:off x="6728333"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26" name="tx2626"/>
            <p:cNvSpPr/>
            <p:nvPr/>
          </p:nvSpPr>
          <p:spPr>
            <a:xfrm>
              <a:off x="7031739"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627" name="tx2627"/>
            <p:cNvSpPr/>
            <p:nvPr/>
          </p:nvSpPr>
          <p:spPr>
            <a:xfrm>
              <a:off x="7335145" y="28695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628" name="tx2628"/>
            <p:cNvSpPr/>
            <p:nvPr/>
          </p:nvSpPr>
          <p:spPr>
            <a:xfrm>
              <a:off x="7638550" y="286953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629" name="tx2629"/>
            <p:cNvSpPr/>
            <p:nvPr/>
          </p:nvSpPr>
          <p:spPr>
            <a:xfrm>
              <a:off x="7941956"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630" name="tx2630"/>
            <p:cNvSpPr/>
            <p:nvPr/>
          </p:nvSpPr>
          <p:spPr>
            <a:xfrm>
              <a:off x="8245362"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631" name="tx2631"/>
            <p:cNvSpPr/>
            <p:nvPr/>
          </p:nvSpPr>
          <p:spPr>
            <a:xfrm>
              <a:off x="8548768"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632" name="tx2632"/>
            <p:cNvSpPr/>
            <p:nvPr/>
          </p:nvSpPr>
          <p:spPr>
            <a:xfrm>
              <a:off x="8852174" y="28695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633" name="tx2633"/>
            <p:cNvSpPr/>
            <p:nvPr/>
          </p:nvSpPr>
          <p:spPr>
            <a:xfrm>
              <a:off x="5818116"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34" name="tx2634"/>
            <p:cNvSpPr/>
            <p:nvPr/>
          </p:nvSpPr>
          <p:spPr>
            <a:xfrm>
              <a:off x="6121521"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5" name="tx2635"/>
            <p:cNvSpPr/>
            <p:nvPr/>
          </p:nvSpPr>
          <p:spPr>
            <a:xfrm>
              <a:off x="6424927"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6" name="tx2636"/>
            <p:cNvSpPr/>
            <p:nvPr/>
          </p:nvSpPr>
          <p:spPr>
            <a:xfrm>
              <a:off x="6728333"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7" name="tx2637"/>
            <p:cNvSpPr/>
            <p:nvPr/>
          </p:nvSpPr>
          <p:spPr>
            <a:xfrm>
              <a:off x="7031739"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8" name="tx2638"/>
            <p:cNvSpPr/>
            <p:nvPr/>
          </p:nvSpPr>
          <p:spPr>
            <a:xfrm>
              <a:off x="7335145"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39" name="tx2639"/>
            <p:cNvSpPr/>
            <p:nvPr/>
          </p:nvSpPr>
          <p:spPr>
            <a:xfrm>
              <a:off x="7638550"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0" name="tx2640"/>
            <p:cNvSpPr/>
            <p:nvPr/>
          </p:nvSpPr>
          <p:spPr>
            <a:xfrm>
              <a:off x="7941956"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641" name="tx2641"/>
            <p:cNvSpPr/>
            <p:nvPr/>
          </p:nvSpPr>
          <p:spPr>
            <a:xfrm>
              <a:off x="8245362"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2" name="tx2642"/>
            <p:cNvSpPr/>
            <p:nvPr/>
          </p:nvSpPr>
          <p:spPr>
            <a:xfrm>
              <a:off x="8548768"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3" name="tx2643"/>
            <p:cNvSpPr/>
            <p:nvPr/>
          </p:nvSpPr>
          <p:spPr>
            <a:xfrm>
              <a:off x="8852174"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44" name="tx2644"/>
            <p:cNvSpPr/>
            <p:nvPr/>
          </p:nvSpPr>
          <p:spPr>
            <a:xfrm>
              <a:off x="1873840"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645" name="tx2645"/>
            <p:cNvSpPr/>
            <p:nvPr/>
          </p:nvSpPr>
          <p:spPr>
            <a:xfrm>
              <a:off x="2177246"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646" name="tx2646"/>
            <p:cNvSpPr/>
            <p:nvPr/>
          </p:nvSpPr>
          <p:spPr>
            <a:xfrm>
              <a:off x="2480651" y="255962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647" name="tx2647"/>
            <p:cNvSpPr/>
            <p:nvPr/>
          </p:nvSpPr>
          <p:spPr>
            <a:xfrm>
              <a:off x="2784057"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48" name="tx2648"/>
            <p:cNvSpPr/>
            <p:nvPr/>
          </p:nvSpPr>
          <p:spPr>
            <a:xfrm>
              <a:off x="3087463"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49" name="tx2649"/>
            <p:cNvSpPr/>
            <p:nvPr/>
          </p:nvSpPr>
          <p:spPr>
            <a:xfrm>
              <a:off x="3390869" y="255962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650" name="tx2650"/>
            <p:cNvSpPr/>
            <p:nvPr/>
          </p:nvSpPr>
          <p:spPr>
            <a:xfrm>
              <a:off x="3694275"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51" name="tx2651"/>
            <p:cNvSpPr/>
            <p:nvPr/>
          </p:nvSpPr>
          <p:spPr>
            <a:xfrm>
              <a:off x="3997681"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52" name="tx2652"/>
            <p:cNvSpPr/>
            <p:nvPr/>
          </p:nvSpPr>
          <p:spPr>
            <a:xfrm>
              <a:off x="4301086"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53" name="tx2653"/>
            <p:cNvSpPr/>
            <p:nvPr/>
          </p:nvSpPr>
          <p:spPr>
            <a:xfrm>
              <a:off x="4604492"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54" name="tx2654"/>
            <p:cNvSpPr/>
            <p:nvPr/>
          </p:nvSpPr>
          <p:spPr>
            <a:xfrm>
              <a:off x="4907898"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55" name="tx2655"/>
            <p:cNvSpPr/>
            <p:nvPr/>
          </p:nvSpPr>
          <p:spPr>
            <a:xfrm>
              <a:off x="5211304"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56" name="tx2656"/>
            <p:cNvSpPr/>
            <p:nvPr/>
          </p:nvSpPr>
          <p:spPr>
            <a:xfrm>
              <a:off x="5514710"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57" name="tx2657"/>
            <p:cNvSpPr/>
            <p:nvPr/>
          </p:nvSpPr>
          <p:spPr>
            <a:xfrm>
              <a:off x="5818116"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58" name="tx2658"/>
            <p:cNvSpPr/>
            <p:nvPr/>
          </p:nvSpPr>
          <p:spPr>
            <a:xfrm>
              <a:off x="6121521"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59" name="tx2659"/>
            <p:cNvSpPr/>
            <p:nvPr/>
          </p:nvSpPr>
          <p:spPr>
            <a:xfrm>
              <a:off x="6424927"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60" name="tx2660"/>
            <p:cNvSpPr/>
            <p:nvPr/>
          </p:nvSpPr>
          <p:spPr>
            <a:xfrm>
              <a:off x="6728333"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61" name="tx2661"/>
            <p:cNvSpPr/>
            <p:nvPr/>
          </p:nvSpPr>
          <p:spPr>
            <a:xfrm>
              <a:off x="7031739"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62" name="tx2662"/>
            <p:cNvSpPr/>
            <p:nvPr/>
          </p:nvSpPr>
          <p:spPr>
            <a:xfrm>
              <a:off x="7335145"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3" name="tx2663"/>
            <p:cNvSpPr/>
            <p:nvPr/>
          </p:nvSpPr>
          <p:spPr>
            <a:xfrm>
              <a:off x="7638550"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4" name="tx2664"/>
            <p:cNvSpPr/>
            <p:nvPr/>
          </p:nvSpPr>
          <p:spPr>
            <a:xfrm>
              <a:off x="7941956"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65" name="tx2665"/>
            <p:cNvSpPr/>
            <p:nvPr/>
          </p:nvSpPr>
          <p:spPr>
            <a:xfrm>
              <a:off x="8245362"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66" name="tx2666"/>
            <p:cNvSpPr/>
            <p:nvPr/>
          </p:nvSpPr>
          <p:spPr>
            <a:xfrm>
              <a:off x="8548768"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67" name="tx2667"/>
            <p:cNvSpPr/>
            <p:nvPr/>
          </p:nvSpPr>
          <p:spPr>
            <a:xfrm>
              <a:off x="8852174" y="255965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68" name="tx2668"/>
            <p:cNvSpPr/>
            <p:nvPr/>
          </p:nvSpPr>
          <p:spPr>
            <a:xfrm>
              <a:off x="1873840"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669" name="tx2669"/>
            <p:cNvSpPr/>
            <p:nvPr/>
          </p:nvSpPr>
          <p:spPr>
            <a:xfrm>
              <a:off x="2177246"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670" name="tx2670"/>
            <p:cNvSpPr/>
            <p:nvPr/>
          </p:nvSpPr>
          <p:spPr>
            <a:xfrm>
              <a:off x="2480651"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71" name="tx2671"/>
            <p:cNvSpPr/>
            <p:nvPr/>
          </p:nvSpPr>
          <p:spPr>
            <a:xfrm>
              <a:off x="2784057" y="170735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672" name="tx2672"/>
            <p:cNvSpPr/>
            <p:nvPr/>
          </p:nvSpPr>
          <p:spPr>
            <a:xfrm>
              <a:off x="3087463"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73" name="tx2673"/>
            <p:cNvSpPr/>
            <p:nvPr/>
          </p:nvSpPr>
          <p:spPr>
            <a:xfrm>
              <a:off x="3390869"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74" name="tx2674"/>
            <p:cNvSpPr/>
            <p:nvPr/>
          </p:nvSpPr>
          <p:spPr>
            <a:xfrm>
              <a:off x="3694275"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75" name="tx2675"/>
            <p:cNvSpPr/>
            <p:nvPr/>
          </p:nvSpPr>
          <p:spPr>
            <a:xfrm>
              <a:off x="3997681"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676" name="tx2676"/>
            <p:cNvSpPr/>
            <p:nvPr/>
          </p:nvSpPr>
          <p:spPr>
            <a:xfrm>
              <a:off x="4301086"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677" name="tx2677"/>
            <p:cNvSpPr/>
            <p:nvPr/>
          </p:nvSpPr>
          <p:spPr>
            <a:xfrm>
              <a:off x="4604492"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78" name="tx2678"/>
            <p:cNvSpPr/>
            <p:nvPr/>
          </p:nvSpPr>
          <p:spPr>
            <a:xfrm>
              <a:off x="4907898"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679" name="tx2679"/>
            <p:cNvSpPr/>
            <p:nvPr/>
          </p:nvSpPr>
          <p:spPr>
            <a:xfrm>
              <a:off x="5211304"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80" name="tx2680"/>
            <p:cNvSpPr/>
            <p:nvPr/>
          </p:nvSpPr>
          <p:spPr>
            <a:xfrm>
              <a:off x="5514710" y="170739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81" name="tx2681"/>
            <p:cNvSpPr/>
            <p:nvPr/>
          </p:nvSpPr>
          <p:spPr>
            <a:xfrm>
              <a:off x="1873840"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82" name="tx2682"/>
            <p:cNvSpPr/>
            <p:nvPr/>
          </p:nvSpPr>
          <p:spPr>
            <a:xfrm>
              <a:off x="2177246"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83" name="tx2683"/>
            <p:cNvSpPr/>
            <p:nvPr/>
          </p:nvSpPr>
          <p:spPr>
            <a:xfrm>
              <a:off x="2480651"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84" name="tx2684"/>
            <p:cNvSpPr/>
            <p:nvPr/>
          </p:nvSpPr>
          <p:spPr>
            <a:xfrm>
              <a:off x="2784057"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85" name="tx2685"/>
            <p:cNvSpPr/>
            <p:nvPr/>
          </p:nvSpPr>
          <p:spPr>
            <a:xfrm>
              <a:off x="3087463"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86" name="tx2686"/>
            <p:cNvSpPr/>
            <p:nvPr/>
          </p:nvSpPr>
          <p:spPr>
            <a:xfrm>
              <a:off x="3390869"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87" name="tx2687"/>
            <p:cNvSpPr/>
            <p:nvPr/>
          </p:nvSpPr>
          <p:spPr>
            <a:xfrm>
              <a:off x="3694275"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688" name="tx2688"/>
            <p:cNvSpPr/>
            <p:nvPr/>
          </p:nvSpPr>
          <p:spPr>
            <a:xfrm>
              <a:off x="3997681" y="43416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89" name="tx2689"/>
            <p:cNvSpPr/>
            <p:nvPr/>
          </p:nvSpPr>
          <p:spPr>
            <a:xfrm>
              <a:off x="5818116"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90" name="tx2690"/>
            <p:cNvSpPr/>
            <p:nvPr/>
          </p:nvSpPr>
          <p:spPr>
            <a:xfrm>
              <a:off x="6121521"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91" name="tx2691"/>
            <p:cNvSpPr/>
            <p:nvPr/>
          </p:nvSpPr>
          <p:spPr>
            <a:xfrm>
              <a:off x="6424927"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92" name="tx2692"/>
            <p:cNvSpPr/>
            <p:nvPr/>
          </p:nvSpPr>
          <p:spPr>
            <a:xfrm>
              <a:off x="6728333"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93" name="tx2693"/>
            <p:cNvSpPr/>
            <p:nvPr/>
          </p:nvSpPr>
          <p:spPr>
            <a:xfrm>
              <a:off x="7031739"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94" name="tx2694"/>
            <p:cNvSpPr/>
            <p:nvPr/>
          </p:nvSpPr>
          <p:spPr>
            <a:xfrm>
              <a:off x="7335145"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95" name="tx2695"/>
            <p:cNvSpPr/>
            <p:nvPr/>
          </p:nvSpPr>
          <p:spPr>
            <a:xfrm>
              <a:off x="7638550"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696" name="tx2696"/>
            <p:cNvSpPr/>
            <p:nvPr/>
          </p:nvSpPr>
          <p:spPr>
            <a:xfrm>
              <a:off x="7941956"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97" name="tx2697"/>
            <p:cNvSpPr/>
            <p:nvPr/>
          </p:nvSpPr>
          <p:spPr>
            <a:xfrm>
              <a:off x="8245362"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98" name="tx2698"/>
            <p:cNvSpPr/>
            <p:nvPr/>
          </p:nvSpPr>
          <p:spPr>
            <a:xfrm>
              <a:off x="8548768"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699" name="tx2699"/>
            <p:cNvSpPr/>
            <p:nvPr/>
          </p:nvSpPr>
          <p:spPr>
            <a:xfrm>
              <a:off x="8852174" y="12425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00" name="tx2700"/>
            <p:cNvSpPr/>
            <p:nvPr/>
          </p:nvSpPr>
          <p:spPr>
            <a:xfrm>
              <a:off x="1873840"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01" name="tx2701"/>
            <p:cNvSpPr/>
            <p:nvPr/>
          </p:nvSpPr>
          <p:spPr>
            <a:xfrm>
              <a:off x="2177246"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02" name="tx2702"/>
            <p:cNvSpPr/>
            <p:nvPr/>
          </p:nvSpPr>
          <p:spPr>
            <a:xfrm>
              <a:off x="2480651"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03" name="tx2703"/>
            <p:cNvSpPr/>
            <p:nvPr/>
          </p:nvSpPr>
          <p:spPr>
            <a:xfrm>
              <a:off x="2784057"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04" name="tx2704"/>
            <p:cNvSpPr/>
            <p:nvPr/>
          </p:nvSpPr>
          <p:spPr>
            <a:xfrm>
              <a:off x="3087463"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05" name="tx2705"/>
            <p:cNvSpPr/>
            <p:nvPr/>
          </p:nvSpPr>
          <p:spPr>
            <a:xfrm>
              <a:off x="3390869"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06" name="tx2706"/>
            <p:cNvSpPr/>
            <p:nvPr/>
          </p:nvSpPr>
          <p:spPr>
            <a:xfrm>
              <a:off x="3694275"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07" name="tx2707"/>
            <p:cNvSpPr/>
            <p:nvPr/>
          </p:nvSpPr>
          <p:spPr>
            <a:xfrm>
              <a:off x="3997681"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08" name="tx2708"/>
            <p:cNvSpPr/>
            <p:nvPr/>
          </p:nvSpPr>
          <p:spPr>
            <a:xfrm>
              <a:off x="4301086"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09" name="tx2709"/>
            <p:cNvSpPr/>
            <p:nvPr/>
          </p:nvSpPr>
          <p:spPr>
            <a:xfrm>
              <a:off x="4604492"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0" name="tx2710"/>
            <p:cNvSpPr/>
            <p:nvPr/>
          </p:nvSpPr>
          <p:spPr>
            <a:xfrm>
              <a:off x="4907898"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1" name="tx2711"/>
            <p:cNvSpPr/>
            <p:nvPr/>
          </p:nvSpPr>
          <p:spPr>
            <a:xfrm>
              <a:off x="5211304"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2" name="tx2712"/>
            <p:cNvSpPr/>
            <p:nvPr/>
          </p:nvSpPr>
          <p:spPr>
            <a:xfrm>
              <a:off x="5514710"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3" name="tx2713"/>
            <p:cNvSpPr/>
            <p:nvPr/>
          </p:nvSpPr>
          <p:spPr>
            <a:xfrm>
              <a:off x="5818116"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4" name="tx2714"/>
            <p:cNvSpPr/>
            <p:nvPr/>
          </p:nvSpPr>
          <p:spPr>
            <a:xfrm>
              <a:off x="6121521"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5" name="tx2715"/>
            <p:cNvSpPr/>
            <p:nvPr/>
          </p:nvSpPr>
          <p:spPr>
            <a:xfrm>
              <a:off x="6424927"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6" name="tx2716"/>
            <p:cNvSpPr/>
            <p:nvPr/>
          </p:nvSpPr>
          <p:spPr>
            <a:xfrm>
              <a:off x="6728333"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7" name="tx2717"/>
            <p:cNvSpPr/>
            <p:nvPr/>
          </p:nvSpPr>
          <p:spPr>
            <a:xfrm>
              <a:off x="7031739"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18" name="tx2718"/>
            <p:cNvSpPr/>
            <p:nvPr/>
          </p:nvSpPr>
          <p:spPr>
            <a:xfrm>
              <a:off x="7335145"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19" name="tx2719"/>
            <p:cNvSpPr/>
            <p:nvPr/>
          </p:nvSpPr>
          <p:spPr>
            <a:xfrm>
              <a:off x="7638550"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20" name="tx2720"/>
            <p:cNvSpPr/>
            <p:nvPr/>
          </p:nvSpPr>
          <p:spPr>
            <a:xfrm>
              <a:off x="7941956"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21" name="tx2721"/>
            <p:cNvSpPr/>
            <p:nvPr/>
          </p:nvSpPr>
          <p:spPr>
            <a:xfrm>
              <a:off x="8245362"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22" name="tx2722"/>
            <p:cNvSpPr/>
            <p:nvPr/>
          </p:nvSpPr>
          <p:spPr>
            <a:xfrm>
              <a:off x="8548768"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23" name="tx2723"/>
            <p:cNvSpPr/>
            <p:nvPr/>
          </p:nvSpPr>
          <p:spPr>
            <a:xfrm>
              <a:off x="8852174" y="20173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24" name="tx2724"/>
            <p:cNvSpPr/>
            <p:nvPr/>
          </p:nvSpPr>
          <p:spPr>
            <a:xfrm>
              <a:off x="1873840"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25" name="tx2725"/>
            <p:cNvSpPr/>
            <p:nvPr/>
          </p:nvSpPr>
          <p:spPr>
            <a:xfrm>
              <a:off x="2177246"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26" name="tx2726"/>
            <p:cNvSpPr/>
            <p:nvPr/>
          </p:nvSpPr>
          <p:spPr>
            <a:xfrm>
              <a:off x="2480651"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27" name="tx2727"/>
            <p:cNvSpPr/>
            <p:nvPr/>
          </p:nvSpPr>
          <p:spPr>
            <a:xfrm>
              <a:off x="2784057" y="310197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728" name="tx2728"/>
            <p:cNvSpPr/>
            <p:nvPr/>
          </p:nvSpPr>
          <p:spPr>
            <a:xfrm>
              <a:off x="3087463"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29" name="tx2729"/>
            <p:cNvSpPr/>
            <p:nvPr/>
          </p:nvSpPr>
          <p:spPr>
            <a:xfrm>
              <a:off x="3390869"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30" name="tx2730"/>
            <p:cNvSpPr/>
            <p:nvPr/>
          </p:nvSpPr>
          <p:spPr>
            <a:xfrm>
              <a:off x="3694275"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31" name="tx2731"/>
            <p:cNvSpPr/>
            <p:nvPr/>
          </p:nvSpPr>
          <p:spPr>
            <a:xfrm>
              <a:off x="3997681"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32" name="tx2732"/>
            <p:cNvSpPr/>
            <p:nvPr/>
          </p:nvSpPr>
          <p:spPr>
            <a:xfrm>
              <a:off x="4301086"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33" name="tx2733"/>
            <p:cNvSpPr/>
            <p:nvPr/>
          </p:nvSpPr>
          <p:spPr>
            <a:xfrm>
              <a:off x="4604492"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34" name="tx2734"/>
            <p:cNvSpPr/>
            <p:nvPr/>
          </p:nvSpPr>
          <p:spPr>
            <a:xfrm>
              <a:off x="4907898"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35" name="tx2735"/>
            <p:cNvSpPr/>
            <p:nvPr/>
          </p:nvSpPr>
          <p:spPr>
            <a:xfrm>
              <a:off x="5211304"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36" name="tx2736"/>
            <p:cNvSpPr/>
            <p:nvPr/>
          </p:nvSpPr>
          <p:spPr>
            <a:xfrm>
              <a:off x="5514710"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37" name="tx2737"/>
            <p:cNvSpPr/>
            <p:nvPr/>
          </p:nvSpPr>
          <p:spPr>
            <a:xfrm>
              <a:off x="5818116"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38" name="tx2738"/>
            <p:cNvSpPr/>
            <p:nvPr/>
          </p:nvSpPr>
          <p:spPr>
            <a:xfrm>
              <a:off x="6121521"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39" name="tx2739"/>
            <p:cNvSpPr/>
            <p:nvPr/>
          </p:nvSpPr>
          <p:spPr>
            <a:xfrm>
              <a:off x="6424927"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40" name="tx2740"/>
            <p:cNvSpPr/>
            <p:nvPr/>
          </p:nvSpPr>
          <p:spPr>
            <a:xfrm>
              <a:off x="6728333"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41" name="tx2741"/>
            <p:cNvSpPr/>
            <p:nvPr/>
          </p:nvSpPr>
          <p:spPr>
            <a:xfrm>
              <a:off x="7031739"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42" name="tx2742"/>
            <p:cNvSpPr/>
            <p:nvPr/>
          </p:nvSpPr>
          <p:spPr>
            <a:xfrm>
              <a:off x="7335145"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43" name="tx2743"/>
            <p:cNvSpPr/>
            <p:nvPr/>
          </p:nvSpPr>
          <p:spPr>
            <a:xfrm>
              <a:off x="7638550"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44" name="tx2744"/>
            <p:cNvSpPr/>
            <p:nvPr/>
          </p:nvSpPr>
          <p:spPr>
            <a:xfrm>
              <a:off x="7941956"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45" name="tx2745"/>
            <p:cNvSpPr/>
            <p:nvPr/>
          </p:nvSpPr>
          <p:spPr>
            <a:xfrm>
              <a:off x="8245362"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46" name="tx2746"/>
            <p:cNvSpPr/>
            <p:nvPr/>
          </p:nvSpPr>
          <p:spPr>
            <a:xfrm>
              <a:off x="8548768"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47" name="tx2747"/>
            <p:cNvSpPr/>
            <p:nvPr/>
          </p:nvSpPr>
          <p:spPr>
            <a:xfrm>
              <a:off x="8852174" y="310200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48" name="tx2748"/>
            <p:cNvSpPr/>
            <p:nvPr/>
          </p:nvSpPr>
          <p:spPr>
            <a:xfrm>
              <a:off x="1873840"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49" name="tx2749"/>
            <p:cNvSpPr/>
            <p:nvPr/>
          </p:nvSpPr>
          <p:spPr>
            <a:xfrm>
              <a:off x="2177246"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750" name="tx2750"/>
            <p:cNvSpPr/>
            <p:nvPr/>
          </p:nvSpPr>
          <p:spPr>
            <a:xfrm>
              <a:off x="2480651"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51" name="tx2751"/>
            <p:cNvSpPr/>
            <p:nvPr/>
          </p:nvSpPr>
          <p:spPr>
            <a:xfrm>
              <a:off x="2784057"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52" name="tx2752"/>
            <p:cNvSpPr/>
            <p:nvPr/>
          </p:nvSpPr>
          <p:spPr>
            <a:xfrm>
              <a:off x="3087463"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53" name="tx2753"/>
            <p:cNvSpPr/>
            <p:nvPr/>
          </p:nvSpPr>
          <p:spPr>
            <a:xfrm>
              <a:off x="3390869"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54" name="tx2754"/>
            <p:cNvSpPr/>
            <p:nvPr/>
          </p:nvSpPr>
          <p:spPr>
            <a:xfrm>
              <a:off x="3694275"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755" name="tx2755"/>
            <p:cNvSpPr/>
            <p:nvPr/>
          </p:nvSpPr>
          <p:spPr>
            <a:xfrm>
              <a:off x="3997681"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756" name="tx2756"/>
            <p:cNvSpPr/>
            <p:nvPr/>
          </p:nvSpPr>
          <p:spPr>
            <a:xfrm>
              <a:off x="4301086"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757" name="tx2757"/>
            <p:cNvSpPr/>
            <p:nvPr/>
          </p:nvSpPr>
          <p:spPr>
            <a:xfrm>
              <a:off x="4604492"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758" name="tx2758"/>
            <p:cNvSpPr/>
            <p:nvPr/>
          </p:nvSpPr>
          <p:spPr>
            <a:xfrm>
              <a:off x="4907898"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759" name="tx2759"/>
            <p:cNvSpPr/>
            <p:nvPr/>
          </p:nvSpPr>
          <p:spPr>
            <a:xfrm>
              <a:off x="5211304"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760" name="tx2760"/>
            <p:cNvSpPr/>
            <p:nvPr/>
          </p:nvSpPr>
          <p:spPr>
            <a:xfrm>
              <a:off x="5514710"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761" name="tx2761"/>
            <p:cNvSpPr/>
            <p:nvPr/>
          </p:nvSpPr>
          <p:spPr>
            <a:xfrm>
              <a:off x="5818116"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762" name="tx2762"/>
            <p:cNvSpPr/>
            <p:nvPr/>
          </p:nvSpPr>
          <p:spPr>
            <a:xfrm>
              <a:off x="6121521"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2763" name="tx2763"/>
            <p:cNvSpPr/>
            <p:nvPr/>
          </p:nvSpPr>
          <p:spPr>
            <a:xfrm>
              <a:off x="6424927"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2764" name="tx2764"/>
            <p:cNvSpPr/>
            <p:nvPr/>
          </p:nvSpPr>
          <p:spPr>
            <a:xfrm>
              <a:off x="6728333"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2765" name="tx2765"/>
            <p:cNvSpPr/>
            <p:nvPr/>
          </p:nvSpPr>
          <p:spPr>
            <a:xfrm>
              <a:off x="7031739"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766" name="tx2766"/>
            <p:cNvSpPr/>
            <p:nvPr/>
          </p:nvSpPr>
          <p:spPr>
            <a:xfrm>
              <a:off x="7335145"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767" name="tx2767"/>
            <p:cNvSpPr/>
            <p:nvPr/>
          </p:nvSpPr>
          <p:spPr>
            <a:xfrm>
              <a:off x="7638550"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768" name="tx2768"/>
            <p:cNvSpPr/>
            <p:nvPr/>
          </p:nvSpPr>
          <p:spPr>
            <a:xfrm>
              <a:off x="7941956"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769" name="tx2769"/>
            <p:cNvSpPr/>
            <p:nvPr/>
          </p:nvSpPr>
          <p:spPr>
            <a:xfrm>
              <a:off x="8245362"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770" name="tx2770"/>
            <p:cNvSpPr/>
            <p:nvPr/>
          </p:nvSpPr>
          <p:spPr>
            <a:xfrm>
              <a:off x="8548768"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771" name="tx2771"/>
            <p:cNvSpPr/>
            <p:nvPr/>
          </p:nvSpPr>
          <p:spPr>
            <a:xfrm>
              <a:off x="8852174" y="50389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772" name="tx2772"/>
            <p:cNvSpPr/>
            <p:nvPr/>
          </p:nvSpPr>
          <p:spPr>
            <a:xfrm>
              <a:off x="1873840"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73" name="tx2773"/>
            <p:cNvSpPr/>
            <p:nvPr/>
          </p:nvSpPr>
          <p:spPr>
            <a:xfrm>
              <a:off x="2177246"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74" name="tx2774"/>
            <p:cNvSpPr/>
            <p:nvPr/>
          </p:nvSpPr>
          <p:spPr>
            <a:xfrm>
              <a:off x="2480651"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75" name="tx2775"/>
            <p:cNvSpPr/>
            <p:nvPr/>
          </p:nvSpPr>
          <p:spPr>
            <a:xfrm>
              <a:off x="2784057"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76" name="tx2776"/>
            <p:cNvSpPr/>
            <p:nvPr/>
          </p:nvSpPr>
          <p:spPr>
            <a:xfrm>
              <a:off x="3087463"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77" name="tx2777"/>
            <p:cNvSpPr/>
            <p:nvPr/>
          </p:nvSpPr>
          <p:spPr>
            <a:xfrm>
              <a:off x="3390869"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78" name="tx2778"/>
            <p:cNvSpPr/>
            <p:nvPr/>
          </p:nvSpPr>
          <p:spPr>
            <a:xfrm>
              <a:off x="3694275"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79" name="tx2779"/>
            <p:cNvSpPr/>
            <p:nvPr/>
          </p:nvSpPr>
          <p:spPr>
            <a:xfrm>
              <a:off x="3997681"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80" name="tx2780"/>
            <p:cNvSpPr/>
            <p:nvPr/>
          </p:nvSpPr>
          <p:spPr>
            <a:xfrm>
              <a:off x="4301086"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81" name="tx2781"/>
            <p:cNvSpPr/>
            <p:nvPr/>
          </p:nvSpPr>
          <p:spPr>
            <a:xfrm>
              <a:off x="4604492"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782" name="tx2782"/>
            <p:cNvSpPr/>
            <p:nvPr/>
          </p:nvSpPr>
          <p:spPr>
            <a:xfrm>
              <a:off x="4907898"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83" name="tx2783"/>
            <p:cNvSpPr/>
            <p:nvPr/>
          </p:nvSpPr>
          <p:spPr>
            <a:xfrm>
              <a:off x="5211304" y="15524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784" name="tx2784"/>
            <p:cNvSpPr/>
            <p:nvPr/>
          </p:nvSpPr>
          <p:spPr>
            <a:xfrm>
              <a:off x="187384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85" name="tx2785"/>
            <p:cNvSpPr/>
            <p:nvPr/>
          </p:nvSpPr>
          <p:spPr>
            <a:xfrm>
              <a:off x="217724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86" name="tx2786"/>
            <p:cNvSpPr/>
            <p:nvPr/>
          </p:nvSpPr>
          <p:spPr>
            <a:xfrm>
              <a:off x="2480651"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787" name="tx2787"/>
            <p:cNvSpPr/>
            <p:nvPr/>
          </p:nvSpPr>
          <p:spPr>
            <a:xfrm>
              <a:off x="278405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88" name="tx2788"/>
            <p:cNvSpPr/>
            <p:nvPr/>
          </p:nvSpPr>
          <p:spPr>
            <a:xfrm>
              <a:off x="308746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89" name="tx2789"/>
            <p:cNvSpPr/>
            <p:nvPr/>
          </p:nvSpPr>
          <p:spPr>
            <a:xfrm>
              <a:off x="3390869"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90" name="tx2790"/>
            <p:cNvSpPr/>
            <p:nvPr/>
          </p:nvSpPr>
          <p:spPr>
            <a:xfrm>
              <a:off x="3694275"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91" name="tx2791"/>
            <p:cNvSpPr/>
            <p:nvPr/>
          </p:nvSpPr>
          <p:spPr>
            <a:xfrm>
              <a:off x="399768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92" name="tx2792"/>
            <p:cNvSpPr/>
            <p:nvPr/>
          </p:nvSpPr>
          <p:spPr>
            <a:xfrm>
              <a:off x="430108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93" name="tx2793"/>
            <p:cNvSpPr/>
            <p:nvPr/>
          </p:nvSpPr>
          <p:spPr>
            <a:xfrm>
              <a:off x="460449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94" name="tx2794"/>
            <p:cNvSpPr/>
            <p:nvPr/>
          </p:nvSpPr>
          <p:spPr>
            <a:xfrm>
              <a:off x="490789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95" name="tx2795"/>
            <p:cNvSpPr/>
            <p:nvPr/>
          </p:nvSpPr>
          <p:spPr>
            <a:xfrm>
              <a:off x="521130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796" name="tx2796"/>
            <p:cNvSpPr/>
            <p:nvPr/>
          </p:nvSpPr>
          <p:spPr>
            <a:xfrm>
              <a:off x="551471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797" name="tx2797"/>
            <p:cNvSpPr/>
            <p:nvPr/>
          </p:nvSpPr>
          <p:spPr>
            <a:xfrm>
              <a:off x="581811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98" name="tx2798"/>
            <p:cNvSpPr/>
            <p:nvPr/>
          </p:nvSpPr>
          <p:spPr>
            <a:xfrm>
              <a:off x="6121521"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799" name="tx2799"/>
            <p:cNvSpPr/>
            <p:nvPr/>
          </p:nvSpPr>
          <p:spPr>
            <a:xfrm>
              <a:off x="6424927"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00" name="tx2800"/>
            <p:cNvSpPr/>
            <p:nvPr/>
          </p:nvSpPr>
          <p:spPr>
            <a:xfrm>
              <a:off x="6728333"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801" name="tx2801"/>
            <p:cNvSpPr/>
            <p:nvPr/>
          </p:nvSpPr>
          <p:spPr>
            <a:xfrm>
              <a:off x="7031739"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802" name="tx2802"/>
            <p:cNvSpPr/>
            <p:nvPr/>
          </p:nvSpPr>
          <p:spPr>
            <a:xfrm>
              <a:off x="7335145" y="33344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803" name="tx2803"/>
            <p:cNvSpPr/>
            <p:nvPr/>
          </p:nvSpPr>
          <p:spPr>
            <a:xfrm>
              <a:off x="7638550"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04" name="tx2804"/>
            <p:cNvSpPr/>
            <p:nvPr/>
          </p:nvSpPr>
          <p:spPr>
            <a:xfrm>
              <a:off x="7941956"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05" name="tx2805"/>
            <p:cNvSpPr/>
            <p:nvPr/>
          </p:nvSpPr>
          <p:spPr>
            <a:xfrm>
              <a:off x="8245362"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06" name="tx2806"/>
            <p:cNvSpPr/>
            <p:nvPr/>
          </p:nvSpPr>
          <p:spPr>
            <a:xfrm>
              <a:off x="8548768"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07" name="tx2807"/>
            <p:cNvSpPr/>
            <p:nvPr/>
          </p:nvSpPr>
          <p:spPr>
            <a:xfrm>
              <a:off x="8852174" y="333444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08" name="tx2808"/>
            <p:cNvSpPr/>
            <p:nvPr/>
          </p:nvSpPr>
          <p:spPr>
            <a:xfrm>
              <a:off x="1873840"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809" name="tx2809"/>
            <p:cNvSpPr/>
            <p:nvPr/>
          </p:nvSpPr>
          <p:spPr>
            <a:xfrm>
              <a:off x="2177246"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10" name="tx2810"/>
            <p:cNvSpPr/>
            <p:nvPr/>
          </p:nvSpPr>
          <p:spPr>
            <a:xfrm>
              <a:off x="2480651"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11" name="tx2811"/>
            <p:cNvSpPr/>
            <p:nvPr/>
          </p:nvSpPr>
          <p:spPr>
            <a:xfrm>
              <a:off x="2784057"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12" name="tx2812"/>
            <p:cNvSpPr/>
            <p:nvPr/>
          </p:nvSpPr>
          <p:spPr>
            <a:xfrm>
              <a:off x="3087463"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13" name="tx2813"/>
            <p:cNvSpPr/>
            <p:nvPr/>
          </p:nvSpPr>
          <p:spPr>
            <a:xfrm>
              <a:off x="3390869"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14" name="tx2814"/>
            <p:cNvSpPr/>
            <p:nvPr/>
          </p:nvSpPr>
          <p:spPr>
            <a:xfrm>
              <a:off x="3694275"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15" name="tx2815"/>
            <p:cNvSpPr/>
            <p:nvPr/>
          </p:nvSpPr>
          <p:spPr>
            <a:xfrm>
              <a:off x="3997681"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16" name="tx2816"/>
            <p:cNvSpPr/>
            <p:nvPr/>
          </p:nvSpPr>
          <p:spPr>
            <a:xfrm>
              <a:off x="4301086"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17" name="tx2817"/>
            <p:cNvSpPr/>
            <p:nvPr/>
          </p:nvSpPr>
          <p:spPr>
            <a:xfrm>
              <a:off x="4604492"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18" name="tx2818"/>
            <p:cNvSpPr/>
            <p:nvPr/>
          </p:nvSpPr>
          <p:spPr>
            <a:xfrm>
              <a:off x="4907898"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19" name="tx2819"/>
            <p:cNvSpPr/>
            <p:nvPr/>
          </p:nvSpPr>
          <p:spPr>
            <a:xfrm>
              <a:off x="5211304"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20" name="tx2820"/>
            <p:cNvSpPr/>
            <p:nvPr/>
          </p:nvSpPr>
          <p:spPr>
            <a:xfrm>
              <a:off x="5514710"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21" name="tx2821"/>
            <p:cNvSpPr/>
            <p:nvPr/>
          </p:nvSpPr>
          <p:spPr>
            <a:xfrm>
              <a:off x="5818116"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22" name="tx2822"/>
            <p:cNvSpPr/>
            <p:nvPr/>
          </p:nvSpPr>
          <p:spPr>
            <a:xfrm>
              <a:off x="6121521"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23" name="tx2823"/>
            <p:cNvSpPr/>
            <p:nvPr/>
          </p:nvSpPr>
          <p:spPr>
            <a:xfrm>
              <a:off x="6424927"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24" name="tx2824"/>
            <p:cNvSpPr/>
            <p:nvPr/>
          </p:nvSpPr>
          <p:spPr>
            <a:xfrm>
              <a:off x="6728333"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25" name="tx2825"/>
            <p:cNvSpPr/>
            <p:nvPr/>
          </p:nvSpPr>
          <p:spPr>
            <a:xfrm>
              <a:off x="7031739"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26" name="tx2826"/>
            <p:cNvSpPr/>
            <p:nvPr/>
          </p:nvSpPr>
          <p:spPr>
            <a:xfrm>
              <a:off x="7335145"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27" name="tx2827"/>
            <p:cNvSpPr/>
            <p:nvPr/>
          </p:nvSpPr>
          <p:spPr>
            <a:xfrm>
              <a:off x="7638550"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28" name="tx2828"/>
            <p:cNvSpPr/>
            <p:nvPr/>
          </p:nvSpPr>
          <p:spPr>
            <a:xfrm>
              <a:off x="7941956"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29" name="tx2829"/>
            <p:cNvSpPr/>
            <p:nvPr/>
          </p:nvSpPr>
          <p:spPr>
            <a:xfrm>
              <a:off x="8245362"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30" name="tx2830"/>
            <p:cNvSpPr/>
            <p:nvPr/>
          </p:nvSpPr>
          <p:spPr>
            <a:xfrm>
              <a:off x="8548768" y="27920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831" name="tx2831"/>
            <p:cNvSpPr/>
            <p:nvPr/>
          </p:nvSpPr>
          <p:spPr>
            <a:xfrm>
              <a:off x="8852174" y="279205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832" name="tx2832"/>
            <p:cNvSpPr/>
            <p:nvPr/>
          </p:nvSpPr>
          <p:spPr>
            <a:xfrm>
              <a:off x="1873840"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33" name="tx2833"/>
            <p:cNvSpPr/>
            <p:nvPr/>
          </p:nvSpPr>
          <p:spPr>
            <a:xfrm>
              <a:off x="2177246"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34" name="tx2834"/>
            <p:cNvSpPr/>
            <p:nvPr/>
          </p:nvSpPr>
          <p:spPr>
            <a:xfrm>
              <a:off x="2480651"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35" name="tx2835"/>
            <p:cNvSpPr/>
            <p:nvPr/>
          </p:nvSpPr>
          <p:spPr>
            <a:xfrm>
              <a:off x="2784057"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36" name="tx2836"/>
            <p:cNvSpPr/>
            <p:nvPr/>
          </p:nvSpPr>
          <p:spPr>
            <a:xfrm>
              <a:off x="3087463"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37" name="tx2837"/>
            <p:cNvSpPr/>
            <p:nvPr/>
          </p:nvSpPr>
          <p:spPr>
            <a:xfrm>
              <a:off x="3390869"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38" name="tx2838"/>
            <p:cNvSpPr/>
            <p:nvPr/>
          </p:nvSpPr>
          <p:spPr>
            <a:xfrm>
              <a:off x="3694275"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39" name="tx2839"/>
            <p:cNvSpPr/>
            <p:nvPr/>
          </p:nvSpPr>
          <p:spPr>
            <a:xfrm>
              <a:off x="3997681"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0" name="tx2840"/>
            <p:cNvSpPr/>
            <p:nvPr/>
          </p:nvSpPr>
          <p:spPr>
            <a:xfrm>
              <a:off x="4301086"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1" name="tx2841"/>
            <p:cNvSpPr/>
            <p:nvPr/>
          </p:nvSpPr>
          <p:spPr>
            <a:xfrm>
              <a:off x="4604492"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42" name="tx2842"/>
            <p:cNvSpPr/>
            <p:nvPr/>
          </p:nvSpPr>
          <p:spPr>
            <a:xfrm>
              <a:off x="4907898"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3" name="tx2843"/>
            <p:cNvSpPr/>
            <p:nvPr/>
          </p:nvSpPr>
          <p:spPr>
            <a:xfrm>
              <a:off x="5211304"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4" name="tx2844"/>
            <p:cNvSpPr/>
            <p:nvPr/>
          </p:nvSpPr>
          <p:spPr>
            <a:xfrm>
              <a:off x="5514710"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45" name="tx2845"/>
            <p:cNvSpPr/>
            <p:nvPr/>
          </p:nvSpPr>
          <p:spPr>
            <a:xfrm>
              <a:off x="5818116"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46" name="tx2846"/>
            <p:cNvSpPr/>
            <p:nvPr/>
          </p:nvSpPr>
          <p:spPr>
            <a:xfrm>
              <a:off x="6121521"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47" name="tx2847"/>
            <p:cNvSpPr/>
            <p:nvPr/>
          </p:nvSpPr>
          <p:spPr>
            <a:xfrm>
              <a:off x="6424927"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48" name="tx2848"/>
            <p:cNvSpPr/>
            <p:nvPr/>
          </p:nvSpPr>
          <p:spPr>
            <a:xfrm>
              <a:off x="6728333"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49" name="tx2849"/>
            <p:cNvSpPr/>
            <p:nvPr/>
          </p:nvSpPr>
          <p:spPr>
            <a:xfrm>
              <a:off x="7031739"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50" name="tx2850"/>
            <p:cNvSpPr/>
            <p:nvPr/>
          </p:nvSpPr>
          <p:spPr>
            <a:xfrm>
              <a:off x="7335145"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51" name="tx2851"/>
            <p:cNvSpPr/>
            <p:nvPr/>
          </p:nvSpPr>
          <p:spPr>
            <a:xfrm>
              <a:off x="7638550"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52" name="tx2852"/>
            <p:cNvSpPr/>
            <p:nvPr/>
          </p:nvSpPr>
          <p:spPr>
            <a:xfrm>
              <a:off x="7941956"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53" name="tx2853"/>
            <p:cNvSpPr/>
            <p:nvPr/>
          </p:nvSpPr>
          <p:spPr>
            <a:xfrm>
              <a:off x="8245362"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54" name="tx2854"/>
            <p:cNvSpPr/>
            <p:nvPr/>
          </p:nvSpPr>
          <p:spPr>
            <a:xfrm>
              <a:off x="8548768" y="13974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2855" name="tx2855"/>
            <p:cNvSpPr/>
            <p:nvPr/>
          </p:nvSpPr>
          <p:spPr>
            <a:xfrm>
              <a:off x="8852174" y="139744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856" name="tx2856"/>
            <p:cNvSpPr/>
            <p:nvPr/>
          </p:nvSpPr>
          <p:spPr>
            <a:xfrm>
              <a:off x="1873840"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857" name="tx2857"/>
            <p:cNvSpPr/>
            <p:nvPr/>
          </p:nvSpPr>
          <p:spPr>
            <a:xfrm>
              <a:off x="2177246"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858" name="tx2858"/>
            <p:cNvSpPr/>
            <p:nvPr/>
          </p:nvSpPr>
          <p:spPr>
            <a:xfrm>
              <a:off x="2480651"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2859" name="tx2859"/>
            <p:cNvSpPr/>
            <p:nvPr/>
          </p:nvSpPr>
          <p:spPr>
            <a:xfrm>
              <a:off x="2784057"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2860" name="tx2860"/>
            <p:cNvSpPr/>
            <p:nvPr/>
          </p:nvSpPr>
          <p:spPr>
            <a:xfrm>
              <a:off x="3087463"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61" name="tx2861"/>
            <p:cNvSpPr/>
            <p:nvPr/>
          </p:nvSpPr>
          <p:spPr>
            <a:xfrm>
              <a:off x="3390869" y="45740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862" name="tx2862"/>
            <p:cNvSpPr/>
            <p:nvPr/>
          </p:nvSpPr>
          <p:spPr>
            <a:xfrm>
              <a:off x="3694275"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863" name="tx2863"/>
            <p:cNvSpPr/>
            <p:nvPr/>
          </p:nvSpPr>
          <p:spPr>
            <a:xfrm>
              <a:off x="3997681"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864" name="tx2864"/>
            <p:cNvSpPr/>
            <p:nvPr/>
          </p:nvSpPr>
          <p:spPr>
            <a:xfrm>
              <a:off x="4301086"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865" name="tx2865"/>
            <p:cNvSpPr/>
            <p:nvPr/>
          </p:nvSpPr>
          <p:spPr>
            <a:xfrm>
              <a:off x="4604492"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66" name="tx2866"/>
            <p:cNvSpPr/>
            <p:nvPr/>
          </p:nvSpPr>
          <p:spPr>
            <a:xfrm>
              <a:off x="4907898"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867" name="tx2867"/>
            <p:cNvSpPr/>
            <p:nvPr/>
          </p:nvSpPr>
          <p:spPr>
            <a:xfrm>
              <a:off x="5211304"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868" name="tx2868"/>
            <p:cNvSpPr/>
            <p:nvPr/>
          </p:nvSpPr>
          <p:spPr>
            <a:xfrm>
              <a:off x="5514710"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2869" name="tx2869"/>
            <p:cNvSpPr/>
            <p:nvPr/>
          </p:nvSpPr>
          <p:spPr>
            <a:xfrm>
              <a:off x="5818116"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870" name="tx2870"/>
            <p:cNvSpPr/>
            <p:nvPr/>
          </p:nvSpPr>
          <p:spPr>
            <a:xfrm>
              <a:off x="6121521"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71" name="tx2871"/>
            <p:cNvSpPr/>
            <p:nvPr/>
          </p:nvSpPr>
          <p:spPr>
            <a:xfrm>
              <a:off x="6424927"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872" name="tx2872"/>
            <p:cNvSpPr/>
            <p:nvPr/>
          </p:nvSpPr>
          <p:spPr>
            <a:xfrm>
              <a:off x="6728333"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2873" name="tx2873"/>
            <p:cNvSpPr/>
            <p:nvPr/>
          </p:nvSpPr>
          <p:spPr>
            <a:xfrm>
              <a:off x="7031739" y="45740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874" name="tx2874"/>
            <p:cNvSpPr/>
            <p:nvPr/>
          </p:nvSpPr>
          <p:spPr>
            <a:xfrm>
              <a:off x="7335145"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875" name="tx2875"/>
            <p:cNvSpPr/>
            <p:nvPr/>
          </p:nvSpPr>
          <p:spPr>
            <a:xfrm>
              <a:off x="7638550"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2876" name="tx2876"/>
            <p:cNvSpPr/>
            <p:nvPr/>
          </p:nvSpPr>
          <p:spPr>
            <a:xfrm>
              <a:off x="7941956"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877" name="tx2877"/>
            <p:cNvSpPr/>
            <p:nvPr/>
          </p:nvSpPr>
          <p:spPr>
            <a:xfrm>
              <a:off x="8245362" y="4574060"/>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878" name="tx2878"/>
            <p:cNvSpPr/>
            <p:nvPr/>
          </p:nvSpPr>
          <p:spPr>
            <a:xfrm>
              <a:off x="8548768"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879" name="tx2879"/>
            <p:cNvSpPr/>
            <p:nvPr/>
          </p:nvSpPr>
          <p:spPr>
            <a:xfrm>
              <a:off x="8852174" y="45740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880" name="tx2880"/>
            <p:cNvSpPr/>
            <p:nvPr/>
          </p:nvSpPr>
          <p:spPr>
            <a:xfrm>
              <a:off x="1873840"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2881" name="tx2881"/>
            <p:cNvSpPr/>
            <p:nvPr/>
          </p:nvSpPr>
          <p:spPr>
            <a:xfrm>
              <a:off x="2177246"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82" name="tx2882"/>
            <p:cNvSpPr/>
            <p:nvPr/>
          </p:nvSpPr>
          <p:spPr>
            <a:xfrm>
              <a:off x="2480651"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83" name="tx2883"/>
            <p:cNvSpPr/>
            <p:nvPr/>
          </p:nvSpPr>
          <p:spPr>
            <a:xfrm>
              <a:off x="2784057"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84" name="tx2884"/>
            <p:cNvSpPr/>
            <p:nvPr/>
          </p:nvSpPr>
          <p:spPr>
            <a:xfrm>
              <a:off x="3087463"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85" name="tx2885"/>
            <p:cNvSpPr/>
            <p:nvPr/>
          </p:nvSpPr>
          <p:spPr>
            <a:xfrm>
              <a:off x="3390869"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86" name="tx2886"/>
            <p:cNvSpPr/>
            <p:nvPr/>
          </p:nvSpPr>
          <p:spPr>
            <a:xfrm>
              <a:off x="3694275"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87" name="tx2887"/>
            <p:cNvSpPr/>
            <p:nvPr/>
          </p:nvSpPr>
          <p:spPr>
            <a:xfrm>
              <a:off x="3997681"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88" name="tx2888"/>
            <p:cNvSpPr/>
            <p:nvPr/>
          </p:nvSpPr>
          <p:spPr>
            <a:xfrm>
              <a:off x="4301086"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89" name="tx2889"/>
            <p:cNvSpPr/>
            <p:nvPr/>
          </p:nvSpPr>
          <p:spPr>
            <a:xfrm>
              <a:off x="4604492"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2890" name="tx2890"/>
            <p:cNvSpPr/>
            <p:nvPr/>
          </p:nvSpPr>
          <p:spPr>
            <a:xfrm>
              <a:off x="4907898"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91" name="tx2891"/>
            <p:cNvSpPr/>
            <p:nvPr/>
          </p:nvSpPr>
          <p:spPr>
            <a:xfrm>
              <a:off x="5211304"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92" name="tx2892"/>
            <p:cNvSpPr/>
            <p:nvPr/>
          </p:nvSpPr>
          <p:spPr>
            <a:xfrm>
              <a:off x="5514710"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93" name="tx2893"/>
            <p:cNvSpPr/>
            <p:nvPr/>
          </p:nvSpPr>
          <p:spPr>
            <a:xfrm>
              <a:off x="5818116"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94" name="tx2894"/>
            <p:cNvSpPr/>
            <p:nvPr/>
          </p:nvSpPr>
          <p:spPr>
            <a:xfrm>
              <a:off x="6121521"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95" name="tx2895"/>
            <p:cNvSpPr/>
            <p:nvPr/>
          </p:nvSpPr>
          <p:spPr>
            <a:xfrm>
              <a:off x="6424927"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96" name="tx2896"/>
            <p:cNvSpPr/>
            <p:nvPr/>
          </p:nvSpPr>
          <p:spPr>
            <a:xfrm>
              <a:off x="6728333"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897" name="tx2897"/>
            <p:cNvSpPr/>
            <p:nvPr/>
          </p:nvSpPr>
          <p:spPr>
            <a:xfrm>
              <a:off x="7031739"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898" name="tx2898"/>
            <p:cNvSpPr/>
            <p:nvPr/>
          </p:nvSpPr>
          <p:spPr>
            <a:xfrm>
              <a:off x="7335145"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2899" name="tx2899"/>
            <p:cNvSpPr/>
            <p:nvPr/>
          </p:nvSpPr>
          <p:spPr>
            <a:xfrm>
              <a:off x="7638550"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00" name="tx2900"/>
            <p:cNvSpPr/>
            <p:nvPr/>
          </p:nvSpPr>
          <p:spPr>
            <a:xfrm>
              <a:off x="7941956"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2901" name="tx2901"/>
            <p:cNvSpPr/>
            <p:nvPr/>
          </p:nvSpPr>
          <p:spPr>
            <a:xfrm>
              <a:off x="8245362" y="31794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902" name="tx2902"/>
            <p:cNvSpPr/>
            <p:nvPr/>
          </p:nvSpPr>
          <p:spPr>
            <a:xfrm>
              <a:off x="8548768"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03" name="tx2903"/>
            <p:cNvSpPr/>
            <p:nvPr/>
          </p:nvSpPr>
          <p:spPr>
            <a:xfrm>
              <a:off x="8852174" y="31794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2904" name="tx2904"/>
            <p:cNvSpPr/>
            <p:nvPr/>
          </p:nvSpPr>
          <p:spPr>
            <a:xfrm>
              <a:off x="1873840"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05" name="tx2905"/>
            <p:cNvSpPr/>
            <p:nvPr/>
          </p:nvSpPr>
          <p:spPr>
            <a:xfrm>
              <a:off x="2177246"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06" name="tx2906"/>
            <p:cNvSpPr/>
            <p:nvPr/>
          </p:nvSpPr>
          <p:spPr>
            <a:xfrm>
              <a:off x="2480651"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07" name="tx2907"/>
            <p:cNvSpPr/>
            <p:nvPr/>
          </p:nvSpPr>
          <p:spPr>
            <a:xfrm>
              <a:off x="2784057" y="44191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908" name="tx2908"/>
            <p:cNvSpPr/>
            <p:nvPr/>
          </p:nvSpPr>
          <p:spPr>
            <a:xfrm>
              <a:off x="3087463" y="441910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2909" name="tx2909"/>
            <p:cNvSpPr/>
            <p:nvPr/>
          </p:nvSpPr>
          <p:spPr>
            <a:xfrm>
              <a:off x="3390869"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10" name="tx2910"/>
            <p:cNvSpPr/>
            <p:nvPr/>
          </p:nvSpPr>
          <p:spPr>
            <a:xfrm>
              <a:off x="3694275"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11" name="tx2911"/>
            <p:cNvSpPr/>
            <p:nvPr/>
          </p:nvSpPr>
          <p:spPr>
            <a:xfrm>
              <a:off x="3997681"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12" name="tx2912"/>
            <p:cNvSpPr/>
            <p:nvPr/>
          </p:nvSpPr>
          <p:spPr>
            <a:xfrm>
              <a:off x="4301086"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13" name="tx2913"/>
            <p:cNvSpPr/>
            <p:nvPr/>
          </p:nvSpPr>
          <p:spPr>
            <a:xfrm>
              <a:off x="4604492"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914" name="tx2914"/>
            <p:cNvSpPr/>
            <p:nvPr/>
          </p:nvSpPr>
          <p:spPr>
            <a:xfrm>
              <a:off x="4907898"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15" name="tx2915"/>
            <p:cNvSpPr/>
            <p:nvPr/>
          </p:nvSpPr>
          <p:spPr>
            <a:xfrm>
              <a:off x="5211304"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16" name="tx2916"/>
            <p:cNvSpPr/>
            <p:nvPr/>
          </p:nvSpPr>
          <p:spPr>
            <a:xfrm>
              <a:off x="5514710"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17" name="tx2917"/>
            <p:cNvSpPr/>
            <p:nvPr/>
          </p:nvSpPr>
          <p:spPr>
            <a:xfrm>
              <a:off x="5818116"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18" name="tx2918"/>
            <p:cNvSpPr/>
            <p:nvPr/>
          </p:nvSpPr>
          <p:spPr>
            <a:xfrm>
              <a:off x="6121521"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19" name="tx2919"/>
            <p:cNvSpPr/>
            <p:nvPr/>
          </p:nvSpPr>
          <p:spPr>
            <a:xfrm>
              <a:off x="6424927"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20" name="tx2920"/>
            <p:cNvSpPr/>
            <p:nvPr/>
          </p:nvSpPr>
          <p:spPr>
            <a:xfrm>
              <a:off x="6728333"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21" name="tx2921"/>
            <p:cNvSpPr/>
            <p:nvPr/>
          </p:nvSpPr>
          <p:spPr>
            <a:xfrm>
              <a:off x="7031739"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22" name="tx2922"/>
            <p:cNvSpPr/>
            <p:nvPr/>
          </p:nvSpPr>
          <p:spPr>
            <a:xfrm>
              <a:off x="7335145"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23" name="tx2923"/>
            <p:cNvSpPr/>
            <p:nvPr/>
          </p:nvSpPr>
          <p:spPr>
            <a:xfrm>
              <a:off x="7638550"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2924" name="tx2924"/>
            <p:cNvSpPr/>
            <p:nvPr/>
          </p:nvSpPr>
          <p:spPr>
            <a:xfrm>
              <a:off x="7941956"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2925" name="tx2925"/>
            <p:cNvSpPr/>
            <p:nvPr/>
          </p:nvSpPr>
          <p:spPr>
            <a:xfrm>
              <a:off x="8245362"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26" name="tx2926"/>
            <p:cNvSpPr/>
            <p:nvPr/>
          </p:nvSpPr>
          <p:spPr>
            <a:xfrm>
              <a:off x="8548768"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27" name="tx2927"/>
            <p:cNvSpPr/>
            <p:nvPr/>
          </p:nvSpPr>
          <p:spPr>
            <a:xfrm>
              <a:off x="8852174" y="4419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2928" name="tx2928"/>
            <p:cNvSpPr/>
            <p:nvPr/>
          </p:nvSpPr>
          <p:spPr>
            <a:xfrm>
              <a:off x="1893936" y="5348879"/>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8</a:t>
              </a:r>
            </a:p>
          </p:txBody>
        </p:sp>
        <p:sp>
          <p:nvSpPr>
            <p:cNvPr id="2929" name="tx2929"/>
            <p:cNvSpPr/>
            <p:nvPr/>
          </p:nvSpPr>
          <p:spPr>
            <a:xfrm>
              <a:off x="2480651" y="53488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2930" name="tx2930"/>
            <p:cNvSpPr/>
            <p:nvPr/>
          </p:nvSpPr>
          <p:spPr>
            <a:xfrm>
              <a:off x="2784057" y="534884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2931" name="tx2931"/>
            <p:cNvSpPr/>
            <p:nvPr/>
          </p:nvSpPr>
          <p:spPr>
            <a:xfrm>
              <a:off x="4907898" y="46515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39</a:t>
              </a:r>
            </a:p>
          </p:txBody>
        </p:sp>
        <p:sp>
          <p:nvSpPr>
            <p:cNvPr id="2932" name="tx2932"/>
            <p:cNvSpPr/>
            <p:nvPr/>
          </p:nvSpPr>
          <p:spPr>
            <a:xfrm>
              <a:off x="178972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2933" name="tx2933"/>
            <p:cNvSpPr/>
            <p:nvPr/>
          </p:nvSpPr>
          <p:spPr>
            <a:xfrm>
              <a:off x="209312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2934" name="tx2934"/>
            <p:cNvSpPr/>
            <p:nvPr/>
          </p:nvSpPr>
          <p:spPr>
            <a:xfrm>
              <a:off x="239653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2935" name="tx2935"/>
            <p:cNvSpPr/>
            <p:nvPr/>
          </p:nvSpPr>
          <p:spPr>
            <a:xfrm>
              <a:off x="2699939"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2936" name="tx2936"/>
            <p:cNvSpPr/>
            <p:nvPr/>
          </p:nvSpPr>
          <p:spPr>
            <a:xfrm>
              <a:off x="300334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2937" name="tx2937"/>
            <p:cNvSpPr/>
            <p:nvPr/>
          </p:nvSpPr>
          <p:spPr>
            <a:xfrm>
              <a:off x="330675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2938" name="tx2938"/>
            <p:cNvSpPr/>
            <p:nvPr/>
          </p:nvSpPr>
          <p:spPr>
            <a:xfrm>
              <a:off x="361015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2939" name="tx2939"/>
            <p:cNvSpPr/>
            <p:nvPr/>
          </p:nvSpPr>
          <p:spPr>
            <a:xfrm>
              <a:off x="391356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2940" name="tx2940"/>
            <p:cNvSpPr/>
            <p:nvPr/>
          </p:nvSpPr>
          <p:spPr>
            <a:xfrm>
              <a:off x="421696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2941" name="tx2941"/>
            <p:cNvSpPr/>
            <p:nvPr/>
          </p:nvSpPr>
          <p:spPr>
            <a:xfrm>
              <a:off x="452037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2942" name="tx2942"/>
            <p:cNvSpPr/>
            <p:nvPr/>
          </p:nvSpPr>
          <p:spPr>
            <a:xfrm>
              <a:off x="482378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2943" name="tx2943"/>
            <p:cNvSpPr/>
            <p:nvPr/>
          </p:nvSpPr>
          <p:spPr>
            <a:xfrm>
              <a:off x="512718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2944" name="tx2944"/>
            <p:cNvSpPr/>
            <p:nvPr/>
          </p:nvSpPr>
          <p:spPr>
            <a:xfrm>
              <a:off x="543059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2945" name="tx2945"/>
            <p:cNvSpPr/>
            <p:nvPr/>
          </p:nvSpPr>
          <p:spPr>
            <a:xfrm>
              <a:off x="5733997"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2946" name="tx2946"/>
            <p:cNvSpPr/>
            <p:nvPr/>
          </p:nvSpPr>
          <p:spPr>
            <a:xfrm>
              <a:off x="603740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2947" name="tx2947"/>
            <p:cNvSpPr/>
            <p:nvPr/>
          </p:nvSpPr>
          <p:spPr>
            <a:xfrm>
              <a:off x="634080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2948" name="tx2948"/>
            <p:cNvSpPr/>
            <p:nvPr/>
          </p:nvSpPr>
          <p:spPr>
            <a:xfrm>
              <a:off x="664421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2949" name="tx2949"/>
            <p:cNvSpPr/>
            <p:nvPr/>
          </p:nvSpPr>
          <p:spPr>
            <a:xfrm>
              <a:off x="694762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2950" name="tx2950"/>
            <p:cNvSpPr/>
            <p:nvPr/>
          </p:nvSpPr>
          <p:spPr>
            <a:xfrm>
              <a:off x="725102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2951" name="tx2951"/>
            <p:cNvSpPr/>
            <p:nvPr/>
          </p:nvSpPr>
          <p:spPr>
            <a:xfrm>
              <a:off x="755443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2952" name="tx2952"/>
            <p:cNvSpPr/>
            <p:nvPr/>
          </p:nvSpPr>
          <p:spPr>
            <a:xfrm>
              <a:off x="785783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2953" name="tx2953"/>
            <p:cNvSpPr/>
            <p:nvPr/>
          </p:nvSpPr>
          <p:spPr>
            <a:xfrm>
              <a:off x="816124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2954" name="tx2954"/>
            <p:cNvSpPr/>
            <p:nvPr/>
          </p:nvSpPr>
          <p:spPr>
            <a:xfrm>
              <a:off x="846465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2955" name="tx2955"/>
            <p:cNvSpPr/>
            <p:nvPr/>
          </p:nvSpPr>
          <p:spPr>
            <a:xfrm>
              <a:off x="8768056"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2956" name="tx2956"/>
            <p:cNvSpPr/>
            <p:nvPr/>
          </p:nvSpPr>
          <p:spPr>
            <a:xfrm>
              <a:off x="1392675" y="5652893"/>
              <a:ext cx="2766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Austria</a:t>
              </a:r>
            </a:p>
          </p:txBody>
        </p:sp>
        <p:sp>
          <p:nvSpPr>
            <p:cNvPr id="2957" name="tx2957"/>
            <p:cNvSpPr/>
            <p:nvPr/>
          </p:nvSpPr>
          <p:spPr>
            <a:xfrm>
              <a:off x="1387770" y="5556662"/>
              <a:ext cx="281589"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Cyprus</a:t>
              </a:r>
            </a:p>
          </p:txBody>
        </p:sp>
        <p:sp>
          <p:nvSpPr>
            <p:cNvPr id="2958" name="tx2958"/>
            <p:cNvSpPr/>
            <p:nvPr/>
          </p:nvSpPr>
          <p:spPr>
            <a:xfrm>
              <a:off x="1451971" y="5497936"/>
              <a:ext cx="21738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Malta</a:t>
              </a:r>
            </a:p>
          </p:txBody>
        </p:sp>
        <p:sp>
          <p:nvSpPr>
            <p:cNvPr id="2959" name="tx2959"/>
            <p:cNvSpPr/>
            <p:nvPr/>
          </p:nvSpPr>
          <p:spPr>
            <a:xfrm>
              <a:off x="1397537" y="5420457"/>
              <a:ext cx="27182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Ireland</a:t>
              </a:r>
            </a:p>
          </p:txBody>
        </p:sp>
        <p:sp>
          <p:nvSpPr>
            <p:cNvPr id="2960" name="tx2960"/>
            <p:cNvSpPr/>
            <p:nvPr/>
          </p:nvSpPr>
          <p:spPr>
            <a:xfrm>
              <a:off x="1427228" y="5342979"/>
              <a:ext cx="2421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Nauru</a:t>
              </a:r>
            </a:p>
          </p:txBody>
        </p:sp>
        <p:sp>
          <p:nvSpPr>
            <p:cNvPr id="2961" name="tx2961"/>
            <p:cNvSpPr/>
            <p:nvPr/>
          </p:nvSpPr>
          <p:spPr>
            <a:xfrm>
              <a:off x="1506318" y="5247833"/>
              <a:ext cx="16304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Italy</a:t>
              </a:r>
            </a:p>
          </p:txBody>
        </p:sp>
        <p:sp>
          <p:nvSpPr>
            <p:cNvPr id="2962" name="tx2962"/>
            <p:cNvSpPr/>
            <p:nvPr/>
          </p:nvSpPr>
          <p:spPr>
            <a:xfrm>
              <a:off x="1145552" y="5188022"/>
              <a:ext cx="52380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New Zealand</a:t>
              </a:r>
            </a:p>
          </p:txBody>
        </p:sp>
        <p:sp>
          <p:nvSpPr>
            <p:cNvPr id="2963" name="tx2963"/>
            <p:cNvSpPr/>
            <p:nvPr/>
          </p:nvSpPr>
          <p:spPr>
            <a:xfrm>
              <a:off x="1036815" y="5092877"/>
              <a:ext cx="63254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Kingdom</a:t>
              </a:r>
            </a:p>
          </p:txBody>
        </p:sp>
        <p:sp>
          <p:nvSpPr>
            <p:cNvPr id="2964" name="tx2964"/>
            <p:cNvSpPr/>
            <p:nvPr/>
          </p:nvSpPr>
          <p:spPr>
            <a:xfrm>
              <a:off x="1214745" y="5031937"/>
              <a:ext cx="4546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San Marino</a:t>
              </a:r>
            </a:p>
          </p:txBody>
        </p:sp>
        <p:sp>
          <p:nvSpPr>
            <p:cNvPr id="2965" name="tx2965"/>
            <p:cNvSpPr/>
            <p:nvPr/>
          </p:nvSpPr>
          <p:spPr>
            <a:xfrm>
              <a:off x="1392675" y="4955587"/>
              <a:ext cx="2766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France</a:t>
              </a:r>
            </a:p>
          </p:txBody>
        </p:sp>
        <p:sp>
          <p:nvSpPr>
            <p:cNvPr id="2966" name="tx2966"/>
            <p:cNvSpPr/>
            <p:nvPr/>
          </p:nvSpPr>
          <p:spPr>
            <a:xfrm>
              <a:off x="1293791" y="4878109"/>
              <a:ext cx="37556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Bahamas</a:t>
              </a:r>
            </a:p>
          </p:txBody>
        </p:sp>
        <p:sp>
          <p:nvSpPr>
            <p:cNvPr id="2967" name="tx2967"/>
            <p:cNvSpPr/>
            <p:nvPr/>
          </p:nvSpPr>
          <p:spPr>
            <a:xfrm>
              <a:off x="1288799" y="4800630"/>
              <a:ext cx="38055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Barbados</a:t>
              </a:r>
            </a:p>
          </p:txBody>
        </p:sp>
        <p:sp>
          <p:nvSpPr>
            <p:cNvPr id="2968" name="tx2968"/>
            <p:cNvSpPr/>
            <p:nvPr/>
          </p:nvSpPr>
          <p:spPr>
            <a:xfrm>
              <a:off x="1209840" y="4722023"/>
              <a:ext cx="45951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Switzerland</a:t>
              </a:r>
            </a:p>
          </p:txBody>
        </p:sp>
        <p:sp>
          <p:nvSpPr>
            <p:cNvPr id="2969" name="tx2969"/>
            <p:cNvSpPr/>
            <p:nvPr/>
          </p:nvSpPr>
          <p:spPr>
            <a:xfrm>
              <a:off x="1441987" y="4645673"/>
              <a:ext cx="2273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Palau</a:t>
              </a:r>
            </a:p>
          </p:txBody>
        </p:sp>
        <p:sp>
          <p:nvSpPr>
            <p:cNvPr id="2970" name="tx2970"/>
            <p:cNvSpPr/>
            <p:nvPr/>
          </p:nvSpPr>
          <p:spPr>
            <a:xfrm>
              <a:off x="848944" y="4550528"/>
              <a:ext cx="82041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Trinidad and Tobago</a:t>
              </a:r>
            </a:p>
          </p:txBody>
        </p:sp>
        <p:sp>
          <p:nvSpPr>
            <p:cNvPr id="2971" name="tx2971"/>
            <p:cNvSpPr/>
            <p:nvPr/>
          </p:nvSpPr>
          <p:spPr>
            <a:xfrm>
              <a:off x="1357949" y="4489588"/>
              <a:ext cx="311410"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Canada</a:t>
              </a:r>
            </a:p>
          </p:txBody>
        </p:sp>
        <p:sp>
          <p:nvSpPr>
            <p:cNvPr id="2972" name="tx2972"/>
            <p:cNvSpPr/>
            <p:nvPr/>
          </p:nvSpPr>
          <p:spPr>
            <a:xfrm>
              <a:off x="1135655" y="4412110"/>
              <a:ext cx="53370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States</a:t>
              </a:r>
            </a:p>
          </p:txBody>
        </p:sp>
        <p:sp>
          <p:nvSpPr>
            <p:cNvPr id="2973" name="tx2973"/>
            <p:cNvSpPr/>
            <p:nvPr/>
          </p:nvSpPr>
          <p:spPr>
            <a:xfrm>
              <a:off x="1313586" y="4335760"/>
              <a:ext cx="35577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Romania</a:t>
              </a:r>
            </a:p>
          </p:txBody>
        </p:sp>
        <p:sp>
          <p:nvSpPr>
            <p:cNvPr id="2974" name="tx2974"/>
            <p:cNvSpPr/>
            <p:nvPr/>
          </p:nvSpPr>
          <p:spPr>
            <a:xfrm>
              <a:off x="1353087" y="4258281"/>
              <a:ext cx="3162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Monaco</a:t>
              </a:r>
            </a:p>
          </p:txBody>
        </p:sp>
        <p:sp>
          <p:nvSpPr>
            <p:cNvPr id="2975" name="tx2975"/>
            <p:cNvSpPr/>
            <p:nvPr/>
          </p:nvSpPr>
          <p:spPr>
            <a:xfrm>
              <a:off x="1382691" y="4180803"/>
              <a:ext cx="28666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Iceland</a:t>
              </a:r>
            </a:p>
          </p:txBody>
        </p:sp>
        <p:sp>
          <p:nvSpPr>
            <p:cNvPr id="2976" name="tx2976"/>
            <p:cNvSpPr/>
            <p:nvPr/>
          </p:nvSpPr>
          <p:spPr>
            <a:xfrm>
              <a:off x="1348182" y="4085658"/>
              <a:ext cx="32117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Belgium</a:t>
              </a:r>
            </a:p>
          </p:txBody>
        </p:sp>
        <p:sp>
          <p:nvSpPr>
            <p:cNvPr id="2977" name="tx2977"/>
            <p:cNvSpPr/>
            <p:nvPr/>
          </p:nvSpPr>
          <p:spPr>
            <a:xfrm>
              <a:off x="1308724" y="4025846"/>
              <a:ext cx="3606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Denmark</a:t>
              </a:r>
            </a:p>
          </p:txBody>
        </p:sp>
        <p:sp>
          <p:nvSpPr>
            <p:cNvPr id="2978" name="tx2978"/>
            <p:cNvSpPr/>
            <p:nvPr/>
          </p:nvSpPr>
          <p:spPr>
            <a:xfrm>
              <a:off x="1368019" y="3930701"/>
              <a:ext cx="30133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Norway</a:t>
              </a:r>
            </a:p>
          </p:txBody>
        </p:sp>
        <p:sp>
          <p:nvSpPr>
            <p:cNvPr id="2979" name="tx2979"/>
            <p:cNvSpPr/>
            <p:nvPr/>
          </p:nvSpPr>
          <p:spPr>
            <a:xfrm>
              <a:off x="1372838" y="3870889"/>
              <a:ext cx="29652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Estonia</a:t>
              </a:r>
            </a:p>
          </p:txBody>
        </p:sp>
        <p:sp>
          <p:nvSpPr>
            <p:cNvPr id="2980" name="tx2980"/>
            <p:cNvSpPr/>
            <p:nvPr/>
          </p:nvSpPr>
          <p:spPr>
            <a:xfrm>
              <a:off x="1466773" y="3792282"/>
              <a:ext cx="20258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Chile</a:t>
              </a:r>
            </a:p>
          </p:txBody>
        </p:sp>
        <p:sp>
          <p:nvSpPr>
            <p:cNvPr id="2981" name="tx2981"/>
            <p:cNvSpPr/>
            <p:nvPr/>
          </p:nvSpPr>
          <p:spPr>
            <a:xfrm>
              <a:off x="1343190" y="3698266"/>
              <a:ext cx="32616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Bulgaria</a:t>
              </a:r>
            </a:p>
          </p:txBody>
        </p:sp>
        <p:sp>
          <p:nvSpPr>
            <p:cNvPr id="2982" name="tx2982"/>
            <p:cNvSpPr/>
            <p:nvPr/>
          </p:nvSpPr>
          <p:spPr>
            <a:xfrm>
              <a:off x="1382778" y="3637326"/>
              <a:ext cx="286580"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Croatia</a:t>
              </a:r>
            </a:p>
          </p:txBody>
        </p:sp>
        <p:sp>
          <p:nvSpPr>
            <p:cNvPr id="2983" name="tx2983"/>
            <p:cNvSpPr/>
            <p:nvPr/>
          </p:nvSpPr>
          <p:spPr>
            <a:xfrm>
              <a:off x="1323483" y="3560976"/>
              <a:ext cx="34587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Australia</a:t>
              </a:r>
            </a:p>
          </p:txBody>
        </p:sp>
        <p:sp>
          <p:nvSpPr>
            <p:cNvPr id="2984" name="tx2984"/>
            <p:cNvSpPr/>
            <p:nvPr/>
          </p:nvSpPr>
          <p:spPr>
            <a:xfrm>
              <a:off x="1338241" y="3483498"/>
              <a:ext cx="33111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Panama</a:t>
              </a:r>
            </a:p>
          </p:txBody>
        </p:sp>
        <p:sp>
          <p:nvSpPr>
            <p:cNvPr id="2985" name="tx2985"/>
            <p:cNvSpPr/>
            <p:nvPr/>
          </p:nvSpPr>
          <p:spPr>
            <a:xfrm>
              <a:off x="1308507" y="3406019"/>
              <a:ext cx="36085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Lithuania</a:t>
              </a:r>
            </a:p>
          </p:txBody>
        </p:sp>
        <p:sp>
          <p:nvSpPr>
            <p:cNvPr id="2986" name="tx2986"/>
            <p:cNvSpPr/>
            <p:nvPr/>
          </p:nvSpPr>
          <p:spPr>
            <a:xfrm>
              <a:off x="1328344" y="3327412"/>
              <a:ext cx="3410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Slovenia</a:t>
              </a:r>
            </a:p>
          </p:txBody>
        </p:sp>
        <p:sp>
          <p:nvSpPr>
            <p:cNvPr id="2987" name="tx2987"/>
            <p:cNvSpPr/>
            <p:nvPr/>
          </p:nvSpPr>
          <p:spPr>
            <a:xfrm>
              <a:off x="508103" y="3232310"/>
              <a:ext cx="1161256"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Netherlands (Kingdom of the)</a:t>
              </a:r>
            </a:p>
          </p:txBody>
        </p:sp>
        <p:sp>
          <p:nvSpPr>
            <p:cNvPr id="2988" name="tx2988"/>
            <p:cNvSpPr/>
            <p:nvPr/>
          </p:nvSpPr>
          <p:spPr>
            <a:xfrm>
              <a:off x="1333336" y="3155917"/>
              <a:ext cx="33602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Uruguay</a:t>
              </a:r>
            </a:p>
          </p:txBody>
        </p:sp>
        <p:sp>
          <p:nvSpPr>
            <p:cNvPr id="2989" name="tx2989"/>
            <p:cNvSpPr/>
            <p:nvPr/>
          </p:nvSpPr>
          <p:spPr>
            <a:xfrm>
              <a:off x="1264057" y="3077353"/>
              <a:ext cx="405302"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Singapore</a:t>
              </a:r>
            </a:p>
          </p:txBody>
        </p:sp>
        <p:sp>
          <p:nvSpPr>
            <p:cNvPr id="2990" name="tx2990"/>
            <p:cNvSpPr/>
            <p:nvPr/>
          </p:nvSpPr>
          <p:spPr>
            <a:xfrm>
              <a:off x="834012" y="3000960"/>
              <a:ext cx="83534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Antigua and Barbuda</a:t>
              </a:r>
            </a:p>
          </p:txBody>
        </p:sp>
        <p:sp>
          <p:nvSpPr>
            <p:cNvPr id="2991" name="tx2991"/>
            <p:cNvSpPr/>
            <p:nvPr/>
          </p:nvSpPr>
          <p:spPr>
            <a:xfrm>
              <a:off x="824462" y="2941105"/>
              <a:ext cx="844897"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Arab Emirates</a:t>
              </a:r>
            </a:p>
          </p:txBody>
        </p:sp>
        <p:sp>
          <p:nvSpPr>
            <p:cNvPr id="2992" name="tx2992"/>
            <p:cNvSpPr/>
            <p:nvPr/>
          </p:nvSpPr>
          <p:spPr>
            <a:xfrm>
              <a:off x="1392545" y="2863670"/>
              <a:ext cx="2768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Poland</a:t>
              </a:r>
            </a:p>
          </p:txBody>
        </p:sp>
        <p:sp>
          <p:nvSpPr>
            <p:cNvPr id="2993" name="tx2993"/>
            <p:cNvSpPr/>
            <p:nvPr/>
          </p:nvSpPr>
          <p:spPr>
            <a:xfrm>
              <a:off x="1348095" y="2785063"/>
              <a:ext cx="32126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Sweden</a:t>
              </a:r>
            </a:p>
          </p:txBody>
        </p:sp>
        <p:sp>
          <p:nvSpPr>
            <p:cNvPr id="2994" name="tx2994"/>
            <p:cNvSpPr/>
            <p:nvPr/>
          </p:nvSpPr>
          <p:spPr>
            <a:xfrm>
              <a:off x="1377786" y="2708714"/>
              <a:ext cx="2915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Finland</a:t>
              </a:r>
            </a:p>
          </p:txBody>
        </p:sp>
        <p:sp>
          <p:nvSpPr>
            <p:cNvPr id="2995" name="tx2995"/>
            <p:cNvSpPr/>
            <p:nvPr/>
          </p:nvSpPr>
          <p:spPr>
            <a:xfrm>
              <a:off x="1432133" y="2631235"/>
              <a:ext cx="23722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Latvia</a:t>
              </a:r>
            </a:p>
          </p:txBody>
        </p:sp>
        <p:sp>
          <p:nvSpPr>
            <p:cNvPr id="2996" name="tx2996"/>
            <p:cNvSpPr/>
            <p:nvPr/>
          </p:nvSpPr>
          <p:spPr>
            <a:xfrm>
              <a:off x="1338241" y="2536090"/>
              <a:ext cx="33111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Portugal</a:t>
              </a:r>
            </a:p>
          </p:txBody>
        </p:sp>
        <p:sp>
          <p:nvSpPr>
            <p:cNvPr id="2997" name="tx2997"/>
            <p:cNvSpPr/>
            <p:nvPr/>
          </p:nvSpPr>
          <p:spPr>
            <a:xfrm>
              <a:off x="1427141" y="2459653"/>
              <a:ext cx="242217"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Japan</a:t>
              </a:r>
            </a:p>
          </p:txBody>
        </p:sp>
        <p:sp>
          <p:nvSpPr>
            <p:cNvPr id="2998" name="tx2998"/>
            <p:cNvSpPr/>
            <p:nvPr/>
          </p:nvSpPr>
          <p:spPr>
            <a:xfrm>
              <a:off x="1303775" y="2380048"/>
              <a:ext cx="365583"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Germany</a:t>
              </a:r>
            </a:p>
          </p:txBody>
        </p:sp>
        <p:sp>
          <p:nvSpPr>
            <p:cNvPr id="2999" name="tx2999"/>
            <p:cNvSpPr/>
            <p:nvPr/>
          </p:nvSpPr>
          <p:spPr>
            <a:xfrm>
              <a:off x="1377830" y="2320193"/>
              <a:ext cx="29152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Greece</a:t>
              </a:r>
            </a:p>
          </p:txBody>
        </p:sp>
        <p:sp>
          <p:nvSpPr>
            <p:cNvPr id="3000" name="tx3000"/>
            <p:cNvSpPr/>
            <p:nvPr/>
          </p:nvSpPr>
          <p:spPr>
            <a:xfrm>
              <a:off x="1441987" y="2226133"/>
              <a:ext cx="22737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Spain</a:t>
              </a:r>
            </a:p>
          </p:txBody>
        </p:sp>
        <p:sp>
          <p:nvSpPr>
            <p:cNvPr id="3001" name="tx3001"/>
            <p:cNvSpPr/>
            <p:nvPr/>
          </p:nvSpPr>
          <p:spPr>
            <a:xfrm>
              <a:off x="1348182" y="2165236"/>
              <a:ext cx="32117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Czechia</a:t>
              </a:r>
            </a:p>
          </p:txBody>
        </p:sp>
        <p:sp>
          <p:nvSpPr>
            <p:cNvPr id="3002" name="tx3002"/>
            <p:cNvSpPr/>
            <p:nvPr/>
          </p:nvSpPr>
          <p:spPr>
            <a:xfrm>
              <a:off x="849118" y="2087758"/>
              <a:ext cx="82024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Saint Kitts and Nevis</a:t>
              </a:r>
            </a:p>
          </p:txBody>
        </p:sp>
        <p:sp>
          <p:nvSpPr>
            <p:cNvPr id="3003" name="tx3003"/>
            <p:cNvSpPr/>
            <p:nvPr/>
          </p:nvSpPr>
          <p:spPr>
            <a:xfrm>
              <a:off x="1160311" y="2010279"/>
              <a:ext cx="50904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Saudi Arabia</a:t>
              </a:r>
            </a:p>
          </p:txBody>
        </p:sp>
        <p:sp>
          <p:nvSpPr>
            <p:cNvPr id="3004" name="tx3004"/>
            <p:cNvSpPr/>
            <p:nvPr/>
          </p:nvSpPr>
          <p:spPr>
            <a:xfrm>
              <a:off x="1451971" y="1933930"/>
              <a:ext cx="21738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Israel</a:t>
              </a:r>
            </a:p>
          </p:txBody>
        </p:sp>
        <p:sp>
          <p:nvSpPr>
            <p:cNvPr id="3005" name="tx3005"/>
            <p:cNvSpPr/>
            <p:nvPr/>
          </p:nvSpPr>
          <p:spPr>
            <a:xfrm>
              <a:off x="1175157" y="1838784"/>
              <a:ext cx="49420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Luxembourg</a:t>
              </a:r>
            </a:p>
          </p:txBody>
        </p:sp>
        <p:sp>
          <p:nvSpPr>
            <p:cNvPr id="3006" name="tx3006"/>
            <p:cNvSpPr/>
            <p:nvPr/>
          </p:nvSpPr>
          <p:spPr>
            <a:xfrm>
              <a:off x="962674" y="1761262"/>
              <a:ext cx="706685"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Republic of Korea</a:t>
              </a:r>
            </a:p>
          </p:txBody>
        </p:sp>
        <p:sp>
          <p:nvSpPr>
            <p:cNvPr id="3007" name="tx3007"/>
            <p:cNvSpPr/>
            <p:nvPr/>
          </p:nvSpPr>
          <p:spPr>
            <a:xfrm>
              <a:off x="1447022" y="1696459"/>
              <a:ext cx="222336" cy="6971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Qatar</a:t>
              </a:r>
            </a:p>
          </p:txBody>
        </p:sp>
        <p:sp>
          <p:nvSpPr>
            <p:cNvPr id="3008" name="tx3008"/>
            <p:cNvSpPr/>
            <p:nvPr/>
          </p:nvSpPr>
          <p:spPr>
            <a:xfrm>
              <a:off x="1353087" y="1624016"/>
              <a:ext cx="3162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Andorra</a:t>
              </a:r>
            </a:p>
          </p:txBody>
        </p:sp>
        <p:sp>
          <p:nvSpPr>
            <p:cNvPr id="3009" name="tx3009"/>
            <p:cNvSpPr/>
            <p:nvPr/>
          </p:nvSpPr>
          <p:spPr>
            <a:xfrm>
              <a:off x="1333336" y="1545409"/>
              <a:ext cx="33602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Slovakia</a:t>
              </a:r>
            </a:p>
          </p:txBody>
        </p:sp>
        <p:sp>
          <p:nvSpPr>
            <p:cNvPr id="3010" name="tx3010"/>
            <p:cNvSpPr/>
            <p:nvPr/>
          </p:nvSpPr>
          <p:spPr>
            <a:xfrm>
              <a:off x="913405" y="1469059"/>
              <a:ext cx="75595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Brunei Darussalam</a:t>
              </a:r>
            </a:p>
          </p:txBody>
        </p:sp>
        <p:sp>
          <p:nvSpPr>
            <p:cNvPr id="3011" name="tx3011"/>
            <p:cNvSpPr/>
            <p:nvPr/>
          </p:nvSpPr>
          <p:spPr>
            <a:xfrm>
              <a:off x="1239444" y="1372828"/>
              <a:ext cx="429914"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Seychelles</a:t>
              </a:r>
            </a:p>
          </p:txBody>
        </p:sp>
        <p:sp>
          <p:nvSpPr>
            <p:cNvPr id="3012" name="tx3012"/>
            <p:cNvSpPr/>
            <p:nvPr/>
          </p:nvSpPr>
          <p:spPr>
            <a:xfrm>
              <a:off x="1402529" y="1314102"/>
              <a:ext cx="2668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Kuwait</a:t>
              </a:r>
            </a:p>
          </p:txBody>
        </p:sp>
        <p:sp>
          <p:nvSpPr>
            <p:cNvPr id="3013" name="tx3013"/>
            <p:cNvSpPr/>
            <p:nvPr/>
          </p:nvSpPr>
          <p:spPr>
            <a:xfrm>
              <a:off x="898473" y="1236624"/>
              <a:ext cx="77088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Russian Federation</a:t>
              </a:r>
            </a:p>
          </p:txBody>
        </p:sp>
        <p:sp>
          <p:nvSpPr>
            <p:cNvPr id="3014" name="tx3014"/>
            <p:cNvSpPr/>
            <p:nvPr/>
          </p:nvSpPr>
          <p:spPr>
            <a:xfrm>
              <a:off x="1427272" y="1157974"/>
              <a:ext cx="242087" cy="6585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Oman</a:t>
              </a:r>
            </a:p>
          </p:txBody>
        </p:sp>
        <p:sp>
          <p:nvSpPr>
            <p:cNvPr id="3015" name="tx3015"/>
            <p:cNvSpPr/>
            <p:nvPr/>
          </p:nvSpPr>
          <p:spPr>
            <a:xfrm>
              <a:off x="1362941" y="1081667"/>
              <a:ext cx="30641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Bahrain</a:t>
              </a:r>
            </a:p>
          </p:txBody>
        </p:sp>
        <p:sp>
          <p:nvSpPr>
            <p:cNvPr id="3016" name="tx3016"/>
            <p:cNvSpPr/>
            <p:nvPr/>
          </p:nvSpPr>
          <p:spPr>
            <a:xfrm>
              <a:off x="1333336" y="986522"/>
              <a:ext cx="33602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Hungary</a:t>
              </a:r>
            </a:p>
          </p:txBody>
        </p:sp>
        <p:sp>
          <p:nvSpPr>
            <p:cNvPr id="3017" name="tx3017"/>
            <p:cNvSpPr/>
            <p:nvPr/>
          </p:nvSpPr>
          <p:spPr>
            <a:xfrm>
              <a:off x="3566304" y="6056184"/>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3018" name="pic3018"/>
            <p:cNvPicPr/>
            <p:nvPr/>
          </p:nvPicPr>
          <p:blipFill>
            <a:blip r:embed="rId2" cstate="print"/>
            <a:stretch>
              <a:fillRect/>
            </a:stretch>
          </p:blipFill>
          <p:spPr>
            <a:xfrm>
              <a:off x="5080096" y="5941007"/>
              <a:ext cx="2160000" cy="219455"/>
            </a:xfrm>
            <a:prstGeom prst="rect">
              <a:avLst/>
            </a:prstGeom>
          </p:spPr>
        </p:pic>
        <p:sp>
          <p:nvSpPr>
            <p:cNvPr id="3019" name="pl3019"/>
            <p:cNvSpPr/>
            <p:nvPr/>
          </p:nvSpPr>
          <p:spPr>
            <a:xfrm>
              <a:off x="5083696"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20" name="pl3020"/>
            <p:cNvSpPr/>
            <p:nvPr/>
          </p:nvSpPr>
          <p:spPr>
            <a:xfrm>
              <a:off x="635384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21" name="pl3021"/>
            <p:cNvSpPr/>
            <p:nvPr/>
          </p:nvSpPr>
          <p:spPr>
            <a:xfrm>
              <a:off x="656912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22" name="pl3022"/>
            <p:cNvSpPr/>
            <p:nvPr/>
          </p:nvSpPr>
          <p:spPr>
            <a:xfrm>
              <a:off x="678440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23" name="pl3023"/>
            <p:cNvSpPr/>
            <p:nvPr/>
          </p:nvSpPr>
          <p:spPr>
            <a:xfrm>
              <a:off x="6999688"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24" name="pl3024"/>
            <p:cNvSpPr/>
            <p:nvPr/>
          </p:nvSpPr>
          <p:spPr>
            <a:xfrm>
              <a:off x="7236496" y="61165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3025" name="pl3025"/>
            <p:cNvSpPr/>
            <p:nvPr/>
          </p:nvSpPr>
          <p:spPr>
            <a:xfrm>
              <a:off x="5083696"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26" name="pl3026"/>
            <p:cNvSpPr/>
            <p:nvPr/>
          </p:nvSpPr>
          <p:spPr>
            <a:xfrm>
              <a:off x="635384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27" name="pl3027"/>
            <p:cNvSpPr/>
            <p:nvPr/>
          </p:nvSpPr>
          <p:spPr>
            <a:xfrm>
              <a:off x="656912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28" name="pl3028"/>
            <p:cNvSpPr/>
            <p:nvPr/>
          </p:nvSpPr>
          <p:spPr>
            <a:xfrm>
              <a:off x="678440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29" name="pl3029"/>
            <p:cNvSpPr/>
            <p:nvPr/>
          </p:nvSpPr>
          <p:spPr>
            <a:xfrm>
              <a:off x="6999688"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30" name="pl3030"/>
            <p:cNvSpPr/>
            <p:nvPr/>
          </p:nvSpPr>
          <p:spPr>
            <a:xfrm>
              <a:off x="7236496" y="594100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3031" name="tx3031"/>
            <p:cNvSpPr/>
            <p:nvPr/>
          </p:nvSpPr>
          <p:spPr>
            <a:xfrm>
              <a:off x="5052618" y="622836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3032" name="tx3032"/>
            <p:cNvSpPr/>
            <p:nvPr/>
          </p:nvSpPr>
          <p:spPr>
            <a:xfrm>
              <a:off x="629169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3033" name="tx3033"/>
            <p:cNvSpPr/>
            <p:nvPr/>
          </p:nvSpPr>
          <p:spPr>
            <a:xfrm>
              <a:off x="650697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3034" name="tx3034"/>
            <p:cNvSpPr/>
            <p:nvPr/>
          </p:nvSpPr>
          <p:spPr>
            <a:xfrm>
              <a:off x="672225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3035" name="tx3035"/>
            <p:cNvSpPr/>
            <p:nvPr/>
          </p:nvSpPr>
          <p:spPr>
            <a:xfrm>
              <a:off x="6937532" y="622836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3036" name="tx3036"/>
            <p:cNvSpPr/>
            <p:nvPr/>
          </p:nvSpPr>
          <p:spPr>
            <a:xfrm>
              <a:off x="7143263" y="6228360"/>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3037" name="tx3037"/>
            <p:cNvSpPr/>
            <p:nvPr/>
          </p:nvSpPr>
          <p:spPr>
            <a:xfrm>
              <a:off x="1731989" y="398022"/>
              <a:ext cx="3429007"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MCV1 coverage, by country, HICs, 2000-2023</a:t>
              </a:r>
            </a:p>
          </p:txBody>
        </p:sp>
        <p:sp>
          <p:nvSpPr>
            <p:cNvPr id="3038" name="tx3038"/>
            <p:cNvSpPr/>
            <p:nvPr/>
          </p:nvSpPr>
          <p:spPr>
            <a:xfrm>
              <a:off x="4912824" y="6447811"/>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3039" name="tx3039"/>
            <p:cNvSpPr/>
            <p:nvPr/>
          </p:nvSpPr>
          <p:spPr>
            <a:xfrm>
              <a:off x="4371650" y="6568567"/>
              <a:ext cx="470276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Countries ordered based on descending crude average MCV1 coverage across all years.</a:t>
              </a:r>
            </a:p>
          </p:txBody>
        </p:sp>
      </p:grpSp>
      <p:sp>
        <p:nvSpPr>
          <p:cNvPr id="304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heatmap shows MCV1 coverage, by country and year, with countries arranged from high to low average coverage across all years. Red indicates low coverage (&lt;60%) and green indicates high coverage (≥90%). The changing colour gradient can be used to tracked changes in coverage over time and recovery from pandemic-related disruptions where applicable.
Across all years 2000-2023, Bahrain, Hungary, and Oman had the highest crude average MCV1 coverage (99%) and Austria and Cyprus had the lowest (87%).
Over the last 5 years (2019-2023), 45 countries maintained coverage of at least 90%.
There were no countries with coverage consistently below 60% over the last 5 years.</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909781"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355350"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800920"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46489" y="660217"/>
              <a:ext cx="0" cy="5171197"/>
            </a:xfrm>
            <a:custGeom>
              <a:avLst/>
              <a:pathLst>
                <a:path w="0" h="5171197">
                  <a:moveTo>
                    <a:pt x="0" y="5171197"/>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897883" y="578071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9" name="pl9"/>
            <p:cNvSpPr/>
            <p:nvPr/>
          </p:nvSpPr>
          <p:spPr>
            <a:xfrm>
              <a:off x="1897883" y="569622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0" name="pl10"/>
            <p:cNvSpPr/>
            <p:nvPr/>
          </p:nvSpPr>
          <p:spPr>
            <a:xfrm>
              <a:off x="1897883" y="561172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1" name="pl11"/>
            <p:cNvSpPr/>
            <p:nvPr/>
          </p:nvSpPr>
          <p:spPr>
            <a:xfrm>
              <a:off x="1897883" y="552722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2" name="pl12"/>
            <p:cNvSpPr/>
            <p:nvPr/>
          </p:nvSpPr>
          <p:spPr>
            <a:xfrm>
              <a:off x="1897883" y="544273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3" name="pl13"/>
            <p:cNvSpPr/>
            <p:nvPr/>
          </p:nvSpPr>
          <p:spPr>
            <a:xfrm>
              <a:off x="1897883" y="535823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4" name="pl14"/>
            <p:cNvSpPr/>
            <p:nvPr/>
          </p:nvSpPr>
          <p:spPr>
            <a:xfrm>
              <a:off x="1897883" y="527373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5" name="pl15"/>
            <p:cNvSpPr/>
            <p:nvPr/>
          </p:nvSpPr>
          <p:spPr>
            <a:xfrm>
              <a:off x="1897883" y="518924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6" name="pl16"/>
            <p:cNvSpPr/>
            <p:nvPr/>
          </p:nvSpPr>
          <p:spPr>
            <a:xfrm>
              <a:off x="1897883" y="510474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7" name="pl17"/>
            <p:cNvSpPr/>
            <p:nvPr/>
          </p:nvSpPr>
          <p:spPr>
            <a:xfrm>
              <a:off x="1897883" y="5020247"/>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8" name="pl18"/>
            <p:cNvSpPr/>
            <p:nvPr/>
          </p:nvSpPr>
          <p:spPr>
            <a:xfrm>
              <a:off x="1897883" y="493575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19" name="pl19"/>
            <p:cNvSpPr/>
            <p:nvPr/>
          </p:nvSpPr>
          <p:spPr>
            <a:xfrm>
              <a:off x="1897883" y="485125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0" name="pl20"/>
            <p:cNvSpPr/>
            <p:nvPr/>
          </p:nvSpPr>
          <p:spPr>
            <a:xfrm>
              <a:off x="1897883" y="476675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1" name="pl21"/>
            <p:cNvSpPr/>
            <p:nvPr/>
          </p:nvSpPr>
          <p:spPr>
            <a:xfrm>
              <a:off x="1897883" y="468226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2" name="pl22"/>
            <p:cNvSpPr/>
            <p:nvPr/>
          </p:nvSpPr>
          <p:spPr>
            <a:xfrm>
              <a:off x="1897883" y="459776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3" name="pl23"/>
            <p:cNvSpPr/>
            <p:nvPr/>
          </p:nvSpPr>
          <p:spPr>
            <a:xfrm>
              <a:off x="1897883" y="451326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4" name="pl24"/>
            <p:cNvSpPr/>
            <p:nvPr/>
          </p:nvSpPr>
          <p:spPr>
            <a:xfrm>
              <a:off x="1897883" y="442877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5" name="pl25"/>
            <p:cNvSpPr/>
            <p:nvPr/>
          </p:nvSpPr>
          <p:spPr>
            <a:xfrm>
              <a:off x="1897883" y="434427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6" name="pl26"/>
            <p:cNvSpPr/>
            <p:nvPr/>
          </p:nvSpPr>
          <p:spPr>
            <a:xfrm>
              <a:off x="1897883" y="425977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7" name="pl27"/>
            <p:cNvSpPr/>
            <p:nvPr/>
          </p:nvSpPr>
          <p:spPr>
            <a:xfrm>
              <a:off x="1897883" y="417528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8" name="pl28"/>
            <p:cNvSpPr/>
            <p:nvPr/>
          </p:nvSpPr>
          <p:spPr>
            <a:xfrm>
              <a:off x="1897883" y="409078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29" name="pl29"/>
            <p:cNvSpPr/>
            <p:nvPr/>
          </p:nvSpPr>
          <p:spPr>
            <a:xfrm>
              <a:off x="1897883" y="400628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0" name="pl30"/>
            <p:cNvSpPr/>
            <p:nvPr/>
          </p:nvSpPr>
          <p:spPr>
            <a:xfrm>
              <a:off x="1897883" y="392179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1" name="pl31"/>
            <p:cNvSpPr/>
            <p:nvPr/>
          </p:nvSpPr>
          <p:spPr>
            <a:xfrm>
              <a:off x="1897883" y="383729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2" name="pl32"/>
            <p:cNvSpPr/>
            <p:nvPr/>
          </p:nvSpPr>
          <p:spPr>
            <a:xfrm>
              <a:off x="1897883" y="375279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3" name="pl33"/>
            <p:cNvSpPr/>
            <p:nvPr/>
          </p:nvSpPr>
          <p:spPr>
            <a:xfrm>
              <a:off x="1897883" y="3668300"/>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4" name="pl34"/>
            <p:cNvSpPr/>
            <p:nvPr/>
          </p:nvSpPr>
          <p:spPr>
            <a:xfrm>
              <a:off x="1897883" y="358380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5" name="pl35"/>
            <p:cNvSpPr/>
            <p:nvPr/>
          </p:nvSpPr>
          <p:spPr>
            <a:xfrm>
              <a:off x="1897883" y="349930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6" name="pl36"/>
            <p:cNvSpPr/>
            <p:nvPr/>
          </p:nvSpPr>
          <p:spPr>
            <a:xfrm>
              <a:off x="1897883" y="341480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7" name="pl37"/>
            <p:cNvSpPr/>
            <p:nvPr/>
          </p:nvSpPr>
          <p:spPr>
            <a:xfrm>
              <a:off x="1897883" y="333031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8" name="pl38"/>
            <p:cNvSpPr/>
            <p:nvPr/>
          </p:nvSpPr>
          <p:spPr>
            <a:xfrm>
              <a:off x="1897883" y="324581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39" name="pl39"/>
            <p:cNvSpPr/>
            <p:nvPr/>
          </p:nvSpPr>
          <p:spPr>
            <a:xfrm>
              <a:off x="1897883" y="316131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0" name="pl40"/>
            <p:cNvSpPr/>
            <p:nvPr/>
          </p:nvSpPr>
          <p:spPr>
            <a:xfrm>
              <a:off x="1897883" y="307682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1" name="pl41"/>
            <p:cNvSpPr/>
            <p:nvPr/>
          </p:nvSpPr>
          <p:spPr>
            <a:xfrm>
              <a:off x="1897883" y="299232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2" name="pl42"/>
            <p:cNvSpPr/>
            <p:nvPr/>
          </p:nvSpPr>
          <p:spPr>
            <a:xfrm>
              <a:off x="1897883" y="290782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3" name="pl43"/>
            <p:cNvSpPr/>
            <p:nvPr/>
          </p:nvSpPr>
          <p:spPr>
            <a:xfrm>
              <a:off x="1897883" y="282333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4" name="pl44"/>
            <p:cNvSpPr/>
            <p:nvPr/>
          </p:nvSpPr>
          <p:spPr>
            <a:xfrm>
              <a:off x="1897883" y="273883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5" name="pl45"/>
            <p:cNvSpPr/>
            <p:nvPr/>
          </p:nvSpPr>
          <p:spPr>
            <a:xfrm>
              <a:off x="1897883" y="265433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6" name="pl46"/>
            <p:cNvSpPr/>
            <p:nvPr/>
          </p:nvSpPr>
          <p:spPr>
            <a:xfrm>
              <a:off x="1897883" y="256984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7" name="pl47"/>
            <p:cNvSpPr/>
            <p:nvPr/>
          </p:nvSpPr>
          <p:spPr>
            <a:xfrm>
              <a:off x="1897883" y="248534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8" name="pl48"/>
            <p:cNvSpPr/>
            <p:nvPr/>
          </p:nvSpPr>
          <p:spPr>
            <a:xfrm>
              <a:off x="1897883" y="240084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49" name="pl49"/>
            <p:cNvSpPr/>
            <p:nvPr/>
          </p:nvSpPr>
          <p:spPr>
            <a:xfrm>
              <a:off x="1897883" y="2316353"/>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0" name="pl50"/>
            <p:cNvSpPr/>
            <p:nvPr/>
          </p:nvSpPr>
          <p:spPr>
            <a:xfrm>
              <a:off x="1897883" y="223185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1" name="pl51"/>
            <p:cNvSpPr/>
            <p:nvPr/>
          </p:nvSpPr>
          <p:spPr>
            <a:xfrm>
              <a:off x="1897883" y="214735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2" name="pl52"/>
            <p:cNvSpPr/>
            <p:nvPr/>
          </p:nvSpPr>
          <p:spPr>
            <a:xfrm>
              <a:off x="1897883" y="206286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3" name="pl53"/>
            <p:cNvSpPr/>
            <p:nvPr/>
          </p:nvSpPr>
          <p:spPr>
            <a:xfrm>
              <a:off x="1897883" y="197836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4" name="pl54"/>
            <p:cNvSpPr/>
            <p:nvPr/>
          </p:nvSpPr>
          <p:spPr>
            <a:xfrm>
              <a:off x="1897883" y="189386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5" name="pl55"/>
            <p:cNvSpPr/>
            <p:nvPr/>
          </p:nvSpPr>
          <p:spPr>
            <a:xfrm>
              <a:off x="1897883" y="180937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6" name="pl56"/>
            <p:cNvSpPr/>
            <p:nvPr/>
          </p:nvSpPr>
          <p:spPr>
            <a:xfrm>
              <a:off x="1897883" y="172487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7" name="pl57"/>
            <p:cNvSpPr/>
            <p:nvPr/>
          </p:nvSpPr>
          <p:spPr>
            <a:xfrm>
              <a:off x="1897883" y="164037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8" name="pl58"/>
            <p:cNvSpPr/>
            <p:nvPr/>
          </p:nvSpPr>
          <p:spPr>
            <a:xfrm>
              <a:off x="1897883" y="155588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59" name="pl59"/>
            <p:cNvSpPr/>
            <p:nvPr/>
          </p:nvSpPr>
          <p:spPr>
            <a:xfrm>
              <a:off x="1897883" y="147138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0" name="pl60"/>
            <p:cNvSpPr/>
            <p:nvPr/>
          </p:nvSpPr>
          <p:spPr>
            <a:xfrm>
              <a:off x="1897883" y="138688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1" name="pl61"/>
            <p:cNvSpPr/>
            <p:nvPr/>
          </p:nvSpPr>
          <p:spPr>
            <a:xfrm>
              <a:off x="1897883" y="130239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2" name="pl62"/>
            <p:cNvSpPr/>
            <p:nvPr/>
          </p:nvSpPr>
          <p:spPr>
            <a:xfrm>
              <a:off x="1897883" y="1217896"/>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3" name="pl63"/>
            <p:cNvSpPr/>
            <p:nvPr/>
          </p:nvSpPr>
          <p:spPr>
            <a:xfrm>
              <a:off x="1897883" y="113339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4" name="pl64"/>
            <p:cNvSpPr/>
            <p:nvPr/>
          </p:nvSpPr>
          <p:spPr>
            <a:xfrm>
              <a:off x="1897883" y="104890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5" name="pl65"/>
            <p:cNvSpPr/>
            <p:nvPr/>
          </p:nvSpPr>
          <p:spPr>
            <a:xfrm>
              <a:off x="1897883" y="96440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6" name="pl66"/>
            <p:cNvSpPr/>
            <p:nvPr/>
          </p:nvSpPr>
          <p:spPr>
            <a:xfrm>
              <a:off x="1897883" y="879909"/>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7" name="pl67"/>
            <p:cNvSpPr/>
            <p:nvPr/>
          </p:nvSpPr>
          <p:spPr>
            <a:xfrm>
              <a:off x="1897883" y="795412"/>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8" name="pl68"/>
            <p:cNvSpPr/>
            <p:nvPr/>
          </p:nvSpPr>
          <p:spPr>
            <a:xfrm>
              <a:off x="1897883" y="710915"/>
              <a:ext cx="6360503" cy="0"/>
            </a:xfrm>
            <a:custGeom>
              <a:avLst/>
              <a:pathLst>
                <a:path w="6360503" h="0">
                  <a:moveTo>
                    <a:pt x="0" y="0"/>
                  </a:moveTo>
                  <a:lnTo>
                    <a:pt x="6360503" y="0"/>
                  </a:lnTo>
                  <a:lnTo>
                    <a:pt x="6360503" y="0"/>
                  </a:lnTo>
                </a:path>
              </a:pathLst>
            </a:custGeom>
            <a:ln w="13550" cap="flat">
              <a:solidFill>
                <a:srgbClr val="EBEBEB">
                  <a:alpha val="100000"/>
                </a:srgbClr>
              </a:solidFill>
              <a:prstDash val="solid"/>
              <a:round/>
            </a:ln>
          </p:spPr>
          <p:txBody>
            <a:bodyPr/>
            <a:lstStyle/>
            <a:p/>
          </p:txBody>
        </p:sp>
        <p:sp>
          <p:nvSpPr>
            <p:cNvPr id="69" name="pl69"/>
            <p:cNvSpPr/>
            <p:nvPr/>
          </p:nvSpPr>
          <p:spPr>
            <a:xfrm>
              <a:off x="2186997"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3632566"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5078135"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6523704"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7969273" y="660217"/>
              <a:ext cx="0" cy="5171197"/>
            </a:xfrm>
            <a:custGeom>
              <a:avLst/>
              <a:pathLst>
                <a:path w="0" h="5171197">
                  <a:moveTo>
                    <a:pt x="0" y="5171197"/>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7853628" y="710915"/>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75" name="pl75"/>
            <p:cNvSpPr/>
            <p:nvPr/>
          </p:nvSpPr>
          <p:spPr>
            <a:xfrm>
              <a:off x="7911450" y="79541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6" name="pl76"/>
            <p:cNvSpPr/>
            <p:nvPr/>
          </p:nvSpPr>
          <p:spPr>
            <a:xfrm>
              <a:off x="7911450" y="879909"/>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7" name="pl77"/>
            <p:cNvSpPr/>
            <p:nvPr/>
          </p:nvSpPr>
          <p:spPr>
            <a:xfrm>
              <a:off x="7622337" y="964405"/>
              <a:ext cx="289113" cy="0"/>
            </a:xfrm>
            <a:custGeom>
              <a:avLst/>
              <a:pathLst>
                <a:path w="289113" h="0">
                  <a:moveTo>
                    <a:pt x="0" y="0"/>
                  </a:moveTo>
                  <a:lnTo>
                    <a:pt x="57822" y="0"/>
                  </a:lnTo>
                  <a:lnTo>
                    <a:pt x="173468" y="0"/>
                  </a:lnTo>
                  <a:lnTo>
                    <a:pt x="289113" y="0"/>
                  </a:lnTo>
                  <a:lnTo>
                    <a:pt x="289113" y="0"/>
                  </a:lnTo>
                </a:path>
              </a:pathLst>
            </a:custGeom>
            <a:ln w="67753" cap="flat">
              <a:solidFill>
                <a:srgbClr val="E8E8E8">
                  <a:alpha val="100000"/>
                </a:srgbClr>
              </a:solidFill>
              <a:prstDash val="solid"/>
              <a:round/>
            </a:ln>
          </p:spPr>
          <p:txBody>
            <a:bodyPr/>
            <a:lstStyle/>
            <a:p/>
          </p:txBody>
        </p:sp>
        <p:sp>
          <p:nvSpPr>
            <p:cNvPr id="78" name="pl78"/>
            <p:cNvSpPr/>
            <p:nvPr/>
          </p:nvSpPr>
          <p:spPr>
            <a:xfrm>
              <a:off x="7911450" y="104890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9" name="pl79"/>
            <p:cNvSpPr/>
            <p:nvPr/>
          </p:nvSpPr>
          <p:spPr>
            <a:xfrm>
              <a:off x="7795805" y="1133399"/>
              <a:ext cx="115645" cy="0"/>
            </a:xfrm>
            <a:custGeom>
              <a:avLst/>
              <a:pathLst>
                <a:path w="115645" h="0">
                  <a:moveTo>
                    <a:pt x="0" y="0"/>
                  </a:moveTo>
                  <a:lnTo>
                    <a:pt x="115645" y="0"/>
                  </a:lnTo>
                  <a:lnTo>
                    <a:pt x="115645" y="0"/>
                  </a:lnTo>
                  <a:lnTo>
                    <a:pt x="115645" y="0"/>
                  </a:lnTo>
                  <a:lnTo>
                    <a:pt x="115645" y="0"/>
                  </a:lnTo>
                </a:path>
              </a:pathLst>
            </a:custGeom>
            <a:ln w="67753" cap="flat">
              <a:solidFill>
                <a:srgbClr val="E8E8E8">
                  <a:alpha val="100000"/>
                </a:srgbClr>
              </a:solidFill>
              <a:prstDash val="solid"/>
              <a:round/>
            </a:ln>
          </p:spPr>
          <p:txBody>
            <a:bodyPr/>
            <a:lstStyle/>
            <a:p/>
          </p:txBody>
        </p:sp>
        <p:sp>
          <p:nvSpPr>
            <p:cNvPr id="80" name="pl80"/>
            <p:cNvSpPr/>
            <p:nvPr/>
          </p:nvSpPr>
          <p:spPr>
            <a:xfrm>
              <a:off x="7391045" y="1217896"/>
              <a:ext cx="520404" cy="0"/>
            </a:xfrm>
            <a:custGeom>
              <a:avLst/>
              <a:pathLst>
                <a:path w="520404" h="0">
                  <a:moveTo>
                    <a:pt x="0" y="0"/>
                  </a:moveTo>
                  <a:lnTo>
                    <a:pt x="520404" y="0"/>
                  </a:lnTo>
                  <a:lnTo>
                    <a:pt x="520404" y="0"/>
                  </a:lnTo>
                  <a:lnTo>
                    <a:pt x="520404" y="0"/>
                  </a:lnTo>
                  <a:lnTo>
                    <a:pt x="520404" y="0"/>
                  </a:lnTo>
                </a:path>
              </a:pathLst>
            </a:custGeom>
            <a:ln w="67753" cap="flat">
              <a:solidFill>
                <a:srgbClr val="E8E8E8">
                  <a:alpha val="100000"/>
                </a:srgbClr>
              </a:solidFill>
              <a:prstDash val="solid"/>
              <a:round/>
            </a:ln>
          </p:spPr>
          <p:txBody>
            <a:bodyPr/>
            <a:lstStyle/>
            <a:p/>
          </p:txBody>
        </p:sp>
        <p:sp>
          <p:nvSpPr>
            <p:cNvPr id="81" name="pl81"/>
            <p:cNvSpPr/>
            <p:nvPr/>
          </p:nvSpPr>
          <p:spPr>
            <a:xfrm>
              <a:off x="7853628" y="1302392"/>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82" name="pl82"/>
            <p:cNvSpPr/>
            <p:nvPr/>
          </p:nvSpPr>
          <p:spPr>
            <a:xfrm>
              <a:off x="7853628" y="1386889"/>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83" name="pl83"/>
            <p:cNvSpPr/>
            <p:nvPr/>
          </p:nvSpPr>
          <p:spPr>
            <a:xfrm>
              <a:off x="7680159" y="1471386"/>
              <a:ext cx="173468" cy="0"/>
            </a:xfrm>
            <a:custGeom>
              <a:avLst/>
              <a:pathLst>
                <a:path w="173468" h="0">
                  <a:moveTo>
                    <a:pt x="0" y="0"/>
                  </a:moveTo>
                  <a:lnTo>
                    <a:pt x="173468" y="0"/>
                  </a:lnTo>
                  <a:lnTo>
                    <a:pt x="173468" y="0"/>
                  </a:lnTo>
                  <a:lnTo>
                    <a:pt x="173468" y="0"/>
                  </a:lnTo>
                  <a:lnTo>
                    <a:pt x="173468" y="0"/>
                  </a:lnTo>
                </a:path>
              </a:pathLst>
            </a:custGeom>
            <a:ln w="67753" cap="flat">
              <a:solidFill>
                <a:srgbClr val="E8E8E8">
                  <a:alpha val="100000"/>
                </a:srgbClr>
              </a:solidFill>
              <a:prstDash val="solid"/>
              <a:round/>
            </a:ln>
          </p:spPr>
          <p:txBody>
            <a:bodyPr/>
            <a:lstStyle/>
            <a:p/>
          </p:txBody>
        </p:sp>
        <p:sp>
          <p:nvSpPr>
            <p:cNvPr id="84" name="pl84"/>
            <p:cNvSpPr/>
            <p:nvPr/>
          </p:nvSpPr>
          <p:spPr>
            <a:xfrm>
              <a:off x="7853628" y="1555882"/>
              <a:ext cx="57822" cy="0"/>
            </a:xfrm>
            <a:custGeom>
              <a:avLst/>
              <a:pathLst>
                <a:path w="57822" h="0">
                  <a:moveTo>
                    <a:pt x="0" y="0"/>
                  </a:moveTo>
                  <a:lnTo>
                    <a:pt x="0" y="0"/>
                  </a:lnTo>
                  <a:lnTo>
                    <a:pt x="0" y="0"/>
                  </a:lnTo>
                  <a:lnTo>
                    <a:pt x="57822" y="0"/>
                  </a:lnTo>
                  <a:lnTo>
                    <a:pt x="57822" y="0"/>
                  </a:lnTo>
                </a:path>
              </a:pathLst>
            </a:custGeom>
            <a:ln w="67753" cap="flat">
              <a:solidFill>
                <a:srgbClr val="E8E8E8">
                  <a:alpha val="100000"/>
                </a:srgbClr>
              </a:solidFill>
              <a:prstDash val="solid"/>
              <a:round/>
            </a:ln>
          </p:spPr>
          <p:txBody>
            <a:bodyPr/>
            <a:lstStyle/>
            <a:p/>
          </p:txBody>
        </p:sp>
        <p:sp>
          <p:nvSpPr>
            <p:cNvPr id="85" name="pl85"/>
            <p:cNvSpPr/>
            <p:nvPr/>
          </p:nvSpPr>
          <p:spPr>
            <a:xfrm>
              <a:off x="7795805" y="1640379"/>
              <a:ext cx="115645" cy="0"/>
            </a:xfrm>
            <a:custGeom>
              <a:avLst/>
              <a:pathLst>
                <a:path w="115645" h="0">
                  <a:moveTo>
                    <a:pt x="0" y="0"/>
                  </a:moveTo>
                  <a:lnTo>
                    <a:pt x="0" y="0"/>
                  </a:lnTo>
                  <a:lnTo>
                    <a:pt x="0" y="0"/>
                  </a:lnTo>
                  <a:lnTo>
                    <a:pt x="115645" y="0"/>
                  </a:lnTo>
                  <a:lnTo>
                    <a:pt x="115645" y="0"/>
                  </a:lnTo>
                </a:path>
              </a:pathLst>
            </a:custGeom>
            <a:ln w="67753" cap="flat">
              <a:solidFill>
                <a:srgbClr val="E8E8E8">
                  <a:alpha val="100000"/>
                </a:srgbClr>
              </a:solidFill>
              <a:prstDash val="solid"/>
              <a:round/>
            </a:ln>
          </p:spPr>
          <p:txBody>
            <a:bodyPr/>
            <a:lstStyle/>
            <a:p/>
          </p:txBody>
        </p:sp>
        <p:sp>
          <p:nvSpPr>
            <p:cNvPr id="86" name="pl86"/>
            <p:cNvSpPr/>
            <p:nvPr/>
          </p:nvSpPr>
          <p:spPr>
            <a:xfrm>
              <a:off x="7795805" y="1724876"/>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7" name="pl87"/>
            <p:cNvSpPr/>
            <p:nvPr/>
          </p:nvSpPr>
          <p:spPr>
            <a:xfrm>
              <a:off x="7795805" y="1809372"/>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8" name="pl88"/>
            <p:cNvSpPr/>
            <p:nvPr/>
          </p:nvSpPr>
          <p:spPr>
            <a:xfrm>
              <a:off x="7795805" y="1893869"/>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89" name="pl89"/>
            <p:cNvSpPr/>
            <p:nvPr/>
          </p:nvSpPr>
          <p:spPr>
            <a:xfrm>
              <a:off x="7795805" y="1978366"/>
              <a:ext cx="57822" cy="0"/>
            </a:xfrm>
            <a:custGeom>
              <a:avLst/>
              <a:pathLst>
                <a:path w="57822" h="0">
                  <a:moveTo>
                    <a:pt x="0" y="0"/>
                  </a:moveTo>
                  <a:lnTo>
                    <a:pt x="0" y="0"/>
                  </a:lnTo>
                  <a:lnTo>
                    <a:pt x="0" y="0"/>
                  </a:lnTo>
                  <a:lnTo>
                    <a:pt x="0" y="0"/>
                  </a:lnTo>
                  <a:lnTo>
                    <a:pt x="57822" y="0"/>
                  </a:lnTo>
                </a:path>
              </a:pathLst>
            </a:custGeom>
            <a:ln w="67753" cap="flat">
              <a:solidFill>
                <a:srgbClr val="E8E8E8">
                  <a:alpha val="100000"/>
                </a:srgbClr>
              </a:solidFill>
              <a:prstDash val="solid"/>
              <a:round/>
            </a:ln>
          </p:spPr>
          <p:txBody>
            <a:bodyPr/>
            <a:lstStyle/>
            <a:p/>
          </p:txBody>
        </p:sp>
        <p:sp>
          <p:nvSpPr>
            <p:cNvPr id="90" name="pl90"/>
            <p:cNvSpPr/>
            <p:nvPr/>
          </p:nvSpPr>
          <p:spPr>
            <a:xfrm>
              <a:off x="7680159" y="2062862"/>
              <a:ext cx="173468" cy="0"/>
            </a:xfrm>
            <a:custGeom>
              <a:avLst/>
              <a:pathLst>
                <a:path w="173468" h="0">
                  <a:moveTo>
                    <a:pt x="0" y="0"/>
                  </a:moveTo>
                  <a:lnTo>
                    <a:pt x="57822" y="0"/>
                  </a:lnTo>
                  <a:lnTo>
                    <a:pt x="115645" y="0"/>
                  </a:lnTo>
                  <a:lnTo>
                    <a:pt x="173468" y="0"/>
                  </a:lnTo>
                  <a:lnTo>
                    <a:pt x="173468" y="0"/>
                  </a:lnTo>
                </a:path>
              </a:pathLst>
            </a:custGeom>
            <a:ln w="67753" cap="flat">
              <a:solidFill>
                <a:srgbClr val="E8E8E8">
                  <a:alpha val="100000"/>
                </a:srgbClr>
              </a:solidFill>
              <a:prstDash val="solid"/>
              <a:round/>
            </a:ln>
          </p:spPr>
          <p:txBody>
            <a:bodyPr/>
            <a:lstStyle/>
            <a:p/>
          </p:txBody>
        </p:sp>
        <p:sp>
          <p:nvSpPr>
            <p:cNvPr id="91" name="pl91"/>
            <p:cNvSpPr/>
            <p:nvPr/>
          </p:nvSpPr>
          <p:spPr>
            <a:xfrm>
              <a:off x="7737982" y="2147359"/>
              <a:ext cx="57822" cy="0"/>
            </a:xfrm>
            <a:custGeom>
              <a:avLst/>
              <a:pathLst>
                <a:path w="57822" h="0">
                  <a:moveTo>
                    <a:pt x="0" y="0"/>
                  </a:moveTo>
                  <a:lnTo>
                    <a:pt x="0" y="0"/>
                  </a:lnTo>
                  <a:lnTo>
                    <a:pt x="0" y="0"/>
                  </a:lnTo>
                  <a:lnTo>
                    <a:pt x="57822" y="0"/>
                  </a:lnTo>
                  <a:lnTo>
                    <a:pt x="57822" y="0"/>
                  </a:lnTo>
                </a:path>
              </a:pathLst>
            </a:custGeom>
            <a:ln w="67753" cap="flat">
              <a:solidFill>
                <a:srgbClr val="E8E8E8">
                  <a:alpha val="100000"/>
                </a:srgbClr>
              </a:solidFill>
              <a:prstDash val="solid"/>
              <a:round/>
            </a:ln>
          </p:spPr>
          <p:txBody>
            <a:bodyPr/>
            <a:lstStyle/>
            <a:p/>
          </p:txBody>
        </p:sp>
        <p:sp>
          <p:nvSpPr>
            <p:cNvPr id="92" name="pl92"/>
            <p:cNvSpPr/>
            <p:nvPr/>
          </p:nvSpPr>
          <p:spPr>
            <a:xfrm>
              <a:off x="7737982" y="2231856"/>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3" name="pl93"/>
            <p:cNvSpPr/>
            <p:nvPr/>
          </p:nvSpPr>
          <p:spPr>
            <a:xfrm>
              <a:off x="7680159" y="2316353"/>
              <a:ext cx="173468" cy="0"/>
            </a:xfrm>
            <a:custGeom>
              <a:avLst/>
              <a:pathLst>
                <a:path w="173468" h="0">
                  <a:moveTo>
                    <a:pt x="0" y="0"/>
                  </a:moveTo>
                  <a:lnTo>
                    <a:pt x="57822" y="0"/>
                  </a:lnTo>
                  <a:lnTo>
                    <a:pt x="57822" y="0"/>
                  </a:lnTo>
                  <a:lnTo>
                    <a:pt x="57822" y="0"/>
                  </a:lnTo>
                  <a:lnTo>
                    <a:pt x="173468" y="0"/>
                  </a:lnTo>
                </a:path>
              </a:pathLst>
            </a:custGeom>
            <a:ln w="67753" cap="flat">
              <a:solidFill>
                <a:srgbClr val="E8E8E8">
                  <a:alpha val="100000"/>
                </a:srgbClr>
              </a:solidFill>
              <a:prstDash val="solid"/>
              <a:round/>
            </a:ln>
          </p:spPr>
          <p:txBody>
            <a:bodyPr/>
            <a:lstStyle/>
            <a:p/>
          </p:txBody>
        </p:sp>
        <p:sp>
          <p:nvSpPr>
            <p:cNvPr id="94" name="pl94"/>
            <p:cNvSpPr/>
            <p:nvPr/>
          </p:nvSpPr>
          <p:spPr>
            <a:xfrm>
              <a:off x="7737982" y="2400849"/>
              <a:ext cx="173468" cy="0"/>
            </a:xfrm>
            <a:custGeom>
              <a:avLst/>
              <a:pathLst>
                <a:path w="173468" h="0">
                  <a:moveTo>
                    <a:pt x="0" y="0"/>
                  </a:moveTo>
                  <a:lnTo>
                    <a:pt x="0" y="0"/>
                  </a:lnTo>
                  <a:lnTo>
                    <a:pt x="57822" y="0"/>
                  </a:lnTo>
                  <a:lnTo>
                    <a:pt x="173468" y="0"/>
                  </a:lnTo>
                  <a:lnTo>
                    <a:pt x="173468" y="0"/>
                  </a:lnTo>
                </a:path>
              </a:pathLst>
            </a:custGeom>
            <a:ln w="67753" cap="flat">
              <a:solidFill>
                <a:srgbClr val="E8E8E8">
                  <a:alpha val="100000"/>
                </a:srgbClr>
              </a:solidFill>
              <a:prstDash val="solid"/>
              <a:round/>
            </a:ln>
          </p:spPr>
          <p:txBody>
            <a:bodyPr/>
            <a:lstStyle/>
            <a:p/>
          </p:txBody>
        </p:sp>
        <p:sp>
          <p:nvSpPr>
            <p:cNvPr id="95" name="pl95"/>
            <p:cNvSpPr/>
            <p:nvPr/>
          </p:nvSpPr>
          <p:spPr>
            <a:xfrm>
              <a:off x="7737982" y="2485346"/>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96" name="pl96"/>
            <p:cNvSpPr/>
            <p:nvPr/>
          </p:nvSpPr>
          <p:spPr>
            <a:xfrm>
              <a:off x="7564514" y="2569843"/>
              <a:ext cx="231291" cy="0"/>
            </a:xfrm>
            <a:custGeom>
              <a:avLst/>
              <a:pathLst>
                <a:path w="231291" h="0">
                  <a:moveTo>
                    <a:pt x="0" y="0"/>
                  </a:moveTo>
                  <a:lnTo>
                    <a:pt x="0" y="0"/>
                  </a:lnTo>
                  <a:lnTo>
                    <a:pt x="173468" y="0"/>
                  </a:lnTo>
                  <a:lnTo>
                    <a:pt x="173468" y="0"/>
                  </a:lnTo>
                  <a:lnTo>
                    <a:pt x="231291" y="0"/>
                  </a:lnTo>
                </a:path>
              </a:pathLst>
            </a:custGeom>
            <a:ln w="67753" cap="flat">
              <a:solidFill>
                <a:srgbClr val="E8E8E8">
                  <a:alpha val="100000"/>
                </a:srgbClr>
              </a:solidFill>
              <a:prstDash val="solid"/>
              <a:round/>
            </a:ln>
          </p:spPr>
          <p:txBody>
            <a:bodyPr/>
            <a:lstStyle/>
            <a:p/>
          </p:txBody>
        </p:sp>
        <p:sp>
          <p:nvSpPr>
            <p:cNvPr id="97" name="pl97"/>
            <p:cNvSpPr/>
            <p:nvPr/>
          </p:nvSpPr>
          <p:spPr>
            <a:xfrm>
              <a:off x="7564514" y="2654339"/>
              <a:ext cx="173468" cy="0"/>
            </a:xfrm>
            <a:custGeom>
              <a:avLst/>
              <a:pathLst>
                <a:path w="173468" h="0">
                  <a:moveTo>
                    <a:pt x="0" y="0"/>
                  </a:moveTo>
                  <a:lnTo>
                    <a:pt x="115645" y="0"/>
                  </a:lnTo>
                  <a:lnTo>
                    <a:pt x="173468" y="0"/>
                  </a:lnTo>
                  <a:lnTo>
                    <a:pt x="173468" y="0"/>
                  </a:lnTo>
                  <a:lnTo>
                    <a:pt x="173468" y="0"/>
                  </a:lnTo>
                </a:path>
              </a:pathLst>
            </a:custGeom>
            <a:ln w="67753" cap="flat">
              <a:solidFill>
                <a:srgbClr val="E8E8E8">
                  <a:alpha val="100000"/>
                </a:srgbClr>
              </a:solidFill>
              <a:prstDash val="solid"/>
              <a:round/>
            </a:ln>
          </p:spPr>
          <p:txBody>
            <a:bodyPr/>
            <a:lstStyle/>
            <a:p/>
          </p:txBody>
        </p:sp>
        <p:sp>
          <p:nvSpPr>
            <p:cNvPr id="98" name="pl98"/>
            <p:cNvSpPr/>
            <p:nvPr/>
          </p:nvSpPr>
          <p:spPr>
            <a:xfrm>
              <a:off x="7680159" y="2738836"/>
              <a:ext cx="231291" cy="0"/>
            </a:xfrm>
            <a:custGeom>
              <a:avLst/>
              <a:pathLst>
                <a:path w="231291" h="0">
                  <a:moveTo>
                    <a:pt x="0" y="0"/>
                  </a:moveTo>
                  <a:lnTo>
                    <a:pt x="0" y="0"/>
                  </a:lnTo>
                  <a:lnTo>
                    <a:pt x="0" y="0"/>
                  </a:lnTo>
                  <a:lnTo>
                    <a:pt x="0" y="0"/>
                  </a:lnTo>
                  <a:lnTo>
                    <a:pt x="231291" y="0"/>
                  </a:lnTo>
                </a:path>
              </a:pathLst>
            </a:custGeom>
            <a:ln w="67753" cap="flat">
              <a:solidFill>
                <a:srgbClr val="E8E8E8">
                  <a:alpha val="100000"/>
                </a:srgbClr>
              </a:solidFill>
              <a:prstDash val="solid"/>
              <a:round/>
            </a:ln>
          </p:spPr>
          <p:txBody>
            <a:bodyPr/>
            <a:lstStyle/>
            <a:p/>
          </p:txBody>
        </p:sp>
        <p:sp>
          <p:nvSpPr>
            <p:cNvPr id="99" name="pl99"/>
            <p:cNvSpPr/>
            <p:nvPr/>
          </p:nvSpPr>
          <p:spPr>
            <a:xfrm>
              <a:off x="7680159" y="2823333"/>
              <a:ext cx="115645" cy="0"/>
            </a:xfrm>
            <a:custGeom>
              <a:avLst/>
              <a:pathLst>
                <a:path w="115645" h="0">
                  <a:moveTo>
                    <a:pt x="0" y="0"/>
                  </a:moveTo>
                  <a:lnTo>
                    <a:pt x="0" y="0"/>
                  </a:lnTo>
                  <a:lnTo>
                    <a:pt x="0" y="0"/>
                  </a:lnTo>
                  <a:lnTo>
                    <a:pt x="57822" y="0"/>
                  </a:lnTo>
                  <a:lnTo>
                    <a:pt x="115645" y="0"/>
                  </a:lnTo>
                </a:path>
              </a:pathLst>
            </a:custGeom>
            <a:ln w="67753" cap="flat">
              <a:solidFill>
                <a:srgbClr val="E8E8E8">
                  <a:alpha val="100000"/>
                </a:srgbClr>
              </a:solidFill>
              <a:prstDash val="solid"/>
              <a:round/>
            </a:ln>
          </p:spPr>
          <p:txBody>
            <a:bodyPr/>
            <a:lstStyle/>
            <a:p/>
          </p:txBody>
        </p:sp>
        <p:sp>
          <p:nvSpPr>
            <p:cNvPr id="100" name="pl100"/>
            <p:cNvSpPr/>
            <p:nvPr/>
          </p:nvSpPr>
          <p:spPr>
            <a:xfrm>
              <a:off x="7622337" y="2907829"/>
              <a:ext cx="115645" cy="0"/>
            </a:xfrm>
            <a:custGeom>
              <a:avLst/>
              <a:pathLst>
                <a:path w="115645" h="0">
                  <a:moveTo>
                    <a:pt x="0" y="0"/>
                  </a:moveTo>
                  <a:lnTo>
                    <a:pt x="57822" y="0"/>
                  </a:lnTo>
                  <a:lnTo>
                    <a:pt x="57822" y="0"/>
                  </a:lnTo>
                  <a:lnTo>
                    <a:pt x="57822" y="0"/>
                  </a:lnTo>
                  <a:lnTo>
                    <a:pt x="115645" y="0"/>
                  </a:lnTo>
                </a:path>
              </a:pathLst>
            </a:custGeom>
            <a:ln w="67753" cap="flat">
              <a:solidFill>
                <a:srgbClr val="E8E8E8">
                  <a:alpha val="100000"/>
                </a:srgbClr>
              </a:solidFill>
              <a:prstDash val="solid"/>
              <a:round/>
            </a:ln>
          </p:spPr>
          <p:txBody>
            <a:bodyPr/>
            <a:lstStyle/>
            <a:p/>
          </p:txBody>
        </p:sp>
        <p:sp>
          <p:nvSpPr>
            <p:cNvPr id="101" name="pl101"/>
            <p:cNvSpPr/>
            <p:nvPr/>
          </p:nvSpPr>
          <p:spPr>
            <a:xfrm>
              <a:off x="7506691" y="2992326"/>
              <a:ext cx="173468" cy="0"/>
            </a:xfrm>
            <a:custGeom>
              <a:avLst/>
              <a:pathLst>
                <a:path w="173468" h="0">
                  <a:moveTo>
                    <a:pt x="0" y="0"/>
                  </a:moveTo>
                  <a:lnTo>
                    <a:pt x="115645" y="0"/>
                  </a:lnTo>
                  <a:lnTo>
                    <a:pt x="115645" y="0"/>
                  </a:lnTo>
                  <a:lnTo>
                    <a:pt x="173468" y="0"/>
                  </a:lnTo>
                  <a:lnTo>
                    <a:pt x="173468" y="0"/>
                  </a:lnTo>
                </a:path>
              </a:pathLst>
            </a:custGeom>
            <a:ln w="67753" cap="flat">
              <a:solidFill>
                <a:srgbClr val="E8E8E8">
                  <a:alpha val="100000"/>
                </a:srgbClr>
              </a:solidFill>
              <a:prstDash val="solid"/>
              <a:round/>
            </a:ln>
          </p:spPr>
          <p:txBody>
            <a:bodyPr/>
            <a:lstStyle/>
            <a:p/>
          </p:txBody>
        </p:sp>
        <p:sp>
          <p:nvSpPr>
            <p:cNvPr id="102" name="pl102"/>
            <p:cNvSpPr/>
            <p:nvPr/>
          </p:nvSpPr>
          <p:spPr>
            <a:xfrm>
              <a:off x="7506691" y="3076823"/>
              <a:ext cx="173468" cy="0"/>
            </a:xfrm>
            <a:custGeom>
              <a:avLst/>
              <a:pathLst>
                <a:path w="173468" h="0">
                  <a:moveTo>
                    <a:pt x="0" y="0"/>
                  </a:moveTo>
                  <a:lnTo>
                    <a:pt x="115645" y="0"/>
                  </a:lnTo>
                  <a:lnTo>
                    <a:pt x="115645" y="0"/>
                  </a:lnTo>
                  <a:lnTo>
                    <a:pt x="115645" y="0"/>
                  </a:lnTo>
                  <a:lnTo>
                    <a:pt x="173468" y="0"/>
                  </a:lnTo>
                </a:path>
              </a:pathLst>
            </a:custGeom>
            <a:ln w="67753" cap="flat">
              <a:solidFill>
                <a:srgbClr val="E8E8E8">
                  <a:alpha val="100000"/>
                </a:srgbClr>
              </a:solidFill>
              <a:prstDash val="solid"/>
              <a:round/>
            </a:ln>
          </p:spPr>
          <p:txBody>
            <a:bodyPr/>
            <a:lstStyle/>
            <a:p/>
          </p:txBody>
        </p:sp>
        <p:sp>
          <p:nvSpPr>
            <p:cNvPr id="103" name="pl103"/>
            <p:cNvSpPr/>
            <p:nvPr/>
          </p:nvSpPr>
          <p:spPr>
            <a:xfrm>
              <a:off x="7680159" y="3161319"/>
              <a:ext cx="115645" cy="0"/>
            </a:xfrm>
            <a:custGeom>
              <a:avLst/>
              <a:pathLst>
                <a:path w="115645" h="0">
                  <a:moveTo>
                    <a:pt x="0" y="0"/>
                  </a:moveTo>
                  <a:lnTo>
                    <a:pt x="0" y="0"/>
                  </a:lnTo>
                  <a:lnTo>
                    <a:pt x="0" y="0"/>
                  </a:lnTo>
                  <a:lnTo>
                    <a:pt x="57822" y="0"/>
                  </a:lnTo>
                  <a:lnTo>
                    <a:pt x="115645" y="0"/>
                  </a:lnTo>
                </a:path>
              </a:pathLst>
            </a:custGeom>
            <a:ln w="67753" cap="flat">
              <a:solidFill>
                <a:srgbClr val="E8E8E8">
                  <a:alpha val="100000"/>
                </a:srgbClr>
              </a:solidFill>
              <a:prstDash val="solid"/>
              <a:round/>
            </a:ln>
          </p:spPr>
          <p:txBody>
            <a:bodyPr/>
            <a:lstStyle/>
            <a:p/>
          </p:txBody>
        </p:sp>
        <p:sp>
          <p:nvSpPr>
            <p:cNvPr id="104" name="pl104"/>
            <p:cNvSpPr/>
            <p:nvPr/>
          </p:nvSpPr>
          <p:spPr>
            <a:xfrm>
              <a:off x="7391045" y="3245816"/>
              <a:ext cx="346936" cy="0"/>
            </a:xfrm>
            <a:custGeom>
              <a:avLst/>
              <a:pathLst>
                <a:path w="346936" h="0">
                  <a:moveTo>
                    <a:pt x="0" y="0"/>
                  </a:moveTo>
                  <a:lnTo>
                    <a:pt x="289113" y="0"/>
                  </a:lnTo>
                  <a:lnTo>
                    <a:pt x="289113" y="0"/>
                  </a:lnTo>
                  <a:lnTo>
                    <a:pt x="346936" y="0"/>
                  </a:lnTo>
                  <a:lnTo>
                    <a:pt x="346936" y="0"/>
                  </a:lnTo>
                </a:path>
              </a:pathLst>
            </a:custGeom>
            <a:ln w="67753" cap="flat">
              <a:solidFill>
                <a:srgbClr val="E8E8E8">
                  <a:alpha val="100000"/>
                </a:srgbClr>
              </a:solidFill>
              <a:prstDash val="solid"/>
              <a:round/>
            </a:ln>
          </p:spPr>
          <p:txBody>
            <a:bodyPr/>
            <a:lstStyle/>
            <a:p/>
          </p:txBody>
        </p:sp>
        <p:sp>
          <p:nvSpPr>
            <p:cNvPr id="105" name="pl105"/>
            <p:cNvSpPr/>
            <p:nvPr/>
          </p:nvSpPr>
          <p:spPr>
            <a:xfrm>
              <a:off x="7622337" y="3330313"/>
              <a:ext cx="115645" cy="0"/>
            </a:xfrm>
            <a:custGeom>
              <a:avLst/>
              <a:pathLst>
                <a:path w="115645" h="0">
                  <a:moveTo>
                    <a:pt x="0" y="0"/>
                  </a:moveTo>
                  <a:lnTo>
                    <a:pt x="0" y="0"/>
                  </a:lnTo>
                  <a:lnTo>
                    <a:pt x="57822" y="0"/>
                  </a:lnTo>
                  <a:lnTo>
                    <a:pt x="57822" y="0"/>
                  </a:lnTo>
                  <a:lnTo>
                    <a:pt x="115645" y="0"/>
                  </a:lnTo>
                </a:path>
              </a:pathLst>
            </a:custGeom>
            <a:ln w="67753" cap="flat">
              <a:solidFill>
                <a:srgbClr val="E8E8E8">
                  <a:alpha val="100000"/>
                </a:srgbClr>
              </a:solidFill>
              <a:prstDash val="solid"/>
              <a:round/>
            </a:ln>
          </p:spPr>
          <p:txBody>
            <a:bodyPr/>
            <a:lstStyle/>
            <a:p/>
          </p:txBody>
        </p:sp>
        <p:sp>
          <p:nvSpPr>
            <p:cNvPr id="106" name="pl106"/>
            <p:cNvSpPr/>
            <p:nvPr/>
          </p:nvSpPr>
          <p:spPr>
            <a:xfrm>
              <a:off x="7101932" y="3414809"/>
              <a:ext cx="809518" cy="0"/>
            </a:xfrm>
            <a:custGeom>
              <a:avLst/>
              <a:pathLst>
                <a:path w="809518" h="0">
                  <a:moveTo>
                    <a:pt x="0" y="0"/>
                  </a:moveTo>
                  <a:lnTo>
                    <a:pt x="231291" y="0"/>
                  </a:lnTo>
                  <a:lnTo>
                    <a:pt x="462582" y="0"/>
                  </a:lnTo>
                  <a:lnTo>
                    <a:pt x="520404" y="0"/>
                  </a:lnTo>
                  <a:lnTo>
                    <a:pt x="809518" y="0"/>
                  </a:lnTo>
                </a:path>
              </a:pathLst>
            </a:custGeom>
            <a:ln w="67753" cap="flat">
              <a:solidFill>
                <a:srgbClr val="E8E8E8">
                  <a:alpha val="100000"/>
                </a:srgbClr>
              </a:solidFill>
              <a:prstDash val="solid"/>
              <a:round/>
            </a:ln>
          </p:spPr>
          <p:txBody>
            <a:bodyPr/>
            <a:lstStyle/>
            <a:p/>
          </p:txBody>
        </p:sp>
        <p:sp>
          <p:nvSpPr>
            <p:cNvPr id="107" name="pl107"/>
            <p:cNvSpPr/>
            <p:nvPr/>
          </p:nvSpPr>
          <p:spPr>
            <a:xfrm>
              <a:off x="7448868" y="3499306"/>
              <a:ext cx="231291" cy="0"/>
            </a:xfrm>
            <a:custGeom>
              <a:avLst/>
              <a:pathLst>
                <a:path w="231291" h="0">
                  <a:moveTo>
                    <a:pt x="0" y="0"/>
                  </a:moveTo>
                  <a:lnTo>
                    <a:pt x="57822" y="0"/>
                  </a:lnTo>
                  <a:lnTo>
                    <a:pt x="173468" y="0"/>
                  </a:lnTo>
                  <a:lnTo>
                    <a:pt x="173468" y="0"/>
                  </a:lnTo>
                  <a:lnTo>
                    <a:pt x="231291" y="0"/>
                  </a:lnTo>
                </a:path>
              </a:pathLst>
            </a:custGeom>
            <a:ln w="67753" cap="flat">
              <a:solidFill>
                <a:srgbClr val="E8E8E8">
                  <a:alpha val="100000"/>
                </a:srgbClr>
              </a:solidFill>
              <a:prstDash val="solid"/>
              <a:round/>
            </a:ln>
          </p:spPr>
          <p:txBody>
            <a:bodyPr/>
            <a:lstStyle/>
            <a:p/>
          </p:txBody>
        </p:sp>
        <p:sp>
          <p:nvSpPr>
            <p:cNvPr id="108" name="pl108"/>
            <p:cNvSpPr/>
            <p:nvPr/>
          </p:nvSpPr>
          <p:spPr>
            <a:xfrm>
              <a:off x="7564514" y="3583803"/>
              <a:ext cx="173468" cy="0"/>
            </a:xfrm>
            <a:custGeom>
              <a:avLst/>
              <a:pathLst>
                <a:path w="173468" h="0">
                  <a:moveTo>
                    <a:pt x="0" y="0"/>
                  </a:moveTo>
                  <a:lnTo>
                    <a:pt x="57822" y="0"/>
                  </a:lnTo>
                  <a:lnTo>
                    <a:pt x="57822" y="0"/>
                  </a:lnTo>
                  <a:lnTo>
                    <a:pt x="115645" y="0"/>
                  </a:lnTo>
                  <a:lnTo>
                    <a:pt x="173468" y="0"/>
                  </a:lnTo>
                </a:path>
              </a:pathLst>
            </a:custGeom>
            <a:ln w="67753" cap="flat">
              <a:solidFill>
                <a:srgbClr val="E8E8E8">
                  <a:alpha val="100000"/>
                </a:srgbClr>
              </a:solidFill>
              <a:prstDash val="solid"/>
              <a:round/>
            </a:ln>
          </p:spPr>
          <p:txBody>
            <a:bodyPr/>
            <a:lstStyle/>
            <a:p/>
          </p:txBody>
        </p:sp>
        <p:sp>
          <p:nvSpPr>
            <p:cNvPr id="109" name="pl109"/>
            <p:cNvSpPr/>
            <p:nvPr/>
          </p:nvSpPr>
          <p:spPr>
            <a:xfrm>
              <a:off x="7622337" y="3668300"/>
              <a:ext cx="231291" cy="0"/>
            </a:xfrm>
            <a:custGeom>
              <a:avLst/>
              <a:pathLst>
                <a:path w="231291" h="0">
                  <a:moveTo>
                    <a:pt x="0" y="0"/>
                  </a:moveTo>
                  <a:lnTo>
                    <a:pt x="57822" y="0"/>
                  </a:lnTo>
                  <a:lnTo>
                    <a:pt x="115645" y="0"/>
                  </a:lnTo>
                  <a:lnTo>
                    <a:pt x="231291" y="0"/>
                  </a:lnTo>
                  <a:lnTo>
                    <a:pt x="231291" y="0"/>
                  </a:lnTo>
                </a:path>
              </a:pathLst>
            </a:custGeom>
            <a:ln w="67753" cap="flat">
              <a:solidFill>
                <a:srgbClr val="E8E8E8">
                  <a:alpha val="100000"/>
                </a:srgbClr>
              </a:solidFill>
              <a:prstDash val="solid"/>
              <a:round/>
            </a:ln>
          </p:spPr>
          <p:txBody>
            <a:bodyPr/>
            <a:lstStyle/>
            <a:p/>
          </p:txBody>
        </p:sp>
        <p:sp>
          <p:nvSpPr>
            <p:cNvPr id="110" name="pl110"/>
            <p:cNvSpPr/>
            <p:nvPr/>
          </p:nvSpPr>
          <p:spPr>
            <a:xfrm>
              <a:off x="7622337" y="3752796"/>
              <a:ext cx="115645" cy="0"/>
            </a:xfrm>
            <a:custGeom>
              <a:avLst/>
              <a:pathLst>
                <a:path w="115645" h="0">
                  <a:moveTo>
                    <a:pt x="0" y="0"/>
                  </a:moveTo>
                  <a:lnTo>
                    <a:pt x="57822" y="0"/>
                  </a:lnTo>
                  <a:lnTo>
                    <a:pt x="57822" y="0"/>
                  </a:lnTo>
                  <a:lnTo>
                    <a:pt x="115645" y="0"/>
                  </a:lnTo>
                  <a:lnTo>
                    <a:pt x="115645" y="0"/>
                  </a:lnTo>
                </a:path>
              </a:pathLst>
            </a:custGeom>
            <a:ln w="67753" cap="flat">
              <a:solidFill>
                <a:srgbClr val="E8E8E8">
                  <a:alpha val="100000"/>
                </a:srgbClr>
              </a:solidFill>
              <a:prstDash val="solid"/>
              <a:round/>
            </a:ln>
          </p:spPr>
          <p:txBody>
            <a:bodyPr/>
            <a:lstStyle/>
            <a:p/>
          </p:txBody>
        </p:sp>
        <p:sp>
          <p:nvSpPr>
            <p:cNvPr id="111" name="pl111"/>
            <p:cNvSpPr/>
            <p:nvPr/>
          </p:nvSpPr>
          <p:spPr>
            <a:xfrm>
              <a:off x="7506691" y="3837293"/>
              <a:ext cx="289113" cy="0"/>
            </a:xfrm>
            <a:custGeom>
              <a:avLst/>
              <a:pathLst>
                <a:path w="289113" h="0">
                  <a:moveTo>
                    <a:pt x="0" y="0"/>
                  </a:moveTo>
                  <a:lnTo>
                    <a:pt x="57822" y="0"/>
                  </a:lnTo>
                  <a:lnTo>
                    <a:pt x="289113" y="0"/>
                  </a:lnTo>
                  <a:lnTo>
                    <a:pt x="289113" y="0"/>
                  </a:lnTo>
                  <a:lnTo>
                    <a:pt x="289113" y="0"/>
                  </a:lnTo>
                </a:path>
              </a:pathLst>
            </a:custGeom>
            <a:ln w="67753" cap="flat">
              <a:solidFill>
                <a:srgbClr val="E8E8E8">
                  <a:alpha val="100000"/>
                </a:srgbClr>
              </a:solidFill>
              <a:prstDash val="solid"/>
              <a:round/>
            </a:ln>
          </p:spPr>
          <p:txBody>
            <a:bodyPr/>
            <a:lstStyle/>
            <a:p/>
          </p:txBody>
        </p:sp>
        <p:sp>
          <p:nvSpPr>
            <p:cNvPr id="112" name="pl112"/>
            <p:cNvSpPr/>
            <p:nvPr/>
          </p:nvSpPr>
          <p:spPr>
            <a:xfrm>
              <a:off x="7564514" y="3921790"/>
              <a:ext cx="346936" cy="0"/>
            </a:xfrm>
            <a:custGeom>
              <a:avLst/>
              <a:pathLst>
                <a:path w="346936" h="0">
                  <a:moveTo>
                    <a:pt x="0" y="0"/>
                  </a:moveTo>
                  <a:lnTo>
                    <a:pt x="57822" y="0"/>
                  </a:lnTo>
                  <a:lnTo>
                    <a:pt x="231291" y="0"/>
                  </a:lnTo>
                  <a:lnTo>
                    <a:pt x="289113" y="0"/>
                  </a:lnTo>
                  <a:lnTo>
                    <a:pt x="346936" y="0"/>
                  </a:lnTo>
                </a:path>
              </a:pathLst>
            </a:custGeom>
            <a:ln w="67753" cap="flat">
              <a:solidFill>
                <a:srgbClr val="E8E8E8">
                  <a:alpha val="100000"/>
                </a:srgbClr>
              </a:solidFill>
              <a:prstDash val="solid"/>
              <a:round/>
            </a:ln>
          </p:spPr>
          <p:txBody>
            <a:bodyPr/>
            <a:lstStyle/>
            <a:p/>
          </p:txBody>
        </p:sp>
        <p:sp>
          <p:nvSpPr>
            <p:cNvPr id="113" name="pl113"/>
            <p:cNvSpPr/>
            <p:nvPr/>
          </p:nvSpPr>
          <p:spPr>
            <a:xfrm>
              <a:off x="7275400" y="4006286"/>
              <a:ext cx="404759" cy="0"/>
            </a:xfrm>
            <a:custGeom>
              <a:avLst/>
              <a:pathLst>
                <a:path w="404759" h="0">
                  <a:moveTo>
                    <a:pt x="0" y="0"/>
                  </a:moveTo>
                  <a:lnTo>
                    <a:pt x="57822" y="0"/>
                  </a:lnTo>
                  <a:lnTo>
                    <a:pt x="173468" y="0"/>
                  </a:lnTo>
                  <a:lnTo>
                    <a:pt x="231291" y="0"/>
                  </a:lnTo>
                  <a:lnTo>
                    <a:pt x="404759" y="0"/>
                  </a:lnTo>
                </a:path>
              </a:pathLst>
            </a:custGeom>
            <a:ln w="67753" cap="flat">
              <a:solidFill>
                <a:srgbClr val="E8E8E8">
                  <a:alpha val="100000"/>
                </a:srgbClr>
              </a:solidFill>
              <a:prstDash val="solid"/>
              <a:round/>
            </a:ln>
          </p:spPr>
          <p:txBody>
            <a:bodyPr/>
            <a:lstStyle/>
            <a:p/>
          </p:txBody>
        </p:sp>
        <p:sp>
          <p:nvSpPr>
            <p:cNvPr id="114" name="pl114"/>
            <p:cNvSpPr/>
            <p:nvPr/>
          </p:nvSpPr>
          <p:spPr>
            <a:xfrm>
              <a:off x="7391045" y="4090783"/>
              <a:ext cx="115645" cy="0"/>
            </a:xfrm>
            <a:custGeom>
              <a:avLst/>
              <a:pathLst>
                <a:path w="115645" h="0">
                  <a:moveTo>
                    <a:pt x="0" y="0"/>
                  </a:moveTo>
                  <a:lnTo>
                    <a:pt x="0" y="0"/>
                  </a:lnTo>
                  <a:lnTo>
                    <a:pt x="0" y="0"/>
                  </a:lnTo>
                  <a:lnTo>
                    <a:pt x="115645" y="0"/>
                  </a:lnTo>
                  <a:lnTo>
                    <a:pt x="115645" y="0"/>
                  </a:lnTo>
                </a:path>
              </a:pathLst>
            </a:custGeom>
            <a:ln w="67753" cap="flat">
              <a:solidFill>
                <a:srgbClr val="E8E8E8">
                  <a:alpha val="100000"/>
                </a:srgbClr>
              </a:solidFill>
              <a:prstDash val="solid"/>
              <a:round/>
            </a:ln>
          </p:spPr>
          <p:txBody>
            <a:bodyPr/>
            <a:lstStyle/>
            <a:p/>
          </p:txBody>
        </p:sp>
        <p:sp>
          <p:nvSpPr>
            <p:cNvPr id="115" name="pl115"/>
            <p:cNvSpPr/>
            <p:nvPr/>
          </p:nvSpPr>
          <p:spPr>
            <a:xfrm>
              <a:off x="7391045" y="4175280"/>
              <a:ext cx="115645" cy="0"/>
            </a:xfrm>
            <a:custGeom>
              <a:avLst/>
              <a:pathLst>
                <a:path w="115645" h="0">
                  <a:moveTo>
                    <a:pt x="0" y="0"/>
                  </a:moveTo>
                  <a:lnTo>
                    <a:pt x="57822" y="0"/>
                  </a:lnTo>
                  <a:lnTo>
                    <a:pt x="115645" y="0"/>
                  </a:lnTo>
                  <a:lnTo>
                    <a:pt x="115645" y="0"/>
                  </a:lnTo>
                  <a:lnTo>
                    <a:pt x="115645" y="0"/>
                  </a:lnTo>
                </a:path>
              </a:pathLst>
            </a:custGeom>
            <a:ln w="67753" cap="flat">
              <a:solidFill>
                <a:srgbClr val="E8E8E8">
                  <a:alpha val="100000"/>
                </a:srgbClr>
              </a:solidFill>
              <a:prstDash val="solid"/>
              <a:round/>
            </a:ln>
          </p:spPr>
          <p:txBody>
            <a:bodyPr/>
            <a:lstStyle/>
            <a:p/>
          </p:txBody>
        </p:sp>
        <p:sp>
          <p:nvSpPr>
            <p:cNvPr id="116" name="pl116"/>
            <p:cNvSpPr/>
            <p:nvPr/>
          </p:nvSpPr>
          <p:spPr>
            <a:xfrm>
              <a:off x="7448868" y="4259776"/>
              <a:ext cx="289113" cy="0"/>
            </a:xfrm>
            <a:custGeom>
              <a:avLst/>
              <a:pathLst>
                <a:path w="289113" h="0">
                  <a:moveTo>
                    <a:pt x="0" y="0"/>
                  </a:moveTo>
                  <a:lnTo>
                    <a:pt x="115645" y="0"/>
                  </a:lnTo>
                  <a:lnTo>
                    <a:pt x="115645" y="0"/>
                  </a:lnTo>
                  <a:lnTo>
                    <a:pt x="173468" y="0"/>
                  </a:lnTo>
                  <a:lnTo>
                    <a:pt x="289113" y="0"/>
                  </a:lnTo>
                </a:path>
              </a:pathLst>
            </a:custGeom>
            <a:ln w="67753" cap="flat">
              <a:solidFill>
                <a:srgbClr val="E8E8E8">
                  <a:alpha val="100000"/>
                </a:srgbClr>
              </a:solidFill>
              <a:prstDash val="solid"/>
              <a:round/>
            </a:ln>
          </p:spPr>
          <p:txBody>
            <a:bodyPr/>
            <a:lstStyle/>
            <a:p/>
          </p:txBody>
        </p:sp>
        <p:sp>
          <p:nvSpPr>
            <p:cNvPr id="117" name="pl117"/>
            <p:cNvSpPr/>
            <p:nvPr/>
          </p:nvSpPr>
          <p:spPr>
            <a:xfrm>
              <a:off x="7448868" y="4344273"/>
              <a:ext cx="115645" cy="0"/>
            </a:xfrm>
            <a:custGeom>
              <a:avLst/>
              <a:pathLst>
                <a:path w="115645" h="0">
                  <a:moveTo>
                    <a:pt x="0" y="0"/>
                  </a:moveTo>
                  <a:lnTo>
                    <a:pt x="0" y="0"/>
                  </a:lnTo>
                  <a:lnTo>
                    <a:pt x="57822" y="0"/>
                  </a:lnTo>
                  <a:lnTo>
                    <a:pt x="115645" y="0"/>
                  </a:lnTo>
                  <a:lnTo>
                    <a:pt x="115645" y="0"/>
                  </a:lnTo>
                </a:path>
              </a:pathLst>
            </a:custGeom>
            <a:ln w="67753" cap="flat">
              <a:solidFill>
                <a:srgbClr val="E8E8E8">
                  <a:alpha val="100000"/>
                </a:srgbClr>
              </a:solidFill>
              <a:prstDash val="solid"/>
              <a:round/>
            </a:ln>
          </p:spPr>
          <p:txBody>
            <a:bodyPr/>
            <a:lstStyle/>
            <a:p/>
          </p:txBody>
        </p:sp>
        <p:sp>
          <p:nvSpPr>
            <p:cNvPr id="118" name="pl118"/>
            <p:cNvSpPr/>
            <p:nvPr/>
          </p:nvSpPr>
          <p:spPr>
            <a:xfrm>
              <a:off x="7448868" y="4428770"/>
              <a:ext cx="115645" cy="0"/>
            </a:xfrm>
            <a:custGeom>
              <a:avLst/>
              <a:pathLst>
                <a:path w="115645" h="0">
                  <a:moveTo>
                    <a:pt x="0" y="0"/>
                  </a:moveTo>
                  <a:lnTo>
                    <a:pt x="0" y="0"/>
                  </a:lnTo>
                  <a:lnTo>
                    <a:pt x="0" y="0"/>
                  </a:lnTo>
                  <a:lnTo>
                    <a:pt x="57822" y="0"/>
                  </a:lnTo>
                  <a:lnTo>
                    <a:pt x="115645" y="0"/>
                  </a:lnTo>
                </a:path>
              </a:pathLst>
            </a:custGeom>
            <a:ln w="67753" cap="flat">
              <a:solidFill>
                <a:srgbClr val="E8E8E8">
                  <a:alpha val="100000"/>
                </a:srgbClr>
              </a:solidFill>
              <a:prstDash val="solid"/>
              <a:round/>
            </a:ln>
          </p:spPr>
          <p:txBody>
            <a:bodyPr/>
            <a:lstStyle/>
            <a:p/>
          </p:txBody>
        </p:sp>
        <p:sp>
          <p:nvSpPr>
            <p:cNvPr id="119" name="pl119"/>
            <p:cNvSpPr/>
            <p:nvPr/>
          </p:nvSpPr>
          <p:spPr>
            <a:xfrm>
              <a:off x="7391045" y="4513266"/>
              <a:ext cx="57822" cy="0"/>
            </a:xfrm>
            <a:custGeom>
              <a:avLst/>
              <a:pathLst>
                <a:path w="57822" h="0">
                  <a:moveTo>
                    <a:pt x="0" y="0"/>
                  </a:moveTo>
                  <a:lnTo>
                    <a:pt x="0" y="0"/>
                  </a:lnTo>
                  <a:lnTo>
                    <a:pt x="57822" y="0"/>
                  </a:lnTo>
                  <a:lnTo>
                    <a:pt x="57822" y="0"/>
                  </a:lnTo>
                  <a:lnTo>
                    <a:pt x="57822" y="0"/>
                  </a:lnTo>
                </a:path>
              </a:pathLst>
            </a:custGeom>
            <a:ln w="67753" cap="flat">
              <a:solidFill>
                <a:srgbClr val="E8E8E8">
                  <a:alpha val="100000"/>
                </a:srgbClr>
              </a:solidFill>
              <a:prstDash val="solid"/>
              <a:round/>
            </a:ln>
          </p:spPr>
          <p:txBody>
            <a:bodyPr/>
            <a:lstStyle/>
            <a:p/>
          </p:txBody>
        </p:sp>
        <p:sp>
          <p:nvSpPr>
            <p:cNvPr id="120" name="pl120"/>
            <p:cNvSpPr/>
            <p:nvPr/>
          </p:nvSpPr>
          <p:spPr>
            <a:xfrm>
              <a:off x="7333223" y="4597763"/>
              <a:ext cx="231291" cy="0"/>
            </a:xfrm>
            <a:custGeom>
              <a:avLst/>
              <a:pathLst>
                <a:path w="231291" h="0">
                  <a:moveTo>
                    <a:pt x="0" y="0"/>
                  </a:moveTo>
                  <a:lnTo>
                    <a:pt x="57822" y="0"/>
                  </a:lnTo>
                  <a:lnTo>
                    <a:pt x="57822" y="0"/>
                  </a:lnTo>
                  <a:lnTo>
                    <a:pt x="115645" y="0"/>
                  </a:lnTo>
                  <a:lnTo>
                    <a:pt x="231291" y="0"/>
                  </a:lnTo>
                </a:path>
              </a:pathLst>
            </a:custGeom>
            <a:ln w="67753" cap="flat">
              <a:solidFill>
                <a:srgbClr val="E8E8E8">
                  <a:alpha val="100000"/>
                </a:srgbClr>
              </a:solidFill>
              <a:prstDash val="solid"/>
              <a:round/>
            </a:ln>
          </p:spPr>
          <p:txBody>
            <a:bodyPr/>
            <a:lstStyle/>
            <a:p/>
          </p:txBody>
        </p:sp>
        <p:sp>
          <p:nvSpPr>
            <p:cNvPr id="121" name="pl121"/>
            <p:cNvSpPr/>
            <p:nvPr/>
          </p:nvSpPr>
          <p:spPr>
            <a:xfrm>
              <a:off x="7391045" y="4682260"/>
              <a:ext cx="520404" cy="0"/>
            </a:xfrm>
            <a:custGeom>
              <a:avLst/>
              <a:pathLst>
                <a:path w="520404" h="0">
                  <a:moveTo>
                    <a:pt x="0" y="0"/>
                  </a:moveTo>
                  <a:lnTo>
                    <a:pt x="57822" y="0"/>
                  </a:lnTo>
                  <a:lnTo>
                    <a:pt x="115645" y="0"/>
                  </a:lnTo>
                  <a:lnTo>
                    <a:pt x="173468" y="0"/>
                  </a:lnTo>
                  <a:lnTo>
                    <a:pt x="520404" y="0"/>
                  </a:lnTo>
                </a:path>
              </a:pathLst>
            </a:custGeom>
            <a:ln w="67753" cap="flat">
              <a:solidFill>
                <a:srgbClr val="E8E8E8">
                  <a:alpha val="100000"/>
                </a:srgbClr>
              </a:solidFill>
              <a:prstDash val="solid"/>
              <a:round/>
            </a:ln>
          </p:spPr>
          <p:txBody>
            <a:bodyPr/>
            <a:lstStyle/>
            <a:p/>
          </p:txBody>
        </p:sp>
        <p:sp>
          <p:nvSpPr>
            <p:cNvPr id="122" name="pl122"/>
            <p:cNvSpPr/>
            <p:nvPr/>
          </p:nvSpPr>
          <p:spPr>
            <a:xfrm>
              <a:off x="6639350" y="4766756"/>
              <a:ext cx="867341" cy="0"/>
            </a:xfrm>
            <a:custGeom>
              <a:avLst/>
              <a:pathLst>
                <a:path w="867341" h="0">
                  <a:moveTo>
                    <a:pt x="0" y="0"/>
                  </a:moveTo>
                  <a:lnTo>
                    <a:pt x="462582" y="0"/>
                  </a:lnTo>
                  <a:lnTo>
                    <a:pt x="693873" y="0"/>
                  </a:lnTo>
                  <a:lnTo>
                    <a:pt x="693873" y="0"/>
                  </a:lnTo>
                  <a:lnTo>
                    <a:pt x="867341" y="0"/>
                  </a:lnTo>
                </a:path>
              </a:pathLst>
            </a:custGeom>
            <a:ln w="67753" cap="flat">
              <a:solidFill>
                <a:srgbClr val="E8E8E8">
                  <a:alpha val="100000"/>
                </a:srgbClr>
              </a:solidFill>
              <a:prstDash val="solid"/>
              <a:round/>
            </a:ln>
          </p:spPr>
          <p:txBody>
            <a:bodyPr/>
            <a:lstStyle/>
            <a:p/>
          </p:txBody>
        </p:sp>
        <p:sp>
          <p:nvSpPr>
            <p:cNvPr id="123" name="pl123"/>
            <p:cNvSpPr/>
            <p:nvPr/>
          </p:nvSpPr>
          <p:spPr>
            <a:xfrm>
              <a:off x="7275400" y="4851253"/>
              <a:ext cx="173468" cy="0"/>
            </a:xfrm>
            <a:custGeom>
              <a:avLst/>
              <a:pathLst>
                <a:path w="173468" h="0">
                  <a:moveTo>
                    <a:pt x="0" y="0"/>
                  </a:moveTo>
                  <a:lnTo>
                    <a:pt x="57822" y="0"/>
                  </a:lnTo>
                  <a:lnTo>
                    <a:pt x="57822" y="0"/>
                  </a:lnTo>
                  <a:lnTo>
                    <a:pt x="57822" y="0"/>
                  </a:lnTo>
                  <a:lnTo>
                    <a:pt x="173468" y="0"/>
                  </a:lnTo>
                </a:path>
              </a:pathLst>
            </a:custGeom>
            <a:ln w="67753" cap="flat">
              <a:solidFill>
                <a:srgbClr val="E8E8E8">
                  <a:alpha val="100000"/>
                </a:srgbClr>
              </a:solidFill>
              <a:prstDash val="solid"/>
              <a:round/>
            </a:ln>
          </p:spPr>
          <p:txBody>
            <a:bodyPr/>
            <a:lstStyle/>
            <a:p/>
          </p:txBody>
        </p:sp>
        <p:sp>
          <p:nvSpPr>
            <p:cNvPr id="124" name="pl124"/>
            <p:cNvSpPr/>
            <p:nvPr/>
          </p:nvSpPr>
          <p:spPr>
            <a:xfrm>
              <a:off x="7333223" y="4935750"/>
              <a:ext cx="173468" cy="0"/>
            </a:xfrm>
            <a:custGeom>
              <a:avLst/>
              <a:pathLst>
                <a:path w="173468" h="0">
                  <a:moveTo>
                    <a:pt x="0" y="0"/>
                  </a:moveTo>
                  <a:lnTo>
                    <a:pt x="57822" y="0"/>
                  </a:lnTo>
                  <a:lnTo>
                    <a:pt x="57822" y="0"/>
                  </a:lnTo>
                  <a:lnTo>
                    <a:pt x="115645" y="0"/>
                  </a:lnTo>
                  <a:lnTo>
                    <a:pt x="173468" y="0"/>
                  </a:lnTo>
                </a:path>
              </a:pathLst>
            </a:custGeom>
            <a:ln w="67753" cap="flat">
              <a:solidFill>
                <a:srgbClr val="E8E8E8">
                  <a:alpha val="100000"/>
                </a:srgbClr>
              </a:solidFill>
              <a:prstDash val="solid"/>
              <a:round/>
            </a:ln>
          </p:spPr>
          <p:txBody>
            <a:bodyPr/>
            <a:lstStyle/>
            <a:p/>
          </p:txBody>
        </p:sp>
        <p:sp>
          <p:nvSpPr>
            <p:cNvPr id="125" name="pl125"/>
            <p:cNvSpPr/>
            <p:nvPr/>
          </p:nvSpPr>
          <p:spPr>
            <a:xfrm>
              <a:off x="7333223" y="5020247"/>
              <a:ext cx="289113" cy="0"/>
            </a:xfrm>
            <a:custGeom>
              <a:avLst/>
              <a:pathLst>
                <a:path w="289113" h="0">
                  <a:moveTo>
                    <a:pt x="0" y="0"/>
                  </a:moveTo>
                  <a:lnTo>
                    <a:pt x="0" y="0"/>
                  </a:lnTo>
                  <a:lnTo>
                    <a:pt x="231291" y="0"/>
                  </a:lnTo>
                  <a:lnTo>
                    <a:pt x="289113" y="0"/>
                  </a:lnTo>
                  <a:lnTo>
                    <a:pt x="289113" y="0"/>
                  </a:lnTo>
                </a:path>
              </a:pathLst>
            </a:custGeom>
            <a:ln w="67753" cap="flat">
              <a:solidFill>
                <a:srgbClr val="E8E8E8">
                  <a:alpha val="100000"/>
                </a:srgbClr>
              </a:solidFill>
              <a:prstDash val="solid"/>
              <a:round/>
            </a:ln>
          </p:spPr>
          <p:txBody>
            <a:bodyPr/>
            <a:lstStyle/>
            <a:p/>
          </p:txBody>
        </p:sp>
        <p:sp>
          <p:nvSpPr>
            <p:cNvPr id="126" name="pl126"/>
            <p:cNvSpPr/>
            <p:nvPr/>
          </p:nvSpPr>
          <p:spPr>
            <a:xfrm>
              <a:off x="7333223" y="5104743"/>
              <a:ext cx="173468" cy="0"/>
            </a:xfrm>
            <a:custGeom>
              <a:avLst/>
              <a:pathLst>
                <a:path w="173468" h="0">
                  <a:moveTo>
                    <a:pt x="0" y="0"/>
                  </a:moveTo>
                  <a:lnTo>
                    <a:pt x="57822" y="0"/>
                  </a:lnTo>
                  <a:lnTo>
                    <a:pt x="115645" y="0"/>
                  </a:lnTo>
                  <a:lnTo>
                    <a:pt x="115645" y="0"/>
                  </a:lnTo>
                  <a:lnTo>
                    <a:pt x="173468" y="0"/>
                  </a:lnTo>
                </a:path>
              </a:pathLst>
            </a:custGeom>
            <a:ln w="67753" cap="flat">
              <a:solidFill>
                <a:srgbClr val="E8E8E8">
                  <a:alpha val="100000"/>
                </a:srgbClr>
              </a:solidFill>
              <a:prstDash val="solid"/>
              <a:round/>
            </a:ln>
          </p:spPr>
          <p:txBody>
            <a:bodyPr/>
            <a:lstStyle/>
            <a:p/>
          </p:txBody>
        </p:sp>
        <p:sp>
          <p:nvSpPr>
            <p:cNvPr id="127" name="pl127"/>
            <p:cNvSpPr/>
            <p:nvPr/>
          </p:nvSpPr>
          <p:spPr>
            <a:xfrm>
              <a:off x="7159754" y="5189240"/>
              <a:ext cx="289113" cy="0"/>
            </a:xfrm>
            <a:custGeom>
              <a:avLst/>
              <a:pathLst>
                <a:path w="289113" h="0">
                  <a:moveTo>
                    <a:pt x="0" y="0"/>
                  </a:moveTo>
                  <a:lnTo>
                    <a:pt x="173468" y="0"/>
                  </a:lnTo>
                  <a:lnTo>
                    <a:pt x="173468" y="0"/>
                  </a:lnTo>
                  <a:lnTo>
                    <a:pt x="231291" y="0"/>
                  </a:lnTo>
                  <a:lnTo>
                    <a:pt x="289113" y="0"/>
                  </a:lnTo>
                </a:path>
              </a:pathLst>
            </a:custGeom>
            <a:ln w="67753" cap="flat">
              <a:solidFill>
                <a:srgbClr val="E8E8E8">
                  <a:alpha val="100000"/>
                </a:srgbClr>
              </a:solidFill>
              <a:prstDash val="solid"/>
              <a:round/>
            </a:ln>
          </p:spPr>
          <p:txBody>
            <a:bodyPr/>
            <a:lstStyle/>
            <a:p/>
          </p:txBody>
        </p:sp>
        <p:sp>
          <p:nvSpPr>
            <p:cNvPr id="128" name="pl128"/>
            <p:cNvSpPr/>
            <p:nvPr/>
          </p:nvSpPr>
          <p:spPr>
            <a:xfrm>
              <a:off x="7275400" y="5273737"/>
              <a:ext cx="0" cy="0"/>
            </a:xfrm>
            <a:custGeom>
              <a:avLst/>
              <a:pathLst>
                <a:path w="0" h="0">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29" name="pl129"/>
            <p:cNvSpPr/>
            <p:nvPr/>
          </p:nvSpPr>
          <p:spPr>
            <a:xfrm>
              <a:off x="7217577" y="5358233"/>
              <a:ext cx="578227" cy="0"/>
            </a:xfrm>
            <a:custGeom>
              <a:avLst/>
              <a:pathLst>
                <a:path w="578227" h="0">
                  <a:moveTo>
                    <a:pt x="0" y="0"/>
                  </a:moveTo>
                  <a:lnTo>
                    <a:pt x="289113" y="0"/>
                  </a:lnTo>
                  <a:lnTo>
                    <a:pt x="404759" y="0"/>
                  </a:lnTo>
                  <a:lnTo>
                    <a:pt x="578227" y="0"/>
                  </a:lnTo>
                  <a:lnTo>
                    <a:pt x="578227" y="0"/>
                  </a:lnTo>
                </a:path>
              </a:pathLst>
            </a:custGeom>
            <a:ln w="67753" cap="flat">
              <a:solidFill>
                <a:srgbClr val="E8E8E8">
                  <a:alpha val="100000"/>
                </a:srgbClr>
              </a:solidFill>
              <a:prstDash val="solid"/>
              <a:round/>
            </a:ln>
          </p:spPr>
          <p:txBody>
            <a:bodyPr/>
            <a:lstStyle/>
            <a:p/>
          </p:txBody>
        </p:sp>
        <p:sp>
          <p:nvSpPr>
            <p:cNvPr id="130" name="pl130"/>
            <p:cNvSpPr/>
            <p:nvPr/>
          </p:nvSpPr>
          <p:spPr>
            <a:xfrm>
              <a:off x="7217577" y="5442730"/>
              <a:ext cx="346936" cy="0"/>
            </a:xfrm>
            <a:custGeom>
              <a:avLst/>
              <a:pathLst>
                <a:path w="346936" h="0">
                  <a:moveTo>
                    <a:pt x="0" y="0"/>
                  </a:moveTo>
                  <a:lnTo>
                    <a:pt x="0" y="0"/>
                  </a:lnTo>
                  <a:lnTo>
                    <a:pt x="57822" y="0"/>
                  </a:lnTo>
                  <a:lnTo>
                    <a:pt x="173468" y="0"/>
                  </a:lnTo>
                  <a:lnTo>
                    <a:pt x="346936" y="0"/>
                  </a:lnTo>
                </a:path>
              </a:pathLst>
            </a:custGeom>
            <a:ln w="67753" cap="flat">
              <a:solidFill>
                <a:srgbClr val="E8E8E8">
                  <a:alpha val="100000"/>
                </a:srgbClr>
              </a:solidFill>
              <a:prstDash val="solid"/>
              <a:round/>
            </a:ln>
          </p:spPr>
          <p:txBody>
            <a:bodyPr/>
            <a:lstStyle/>
            <a:p/>
          </p:txBody>
        </p:sp>
        <p:sp>
          <p:nvSpPr>
            <p:cNvPr id="131" name="pl131"/>
            <p:cNvSpPr/>
            <p:nvPr/>
          </p:nvSpPr>
          <p:spPr>
            <a:xfrm>
              <a:off x="6812818" y="5527227"/>
              <a:ext cx="404759" cy="0"/>
            </a:xfrm>
            <a:custGeom>
              <a:avLst/>
              <a:pathLst>
                <a:path w="404759" h="0">
                  <a:moveTo>
                    <a:pt x="0" y="0"/>
                  </a:moveTo>
                  <a:lnTo>
                    <a:pt x="115645" y="0"/>
                  </a:lnTo>
                  <a:lnTo>
                    <a:pt x="173468" y="0"/>
                  </a:lnTo>
                  <a:lnTo>
                    <a:pt x="346936" y="0"/>
                  </a:lnTo>
                  <a:lnTo>
                    <a:pt x="404759" y="0"/>
                  </a:lnTo>
                </a:path>
              </a:pathLst>
            </a:custGeom>
            <a:ln w="67753" cap="flat">
              <a:solidFill>
                <a:srgbClr val="E8E8E8">
                  <a:alpha val="100000"/>
                </a:srgbClr>
              </a:solidFill>
              <a:prstDash val="solid"/>
              <a:round/>
            </a:ln>
          </p:spPr>
          <p:txBody>
            <a:bodyPr/>
            <a:lstStyle/>
            <a:p/>
          </p:txBody>
        </p:sp>
        <p:sp>
          <p:nvSpPr>
            <p:cNvPr id="132" name="pl132"/>
            <p:cNvSpPr/>
            <p:nvPr/>
          </p:nvSpPr>
          <p:spPr>
            <a:xfrm>
              <a:off x="6928463" y="5611723"/>
              <a:ext cx="231291" cy="0"/>
            </a:xfrm>
            <a:custGeom>
              <a:avLst/>
              <a:pathLst>
                <a:path w="231291" h="0">
                  <a:moveTo>
                    <a:pt x="0" y="0"/>
                  </a:moveTo>
                  <a:lnTo>
                    <a:pt x="115645" y="0"/>
                  </a:lnTo>
                  <a:lnTo>
                    <a:pt x="231291" y="0"/>
                  </a:lnTo>
                  <a:lnTo>
                    <a:pt x="231291" y="0"/>
                  </a:lnTo>
                  <a:lnTo>
                    <a:pt x="231291" y="0"/>
                  </a:lnTo>
                </a:path>
              </a:pathLst>
            </a:custGeom>
            <a:ln w="67753" cap="flat">
              <a:solidFill>
                <a:srgbClr val="E8E8E8">
                  <a:alpha val="100000"/>
                </a:srgbClr>
              </a:solidFill>
              <a:prstDash val="solid"/>
              <a:round/>
            </a:ln>
          </p:spPr>
          <p:txBody>
            <a:bodyPr/>
            <a:lstStyle/>
            <a:p/>
          </p:txBody>
        </p:sp>
        <p:sp>
          <p:nvSpPr>
            <p:cNvPr id="133" name="pl133"/>
            <p:cNvSpPr/>
            <p:nvPr/>
          </p:nvSpPr>
          <p:spPr>
            <a:xfrm>
              <a:off x="6697172" y="5696220"/>
              <a:ext cx="1098632" cy="0"/>
            </a:xfrm>
            <a:custGeom>
              <a:avLst/>
              <a:pathLst>
                <a:path w="1098632" h="0">
                  <a:moveTo>
                    <a:pt x="0" y="0"/>
                  </a:moveTo>
                  <a:lnTo>
                    <a:pt x="115645" y="0"/>
                  </a:lnTo>
                  <a:lnTo>
                    <a:pt x="520404" y="0"/>
                  </a:lnTo>
                  <a:lnTo>
                    <a:pt x="809518" y="0"/>
                  </a:lnTo>
                  <a:lnTo>
                    <a:pt x="1098632" y="0"/>
                  </a:lnTo>
                </a:path>
              </a:pathLst>
            </a:custGeom>
            <a:ln w="67753" cap="flat">
              <a:solidFill>
                <a:srgbClr val="E8E8E8">
                  <a:alpha val="100000"/>
                </a:srgbClr>
              </a:solidFill>
              <a:prstDash val="solid"/>
              <a:round/>
            </a:ln>
          </p:spPr>
          <p:txBody>
            <a:bodyPr/>
            <a:lstStyle/>
            <a:p/>
          </p:txBody>
        </p:sp>
        <p:sp>
          <p:nvSpPr>
            <p:cNvPr id="134" name="pl134"/>
            <p:cNvSpPr/>
            <p:nvPr/>
          </p:nvSpPr>
          <p:spPr>
            <a:xfrm>
              <a:off x="6697172" y="5780717"/>
              <a:ext cx="693873" cy="0"/>
            </a:xfrm>
            <a:custGeom>
              <a:avLst/>
              <a:pathLst>
                <a:path w="693873" h="0">
                  <a:moveTo>
                    <a:pt x="0" y="0"/>
                  </a:moveTo>
                  <a:lnTo>
                    <a:pt x="289113" y="0"/>
                  </a:lnTo>
                  <a:lnTo>
                    <a:pt x="462582" y="0"/>
                  </a:lnTo>
                  <a:lnTo>
                    <a:pt x="520404" y="0"/>
                  </a:lnTo>
                  <a:lnTo>
                    <a:pt x="693873" y="0"/>
                  </a:lnTo>
                </a:path>
              </a:pathLst>
            </a:custGeom>
            <a:ln w="67753" cap="flat">
              <a:solidFill>
                <a:srgbClr val="E8E8E8">
                  <a:alpha val="100000"/>
                </a:srgbClr>
              </a:solidFill>
              <a:prstDash val="solid"/>
              <a:round/>
            </a:ln>
          </p:spPr>
          <p:txBody>
            <a:bodyPr/>
            <a:lstStyle/>
            <a:p/>
          </p:txBody>
        </p:sp>
        <p:sp>
          <p:nvSpPr>
            <p:cNvPr id="135" name="pt135"/>
            <p:cNvSpPr/>
            <p:nvPr/>
          </p:nvSpPr>
          <p:spPr>
            <a:xfrm>
              <a:off x="7733482" y="22273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733482" y="22273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733482" y="22273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733482" y="22273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733482" y="22273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675659" y="40017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270900" y="40017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328723" y="40017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444368" y="40017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502191" y="40017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906950" y="7064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849128" y="7064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7906950" y="7064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7849128" y="7064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7906950" y="7064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7906950" y="12978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7906950" y="12978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7906950" y="12978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7849128" y="12978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849128" y="12978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560014" y="3410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328723" y="3410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097432" y="3410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906950" y="3410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617837" y="34103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617837" y="42552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560014" y="42552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560014" y="42552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733482" y="42552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444368" y="42552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675659" y="2734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675659" y="2734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906950" y="2734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675659" y="2734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675659" y="27343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906950" y="7909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906950" y="7909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7906950" y="7909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7906950" y="7909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7906950" y="7909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6981786" y="552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213077" y="552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6923963" y="552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6808318" y="552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155254" y="55227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502191" y="47622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328723" y="47622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6634850" y="47622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097432" y="47622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328723" y="47622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791305" y="163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906950" y="163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906950" y="163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791305" y="163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791305" y="16358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155254" y="56072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155254" y="56072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155254" y="56072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039609" y="56072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6923963" y="56072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386545" y="4086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386545" y="4086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386545" y="4086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502191" y="4086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502191" y="40862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675659" y="2818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791305" y="2818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675659" y="2818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733482" y="2818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675659" y="2818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675659" y="3494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444368" y="3494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502191" y="3494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617837" y="3494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617837" y="3494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7502191" y="53537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617837" y="53537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791305" y="53537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791305" y="53537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213077" y="53537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7791305" y="17203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791305" y="17203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791305" y="17203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791305" y="17203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791305" y="17203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733482" y="2903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617837" y="2903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675659" y="2903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675659" y="2903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675659" y="2903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849128" y="2311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733482" y="2311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675659" y="2311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733482" y="2311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733482" y="23118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270900" y="48467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444368" y="48467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328723" y="48467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328723" y="48467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328723" y="48467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733482" y="35793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675659" y="35793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560014" y="35793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617837" y="35793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617837" y="35793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502191" y="2987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617837" y="2987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617837" y="2987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675659" y="2987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675659" y="2987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444368" y="4508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444368" y="4508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444368" y="4508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386545" y="4508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386545" y="45087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791305" y="1804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791305" y="1804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791305" y="1804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791305" y="1804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791305" y="18048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560014" y="4593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444368" y="4593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328723" y="4593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386545" y="4593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386545" y="45932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7906950" y="875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906950" y="875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906950" y="875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906950" y="875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906950" y="875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444368" y="49312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502191" y="49312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386545" y="49312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386545" y="49312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328723" y="49312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560014" y="4339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560014" y="4339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502191" y="4339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444368" y="4339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444368" y="433977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906950" y="1382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906950" y="1382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906950" y="1382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849128" y="1382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849128" y="13823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617837" y="3072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502191" y="3072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617837" y="3072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617837" y="3072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675659" y="30723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560014" y="54382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386545" y="54382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7270900" y="54382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7213077" y="54382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7213077" y="543823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7733482" y="3663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7849128" y="3663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7675659" y="3663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7849128" y="3663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617837" y="3663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791305" y="31568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675659" y="31568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733482" y="31568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675659" y="31568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675659" y="315681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849128" y="1889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849128" y="1889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849128" y="1889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791305" y="1889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791305" y="18893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791305" y="9599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675659" y="9599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617837" y="9599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906950" y="9599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906950" y="9599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906950" y="239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791305" y="239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733482" y="239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733482" y="239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906950" y="1044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906950" y="1044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906950" y="1044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906950" y="1044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906950" y="10444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906950" y="23963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733482"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270900" y="52692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270900" y="52692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270900" y="52692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270900" y="52692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270900" y="52692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7675659"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386545"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733482"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675659"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617837" y="5015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617837" y="5015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560014" y="5015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328723" y="5015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328723" y="50157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791305" y="2480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7791305" y="2480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7791305" y="2480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733482" y="2480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7733482" y="24808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7675659" y="1466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849128" y="1466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849128" y="1466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849128" y="1466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849128" y="14668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502191" y="51002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444368" y="51002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444368" y="51002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386545" y="51002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328723" y="51002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906950" y="11288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906950" y="11288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906950" y="11288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791305" y="11288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906950" y="11288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791305" y="56917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6808318" y="56917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502191" y="56917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213077" y="56917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6692672" y="56917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386545" y="57762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213077" y="57762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155254" y="57762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6981786" y="57762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6692672" y="57762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733482" y="3748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733482" y="3748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675659" y="3748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675659" y="3748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617837" y="3748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791305" y="25653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560014" y="25653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560014" y="25653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733482" y="25653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7733482" y="25653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560014" y="44242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502191" y="44242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7444368" y="44242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444368" y="44242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7444368" y="44242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906950" y="1213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386545" y="1213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906950" y="1213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906950" y="1213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7906950" y="12133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7906950" y="15513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7906950" y="15513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7849128" y="15513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7849128" y="15513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7849128" y="15513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7849128" y="1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7791305" y="1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7791305" y="1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7791305" y="1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7791305" y="19738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7675659" y="2058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7733482" y="2058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7849128" y="2058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7849128" y="2058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7791305" y="20583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7733482" y="214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7791305" y="214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7733482" y="214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7733482" y="214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7791305" y="21428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7155254" y="5184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7386545" y="5184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7328723" y="5184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7444368" y="5184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7328723" y="5184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7617837" y="33258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7617837" y="33258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7675659" y="33258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7733482" y="33258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7675659" y="33258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7791305" y="3832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7791305" y="3832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7791305" y="3832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7502191" y="3832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7560014" y="38327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7906950" y="39172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7791305" y="39172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7617837" y="39172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7849128" y="39172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7560014" y="39172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7906950" y="46777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7444368" y="46777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7560014" y="46777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7502191" y="46777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7386545" y="46777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7733482" y="2649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7675659" y="2649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7560014" y="2649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7733482" y="2649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4" name="pt434"/>
            <p:cNvSpPr/>
            <p:nvPr/>
          </p:nvSpPr>
          <p:spPr>
            <a:xfrm>
              <a:off x="7733482" y="2649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5" name="pt435"/>
            <p:cNvSpPr/>
            <p:nvPr/>
          </p:nvSpPr>
          <p:spPr>
            <a:xfrm>
              <a:off x="7386545" y="41707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6" name="pt436"/>
            <p:cNvSpPr/>
            <p:nvPr/>
          </p:nvSpPr>
          <p:spPr>
            <a:xfrm>
              <a:off x="7444368" y="41707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7" name="pt437"/>
            <p:cNvSpPr/>
            <p:nvPr/>
          </p:nvSpPr>
          <p:spPr>
            <a:xfrm>
              <a:off x="7502191" y="41707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8" name="pt438"/>
            <p:cNvSpPr/>
            <p:nvPr/>
          </p:nvSpPr>
          <p:spPr>
            <a:xfrm>
              <a:off x="7502191" y="41707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9" name="pt439"/>
            <p:cNvSpPr/>
            <p:nvPr/>
          </p:nvSpPr>
          <p:spPr>
            <a:xfrm>
              <a:off x="7502191" y="41707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0" name="pt440"/>
            <p:cNvSpPr/>
            <p:nvPr/>
          </p:nvSpPr>
          <p:spPr>
            <a:xfrm>
              <a:off x="7699605" y="219347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1" name="pt441"/>
            <p:cNvSpPr/>
            <p:nvPr/>
          </p:nvSpPr>
          <p:spPr>
            <a:xfrm>
              <a:off x="7699605" y="219347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2" name="pt442"/>
            <p:cNvSpPr/>
            <p:nvPr/>
          </p:nvSpPr>
          <p:spPr>
            <a:xfrm>
              <a:off x="7699605" y="219347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3" name="pt443"/>
            <p:cNvSpPr/>
            <p:nvPr/>
          </p:nvSpPr>
          <p:spPr>
            <a:xfrm>
              <a:off x="7641783" y="396791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4" name="pt444"/>
            <p:cNvSpPr/>
            <p:nvPr/>
          </p:nvSpPr>
          <p:spPr>
            <a:xfrm>
              <a:off x="7410492" y="396791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5" name="pt445"/>
            <p:cNvSpPr/>
            <p:nvPr/>
          </p:nvSpPr>
          <p:spPr>
            <a:xfrm>
              <a:off x="7468314" y="396791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6" name="pt446"/>
            <p:cNvSpPr/>
            <p:nvPr/>
          </p:nvSpPr>
          <p:spPr>
            <a:xfrm>
              <a:off x="7873074" y="6725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47" name="pt447"/>
            <p:cNvSpPr/>
            <p:nvPr/>
          </p:nvSpPr>
          <p:spPr>
            <a:xfrm>
              <a:off x="7815251" y="6725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48" name="pt448"/>
            <p:cNvSpPr/>
            <p:nvPr/>
          </p:nvSpPr>
          <p:spPr>
            <a:xfrm>
              <a:off x="7873074" y="6725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49" name="pt449"/>
            <p:cNvSpPr/>
            <p:nvPr/>
          </p:nvSpPr>
          <p:spPr>
            <a:xfrm>
              <a:off x="7873074" y="126401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0" name="pt450"/>
            <p:cNvSpPr/>
            <p:nvPr/>
          </p:nvSpPr>
          <p:spPr>
            <a:xfrm>
              <a:off x="7815251" y="126401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1" name="pt451"/>
            <p:cNvSpPr/>
            <p:nvPr/>
          </p:nvSpPr>
          <p:spPr>
            <a:xfrm>
              <a:off x="7815251" y="126401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2" name="pt452"/>
            <p:cNvSpPr/>
            <p:nvPr/>
          </p:nvSpPr>
          <p:spPr>
            <a:xfrm>
              <a:off x="7526137" y="337643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3" name="pt453"/>
            <p:cNvSpPr/>
            <p:nvPr/>
          </p:nvSpPr>
          <p:spPr>
            <a:xfrm>
              <a:off x="7873074" y="337643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4" name="pt454"/>
            <p:cNvSpPr/>
            <p:nvPr/>
          </p:nvSpPr>
          <p:spPr>
            <a:xfrm>
              <a:off x="7583960" y="337643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5" name="pt455"/>
            <p:cNvSpPr/>
            <p:nvPr/>
          </p:nvSpPr>
          <p:spPr>
            <a:xfrm>
              <a:off x="7583960" y="422140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6" name="pt456"/>
            <p:cNvSpPr/>
            <p:nvPr/>
          </p:nvSpPr>
          <p:spPr>
            <a:xfrm>
              <a:off x="7699605" y="422140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57" name="pt457"/>
            <p:cNvSpPr/>
            <p:nvPr/>
          </p:nvSpPr>
          <p:spPr>
            <a:xfrm>
              <a:off x="7410492" y="422140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58" name="pt458"/>
            <p:cNvSpPr/>
            <p:nvPr/>
          </p:nvSpPr>
          <p:spPr>
            <a:xfrm>
              <a:off x="7641783" y="270045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59" name="pt459"/>
            <p:cNvSpPr/>
            <p:nvPr/>
          </p:nvSpPr>
          <p:spPr>
            <a:xfrm>
              <a:off x="7641783" y="270045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0" name="pt460"/>
            <p:cNvSpPr/>
            <p:nvPr/>
          </p:nvSpPr>
          <p:spPr>
            <a:xfrm>
              <a:off x="7641783" y="270045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1" name="pt461"/>
            <p:cNvSpPr/>
            <p:nvPr/>
          </p:nvSpPr>
          <p:spPr>
            <a:xfrm>
              <a:off x="7873074" y="75703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2" name="pt462"/>
            <p:cNvSpPr/>
            <p:nvPr/>
          </p:nvSpPr>
          <p:spPr>
            <a:xfrm>
              <a:off x="7873074" y="75703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3" name="pt463"/>
            <p:cNvSpPr/>
            <p:nvPr/>
          </p:nvSpPr>
          <p:spPr>
            <a:xfrm>
              <a:off x="7873074" y="75703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4" name="pt464"/>
            <p:cNvSpPr/>
            <p:nvPr/>
          </p:nvSpPr>
          <p:spPr>
            <a:xfrm>
              <a:off x="6947910" y="548885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5" name="pt465"/>
            <p:cNvSpPr/>
            <p:nvPr/>
          </p:nvSpPr>
          <p:spPr>
            <a:xfrm>
              <a:off x="6774441" y="548885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6" name="pt466"/>
            <p:cNvSpPr/>
            <p:nvPr/>
          </p:nvSpPr>
          <p:spPr>
            <a:xfrm>
              <a:off x="7121378" y="548885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67" name="pt467"/>
            <p:cNvSpPr/>
            <p:nvPr/>
          </p:nvSpPr>
          <p:spPr>
            <a:xfrm>
              <a:off x="7468314" y="472838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68" name="pt468"/>
            <p:cNvSpPr/>
            <p:nvPr/>
          </p:nvSpPr>
          <p:spPr>
            <a:xfrm>
              <a:off x="7063555" y="472838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69" name="pt469"/>
            <p:cNvSpPr/>
            <p:nvPr/>
          </p:nvSpPr>
          <p:spPr>
            <a:xfrm>
              <a:off x="7294846" y="472838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0" name="pt470"/>
            <p:cNvSpPr/>
            <p:nvPr/>
          </p:nvSpPr>
          <p:spPr>
            <a:xfrm>
              <a:off x="7757428" y="160200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1" name="pt471"/>
            <p:cNvSpPr/>
            <p:nvPr/>
          </p:nvSpPr>
          <p:spPr>
            <a:xfrm>
              <a:off x="7757428" y="160200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2" name="pt472"/>
            <p:cNvSpPr/>
            <p:nvPr/>
          </p:nvSpPr>
          <p:spPr>
            <a:xfrm>
              <a:off x="7757428" y="160200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3" name="pt473"/>
            <p:cNvSpPr/>
            <p:nvPr/>
          </p:nvSpPr>
          <p:spPr>
            <a:xfrm>
              <a:off x="7121378" y="557334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4" name="pt474"/>
            <p:cNvSpPr/>
            <p:nvPr/>
          </p:nvSpPr>
          <p:spPr>
            <a:xfrm>
              <a:off x="7005732" y="557334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5" name="pt475"/>
            <p:cNvSpPr/>
            <p:nvPr/>
          </p:nvSpPr>
          <p:spPr>
            <a:xfrm>
              <a:off x="6890087" y="557334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6" name="pt476"/>
            <p:cNvSpPr/>
            <p:nvPr/>
          </p:nvSpPr>
          <p:spPr>
            <a:xfrm>
              <a:off x="7352669" y="40524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77" name="pt477"/>
            <p:cNvSpPr/>
            <p:nvPr/>
          </p:nvSpPr>
          <p:spPr>
            <a:xfrm>
              <a:off x="7468314" y="40524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78" name="pt478"/>
            <p:cNvSpPr/>
            <p:nvPr/>
          </p:nvSpPr>
          <p:spPr>
            <a:xfrm>
              <a:off x="7468314" y="40524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79" name="pt479"/>
            <p:cNvSpPr/>
            <p:nvPr/>
          </p:nvSpPr>
          <p:spPr>
            <a:xfrm>
              <a:off x="7641783" y="278495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0" name="pt480"/>
            <p:cNvSpPr/>
            <p:nvPr/>
          </p:nvSpPr>
          <p:spPr>
            <a:xfrm>
              <a:off x="7699605" y="278495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1" name="pt481"/>
            <p:cNvSpPr/>
            <p:nvPr/>
          </p:nvSpPr>
          <p:spPr>
            <a:xfrm>
              <a:off x="7641783" y="278495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2" name="pt482"/>
            <p:cNvSpPr/>
            <p:nvPr/>
          </p:nvSpPr>
          <p:spPr>
            <a:xfrm>
              <a:off x="7641783" y="346093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3" name="pt483"/>
            <p:cNvSpPr/>
            <p:nvPr/>
          </p:nvSpPr>
          <p:spPr>
            <a:xfrm>
              <a:off x="7583960" y="346093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4" name="pt484"/>
            <p:cNvSpPr/>
            <p:nvPr/>
          </p:nvSpPr>
          <p:spPr>
            <a:xfrm>
              <a:off x="7583960" y="346093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5" name="pt485"/>
            <p:cNvSpPr/>
            <p:nvPr/>
          </p:nvSpPr>
          <p:spPr>
            <a:xfrm>
              <a:off x="7468314" y="531985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6" name="pt486"/>
            <p:cNvSpPr/>
            <p:nvPr/>
          </p:nvSpPr>
          <p:spPr>
            <a:xfrm>
              <a:off x="7757428" y="531985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87" name="pt487"/>
            <p:cNvSpPr/>
            <p:nvPr/>
          </p:nvSpPr>
          <p:spPr>
            <a:xfrm>
              <a:off x="7179201" y="531985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88" name="pt488"/>
            <p:cNvSpPr/>
            <p:nvPr/>
          </p:nvSpPr>
          <p:spPr>
            <a:xfrm>
              <a:off x="7757428" y="168649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89" name="pt489"/>
            <p:cNvSpPr/>
            <p:nvPr/>
          </p:nvSpPr>
          <p:spPr>
            <a:xfrm>
              <a:off x="7757428" y="168649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0" name="pt490"/>
            <p:cNvSpPr/>
            <p:nvPr/>
          </p:nvSpPr>
          <p:spPr>
            <a:xfrm>
              <a:off x="7757428" y="168649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1" name="pt491"/>
            <p:cNvSpPr/>
            <p:nvPr/>
          </p:nvSpPr>
          <p:spPr>
            <a:xfrm>
              <a:off x="7699605" y="286945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2" name="pt492"/>
            <p:cNvSpPr/>
            <p:nvPr/>
          </p:nvSpPr>
          <p:spPr>
            <a:xfrm>
              <a:off x="7641783" y="286945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3" name="pt493"/>
            <p:cNvSpPr/>
            <p:nvPr/>
          </p:nvSpPr>
          <p:spPr>
            <a:xfrm>
              <a:off x="7641783" y="286945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4" name="pt494"/>
            <p:cNvSpPr/>
            <p:nvPr/>
          </p:nvSpPr>
          <p:spPr>
            <a:xfrm>
              <a:off x="7815251" y="227797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5" name="pt495"/>
            <p:cNvSpPr/>
            <p:nvPr/>
          </p:nvSpPr>
          <p:spPr>
            <a:xfrm>
              <a:off x="7699605" y="227797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6" name="pt496"/>
            <p:cNvSpPr/>
            <p:nvPr/>
          </p:nvSpPr>
          <p:spPr>
            <a:xfrm>
              <a:off x="7699605" y="227797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7" name="pt497"/>
            <p:cNvSpPr/>
            <p:nvPr/>
          </p:nvSpPr>
          <p:spPr>
            <a:xfrm>
              <a:off x="7237023" y="481287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8" name="pt498"/>
            <p:cNvSpPr/>
            <p:nvPr/>
          </p:nvSpPr>
          <p:spPr>
            <a:xfrm>
              <a:off x="7294846" y="481287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9" name="pt499"/>
            <p:cNvSpPr/>
            <p:nvPr/>
          </p:nvSpPr>
          <p:spPr>
            <a:xfrm>
              <a:off x="7294846" y="481287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0" name="pt500"/>
            <p:cNvSpPr/>
            <p:nvPr/>
          </p:nvSpPr>
          <p:spPr>
            <a:xfrm>
              <a:off x="7699605" y="354542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1" name="pt501"/>
            <p:cNvSpPr/>
            <p:nvPr/>
          </p:nvSpPr>
          <p:spPr>
            <a:xfrm>
              <a:off x="7583960" y="354542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2" name="pt502"/>
            <p:cNvSpPr/>
            <p:nvPr/>
          </p:nvSpPr>
          <p:spPr>
            <a:xfrm>
              <a:off x="7583960" y="354542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3" name="pt503"/>
            <p:cNvSpPr/>
            <p:nvPr/>
          </p:nvSpPr>
          <p:spPr>
            <a:xfrm>
              <a:off x="7468314" y="295394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4" name="pt504"/>
            <p:cNvSpPr/>
            <p:nvPr/>
          </p:nvSpPr>
          <p:spPr>
            <a:xfrm>
              <a:off x="7641783" y="295394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5" name="pt505"/>
            <p:cNvSpPr/>
            <p:nvPr/>
          </p:nvSpPr>
          <p:spPr>
            <a:xfrm>
              <a:off x="7641783" y="295394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6" name="pt506"/>
            <p:cNvSpPr/>
            <p:nvPr/>
          </p:nvSpPr>
          <p:spPr>
            <a:xfrm>
              <a:off x="7410492" y="44748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7" name="pt507"/>
            <p:cNvSpPr/>
            <p:nvPr/>
          </p:nvSpPr>
          <p:spPr>
            <a:xfrm>
              <a:off x="7352669" y="44748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8" name="pt508"/>
            <p:cNvSpPr/>
            <p:nvPr/>
          </p:nvSpPr>
          <p:spPr>
            <a:xfrm>
              <a:off x="7352669" y="44748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9" name="pt509"/>
            <p:cNvSpPr/>
            <p:nvPr/>
          </p:nvSpPr>
          <p:spPr>
            <a:xfrm>
              <a:off x="7757428" y="177099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0" name="pt510"/>
            <p:cNvSpPr/>
            <p:nvPr/>
          </p:nvSpPr>
          <p:spPr>
            <a:xfrm>
              <a:off x="7757428" y="177099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1" name="pt511"/>
            <p:cNvSpPr/>
            <p:nvPr/>
          </p:nvSpPr>
          <p:spPr>
            <a:xfrm>
              <a:off x="7757428" y="177099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2" name="pt512"/>
            <p:cNvSpPr/>
            <p:nvPr/>
          </p:nvSpPr>
          <p:spPr>
            <a:xfrm>
              <a:off x="7526137" y="455938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3" name="pt513"/>
            <p:cNvSpPr/>
            <p:nvPr/>
          </p:nvSpPr>
          <p:spPr>
            <a:xfrm>
              <a:off x="7352669" y="455938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4" name="pt514"/>
            <p:cNvSpPr/>
            <p:nvPr/>
          </p:nvSpPr>
          <p:spPr>
            <a:xfrm>
              <a:off x="7352669" y="455938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5" name="pt515"/>
            <p:cNvSpPr/>
            <p:nvPr/>
          </p:nvSpPr>
          <p:spPr>
            <a:xfrm>
              <a:off x="7873074" y="84153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6" name="pt516"/>
            <p:cNvSpPr/>
            <p:nvPr/>
          </p:nvSpPr>
          <p:spPr>
            <a:xfrm>
              <a:off x="7873074" y="84153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7" name="pt517"/>
            <p:cNvSpPr/>
            <p:nvPr/>
          </p:nvSpPr>
          <p:spPr>
            <a:xfrm>
              <a:off x="7873074" y="84153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8" name="pt518"/>
            <p:cNvSpPr/>
            <p:nvPr/>
          </p:nvSpPr>
          <p:spPr>
            <a:xfrm>
              <a:off x="7410492" y="489737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9" name="pt519"/>
            <p:cNvSpPr/>
            <p:nvPr/>
          </p:nvSpPr>
          <p:spPr>
            <a:xfrm>
              <a:off x="7352669" y="489737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0" name="pt520"/>
            <p:cNvSpPr/>
            <p:nvPr/>
          </p:nvSpPr>
          <p:spPr>
            <a:xfrm>
              <a:off x="7294846" y="489737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1" name="pt521"/>
            <p:cNvSpPr/>
            <p:nvPr/>
          </p:nvSpPr>
          <p:spPr>
            <a:xfrm>
              <a:off x="7526137" y="430589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2" name="pt522"/>
            <p:cNvSpPr/>
            <p:nvPr/>
          </p:nvSpPr>
          <p:spPr>
            <a:xfrm>
              <a:off x="7410492" y="430589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3" name="pt523"/>
            <p:cNvSpPr/>
            <p:nvPr/>
          </p:nvSpPr>
          <p:spPr>
            <a:xfrm>
              <a:off x="7410492" y="430589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4" name="pt524"/>
            <p:cNvSpPr/>
            <p:nvPr/>
          </p:nvSpPr>
          <p:spPr>
            <a:xfrm>
              <a:off x="7873074" y="134851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5" name="pt525"/>
            <p:cNvSpPr/>
            <p:nvPr/>
          </p:nvSpPr>
          <p:spPr>
            <a:xfrm>
              <a:off x="7815251" y="134851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6" name="pt526"/>
            <p:cNvSpPr/>
            <p:nvPr/>
          </p:nvSpPr>
          <p:spPr>
            <a:xfrm>
              <a:off x="7815251" y="134851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7" name="pt527"/>
            <p:cNvSpPr/>
            <p:nvPr/>
          </p:nvSpPr>
          <p:spPr>
            <a:xfrm>
              <a:off x="7583960" y="303844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8" name="pt528"/>
            <p:cNvSpPr/>
            <p:nvPr/>
          </p:nvSpPr>
          <p:spPr>
            <a:xfrm>
              <a:off x="7583960" y="303844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9" name="pt529"/>
            <p:cNvSpPr/>
            <p:nvPr/>
          </p:nvSpPr>
          <p:spPr>
            <a:xfrm>
              <a:off x="7641783" y="303844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0" name="pt530"/>
            <p:cNvSpPr/>
            <p:nvPr/>
          </p:nvSpPr>
          <p:spPr>
            <a:xfrm>
              <a:off x="7526137" y="540435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1" name="pt531"/>
            <p:cNvSpPr/>
            <p:nvPr/>
          </p:nvSpPr>
          <p:spPr>
            <a:xfrm>
              <a:off x="7179201" y="540435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2" name="pt532"/>
            <p:cNvSpPr/>
            <p:nvPr/>
          </p:nvSpPr>
          <p:spPr>
            <a:xfrm>
              <a:off x="7179201" y="540435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3" name="pt533"/>
            <p:cNvSpPr/>
            <p:nvPr/>
          </p:nvSpPr>
          <p:spPr>
            <a:xfrm>
              <a:off x="7699605" y="362992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4" name="pt534"/>
            <p:cNvSpPr/>
            <p:nvPr/>
          </p:nvSpPr>
          <p:spPr>
            <a:xfrm>
              <a:off x="7815251" y="362992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5" name="pt535"/>
            <p:cNvSpPr/>
            <p:nvPr/>
          </p:nvSpPr>
          <p:spPr>
            <a:xfrm>
              <a:off x="7583960" y="362992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6" name="pt536"/>
            <p:cNvSpPr/>
            <p:nvPr/>
          </p:nvSpPr>
          <p:spPr>
            <a:xfrm>
              <a:off x="7757428" y="312294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7" name="pt537"/>
            <p:cNvSpPr/>
            <p:nvPr/>
          </p:nvSpPr>
          <p:spPr>
            <a:xfrm>
              <a:off x="7641783" y="312294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8" name="pt538"/>
            <p:cNvSpPr/>
            <p:nvPr/>
          </p:nvSpPr>
          <p:spPr>
            <a:xfrm>
              <a:off x="7641783" y="312294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9" name="pt539"/>
            <p:cNvSpPr/>
            <p:nvPr/>
          </p:nvSpPr>
          <p:spPr>
            <a:xfrm>
              <a:off x="7815251" y="185549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0" name="pt540"/>
            <p:cNvSpPr/>
            <p:nvPr/>
          </p:nvSpPr>
          <p:spPr>
            <a:xfrm>
              <a:off x="7757428" y="185549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1" name="pt541"/>
            <p:cNvSpPr/>
            <p:nvPr/>
          </p:nvSpPr>
          <p:spPr>
            <a:xfrm>
              <a:off x="7757428" y="185549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2" name="pt542"/>
            <p:cNvSpPr/>
            <p:nvPr/>
          </p:nvSpPr>
          <p:spPr>
            <a:xfrm>
              <a:off x="7757428" y="92602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3" name="pt543"/>
            <p:cNvSpPr/>
            <p:nvPr/>
          </p:nvSpPr>
          <p:spPr>
            <a:xfrm>
              <a:off x="7873074" y="92602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4" name="pt544"/>
            <p:cNvSpPr/>
            <p:nvPr/>
          </p:nvSpPr>
          <p:spPr>
            <a:xfrm>
              <a:off x="7873074" y="92602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5" name="pt545"/>
            <p:cNvSpPr/>
            <p:nvPr/>
          </p:nvSpPr>
          <p:spPr>
            <a:xfrm>
              <a:off x="7699605" y="236247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6" name="pt546"/>
            <p:cNvSpPr/>
            <p:nvPr/>
          </p:nvSpPr>
          <p:spPr>
            <a:xfrm>
              <a:off x="7699605" y="236247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7" name="pt547"/>
            <p:cNvSpPr/>
            <p:nvPr/>
          </p:nvSpPr>
          <p:spPr>
            <a:xfrm>
              <a:off x="7873074" y="101052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8" name="pt548"/>
            <p:cNvSpPr/>
            <p:nvPr/>
          </p:nvSpPr>
          <p:spPr>
            <a:xfrm>
              <a:off x="7873074" y="101052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9" name="pt549"/>
            <p:cNvSpPr/>
            <p:nvPr/>
          </p:nvSpPr>
          <p:spPr>
            <a:xfrm>
              <a:off x="7873074" y="101052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0" name="pt550"/>
            <p:cNvSpPr/>
            <p:nvPr/>
          </p:nvSpPr>
          <p:spPr>
            <a:xfrm>
              <a:off x="7873074" y="236247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1" name="pt551"/>
            <p:cNvSpPr/>
            <p:nvPr/>
          </p:nvSpPr>
          <p:spPr>
            <a:xfrm>
              <a:off x="7699605" y="3207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2" name="pt552"/>
            <p:cNvSpPr/>
            <p:nvPr/>
          </p:nvSpPr>
          <p:spPr>
            <a:xfrm>
              <a:off x="7237023" y="523536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3" name="pt553"/>
            <p:cNvSpPr/>
            <p:nvPr/>
          </p:nvSpPr>
          <p:spPr>
            <a:xfrm>
              <a:off x="7237023" y="523536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4" name="pt554"/>
            <p:cNvSpPr/>
            <p:nvPr/>
          </p:nvSpPr>
          <p:spPr>
            <a:xfrm>
              <a:off x="7237023" y="523536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5" name="pt555"/>
            <p:cNvSpPr/>
            <p:nvPr/>
          </p:nvSpPr>
          <p:spPr>
            <a:xfrm>
              <a:off x="7699605" y="3207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6" name="pt556"/>
            <p:cNvSpPr/>
            <p:nvPr/>
          </p:nvSpPr>
          <p:spPr>
            <a:xfrm>
              <a:off x="7641783" y="3207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7" name="pt557"/>
            <p:cNvSpPr/>
            <p:nvPr/>
          </p:nvSpPr>
          <p:spPr>
            <a:xfrm>
              <a:off x="7583960" y="498187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8" name="pt558"/>
            <p:cNvSpPr/>
            <p:nvPr/>
          </p:nvSpPr>
          <p:spPr>
            <a:xfrm>
              <a:off x="7294846" y="498187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9" name="pt559"/>
            <p:cNvSpPr/>
            <p:nvPr/>
          </p:nvSpPr>
          <p:spPr>
            <a:xfrm>
              <a:off x="7294846" y="498187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0" name="pt560"/>
            <p:cNvSpPr/>
            <p:nvPr/>
          </p:nvSpPr>
          <p:spPr>
            <a:xfrm>
              <a:off x="7757428" y="244696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1" name="pt561"/>
            <p:cNvSpPr/>
            <p:nvPr/>
          </p:nvSpPr>
          <p:spPr>
            <a:xfrm>
              <a:off x="7699605" y="244696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2" name="pt562"/>
            <p:cNvSpPr/>
            <p:nvPr/>
          </p:nvSpPr>
          <p:spPr>
            <a:xfrm>
              <a:off x="7699605" y="244696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3" name="pt563"/>
            <p:cNvSpPr/>
            <p:nvPr/>
          </p:nvSpPr>
          <p:spPr>
            <a:xfrm>
              <a:off x="7641783" y="143300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4" name="pt564"/>
            <p:cNvSpPr/>
            <p:nvPr/>
          </p:nvSpPr>
          <p:spPr>
            <a:xfrm>
              <a:off x="7815251" y="143300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5" name="pt565"/>
            <p:cNvSpPr/>
            <p:nvPr/>
          </p:nvSpPr>
          <p:spPr>
            <a:xfrm>
              <a:off x="7815251" y="143300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6" name="pt566"/>
            <p:cNvSpPr/>
            <p:nvPr/>
          </p:nvSpPr>
          <p:spPr>
            <a:xfrm>
              <a:off x="7468314" y="506636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7" name="pt567"/>
            <p:cNvSpPr/>
            <p:nvPr/>
          </p:nvSpPr>
          <p:spPr>
            <a:xfrm>
              <a:off x="7352669" y="506636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8" name="pt568"/>
            <p:cNvSpPr/>
            <p:nvPr/>
          </p:nvSpPr>
          <p:spPr>
            <a:xfrm>
              <a:off x="7294846" y="506636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9" name="pt569"/>
            <p:cNvSpPr/>
            <p:nvPr/>
          </p:nvSpPr>
          <p:spPr>
            <a:xfrm>
              <a:off x="7873074" y="109502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0" name="pt570"/>
            <p:cNvSpPr/>
            <p:nvPr/>
          </p:nvSpPr>
          <p:spPr>
            <a:xfrm>
              <a:off x="7757428" y="109502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1" name="pt571"/>
            <p:cNvSpPr/>
            <p:nvPr/>
          </p:nvSpPr>
          <p:spPr>
            <a:xfrm>
              <a:off x="7873074" y="109502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2" name="pt572"/>
            <p:cNvSpPr/>
            <p:nvPr/>
          </p:nvSpPr>
          <p:spPr>
            <a:xfrm>
              <a:off x="7757428" y="565784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3" name="pt573"/>
            <p:cNvSpPr/>
            <p:nvPr/>
          </p:nvSpPr>
          <p:spPr>
            <a:xfrm>
              <a:off x="7179201" y="565784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4" name="pt574"/>
            <p:cNvSpPr/>
            <p:nvPr/>
          </p:nvSpPr>
          <p:spPr>
            <a:xfrm>
              <a:off x="6658796" y="565784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5" name="pt575"/>
            <p:cNvSpPr/>
            <p:nvPr/>
          </p:nvSpPr>
          <p:spPr>
            <a:xfrm>
              <a:off x="7352669" y="57423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6" name="pt576"/>
            <p:cNvSpPr/>
            <p:nvPr/>
          </p:nvSpPr>
          <p:spPr>
            <a:xfrm>
              <a:off x="6947910" y="57423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7" name="pt577"/>
            <p:cNvSpPr/>
            <p:nvPr/>
          </p:nvSpPr>
          <p:spPr>
            <a:xfrm>
              <a:off x="6658796" y="57423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8" name="pt578"/>
            <p:cNvSpPr/>
            <p:nvPr/>
          </p:nvSpPr>
          <p:spPr>
            <a:xfrm>
              <a:off x="7699605" y="371442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9" name="pt579"/>
            <p:cNvSpPr/>
            <p:nvPr/>
          </p:nvSpPr>
          <p:spPr>
            <a:xfrm>
              <a:off x="7641783" y="371442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0" name="pt580"/>
            <p:cNvSpPr/>
            <p:nvPr/>
          </p:nvSpPr>
          <p:spPr>
            <a:xfrm>
              <a:off x="7583960" y="371442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1" name="pt581"/>
            <p:cNvSpPr/>
            <p:nvPr/>
          </p:nvSpPr>
          <p:spPr>
            <a:xfrm>
              <a:off x="7757428" y="253146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2" name="pt582"/>
            <p:cNvSpPr/>
            <p:nvPr/>
          </p:nvSpPr>
          <p:spPr>
            <a:xfrm>
              <a:off x="7699605" y="253146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3" name="pt583"/>
            <p:cNvSpPr/>
            <p:nvPr/>
          </p:nvSpPr>
          <p:spPr>
            <a:xfrm>
              <a:off x="7699605" y="253146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4" name="pt584"/>
            <p:cNvSpPr/>
            <p:nvPr/>
          </p:nvSpPr>
          <p:spPr>
            <a:xfrm>
              <a:off x="7526137" y="439039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5" name="pt585"/>
            <p:cNvSpPr/>
            <p:nvPr/>
          </p:nvSpPr>
          <p:spPr>
            <a:xfrm>
              <a:off x="7410492" y="439039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6" name="pt586"/>
            <p:cNvSpPr/>
            <p:nvPr/>
          </p:nvSpPr>
          <p:spPr>
            <a:xfrm>
              <a:off x="7410492" y="439039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7" name="pt587"/>
            <p:cNvSpPr/>
            <p:nvPr/>
          </p:nvSpPr>
          <p:spPr>
            <a:xfrm>
              <a:off x="7873074" y="117951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8" name="pt588"/>
            <p:cNvSpPr/>
            <p:nvPr/>
          </p:nvSpPr>
          <p:spPr>
            <a:xfrm>
              <a:off x="7873074" y="117951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9" name="pt589"/>
            <p:cNvSpPr/>
            <p:nvPr/>
          </p:nvSpPr>
          <p:spPr>
            <a:xfrm>
              <a:off x="7873074" y="117951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0" name="pt590"/>
            <p:cNvSpPr/>
            <p:nvPr/>
          </p:nvSpPr>
          <p:spPr>
            <a:xfrm>
              <a:off x="7873074" y="15175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1" name="pt591"/>
            <p:cNvSpPr/>
            <p:nvPr/>
          </p:nvSpPr>
          <p:spPr>
            <a:xfrm>
              <a:off x="7815251" y="15175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2" name="pt592"/>
            <p:cNvSpPr/>
            <p:nvPr/>
          </p:nvSpPr>
          <p:spPr>
            <a:xfrm>
              <a:off x="7815251" y="15175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3" name="pt593"/>
            <p:cNvSpPr/>
            <p:nvPr/>
          </p:nvSpPr>
          <p:spPr>
            <a:xfrm>
              <a:off x="7815251" y="19399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4" name="pt594"/>
            <p:cNvSpPr/>
            <p:nvPr/>
          </p:nvSpPr>
          <p:spPr>
            <a:xfrm>
              <a:off x="7757428" y="19399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5" name="pt595"/>
            <p:cNvSpPr/>
            <p:nvPr/>
          </p:nvSpPr>
          <p:spPr>
            <a:xfrm>
              <a:off x="7757428" y="19399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6" name="pt596"/>
            <p:cNvSpPr/>
            <p:nvPr/>
          </p:nvSpPr>
          <p:spPr>
            <a:xfrm>
              <a:off x="7641783" y="202448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7" name="pt597"/>
            <p:cNvSpPr/>
            <p:nvPr/>
          </p:nvSpPr>
          <p:spPr>
            <a:xfrm>
              <a:off x="7815251" y="202448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8" name="pt598"/>
            <p:cNvSpPr/>
            <p:nvPr/>
          </p:nvSpPr>
          <p:spPr>
            <a:xfrm>
              <a:off x="7757428" y="202448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9" name="pt599"/>
            <p:cNvSpPr/>
            <p:nvPr/>
          </p:nvSpPr>
          <p:spPr>
            <a:xfrm>
              <a:off x="7699605" y="210898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0" name="pt600"/>
            <p:cNvSpPr/>
            <p:nvPr/>
          </p:nvSpPr>
          <p:spPr>
            <a:xfrm>
              <a:off x="7699605" y="210898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1" name="pt601"/>
            <p:cNvSpPr/>
            <p:nvPr/>
          </p:nvSpPr>
          <p:spPr>
            <a:xfrm>
              <a:off x="7757428" y="210898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2" name="pt602"/>
            <p:cNvSpPr/>
            <p:nvPr/>
          </p:nvSpPr>
          <p:spPr>
            <a:xfrm>
              <a:off x="7121378" y="51508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3" name="pt603"/>
            <p:cNvSpPr/>
            <p:nvPr/>
          </p:nvSpPr>
          <p:spPr>
            <a:xfrm>
              <a:off x="7410492" y="51508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4" name="pt604"/>
            <p:cNvSpPr/>
            <p:nvPr/>
          </p:nvSpPr>
          <p:spPr>
            <a:xfrm>
              <a:off x="7294846" y="51508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5" name="pt605"/>
            <p:cNvSpPr/>
            <p:nvPr/>
          </p:nvSpPr>
          <p:spPr>
            <a:xfrm>
              <a:off x="7583960" y="329193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6" name="pt606"/>
            <p:cNvSpPr/>
            <p:nvPr/>
          </p:nvSpPr>
          <p:spPr>
            <a:xfrm>
              <a:off x="7699605" y="329193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7" name="pt607"/>
            <p:cNvSpPr/>
            <p:nvPr/>
          </p:nvSpPr>
          <p:spPr>
            <a:xfrm>
              <a:off x="7641783" y="329193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8" name="pt608"/>
            <p:cNvSpPr/>
            <p:nvPr/>
          </p:nvSpPr>
          <p:spPr>
            <a:xfrm>
              <a:off x="7757428" y="379891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9" name="pt609"/>
            <p:cNvSpPr/>
            <p:nvPr/>
          </p:nvSpPr>
          <p:spPr>
            <a:xfrm>
              <a:off x="7468314" y="379891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0" name="pt610"/>
            <p:cNvSpPr/>
            <p:nvPr/>
          </p:nvSpPr>
          <p:spPr>
            <a:xfrm>
              <a:off x="7526137" y="379891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1" name="pt611"/>
            <p:cNvSpPr/>
            <p:nvPr/>
          </p:nvSpPr>
          <p:spPr>
            <a:xfrm>
              <a:off x="7873074" y="388341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2" name="pt612"/>
            <p:cNvSpPr/>
            <p:nvPr/>
          </p:nvSpPr>
          <p:spPr>
            <a:xfrm>
              <a:off x="7815251" y="388341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3" name="pt613"/>
            <p:cNvSpPr/>
            <p:nvPr/>
          </p:nvSpPr>
          <p:spPr>
            <a:xfrm>
              <a:off x="7526137" y="388341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4" name="pt614"/>
            <p:cNvSpPr/>
            <p:nvPr/>
          </p:nvSpPr>
          <p:spPr>
            <a:xfrm>
              <a:off x="7873074" y="464388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5" name="pt615"/>
            <p:cNvSpPr/>
            <p:nvPr/>
          </p:nvSpPr>
          <p:spPr>
            <a:xfrm>
              <a:off x="7468314" y="464388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6" name="pt616"/>
            <p:cNvSpPr/>
            <p:nvPr/>
          </p:nvSpPr>
          <p:spPr>
            <a:xfrm>
              <a:off x="7352669" y="464388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7" name="pt617"/>
            <p:cNvSpPr/>
            <p:nvPr/>
          </p:nvSpPr>
          <p:spPr>
            <a:xfrm>
              <a:off x="7699605" y="261596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8" name="pt618"/>
            <p:cNvSpPr/>
            <p:nvPr/>
          </p:nvSpPr>
          <p:spPr>
            <a:xfrm>
              <a:off x="7699605" y="261596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9" name="pt619"/>
            <p:cNvSpPr/>
            <p:nvPr/>
          </p:nvSpPr>
          <p:spPr>
            <a:xfrm>
              <a:off x="7699605" y="261596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0" name="pt620"/>
            <p:cNvSpPr/>
            <p:nvPr/>
          </p:nvSpPr>
          <p:spPr>
            <a:xfrm>
              <a:off x="7352669" y="413690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1" name="pt621"/>
            <p:cNvSpPr/>
            <p:nvPr/>
          </p:nvSpPr>
          <p:spPr>
            <a:xfrm>
              <a:off x="7468314" y="413690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2" name="pt622"/>
            <p:cNvSpPr/>
            <p:nvPr/>
          </p:nvSpPr>
          <p:spPr>
            <a:xfrm>
              <a:off x="7468314" y="413690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3" name="tx623"/>
            <p:cNvSpPr/>
            <p:nvPr/>
          </p:nvSpPr>
          <p:spPr>
            <a:xfrm>
              <a:off x="1428654" y="5732472"/>
              <a:ext cx="40659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Romania</a:t>
              </a:r>
            </a:p>
          </p:txBody>
        </p:sp>
        <p:sp>
          <p:nvSpPr>
            <p:cNvPr id="624" name="tx624"/>
            <p:cNvSpPr/>
            <p:nvPr/>
          </p:nvSpPr>
          <p:spPr>
            <a:xfrm>
              <a:off x="1456833" y="5647975"/>
              <a:ext cx="3784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Panama</a:t>
              </a:r>
            </a:p>
          </p:txBody>
        </p:sp>
        <p:sp>
          <p:nvSpPr>
            <p:cNvPr id="625" name="tx625"/>
            <p:cNvSpPr/>
            <p:nvPr/>
          </p:nvSpPr>
          <p:spPr>
            <a:xfrm>
              <a:off x="1513437" y="5542047"/>
              <a:ext cx="32181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Cyprus</a:t>
              </a:r>
            </a:p>
          </p:txBody>
        </p:sp>
        <p:sp>
          <p:nvSpPr>
            <p:cNvPr id="626" name="tx626"/>
            <p:cNvSpPr/>
            <p:nvPr/>
          </p:nvSpPr>
          <p:spPr>
            <a:xfrm>
              <a:off x="1406033" y="5478982"/>
              <a:ext cx="4292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Bahamas</a:t>
              </a:r>
            </a:p>
          </p:txBody>
        </p:sp>
        <p:sp>
          <p:nvSpPr>
            <p:cNvPr id="627" name="tx627"/>
            <p:cNvSpPr/>
            <p:nvPr/>
          </p:nvSpPr>
          <p:spPr>
            <a:xfrm>
              <a:off x="1422850" y="5394485"/>
              <a:ext cx="41240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Lithuania</a:t>
              </a:r>
            </a:p>
          </p:txBody>
        </p:sp>
        <p:sp>
          <p:nvSpPr>
            <p:cNvPr id="628" name="tx628"/>
            <p:cNvSpPr/>
            <p:nvPr/>
          </p:nvSpPr>
          <p:spPr>
            <a:xfrm>
              <a:off x="1468193" y="5308698"/>
              <a:ext cx="367059"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Czechia</a:t>
              </a:r>
            </a:p>
          </p:txBody>
        </p:sp>
        <p:sp>
          <p:nvSpPr>
            <p:cNvPr id="629" name="tx629"/>
            <p:cNvSpPr/>
            <p:nvPr/>
          </p:nvSpPr>
          <p:spPr>
            <a:xfrm>
              <a:off x="1473799" y="5225491"/>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Monaco</a:t>
              </a:r>
            </a:p>
          </p:txBody>
        </p:sp>
        <p:sp>
          <p:nvSpPr>
            <p:cNvPr id="630" name="tx630"/>
            <p:cNvSpPr/>
            <p:nvPr/>
          </p:nvSpPr>
          <p:spPr>
            <a:xfrm>
              <a:off x="1315694" y="5139705"/>
              <a:ext cx="1807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San</a:t>
              </a:r>
            </a:p>
          </p:txBody>
        </p:sp>
        <p:sp>
          <p:nvSpPr>
            <p:cNvPr id="631" name="tx631"/>
            <p:cNvSpPr/>
            <p:nvPr/>
          </p:nvSpPr>
          <p:spPr>
            <a:xfrm>
              <a:off x="1524698" y="5140995"/>
              <a:ext cx="3105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Marino</a:t>
              </a:r>
            </a:p>
          </p:txBody>
        </p:sp>
        <p:sp>
          <p:nvSpPr>
            <p:cNvPr id="632" name="tx632"/>
            <p:cNvSpPr/>
            <p:nvPr/>
          </p:nvSpPr>
          <p:spPr>
            <a:xfrm>
              <a:off x="1236617" y="5056498"/>
              <a:ext cx="2032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New</a:t>
              </a:r>
            </a:p>
          </p:txBody>
        </p:sp>
        <p:sp>
          <p:nvSpPr>
            <p:cNvPr id="633" name="tx633"/>
            <p:cNvSpPr/>
            <p:nvPr/>
          </p:nvSpPr>
          <p:spPr>
            <a:xfrm>
              <a:off x="1468094" y="5056498"/>
              <a:ext cx="3671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Zealand</a:t>
              </a:r>
            </a:p>
          </p:txBody>
        </p:sp>
        <p:sp>
          <p:nvSpPr>
            <p:cNvPr id="634" name="tx634"/>
            <p:cNvSpPr/>
            <p:nvPr/>
          </p:nvSpPr>
          <p:spPr>
            <a:xfrm>
              <a:off x="508103" y="4972001"/>
              <a:ext cx="54783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Netherlands</a:t>
              </a:r>
            </a:p>
          </p:txBody>
        </p:sp>
        <p:sp>
          <p:nvSpPr>
            <p:cNvPr id="635" name="tx635"/>
            <p:cNvSpPr/>
            <p:nvPr/>
          </p:nvSpPr>
          <p:spPr>
            <a:xfrm>
              <a:off x="1084167" y="4950570"/>
              <a:ext cx="434826"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(Kingdom</a:t>
              </a:r>
            </a:p>
          </p:txBody>
        </p:sp>
        <p:sp>
          <p:nvSpPr>
            <p:cNvPr id="636" name="tx636"/>
            <p:cNvSpPr/>
            <p:nvPr/>
          </p:nvSpPr>
          <p:spPr>
            <a:xfrm>
              <a:off x="1547221" y="4970761"/>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of</a:t>
              </a:r>
            </a:p>
          </p:txBody>
        </p:sp>
        <p:sp>
          <p:nvSpPr>
            <p:cNvPr id="637" name="tx637"/>
            <p:cNvSpPr/>
            <p:nvPr/>
          </p:nvSpPr>
          <p:spPr>
            <a:xfrm>
              <a:off x="1660181" y="4950570"/>
              <a:ext cx="17507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the)</a:t>
              </a:r>
            </a:p>
          </p:txBody>
        </p:sp>
        <p:sp>
          <p:nvSpPr>
            <p:cNvPr id="638" name="tx638"/>
            <p:cNvSpPr/>
            <p:nvPr/>
          </p:nvSpPr>
          <p:spPr>
            <a:xfrm>
              <a:off x="1524599" y="4887505"/>
              <a:ext cx="3106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Ireland</a:t>
              </a:r>
            </a:p>
          </p:txBody>
        </p:sp>
        <p:sp>
          <p:nvSpPr>
            <p:cNvPr id="639" name="tx639"/>
            <p:cNvSpPr/>
            <p:nvPr/>
          </p:nvSpPr>
          <p:spPr>
            <a:xfrm>
              <a:off x="1496371" y="4803008"/>
              <a:ext cx="33888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Estonia</a:t>
              </a:r>
            </a:p>
          </p:txBody>
        </p:sp>
        <p:sp>
          <p:nvSpPr>
            <p:cNvPr id="640" name="tx640"/>
            <p:cNvSpPr/>
            <p:nvPr/>
          </p:nvSpPr>
          <p:spPr>
            <a:xfrm>
              <a:off x="1400328" y="4718511"/>
              <a:ext cx="4349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Barbados</a:t>
              </a:r>
            </a:p>
          </p:txBody>
        </p:sp>
        <p:sp>
          <p:nvSpPr>
            <p:cNvPr id="641" name="tx641"/>
            <p:cNvSpPr/>
            <p:nvPr/>
          </p:nvSpPr>
          <p:spPr>
            <a:xfrm>
              <a:off x="897636" y="4634015"/>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Trinidad</a:t>
              </a:r>
            </a:p>
          </p:txBody>
        </p:sp>
        <p:sp>
          <p:nvSpPr>
            <p:cNvPr id="642" name="tx642"/>
            <p:cNvSpPr/>
            <p:nvPr/>
          </p:nvSpPr>
          <p:spPr>
            <a:xfrm>
              <a:off x="1292923" y="4634015"/>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and</a:t>
              </a:r>
            </a:p>
          </p:txBody>
        </p:sp>
        <p:sp>
          <p:nvSpPr>
            <p:cNvPr id="643" name="tx643"/>
            <p:cNvSpPr/>
            <p:nvPr/>
          </p:nvSpPr>
          <p:spPr>
            <a:xfrm>
              <a:off x="1490666" y="4613824"/>
              <a:ext cx="34458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Tobago</a:t>
              </a:r>
            </a:p>
          </p:txBody>
        </p:sp>
        <p:sp>
          <p:nvSpPr>
            <p:cNvPr id="644" name="tx644"/>
            <p:cNvSpPr/>
            <p:nvPr/>
          </p:nvSpPr>
          <p:spPr>
            <a:xfrm>
              <a:off x="1507732" y="4548228"/>
              <a:ext cx="32752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Croatia</a:t>
              </a:r>
            </a:p>
          </p:txBody>
        </p:sp>
        <p:sp>
          <p:nvSpPr>
            <p:cNvPr id="645" name="tx645"/>
            <p:cNvSpPr/>
            <p:nvPr/>
          </p:nvSpPr>
          <p:spPr>
            <a:xfrm>
              <a:off x="1112345" y="4464972"/>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United</a:t>
              </a:r>
            </a:p>
          </p:txBody>
        </p:sp>
        <p:sp>
          <p:nvSpPr>
            <p:cNvPr id="646" name="tx646"/>
            <p:cNvSpPr/>
            <p:nvPr/>
          </p:nvSpPr>
          <p:spPr>
            <a:xfrm>
              <a:off x="1434260" y="4444830"/>
              <a:ext cx="40099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Kingdom</a:t>
              </a:r>
            </a:p>
          </p:txBody>
        </p:sp>
        <p:sp>
          <p:nvSpPr>
            <p:cNvPr id="647" name="tx647"/>
            <p:cNvSpPr/>
            <p:nvPr/>
          </p:nvSpPr>
          <p:spPr>
            <a:xfrm>
              <a:off x="1518894" y="4380525"/>
              <a:ext cx="31635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Poland</a:t>
              </a:r>
            </a:p>
          </p:txBody>
        </p:sp>
        <p:sp>
          <p:nvSpPr>
            <p:cNvPr id="648" name="tx648"/>
            <p:cNvSpPr/>
            <p:nvPr/>
          </p:nvSpPr>
          <p:spPr>
            <a:xfrm>
              <a:off x="1507633" y="4296028"/>
              <a:ext cx="32762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Iceland</a:t>
              </a:r>
            </a:p>
          </p:txBody>
        </p:sp>
        <p:sp>
          <p:nvSpPr>
            <p:cNvPr id="649" name="tx649"/>
            <p:cNvSpPr/>
            <p:nvPr/>
          </p:nvSpPr>
          <p:spPr>
            <a:xfrm>
              <a:off x="1439965" y="4211531"/>
              <a:ext cx="3952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Australia</a:t>
              </a:r>
            </a:p>
          </p:txBody>
        </p:sp>
        <p:sp>
          <p:nvSpPr>
            <p:cNvPr id="650" name="tx650"/>
            <p:cNvSpPr/>
            <p:nvPr/>
          </p:nvSpPr>
          <p:spPr>
            <a:xfrm>
              <a:off x="1225306" y="4126985"/>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United</a:t>
              </a:r>
            </a:p>
          </p:txBody>
        </p:sp>
        <p:sp>
          <p:nvSpPr>
            <p:cNvPr id="651" name="tx651"/>
            <p:cNvSpPr/>
            <p:nvPr/>
          </p:nvSpPr>
          <p:spPr>
            <a:xfrm>
              <a:off x="1547221" y="4125745"/>
              <a:ext cx="288032"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States</a:t>
              </a:r>
            </a:p>
          </p:txBody>
        </p:sp>
        <p:sp>
          <p:nvSpPr>
            <p:cNvPr id="652" name="tx652"/>
            <p:cNvSpPr/>
            <p:nvPr/>
          </p:nvSpPr>
          <p:spPr>
            <a:xfrm>
              <a:off x="1479355" y="4041248"/>
              <a:ext cx="355897"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Canada</a:t>
              </a:r>
            </a:p>
          </p:txBody>
        </p:sp>
        <p:sp>
          <p:nvSpPr>
            <p:cNvPr id="653" name="tx653"/>
            <p:cNvSpPr/>
            <p:nvPr/>
          </p:nvSpPr>
          <p:spPr>
            <a:xfrm>
              <a:off x="1462488" y="3937850"/>
              <a:ext cx="372764"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Bulgaria</a:t>
              </a:r>
            </a:p>
          </p:txBody>
        </p:sp>
        <p:sp>
          <p:nvSpPr>
            <p:cNvPr id="654" name="tx654"/>
            <p:cNvSpPr/>
            <p:nvPr/>
          </p:nvSpPr>
          <p:spPr>
            <a:xfrm>
              <a:off x="1343922" y="3852113"/>
              <a:ext cx="491331"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Seychelles</a:t>
              </a:r>
            </a:p>
          </p:txBody>
        </p:sp>
        <p:sp>
          <p:nvSpPr>
            <p:cNvPr id="655" name="tx655"/>
            <p:cNvSpPr/>
            <p:nvPr/>
          </p:nvSpPr>
          <p:spPr>
            <a:xfrm>
              <a:off x="1468094" y="3787758"/>
              <a:ext cx="367158"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Sweden</a:t>
              </a:r>
            </a:p>
          </p:txBody>
        </p:sp>
        <p:sp>
          <p:nvSpPr>
            <p:cNvPr id="656" name="tx656"/>
            <p:cNvSpPr/>
            <p:nvPr/>
          </p:nvSpPr>
          <p:spPr>
            <a:xfrm>
              <a:off x="1451227" y="3703261"/>
              <a:ext cx="3840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Slovakia</a:t>
              </a:r>
            </a:p>
          </p:txBody>
        </p:sp>
        <p:sp>
          <p:nvSpPr>
            <p:cNvPr id="657" name="tx657"/>
            <p:cNvSpPr/>
            <p:nvPr/>
          </p:nvSpPr>
          <p:spPr>
            <a:xfrm>
              <a:off x="1558433" y="3601054"/>
              <a:ext cx="276820"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Japan</a:t>
              </a:r>
            </a:p>
          </p:txBody>
        </p:sp>
        <p:sp>
          <p:nvSpPr>
            <p:cNvPr id="658" name="tx658"/>
            <p:cNvSpPr/>
            <p:nvPr/>
          </p:nvSpPr>
          <p:spPr>
            <a:xfrm>
              <a:off x="1502027" y="3535558"/>
              <a:ext cx="333226"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Finland</a:t>
              </a:r>
            </a:p>
          </p:txBody>
        </p:sp>
        <p:sp>
          <p:nvSpPr>
            <p:cNvPr id="659" name="tx659"/>
            <p:cNvSpPr/>
            <p:nvPr/>
          </p:nvSpPr>
          <p:spPr>
            <a:xfrm>
              <a:off x="1603726" y="3449771"/>
              <a:ext cx="23152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Chile</a:t>
              </a:r>
            </a:p>
          </p:txBody>
        </p:sp>
        <p:sp>
          <p:nvSpPr>
            <p:cNvPr id="660" name="tx660"/>
            <p:cNvSpPr/>
            <p:nvPr/>
          </p:nvSpPr>
          <p:spPr>
            <a:xfrm>
              <a:off x="880570" y="3346373"/>
              <a:ext cx="34458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Antigua</a:t>
              </a:r>
            </a:p>
          </p:txBody>
        </p:sp>
        <p:sp>
          <p:nvSpPr>
            <p:cNvPr id="661" name="tx661"/>
            <p:cNvSpPr/>
            <p:nvPr/>
          </p:nvSpPr>
          <p:spPr>
            <a:xfrm>
              <a:off x="1253385" y="3366564"/>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and</a:t>
              </a:r>
            </a:p>
          </p:txBody>
        </p:sp>
        <p:sp>
          <p:nvSpPr>
            <p:cNvPr id="662" name="tx662"/>
            <p:cNvSpPr/>
            <p:nvPr/>
          </p:nvSpPr>
          <p:spPr>
            <a:xfrm>
              <a:off x="1451128" y="3366564"/>
              <a:ext cx="3841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Barbuda</a:t>
              </a:r>
            </a:p>
          </p:txBody>
        </p:sp>
        <p:sp>
          <p:nvSpPr>
            <p:cNvPr id="663" name="tx663"/>
            <p:cNvSpPr/>
            <p:nvPr/>
          </p:nvSpPr>
          <p:spPr>
            <a:xfrm>
              <a:off x="1445522" y="3280778"/>
              <a:ext cx="389731"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Slovenia</a:t>
              </a:r>
            </a:p>
          </p:txBody>
        </p:sp>
        <p:sp>
          <p:nvSpPr>
            <p:cNvPr id="664" name="tx664"/>
            <p:cNvSpPr/>
            <p:nvPr/>
          </p:nvSpPr>
          <p:spPr>
            <a:xfrm>
              <a:off x="1586809" y="3197571"/>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Malta</a:t>
              </a:r>
            </a:p>
          </p:txBody>
        </p:sp>
        <p:sp>
          <p:nvSpPr>
            <p:cNvPr id="665" name="tx665"/>
            <p:cNvSpPr/>
            <p:nvPr/>
          </p:nvSpPr>
          <p:spPr>
            <a:xfrm>
              <a:off x="897834" y="3111784"/>
              <a:ext cx="2315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Saint</a:t>
              </a:r>
            </a:p>
          </p:txBody>
        </p:sp>
        <p:sp>
          <p:nvSpPr>
            <p:cNvPr id="666" name="tx666"/>
            <p:cNvSpPr/>
            <p:nvPr/>
          </p:nvSpPr>
          <p:spPr>
            <a:xfrm>
              <a:off x="1157638" y="3113074"/>
              <a:ext cx="19759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Kitts</a:t>
              </a:r>
            </a:p>
          </p:txBody>
        </p:sp>
        <p:sp>
          <p:nvSpPr>
            <p:cNvPr id="667" name="tx667"/>
            <p:cNvSpPr/>
            <p:nvPr/>
          </p:nvSpPr>
          <p:spPr>
            <a:xfrm>
              <a:off x="1383460" y="3113074"/>
              <a:ext cx="1695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and</a:t>
              </a:r>
            </a:p>
          </p:txBody>
        </p:sp>
        <p:sp>
          <p:nvSpPr>
            <p:cNvPr id="668" name="tx668"/>
            <p:cNvSpPr/>
            <p:nvPr/>
          </p:nvSpPr>
          <p:spPr>
            <a:xfrm>
              <a:off x="1581203" y="3113074"/>
              <a:ext cx="25404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Nevis</a:t>
              </a:r>
            </a:p>
          </p:txBody>
        </p:sp>
        <p:sp>
          <p:nvSpPr>
            <p:cNvPr id="669" name="tx669"/>
            <p:cNvSpPr/>
            <p:nvPr/>
          </p:nvSpPr>
          <p:spPr>
            <a:xfrm>
              <a:off x="1648920" y="3008387"/>
              <a:ext cx="18633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Italy</a:t>
              </a:r>
            </a:p>
          </p:txBody>
        </p:sp>
        <p:sp>
          <p:nvSpPr>
            <p:cNvPr id="670" name="tx670"/>
            <p:cNvSpPr/>
            <p:nvPr/>
          </p:nvSpPr>
          <p:spPr>
            <a:xfrm>
              <a:off x="1519043" y="2944081"/>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France</a:t>
              </a:r>
            </a:p>
          </p:txBody>
        </p:sp>
        <p:sp>
          <p:nvSpPr>
            <p:cNvPr id="671" name="tx671"/>
            <p:cNvSpPr/>
            <p:nvPr/>
          </p:nvSpPr>
          <p:spPr>
            <a:xfrm>
              <a:off x="1423098" y="2859584"/>
              <a:ext cx="412154"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Denmark</a:t>
              </a:r>
            </a:p>
          </p:txBody>
        </p:sp>
        <p:sp>
          <p:nvSpPr>
            <p:cNvPr id="672" name="tx672"/>
            <p:cNvSpPr/>
            <p:nvPr/>
          </p:nvSpPr>
          <p:spPr>
            <a:xfrm>
              <a:off x="1310088" y="2773798"/>
              <a:ext cx="525164"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Switzerland</a:t>
              </a:r>
            </a:p>
          </p:txBody>
        </p:sp>
        <p:sp>
          <p:nvSpPr>
            <p:cNvPr id="673" name="tx673"/>
            <p:cNvSpPr/>
            <p:nvPr/>
          </p:nvSpPr>
          <p:spPr>
            <a:xfrm>
              <a:off x="1519043" y="2690591"/>
              <a:ext cx="3162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Austria</a:t>
              </a:r>
            </a:p>
          </p:txBody>
        </p:sp>
        <p:sp>
          <p:nvSpPr>
            <p:cNvPr id="674" name="tx674"/>
            <p:cNvSpPr/>
            <p:nvPr/>
          </p:nvSpPr>
          <p:spPr>
            <a:xfrm>
              <a:off x="1451227" y="2585903"/>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Uruguay</a:t>
              </a:r>
            </a:p>
          </p:txBody>
        </p:sp>
        <p:sp>
          <p:nvSpPr>
            <p:cNvPr id="675" name="tx675"/>
            <p:cNvSpPr/>
            <p:nvPr/>
          </p:nvSpPr>
          <p:spPr>
            <a:xfrm>
              <a:off x="1575399" y="2521597"/>
              <a:ext cx="2598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Palau</a:t>
              </a:r>
            </a:p>
          </p:txBody>
        </p:sp>
        <p:sp>
          <p:nvSpPr>
            <p:cNvPr id="676" name="tx676"/>
            <p:cNvSpPr/>
            <p:nvPr/>
          </p:nvSpPr>
          <p:spPr>
            <a:xfrm>
              <a:off x="1490865" y="2416910"/>
              <a:ext cx="344388"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Norway</a:t>
              </a:r>
            </a:p>
          </p:txBody>
        </p:sp>
        <p:sp>
          <p:nvSpPr>
            <p:cNvPr id="677" name="tx677"/>
            <p:cNvSpPr/>
            <p:nvPr/>
          </p:nvSpPr>
          <p:spPr>
            <a:xfrm>
              <a:off x="1564138" y="2352604"/>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Latvia</a:t>
              </a:r>
            </a:p>
          </p:txBody>
        </p:sp>
        <p:sp>
          <p:nvSpPr>
            <p:cNvPr id="678" name="tx678"/>
            <p:cNvSpPr/>
            <p:nvPr/>
          </p:nvSpPr>
          <p:spPr>
            <a:xfrm>
              <a:off x="1575399" y="2247867"/>
              <a:ext cx="259853" cy="94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Spain</a:t>
              </a:r>
            </a:p>
          </p:txBody>
        </p:sp>
        <p:sp>
          <p:nvSpPr>
            <p:cNvPr id="679" name="tx679"/>
            <p:cNvSpPr/>
            <p:nvPr/>
          </p:nvSpPr>
          <p:spPr>
            <a:xfrm>
              <a:off x="1468193" y="2163420"/>
              <a:ext cx="367059"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Belgium</a:t>
              </a:r>
            </a:p>
          </p:txBody>
        </p:sp>
        <p:sp>
          <p:nvSpPr>
            <p:cNvPr id="680" name="tx680"/>
            <p:cNvSpPr/>
            <p:nvPr/>
          </p:nvSpPr>
          <p:spPr>
            <a:xfrm>
              <a:off x="1372050" y="2077683"/>
              <a:ext cx="463202"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Singapore</a:t>
              </a:r>
            </a:p>
          </p:txBody>
        </p:sp>
        <p:sp>
          <p:nvSpPr>
            <p:cNvPr id="681" name="tx681"/>
            <p:cNvSpPr/>
            <p:nvPr/>
          </p:nvSpPr>
          <p:spPr>
            <a:xfrm>
              <a:off x="1253484" y="2013327"/>
              <a:ext cx="259853"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Saudi</a:t>
              </a:r>
            </a:p>
          </p:txBody>
        </p:sp>
        <p:sp>
          <p:nvSpPr>
            <p:cNvPr id="682" name="tx682"/>
            <p:cNvSpPr/>
            <p:nvPr/>
          </p:nvSpPr>
          <p:spPr>
            <a:xfrm>
              <a:off x="1541565" y="2014617"/>
              <a:ext cx="2936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Arabia</a:t>
              </a:r>
            </a:p>
          </p:txBody>
        </p:sp>
        <p:sp>
          <p:nvSpPr>
            <p:cNvPr id="683" name="tx683"/>
            <p:cNvSpPr/>
            <p:nvPr/>
          </p:nvSpPr>
          <p:spPr>
            <a:xfrm>
              <a:off x="954240" y="1930121"/>
              <a:ext cx="367059"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Russian</a:t>
              </a:r>
            </a:p>
          </p:txBody>
        </p:sp>
        <p:sp>
          <p:nvSpPr>
            <p:cNvPr id="684" name="tx684"/>
            <p:cNvSpPr/>
            <p:nvPr/>
          </p:nvSpPr>
          <p:spPr>
            <a:xfrm>
              <a:off x="1349528" y="1930121"/>
              <a:ext cx="48572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Federation</a:t>
              </a:r>
            </a:p>
          </p:txBody>
        </p:sp>
        <p:sp>
          <p:nvSpPr>
            <p:cNvPr id="685" name="tx685"/>
            <p:cNvSpPr/>
            <p:nvPr/>
          </p:nvSpPr>
          <p:spPr>
            <a:xfrm>
              <a:off x="1027612" y="1826624"/>
              <a:ext cx="395337" cy="9291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Republic</a:t>
              </a:r>
            </a:p>
          </p:txBody>
        </p:sp>
        <p:sp>
          <p:nvSpPr>
            <p:cNvPr id="686" name="tx686"/>
            <p:cNvSpPr/>
            <p:nvPr/>
          </p:nvSpPr>
          <p:spPr>
            <a:xfrm>
              <a:off x="1451177" y="1844384"/>
              <a:ext cx="84732" cy="7515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of</a:t>
              </a:r>
            </a:p>
          </p:txBody>
        </p:sp>
        <p:sp>
          <p:nvSpPr>
            <p:cNvPr id="687" name="tx687"/>
            <p:cNvSpPr/>
            <p:nvPr/>
          </p:nvSpPr>
          <p:spPr>
            <a:xfrm>
              <a:off x="1564138" y="1845624"/>
              <a:ext cx="271115"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Korea</a:t>
              </a:r>
            </a:p>
          </p:txBody>
        </p:sp>
        <p:sp>
          <p:nvSpPr>
            <p:cNvPr id="688" name="tx688"/>
            <p:cNvSpPr/>
            <p:nvPr/>
          </p:nvSpPr>
          <p:spPr>
            <a:xfrm>
              <a:off x="1502076" y="1759837"/>
              <a:ext cx="333176" cy="7520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Greece</a:t>
              </a:r>
            </a:p>
          </p:txBody>
        </p:sp>
        <p:sp>
          <p:nvSpPr>
            <p:cNvPr id="689" name="tx689"/>
            <p:cNvSpPr/>
            <p:nvPr/>
          </p:nvSpPr>
          <p:spPr>
            <a:xfrm>
              <a:off x="1417443" y="1655199"/>
              <a:ext cx="417810" cy="95349"/>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Germany</a:t>
              </a:r>
            </a:p>
          </p:txBody>
        </p:sp>
        <p:sp>
          <p:nvSpPr>
            <p:cNvPr id="690" name="tx690"/>
            <p:cNvSpPr/>
            <p:nvPr/>
          </p:nvSpPr>
          <p:spPr>
            <a:xfrm>
              <a:off x="971306" y="1592134"/>
              <a:ext cx="293687"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Brunei</a:t>
              </a:r>
            </a:p>
          </p:txBody>
        </p:sp>
        <p:sp>
          <p:nvSpPr>
            <p:cNvPr id="691" name="tx691"/>
            <p:cNvSpPr/>
            <p:nvPr/>
          </p:nvSpPr>
          <p:spPr>
            <a:xfrm>
              <a:off x="1293221" y="1592134"/>
              <a:ext cx="54203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Darussalam</a:t>
              </a:r>
            </a:p>
          </p:txBody>
        </p:sp>
        <p:sp>
          <p:nvSpPr>
            <p:cNvPr id="692" name="tx692"/>
            <p:cNvSpPr/>
            <p:nvPr/>
          </p:nvSpPr>
          <p:spPr>
            <a:xfrm>
              <a:off x="1456833" y="1487446"/>
              <a:ext cx="378420"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Portugal</a:t>
              </a:r>
            </a:p>
          </p:txBody>
        </p:sp>
        <p:sp>
          <p:nvSpPr>
            <p:cNvPr id="693" name="tx693"/>
            <p:cNvSpPr/>
            <p:nvPr/>
          </p:nvSpPr>
          <p:spPr>
            <a:xfrm>
              <a:off x="1558532" y="1423140"/>
              <a:ext cx="276721"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Nauru</a:t>
              </a:r>
            </a:p>
          </p:txBody>
        </p:sp>
        <p:sp>
          <p:nvSpPr>
            <p:cNvPr id="694" name="tx694"/>
            <p:cNvSpPr/>
            <p:nvPr/>
          </p:nvSpPr>
          <p:spPr>
            <a:xfrm>
              <a:off x="1586809" y="1338644"/>
              <a:ext cx="2484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Israel</a:t>
              </a:r>
            </a:p>
          </p:txBody>
        </p:sp>
        <p:sp>
          <p:nvSpPr>
            <p:cNvPr id="695" name="tx695"/>
            <p:cNvSpPr/>
            <p:nvPr/>
          </p:nvSpPr>
          <p:spPr>
            <a:xfrm>
              <a:off x="869656" y="1254098"/>
              <a:ext cx="293687" cy="7396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United</a:t>
              </a:r>
            </a:p>
          </p:txBody>
        </p:sp>
        <p:sp>
          <p:nvSpPr>
            <p:cNvPr id="696" name="tx696"/>
            <p:cNvSpPr/>
            <p:nvPr/>
          </p:nvSpPr>
          <p:spPr>
            <a:xfrm>
              <a:off x="1191571" y="1254147"/>
              <a:ext cx="214610"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Arab</a:t>
              </a:r>
            </a:p>
          </p:txBody>
        </p:sp>
        <p:sp>
          <p:nvSpPr>
            <p:cNvPr id="697" name="tx697"/>
            <p:cNvSpPr/>
            <p:nvPr/>
          </p:nvSpPr>
          <p:spPr>
            <a:xfrm>
              <a:off x="1434409" y="1254147"/>
              <a:ext cx="40084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FF0000">
                      <a:alpha val="100000"/>
                    </a:srgbClr>
                  </a:solidFill>
                  <a:latin typeface="Arial"/>
                  <a:cs typeface="Arial"/>
                </a:rPr>
                <a:t>Emirates</a:t>
              </a:r>
            </a:p>
          </p:txBody>
        </p:sp>
        <p:sp>
          <p:nvSpPr>
            <p:cNvPr id="698" name="tx698"/>
            <p:cNvSpPr/>
            <p:nvPr/>
          </p:nvSpPr>
          <p:spPr>
            <a:xfrm>
              <a:off x="1581154" y="1163896"/>
              <a:ext cx="254099" cy="79672"/>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Qatar</a:t>
              </a:r>
            </a:p>
          </p:txBody>
        </p:sp>
        <p:sp>
          <p:nvSpPr>
            <p:cNvPr id="699" name="tx699"/>
            <p:cNvSpPr/>
            <p:nvPr/>
          </p:nvSpPr>
          <p:spPr>
            <a:xfrm>
              <a:off x="1558581" y="1083814"/>
              <a:ext cx="276671" cy="7525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Oman</a:t>
              </a:r>
            </a:p>
          </p:txBody>
        </p:sp>
        <p:sp>
          <p:nvSpPr>
            <p:cNvPr id="700" name="tx700"/>
            <p:cNvSpPr/>
            <p:nvPr/>
          </p:nvSpPr>
          <p:spPr>
            <a:xfrm>
              <a:off x="1270450" y="980466"/>
              <a:ext cx="564802"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Luxembourg</a:t>
              </a:r>
            </a:p>
          </p:txBody>
        </p:sp>
        <p:sp>
          <p:nvSpPr>
            <p:cNvPr id="701" name="tx701"/>
            <p:cNvSpPr/>
            <p:nvPr/>
          </p:nvSpPr>
          <p:spPr>
            <a:xfrm>
              <a:off x="1530304" y="916160"/>
              <a:ext cx="304948"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70AD47">
                      <a:alpha val="100000"/>
                    </a:srgbClr>
                  </a:solidFill>
                  <a:latin typeface="Arial"/>
                  <a:cs typeface="Arial"/>
                </a:rPr>
                <a:t>Kuwait</a:t>
              </a:r>
            </a:p>
          </p:txBody>
        </p:sp>
        <p:sp>
          <p:nvSpPr>
            <p:cNvPr id="702" name="tx702"/>
            <p:cNvSpPr/>
            <p:nvPr/>
          </p:nvSpPr>
          <p:spPr>
            <a:xfrm>
              <a:off x="1451227" y="811473"/>
              <a:ext cx="384026" cy="94108"/>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Hungary</a:t>
              </a:r>
            </a:p>
          </p:txBody>
        </p:sp>
        <p:sp>
          <p:nvSpPr>
            <p:cNvPr id="703" name="tx703"/>
            <p:cNvSpPr/>
            <p:nvPr/>
          </p:nvSpPr>
          <p:spPr>
            <a:xfrm>
              <a:off x="1485060" y="747167"/>
              <a:ext cx="350192"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Bahrain</a:t>
              </a:r>
            </a:p>
          </p:txBody>
        </p:sp>
        <p:sp>
          <p:nvSpPr>
            <p:cNvPr id="704" name="tx704"/>
            <p:cNvSpPr/>
            <p:nvPr/>
          </p:nvSpPr>
          <p:spPr>
            <a:xfrm>
              <a:off x="1473799" y="662670"/>
              <a:ext cx="361453" cy="73917"/>
            </a:xfrm>
            <a:prstGeom prst="rect">
              <a:avLst/>
            </a:prstGeom>
            <a:noFill/>
          </p:spPr>
          <p:txBody>
            <a:bodyPr lIns="0" rIns="0" tIns="0" bIns="0" anchorCtr="1" anchor="ctr" wrap="none"/>
            <a:lstStyle/>
            <a:p>
              <a:pPr algn="l" marL="0" marR="0" indent="0">
                <a:lnSpc>
                  <a:spcPts val="800"/>
                </a:lnSpc>
                <a:spcBef>
                  <a:spcPts val="0"/>
                </a:spcBef>
                <a:spcAft>
                  <a:spcPts val="0"/>
                </a:spcAft>
              </a:pPr>
              <a:r>
                <a:rPr sz="800">
                  <a:solidFill>
                    <a:srgbClr val="1CABE2">
                      <a:alpha val="100000"/>
                    </a:srgbClr>
                  </a:solidFill>
                  <a:latin typeface="Arial"/>
                  <a:cs typeface="Arial"/>
                </a:rPr>
                <a:t>Andorra</a:t>
              </a:r>
            </a:p>
          </p:txBody>
        </p:sp>
        <p:sp>
          <p:nvSpPr>
            <p:cNvPr id="705" name="tx705"/>
            <p:cNvSpPr/>
            <p:nvPr/>
          </p:nvSpPr>
          <p:spPr>
            <a:xfrm>
              <a:off x="2155919" y="589235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706" name="tx706"/>
            <p:cNvSpPr/>
            <p:nvPr/>
          </p:nvSpPr>
          <p:spPr>
            <a:xfrm>
              <a:off x="3570410"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707" name="tx707"/>
            <p:cNvSpPr/>
            <p:nvPr/>
          </p:nvSpPr>
          <p:spPr>
            <a:xfrm>
              <a:off x="5015979" y="589235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708" name="tx708"/>
            <p:cNvSpPr/>
            <p:nvPr/>
          </p:nvSpPr>
          <p:spPr>
            <a:xfrm>
              <a:off x="6461548" y="5893717"/>
              <a:ext cx="124311"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75</a:t>
              </a:r>
            </a:p>
          </p:txBody>
        </p:sp>
        <p:sp>
          <p:nvSpPr>
            <p:cNvPr id="709" name="tx709"/>
            <p:cNvSpPr/>
            <p:nvPr/>
          </p:nvSpPr>
          <p:spPr>
            <a:xfrm>
              <a:off x="7876040" y="5892353"/>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100</a:t>
              </a:r>
            </a:p>
          </p:txBody>
        </p:sp>
        <p:sp>
          <p:nvSpPr>
            <p:cNvPr id="710" name="tx710"/>
            <p:cNvSpPr/>
            <p:nvPr/>
          </p:nvSpPr>
          <p:spPr>
            <a:xfrm>
              <a:off x="4647234" y="6001254"/>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711" name="pt711"/>
            <p:cNvSpPr/>
            <p:nvPr/>
          </p:nvSpPr>
          <p:spPr>
            <a:xfrm>
              <a:off x="8538505" y="2987984"/>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12" name="pt712"/>
            <p:cNvSpPr/>
            <p:nvPr/>
          </p:nvSpPr>
          <p:spPr>
            <a:xfrm>
              <a:off x="8538505" y="3207440"/>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713" name="pt713"/>
            <p:cNvSpPr/>
            <p:nvPr/>
          </p:nvSpPr>
          <p:spPr>
            <a:xfrm>
              <a:off x="8538505" y="3426896"/>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14" name="tx714"/>
            <p:cNvSpPr/>
            <p:nvPr/>
          </p:nvSpPr>
          <p:spPr>
            <a:xfrm>
              <a:off x="8756199" y="2984668"/>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2019</a:t>
              </a:r>
            </a:p>
          </p:txBody>
        </p:sp>
        <p:sp>
          <p:nvSpPr>
            <p:cNvPr id="715" name="tx715"/>
            <p:cNvSpPr/>
            <p:nvPr/>
          </p:nvSpPr>
          <p:spPr>
            <a:xfrm>
              <a:off x="8756199" y="3204124"/>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2022</a:t>
              </a:r>
            </a:p>
          </p:txBody>
        </p:sp>
        <p:sp>
          <p:nvSpPr>
            <p:cNvPr id="716" name="tx716"/>
            <p:cNvSpPr/>
            <p:nvPr/>
          </p:nvSpPr>
          <p:spPr>
            <a:xfrm>
              <a:off x="8756199" y="3423526"/>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2023</a:t>
              </a:r>
            </a:p>
          </p:txBody>
        </p:sp>
        <p:sp>
          <p:nvSpPr>
            <p:cNvPr id="717" name="tx717"/>
            <p:cNvSpPr/>
            <p:nvPr/>
          </p:nvSpPr>
          <p:spPr>
            <a:xfrm>
              <a:off x="1897883" y="398022"/>
              <a:ext cx="3429007"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MCV1 coverage, by country, HICs, 2019-2023</a:t>
              </a:r>
            </a:p>
          </p:txBody>
        </p:sp>
        <p:sp>
          <p:nvSpPr>
            <p:cNvPr id="718" name="tx718"/>
            <p:cNvSpPr/>
            <p:nvPr/>
          </p:nvSpPr>
          <p:spPr>
            <a:xfrm>
              <a:off x="4065750" y="6206410"/>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719" name="tx719"/>
            <p:cNvSpPr/>
            <p:nvPr/>
          </p:nvSpPr>
          <p:spPr>
            <a:xfrm>
              <a:off x="2226239" y="6327165"/>
              <a:ext cx="603214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grey bar spans vaccine coverage across all years 2019-2023 and the dots represent coverage in specific years.</a:t>
              </a:r>
            </a:p>
          </p:txBody>
        </p:sp>
        <p:sp>
          <p:nvSpPr>
            <p:cNvPr id="720" name="tx720"/>
            <p:cNvSpPr/>
            <p:nvPr/>
          </p:nvSpPr>
          <p:spPr>
            <a:xfrm>
              <a:off x="554860" y="6447866"/>
              <a:ext cx="770352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are arranged by high to low coverage in 2023 and coloured based on if coverage is lower (red), the same as (blue) or higher (green) than in 2019.</a:t>
              </a:r>
            </a:p>
          </p:txBody>
        </p:sp>
        <p:sp>
          <p:nvSpPr>
            <p:cNvPr id="721" name="tx721"/>
            <p:cNvSpPr/>
            <p:nvPr/>
          </p:nvSpPr>
          <p:spPr>
            <a:xfrm>
              <a:off x="462254" y="6568567"/>
              <a:ext cx="779613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72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the range of MCV1 coverage across years 2019 to 2023 (grey bars), and coverage in specific years (dots), by country. The chart can be used for assessing recovery to pre-pandemic levels and progress beyond 2019.
In 2022, 32 (out of 61) countries had lower coverage than in 2019.
In 2023, 17 countries had lower MCV1 coverage than in 2022.
In 2023, 33 countries had lower coverage than in 2019.</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Childhood immunization:
Additional charts</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10058400" cy="6400800"/>
            <a:chOff x="274320" y="365760"/>
            <a:chExt cx="10058400" cy="6400800"/>
          </a:xfrm>
        </p:grpSpPr>
        <p:sp>
          <p:nvSpPr>
            <p:cNvPr id="3" name="rc3"/>
            <p:cNvSpPr/>
            <p:nvPr/>
          </p:nvSpPr>
          <p:spPr>
            <a:xfrm>
              <a:off x="274320" y="365760"/>
              <a:ext cx="1005840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1005840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82627" y="1949149"/>
              <a:ext cx="3113775" cy="4109550"/>
            </a:xfrm>
            <a:prstGeom prst="rect">
              <a:avLst/>
            </a:prstGeom>
            <a:solidFill>
              <a:srgbClr val="FFFFFF">
                <a:alpha val="100000"/>
              </a:srgbClr>
            </a:solidFill>
          </p:spPr>
          <p:txBody>
            <a:bodyPr/>
            <a:lstStyle/>
            <a:p/>
          </p:txBody>
        </p:sp>
        <p:sp>
          <p:nvSpPr>
            <p:cNvPr id="6" name="pl6"/>
            <p:cNvSpPr/>
            <p:nvPr/>
          </p:nvSpPr>
          <p:spPr>
            <a:xfrm>
              <a:off x="782627" y="549830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7" name="pl7"/>
            <p:cNvSpPr/>
            <p:nvPr/>
          </p:nvSpPr>
          <p:spPr>
            <a:xfrm>
              <a:off x="782627" y="4751116"/>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8" name="pl8"/>
            <p:cNvSpPr/>
            <p:nvPr/>
          </p:nvSpPr>
          <p:spPr>
            <a:xfrm>
              <a:off x="782627" y="4003925"/>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 name="pl9"/>
            <p:cNvSpPr/>
            <p:nvPr/>
          </p:nvSpPr>
          <p:spPr>
            <a:xfrm>
              <a:off x="782627" y="3256734"/>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0" name="pl10"/>
            <p:cNvSpPr/>
            <p:nvPr/>
          </p:nvSpPr>
          <p:spPr>
            <a:xfrm>
              <a:off x="782627" y="2509543"/>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1" name="pl11"/>
            <p:cNvSpPr/>
            <p:nvPr/>
          </p:nvSpPr>
          <p:spPr>
            <a:xfrm>
              <a:off x="782627" y="213594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2" name="pl12"/>
            <p:cNvSpPr/>
            <p:nvPr/>
          </p:nvSpPr>
          <p:spPr>
            <a:xfrm>
              <a:off x="1207233"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3" name="pl13"/>
            <p:cNvSpPr/>
            <p:nvPr/>
          </p:nvSpPr>
          <p:spPr>
            <a:xfrm>
              <a:off x="1773374"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4" name="pl14"/>
            <p:cNvSpPr/>
            <p:nvPr/>
          </p:nvSpPr>
          <p:spPr>
            <a:xfrm>
              <a:off x="2339515"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5" name="pl15"/>
            <p:cNvSpPr/>
            <p:nvPr/>
          </p:nvSpPr>
          <p:spPr>
            <a:xfrm>
              <a:off x="2905656"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6" name="pl16"/>
            <p:cNvSpPr/>
            <p:nvPr/>
          </p:nvSpPr>
          <p:spPr>
            <a:xfrm>
              <a:off x="3471796"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7" name="pl17"/>
            <p:cNvSpPr/>
            <p:nvPr/>
          </p:nvSpPr>
          <p:spPr>
            <a:xfrm>
              <a:off x="3754867"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8" name="pl18"/>
            <p:cNvSpPr/>
            <p:nvPr/>
          </p:nvSpPr>
          <p:spPr>
            <a:xfrm>
              <a:off x="782627" y="5871902"/>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9" name="pl19"/>
            <p:cNvSpPr/>
            <p:nvPr/>
          </p:nvSpPr>
          <p:spPr>
            <a:xfrm>
              <a:off x="782627" y="5124711"/>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0" name="pl20"/>
            <p:cNvSpPr/>
            <p:nvPr/>
          </p:nvSpPr>
          <p:spPr>
            <a:xfrm>
              <a:off x="782627" y="4377520"/>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1" name="pl21"/>
            <p:cNvSpPr/>
            <p:nvPr/>
          </p:nvSpPr>
          <p:spPr>
            <a:xfrm>
              <a:off x="782627" y="3630329"/>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2" name="pl22"/>
            <p:cNvSpPr/>
            <p:nvPr/>
          </p:nvSpPr>
          <p:spPr>
            <a:xfrm>
              <a:off x="782627" y="2883138"/>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3" name="pl23"/>
            <p:cNvSpPr/>
            <p:nvPr/>
          </p:nvSpPr>
          <p:spPr>
            <a:xfrm>
              <a:off x="924162"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4" name="pl24"/>
            <p:cNvSpPr/>
            <p:nvPr/>
          </p:nvSpPr>
          <p:spPr>
            <a:xfrm>
              <a:off x="1490303"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5" name="pl25"/>
            <p:cNvSpPr/>
            <p:nvPr/>
          </p:nvSpPr>
          <p:spPr>
            <a:xfrm>
              <a:off x="2056444"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6" name="pl26"/>
            <p:cNvSpPr/>
            <p:nvPr/>
          </p:nvSpPr>
          <p:spPr>
            <a:xfrm>
              <a:off x="2622585"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7" name="pl27"/>
            <p:cNvSpPr/>
            <p:nvPr/>
          </p:nvSpPr>
          <p:spPr>
            <a:xfrm>
              <a:off x="3188726"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8" name="pt28"/>
            <p:cNvSpPr/>
            <p:nvPr/>
          </p:nvSpPr>
          <p:spPr>
            <a:xfrm>
              <a:off x="3133128" y="2880073"/>
              <a:ext cx="65904" cy="65904"/>
            </a:xfrm>
            <a:prstGeom prst="ellipse">
              <a:avLst/>
            </a:prstGeom>
            <a:solidFill>
              <a:srgbClr val="F8766D">
                <a:alpha val="40000"/>
              </a:srgbClr>
            </a:solidFill>
            <a:ln w="9000" cap="rnd">
              <a:solidFill>
                <a:srgbClr val="F8766D">
                  <a:alpha val="40000"/>
                </a:srgbClr>
              </a:solidFill>
              <a:prstDash val="solid"/>
              <a:round/>
            </a:ln>
          </p:spPr>
          <p:txBody>
            <a:bodyPr/>
            <a:lstStyle/>
            <a:p/>
          </p:txBody>
        </p:sp>
        <p:sp>
          <p:nvSpPr>
            <p:cNvPr id="29" name="pt29"/>
            <p:cNvSpPr/>
            <p:nvPr/>
          </p:nvSpPr>
          <p:spPr>
            <a:xfrm>
              <a:off x="3088998" y="2858589"/>
              <a:ext cx="108873" cy="108873"/>
            </a:xfrm>
            <a:prstGeom prst="ellipse">
              <a:avLst/>
            </a:prstGeom>
            <a:solidFill>
              <a:srgbClr val="FF67A3">
                <a:alpha val="40000"/>
              </a:srgbClr>
            </a:solidFill>
            <a:ln w="9000" cap="rnd">
              <a:solidFill>
                <a:srgbClr val="FF67A3">
                  <a:alpha val="40000"/>
                </a:srgbClr>
              </a:solidFill>
              <a:prstDash val="solid"/>
              <a:round/>
            </a:ln>
          </p:spPr>
          <p:txBody>
            <a:bodyPr/>
            <a:lstStyle/>
            <a:p/>
          </p:txBody>
        </p:sp>
        <p:sp>
          <p:nvSpPr>
            <p:cNvPr id="30" name="pt30"/>
            <p:cNvSpPr/>
            <p:nvPr/>
          </p:nvSpPr>
          <p:spPr>
            <a:xfrm>
              <a:off x="3132338" y="2909171"/>
              <a:ext cx="67484" cy="67484"/>
            </a:xfrm>
            <a:prstGeom prst="ellipse">
              <a:avLst/>
            </a:prstGeom>
            <a:solidFill>
              <a:srgbClr val="F47A5D">
                <a:alpha val="40000"/>
              </a:srgbClr>
            </a:solidFill>
            <a:ln w="9000" cap="rnd">
              <a:solidFill>
                <a:srgbClr val="F47A5D">
                  <a:alpha val="40000"/>
                </a:srgbClr>
              </a:solidFill>
              <a:prstDash val="solid"/>
              <a:round/>
            </a:ln>
          </p:spPr>
          <p:txBody>
            <a:bodyPr/>
            <a:lstStyle/>
            <a:p/>
          </p:txBody>
        </p:sp>
        <p:sp>
          <p:nvSpPr>
            <p:cNvPr id="31" name="pt31"/>
            <p:cNvSpPr/>
            <p:nvPr/>
          </p:nvSpPr>
          <p:spPr>
            <a:xfrm>
              <a:off x="3072721" y="2872199"/>
              <a:ext cx="141428" cy="141428"/>
            </a:xfrm>
            <a:prstGeom prst="ellipse">
              <a:avLst/>
            </a:prstGeom>
            <a:solidFill>
              <a:srgbClr val="F07F4A">
                <a:alpha val="40000"/>
              </a:srgbClr>
            </a:solidFill>
            <a:ln w="9000" cap="rnd">
              <a:solidFill>
                <a:srgbClr val="F07F4A">
                  <a:alpha val="40000"/>
                </a:srgbClr>
              </a:solidFill>
              <a:prstDash val="solid"/>
              <a:round/>
            </a:ln>
          </p:spPr>
          <p:txBody>
            <a:bodyPr/>
            <a:lstStyle/>
            <a:p/>
          </p:txBody>
        </p:sp>
        <p:sp>
          <p:nvSpPr>
            <p:cNvPr id="32" name="pt32"/>
            <p:cNvSpPr/>
            <p:nvPr/>
          </p:nvSpPr>
          <p:spPr>
            <a:xfrm>
              <a:off x="2933648" y="3041084"/>
              <a:ext cx="102534" cy="102534"/>
            </a:xfrm>
            <a:prstGeom prst="ellipse">
              <a:avLst/>
            </a:prstGeom>
            <a:solidFill>
              <a:srgbClr val="EB8333">
                <a:alpha val="40000"/>
              </a:srgbClr>
            </a:solidFill>
            <a:ln w="9000" cap="rnd">
              <a:solidFill>
                <a:srgbClr val="EB8333">
                  <a:alpha val="40000"/>
                </a:srgbClr>
              </a:solidFill>
              <a:prstDash val="solid"/>
              <a:round/>
            </a:ln>
          </p:spPr>
          <p:txBody>
            <a:bodyPr/>
            <a:lstStyle/>
            <a:p/>
          </p:txBody>
        </p:sp>
        <p:sp>
          <p:nvSpPr>
            <p:cNvPr id="33" name="pt33"/>
            <p:cNvSpPr/>
            <p:nvPr/>
          </p:nvSpPr>
          <p:spPr>
            <a:xfrm>
              <a:off x="3089241" y="2888719"/>
              <a:ext cx="108388" cy="108388"/>
            </a:xfrm>
            <a:prstGeom prst="ellipse">
              <a:avLst/>
            </a:prstGeom>
            <a:solidFill>
              <a:srgbClr val="D19300">
                <a:alpha val="40000"/>
              </a:srgbClr>
            </a:solidFill>
            <a:ln w="9000" cap="rnd">
              <a:solidFill>
                <a:srgbClr val="D19300">
                  <a:alpha val="40000"/>
                </a:srgbClr>
              </a:solidFill>
              <a:prstDash val="solid"/>
              <a:round/>
            </a:ln>
          </p:spPr>
          <p:txBody>
            <a:bodyPr/>
            <a:lstStyle/>
            <a:p/>
          </p:txBody>
        </p:sp>
        <p:sp>
          <p:nvSpPr>
            <p:cNvPr id="34" name="pt34"/>
            <p:cNvSpPr/>
            <p:nvPr/>
          </p:nvSpPr>
          <p:spPr>
            <a:xfrm>
              <a:off x="3124619" y="2871564"/>
              <a:ext cx="82923" cy="82923"/>
            </a:xfrm>
            <a:prstGeom prst="ellipse">
              <a:avLst/>
            </a:prstGeom>
            <a:solidFill>
              <a:srgbClr val="DF8B00">
                <a:alpha val="40000"/>
              </a:srgbClr>
            </a:solidFill>
            <a:ln w="9000" cap="rnd">
              <a:solidFill>
                <a:srgbClr val="DF8B00">
                  <a:alpha val="40000"/>
                </a:srgbClr>
              </a:solidFill>
              <a:prstDash val="solid"/>
              <a:round/>
            </a:ln>
          </p:spPr>
          <p:txBody>
            <a:bodyPr/>
            <a:lstStyle/>
            <a:p/>
          </p:txBody>
        </p:sp>
        <p:sp>
          <p:nvSpPr>
            <p:cNvPr id="35" name="pt35"/>
            <p:cNvSpPr/>
            <p:nvPr/>
          </p:nvSpPr>
          <p:spPr>
            <a:xfrm>
              <a:off x="3026185" y="2953376"/>
              <a:ext cx="98626" cy="98626"/>
            </a:xfrm>
            <a:prstGeom prst="ellipse">
              <a:avLst/>
            </a:prstGeom>
            <a:solidFill>
              <a:srgbClr val="C29B00">
                <a:alpha val="40000"/>
              </a:srgbClr>
            </a:solidFill>
            <a:ln w="9000" cap="rnd">
              <a:solidFill>
                <a:srgbClr val="C29B00">
                  <a:alpha val="40000"/>
                </a:srgbClr>
              </a:solidFill>
              <a:prstDash val="solid"/>
              <a:round/>
            </a:ln>
          </p:spPr>
          <p:txBody>
            <a:bodyPr/>
            <a:lstStyle/>
            <a:p/>
          </p:txBody>
        </p:sp>
        <p:sp>
          <p:nvSpPr>
            <p:cNvPr id="36" name="pt36"/>
            <p:cNvSpPr/>
            <p:nvPr/>
          </p:nvSpPr>
          <p:spPr>
            <a:xfrm>
              <a:off x="3129930" y="3115976"/>
              <a:ext cx="72301" cy="72301"/>
            </a:xfrm>
            <a:prstGeom prst="ellipse">
              <a:avLst/>
            </a:prstGeom>
            <a:solidFill>
              <a:srgbClr val="E58703">
                <a:alpha val="40000"/>
              </a:srgbClr>
            </a:solidFill>
            <a:ln w="9000" cap="rnd">
              <a:solidFill>
                <a:srgbClr val="E58703">
                  <a:alpha val="40000"/>
                </a:srgbClr>
              </a:solidFill>
              <a:prstDash val="solid"/>
              <a:round/>
            </a:ln>
          </p:spPr>
          <p:txBody>
            <a:bodyPr/>
            <a:lstStyle/>
            <a:p/>
          </p:txBody>
        </p:sp>
        <p:sp>
          <p:nvSpPr>
            <p:cNvPr id="37" name="pt37"/>
            <p:cNvSpPr/>
            <p:nvPr/>
          </p:nvSpPr>
          <p:spPr>
            <a:xfrm>
              <a:off x="2949464" y="3086788"/>
              <a:ext cx="70902" cy="70902"/>
            </a:xfrm>
            <a:prstGeom prst="ellipse">
              <a:avLst/>
            </a:prstGeom>
            <a:solidFill>
              <a:srgbClr val="D88F00">
                <a:alpha val="40000"/>
              </a:srgbClr>
            </a:solidFill>
            <a:ln w="9000" cap="rnd">
              <a:solidFill>
                <a:srgbClr val="D88F00">
                  <a:alpha val="40000"/>
                </a:srgbClr>
              </a:solidFill>
              <a:prstDash val="solid"/>
              <a:round/>
            </a:ln>
          </p:spPr>
          <p:txBody>
            <a:bodyPr/>
            <a:lstStyle/>
            <a:p/>
          </p:txBody>
        </p:sp>
        <p:sp>
          <p:nvSpPr>
            <p:cNvPr id="38" name="pt38"/>
            <p:cNvSpPr/>
            <p:nvPr/>
          </p:nvSpPr>
          <p:spPr>
            <a:xfrm>
              <a:off x="3128977" y="2875922"/>
              <a:ext cx="74207" cy="74207"/>
            </a:xfrm>
            <a:prstGeom prst="ellipse">
              <a:avLst/>
            </a:prstGeom>
            <a:solidFill>
              <a:srgbClr val="CA9700">
                <a:alpha val="40000"/>
              </a:srgbClr>
            </a:solidFill>
            <a:ln w="9000" cap="rnd">
              <a:solidFill>
                <a:srgbClr val="CA9700">
                  <a:alpha val="40000"/>
                </a:srgbClr>
              </a:solidFill>
              <a:prstDash val="solid"/>
              <a:round/>
            </a:ln>
          </p:spPr>
          <p:txBody>
            <a:bodyPr/>
            <a:lstStyle/>
            <a:p/>
          </p:txBody>
        </p:sp>
        <p:sp>
          <p:nvSpPr>
            <p:cNvPr id="39" name="pt39"/>
            <p:cNvSpPr/>
            <p:nvPr/>
          </p:nvSpPr>
          <p:spPr>
            <a:xfrm>
              <a:off x="2978922" y="2988534"/>
              <a:ext cx="147860" cy="147860"/>
            </a:xfrm>
            <a:prstGeom prst="ellipse">
              <a:avLst/>
            </a:prstGeom>
            <a:solidFill>
              <a:srgbClr val="B99E00">
                <a:alpha val="40000"/>
              </a:srgbClr>
            </a:solidFill>
            <a:ln w="9000" cap="rnd">
              <a:solidFill>
                <a:srgbClr val="B99E00">
                  <a:alpha val="40000"/>
                </a:srgbClr>
              </a:solidFill>
              <a:prstDash val="solid"/>
              <a:round/>
            </a:ln>
          </p:spPr>
          <p:txBody>
            <a:bodyPr/>
            <a:lstStyle/>
            <a:p/>
          </p:txBody>
        </p:sp>
        <p:sp>
          <p:nvSpPr>
            <p:cNvPr id="40" name="pt40"/>
            <p:cNvSpPr/>
            <p:nvPr/>
          </p:nvSpPr>
          <p:spPr>
            <a:xfrm>
              <a:off x="3068693" y="2890817"/>
              <a:ext cx="104192" cy="104192"/>
            </a:xfrm>
            <a:prstGeom prst="ellipse">
              <a:avLst/>
            </a:prstGeom>
            <a:solidFill>
              <a:srgbClr val="FF62BB">
                <a:alpha val="40000"/>
              </a:srgbClr>
            </a:solidFill>
            <a:ln w="9000" cap="rnd">
              <a:solidFill>
                <a:srgbClr val="FF62BB">
                  <a:alpha val="40000"/>
                </a:srgbClr>
              </a:solidFill>
              <a:prstDash val="solid"/>
              <a:round/>
            </a:ln>
          </p:spPr>
          <p:txBody>
            <a:bodyPr/>
            <a:lstStyle/>
            <a:p/>
          </p:txBody>
        </p:sp>
        <p:sp>
          <p:nvSpPr>
            <p:cNvPr id="41" name="pt41"/>
            <p:cNvSpPr/>
            <p:nvPr/>
          </p:nvSpPr>
          <p:spPr>
            <a:xfrm>
              <a:off x="3104738" y="2851683"/>
              <a:ext cx="122685" cy="122685"/>
            </a:xfrm>
            <a:prstGeom prst="ellipse">
              <a:avLst/>
            </a:prstGeom>
            <a:solidFill>
              <a:srgbClr val="AFA200">
                <a:alpha val="40000"/>
              </a:srgbClr>
            </a:solidFill>
            <a:ln w="9000" cap="rnd">
              <a:solidFill>
                <a:srgbClr val="AFA200">
                  <a:alpha val="40000"/>
                </a:srgbClr>
              </a:solidFill>
              <a:prstDash val="solid"/>
              <a:round/>
            </a:ln>
          </p:spPr>
          <p:txBody>
            <a:bodyPr/>
            <a:lstStyle/>
            <a:p/>
          </p:txBody>
        </p:sp>
        <p:sp>
          <p:nvSpPr>
            <p:cNvPr id="42" name="pt42"/>
            <p:cNvSpPr/>
            <p:nvPr/>
          </p:nvSpPr>
          <p:spPr>
            <a:xfrm>
              <a:off x="2945922" y="3083246"/>
              <a:ext cx="77985" cy="77985"/>
            </a:xfrm>
            <a:prstGeom prst="ellipse">
              <a:avLst/>
            </a:prstGeom>
            <a:solidFill>
              <a:srgbClr val="6FB000">
                <a:alpha val="40000"/>
              </a:srgbClr>
            </a:solidFill>
            <a:ln w="9000" cap="rnd">
              <a:solidFill>
                <a:srgbClr val="6FB000">
                  <a:alpha val="40000"/>
                </a:srgbClr>
              </a:solidFill>
              <a:prstDash val="solid"/>
              <a:round/>
            </a:ln>
          </p:spPr>
          <p:txBody>
            <a:bodyPr/>
            <a:lstStyle/>
            <a:p/>
          </p:txBody>
        </p:sp>
        <p:sp>
          <p:nvSpPr>
            <p:cNvPr id="43" name="pt43"/>
            <p:cNvSpPr/>
            <p:nvPr/>
          </p:nvSpPr>
          <p:spPr>
            <a:xfrm>
              <a:off x="3074411" y="2896535"/>
              <a:ext cx="92756" cy="92756"/>
            </a:xfrm>
            <a:prstGeom prst="ellipse">
              <a:avLst/>
            </a:prstGeom>
            <a:solidFill>
              <a:srgbClr val="5CB300">
                <a:alpha val="40000"/>
              </a:srgbClr>
            </a:solidFill>
            <a:ln w="9000" cap="rnd">
              <a:solidFill>
                <a:srgbClr val="5CB300">
                  <a:alpha val="40000"/>
                </a:srgbClr>
              </a:solidFill>
              <a:prstDash val="solid"/>
              <a:round/>
            </a:ln>
          </p:spPr>
          <p:txBody>
            <a:bodyPr/>
            <a:lstStyle/>
            <a:p/>
          </p:txBody>
        </p:sp>
        <p:sp>
          <p:nvSpPr>
            <p:cNvPr id="44" name="pt44"/>
            <p:cNvSpPr/>
            <p:nvPr/>
          </p:nvSpPr>
          <p:spPr>
            <a:xfrm>
              <a:off x="3103342" y="2902821"/>
              <a:ext cx="80184" cy="80184"/>
            </a:xfrm>
            <a:prstGeom prst="ellipse">
              <a:avLst/>
            </a:prstGeom>
            <a:solidFill>
              <a:srgbClr val="9AA800">
                <a:alpha val="40000"/>
              </a:srgbClr>
            </a:solidFill>
            <a:ln w="9000" cap="rnd">
              <a:solidFill>
                <a:srgbClr val="9AA800">
                  <a:alpha val="40000"/>
                </a:srgbClr>
              </a:solidFill>
              <a:prstDash val="solid"/>
              <a:round/>
            </a:ln>
          </p:spPr>
          <p:txBody>
            <a:bodyPr/>
            <a:lstStyle/>
            <a:p/>
          </p:txBody>
        </p:sp>
        <p:sp>
          <p:nvSpPr>
            <p:cNvPr id="45" name="pt45"/>
            <p:cNvSpPr/>
            <p:nvPr/>
          </p:nvSpPr>
          <p:spPr>
            <a:xfrm>
              <a:off x="3094807" y="2924174"/>
              <a:ext cx="97254" cy="97254"/>
            </a:xfrm>
            <a:prstGeom prst="ellipse">
              <a:avLst/>
            </a:prstGeom>
            <a:solidFill>
              <a:srgbClr val="7FAE00">
                <a:alpha val="40000"/>
              </a:srgbClr>
            </a:solidFill>
            <a:ln w="9000" cap="rnd">
              <a:solidFill>
                <a:srgbClr val="7FAE00">
                  <a:alpha val="40000"/>
                </a:srgbClr>
              </a:solidFill>
              <a:prstDash val="solid"/>
              <a:round/>
            </a:ln>
          </p:spPr>
          <p:txBody>
            <a:bodyPr/>
            <a:lstStyle/>
            <a:p/>
          </p:txBody>
        </p:sp>
        <p:sp>
          <p:nvSpPr>
            <p:cNvPr id="46" name="pt46"/>
            <p:cNvSpPr/>
            <p:nvPr/>
          </p:nvSpPr>
          <p:spPr>
            <a:xfrm>
              <a:off x="3045062" y="2859945"/>
              <a:ext cx="106162" cy="106162"/>
            </a:xfrm>
            <a:prstGeom prst="ellipse">
              <a:avLst/>
            </a:prstGeom>
            <a:solidFill>
              <a:srgbClr val="8DAB00">
                <a:alpha val="40000"/>
              </a:srgbClr>
            </a:solidFill>
            <a:ln w="9000" cap="rnd">
              <a:solidFill>
                <a:srgbClr val="8DAB00">
                  <a:alpha val="40000"/>
                </a:srgbClr>
              </a:solidFill>
              <a:prstDash val="solid"/>
              <a:round/>
            </a:ln>
          </p:spPr>
          <p:txBody>
            <a:bodyPr/>
            <a:lstStyle/>
            <a:p/>
          </p:txBody>
        </p:sp>
        <p:sp>
          <p:nvSpPr>
            <p:cNvPr id="47" name="pt47"/>
            <p:cNvSpPr/>
            <p:nvPr/>
          </p:nvSpPr>
          <p:spPr>
            <a:xfrm>
              <a:off x="3051689" y="2851167"/>
              <a:ext cx="183492" cy="183492"/>
            </a:xfrm>
            <a:prstGeom prst="ellipse">
              <a:avLst/>
            </a:prstGeom>
            <a:solidFill>
              <a:srgbClr val="13B700">
                <a:alpha val="40000"/>
              </a:srgbClr>
            </a:solidFill>
            <a:ln w="9000" cap="rnd">
              <a:solidFill>
                <a:srgbClr val="13B700">
                  <a:alpha val="40000"/>
                </a:srgbClr>
              </a:solidFill>
              <a:prstDash val="solid"/>
              <a:round/>
            </a:ln>
          </p:spPr>
          <p:txBody>
            <a:bodyPr/>
            <a:lstStyle/>
            <a:p/>
          </p:txBody>
        </p:sp>
        <p:sp>
          <p:nvSpPr>
            <p:cNvPr id="48" name="pt48"/>
            <p:cNvSpPr/>
            <p:nvPr/>
          </p:nvSpPr>
          <p:spPr>
            <a:xfrm>
              <a:off x="3048025" y="2870150"/>
              <a:ext cx="145527" cy="145527"/>
            </a:xfrm>
            <a:prstGeom prst="ellipse">
              <a:avLst/>
            </a:prstGeom>
            <a:solidFill>
              <a:srgbClr val="FE61D0">
                <a:alpha val="40000"/>
              </a:srgbClr>
            </a:solidFill>
            <a:ln w="9000" cap="rnd">
              <a:solidFill>
                <a:srgbClr val="FE61D0">
                  <a:alpha val="40000"/>
                </a:srgbClr>
              </a:solidFill>
              <a:prstDash val="solid"/>
              <a:round/>
            </a:ln>
          </p:spPr>
          <p:txBody>
            <a:bodyPr/>
            <a:lstStyle/>
            <a:p/>
          </p:txBody>
        </p:sp>
        <p:sp>
          <p:nvSpPr>
            <p:cNvPr id="49" name="pt49"/>
            <p:cNvSpPr/>
            <p:nvPr/>
          </p:nvSpPr>
          <p:spPr>
            <a:xfrm>
              <a:off x="3077808" y="2824753"/>
              <a:ext cx="176545" cy="176545"/>
            </a:xfrm>
            <a:prstGeom prst="ellipse">
              <a:avLst/>
            </a:prstGeom>
            <a:solidFill>
              <a:srgbClr val="43B500">
                <a:alpha val="40000"/>
              </a:srgbClr>
            </a:solidFill>
            <a:ln w="9000" cap="rnd">
              <a:solidFill>
                <a:srgbClr val="43B500">
                  <a:alpha val="40000"/>
                </a:srgbClr>
              </a:solidFill>
              <a:prstDash val="solid"/>
              <a:round/>
            </a:ln>
          </p:spPr>
          <p:txBody>
            <a:bodyPr/>
            <a:lstStyle/>
            <a:p/>
          </p:txBody>
        </p:sp>
        <p:sp>
          <p:nvSpPr>
            <p:cNvPr id="50" name="pt50"/>
            <p:cNvSpPr/>
            <p:nvPr/>
          </p:nvSpPr>
          <p:spPr>
            <a:xfrm>
              <a:off x="3030366" y="2882378"/>
              <a:ext cx="180845" cy="180845"/>
            </a:xfrm>
            <a:prstGeom prst="ellipse">
              <a:avLst/>
            </a:prstGeom>
            <a:solidFill>
              <a:srgbClr val="FF6A97">
                <a:alpha val="40000"/>
              </a:srgbClr>
            </a:solidFill>
            <a:ln w="9000" cap="rnd">
              <a:solidFill>
                <a:srgbClr val="FF6A97">
                  <a:alpha val="40000"/>
                </a:srgbClr>
              </a:solidFill>
              <a:prstDash val="solid"/>
              <a:round/>
            </a:ln>
          </p:spPr>
          <p:txBody>
            <a:bodyPr/>
            <a:lstStyle/>
            <a:p/>
          </p:txBody>
        </p:sp>
        <p:sp>
          <p:nvSpPr>
            <p:cNvPr id="51" name="pt51"/>
            <p:cNvSpPr/>
            <p:nvPr/>
          </p:nvSpPr>
          <p:spPr>
            <a:xfrm>
              <a:off x="3115257" y="2862202"/>
              <a:ext cx="101647" cy="101647"/>
            </a:xfrm>
            <a:prstGeom prst="ellipse">
              <a:avLst/>
            </a:prstGeom>
            <a:solidFill>
              <a:srgbClr val="00B930">
                <a:alpha val="40000"/>
              </a:srgbClr>
            </a:solidFill>
            <a:ln w="9000" cap="rnd">
              <a:solidFill>
                <a:srgbClr val="00B930">
                  <a:alpha val="40000"/>
                </a:srgbClr>
              </a:solidFill>
              <a:prstDash val="solid"/>
              <a:round/>
            </a:ln>
          </p:spPr>
          <p:txBody>
            <a:bodyPr/>
            <a:lstStyle/>
            <a:p/>
          </p:txBody>
        </p:sp>
        <p:sp>
          <p:nvSpPr>
            <p:cNvPr id="52" name="pt52"/>
            <p:cNvSpPr/>
            <p:nvPr/>
          </p:nvSpPr>
          <p:spPr>
            <a:xfrm>
              <a:off x="3099297" y="2898776"/>
              <a:ext cx="88275" cy="88275"/>
            </a:xfrm>
            <a:prstGeom prst="ellipse">
              <a:avLst/>
            </a:prstGeom>
            <a:solidFill>
              <a:srgbClr val="A5A500">
                <a:alpha val="40000"/>
              </a:srgbClr>
            </a:solidFill>
            <a:ln w="9000" cap="rnd">
              <a:solidFill>
                <a:srgbClr val="A5A500">
                  <a:alpha val="40000"/>
                </a:srgbClr>
              </a:solidFill>
              <a:prstDash val="solid"/>
              <a:round/>
            </a:ln>
          </p:spPr>
          <p:txBody>
            <a:bodyPr/>
            <a:lstStyle/>
            <a:p/>
          </p:txBody>
        </p:sp>
        <p:sp>
          <p:nvSpPr>
            <p:cNvPr id="53" name="pt53"/>
            <p:cNvSpPr/>
            <p:nvPr/>
          </p:nvSpPr>
          <p:spPr>
            <a:xfrm>
              <a:off x="3113780" y="2860725"/>
              <a:ext cx="104600" cy="104600"/>
            </a:xfrm>
            <a:prstGeom prst="ellipse">
              <a:avLst/>
            </a:prstGeom>
            <a:solidFill>
              <a:srgbClr val="00BB47">
                <a:alpha val="40000"/>
              </a:srgbClr>
            </a:solidFill>
            <a:ln w="9000" cap="rnd">
              <a:solidFill>
                <a:srgbClr val="00BB47">
                  <a:alpha val="40000"/>
                </a:srgbClr>
              </a:solidFill>
              <a:prstDash val="solid"/>
              <a:round/>
            </a:ln>
          </p:spPr>
          <p:txBody>
            <a:bodyPr/>
            <a:lstStyle/>
            <a:p/>
          </p:txBody>
        </p:sp>
        <p:sp>
          <p:nvSpPr>
            <p:cNvPr id="54" name="pt54"/>
            <p:cNvSpPr/>
            <p:nvPr/>
          </p:nvSpPr>
          <p:spPr>
            <a:xfrm>
              <a:off x="3050201" y="2894971"/>
              <a:ext cx="95885" cy="95885"/>
            </a:xfrm>
            <a:prstGeom prst="ellipse">
              <a:avLst/>
            </a:prstGeom>
            <a:solidFill>
              <a:srgbClr val="00BE69">
                <a:alpha val="40000"/>
              </a:srgbClr>
            </a:solidFill>
            <a:ln w="9000" cap="rnd">
              <a:solidFill>
                <a:srgbClr val="00BE69">
                  <a:alpha val="40000"/>
                </a:srgbClr>
              </a:solidFill>
              <a:prstDash val="solid"/>
              <a:round/>
            </a:ln>
          </p:spPr>
          <p:txBody>
            <a:bodyPr/>
            <a:lstStyle/>
            <a:p/>
          </p:txBody>
        </p:sp>
        <p:sp>
          <p:nvSpPr>
            <p:cNvPr id="55" name="pt55"/>
            <p:cNvSpPr/>
            <p:nvPr/>
          </p:nvSpPr>
          <p:spPr>
            <a:xfrm>
              <a:off x="3039320" y="2996398"/>
              <a:ext cx="72355" cy="72355"/>
            </a:xfrm>
            <a:prstGeom prst="ellipse">
              <a:avLst/>
            </a:prstGeom>
            <a:solidFill>
              <a:srgbClr val="00BC59">
                <a:alpha val="40000"/>
              </a:srgbClr>
            </a:solidFill>
            <a:ln w="9000" cap="rnd">
              <a:solidFill>
                <a:srgbClr val="00BC59">
                  <a:alpha val="40000"/>
                </a:srgbClr>
              </a:solidFill>
              <a:prstDash val="solid"/>
              <a:round/>
            </a:ln>
          </p:spPr>
          <p:txBody>
            <a:bodyPr/>
            <a:lstStyle/>
            <a:p/>
          </p:txBody>
        </p:sp>
        <p:sp>
          <p:nvSpPr>
            <p:cNvPr id="56" name="pt56"/>
            <p:cNvSpPr/>
            <p:nvPr/>
          </p:nvSpPr>
          <p:spPr>
            <a:xfrm>
              <a:off x="3105050" y="2851996"/>
              <a:ext cx="122059" cy="122059"/>
            </a:xfrm>
            <a:prstGeom prst="ellipse">
              <a:avLst/>
            </a:prstGeom>
            <a:solidFill>
              <a:srgbClr val="00BF78">
                <a:alpha val="40000"/>
              </a:srgbClr>
            </a:solidFill>
            <a:ln w="9000" cap="rnd">
              <a:solidFill>
                <a:srgbClr val="00BF78">
                  <a:alpha val="40000"/>
                </a:srgbClr>
              </a:solidFill>
              <a:prstDash val="solid"/>
              <a:round/>
            </a:ln>
          </p:spPr>
          <p:txBody>
            <a:bodyPr/>
            <a:lstStyle/>
            <a:p/>
          </p:txBody>
        </p:sp>
        <p:sp>
          <p:nvSpPr>
            <p:cNvPr id="57" name="pt57"/>
            <p:cNvSpPr/>
            <p:nvPr/>
          </p:nvSpPr>
          <p:spPr>
            <a:xfrm>
              <a:off x="3067842" y="2867321"/>
              <a:ext cx="151184" cy="151184"/>
            </a:xfrm>
            <a:prstGeom prst="ellipse">
              <a:avLst/>
            </a:prstGeom>
            <a:solidFill>
              <a:srgbClr val="00C085">
                <a:alpha val="40000"/>
              </a:srgbClr>
            </a:solidFill>
            <a:ln w="9000" cap="rnd">
              <a:solidFill>
                <a:srgbClr val="00C085">
                  <a:alpha val="40000"/>
                </a:srgbClr>
              </a:solidFill>
              <a:prstDash val="solid"/>
              <a:round/>
            </a:ln>
          </p:spPr>
          <p:txBody>
            <a:bodyPr/>
            <a:lstStyle/>
            <a:p/>
          </p:txBody>
        </p:sp>
        <p:sp>
          <p:nvSpPr>
            <p:cNvPr id="58" name="pt58"/>
            <p:cNvSpPr/>
            <p:nvPr/>
          </p:nvSpPr>
          <p:spPr>
            <a:xfrm>
              <a:off x="3073031" y="2819977"/>
              <a:ext cx="186098" cy="186098"/>
            </a:xfrm>
            <a:prstGeom prst="ellipse">
              <a:avLst/>
            </a:prstGeom>
            <a:solidFill>
              <a:srgbClr val="00C092">
                <a:alpha val="40000"/>
              </a:srgbClr>
            </a:solidFill>
            <a:ln w="9000" cap="rnd">
              <a:solidFill>
                <a:srgbClr val="00C092">
                  <a:alpha val="40000"/>
                </a:srgbClr>
              </a:solidFill>
              <a:prstDash val="solid"/>
              <a:round/>
            </a:ln>
          </p:spPr>
          <p:txBody>
            <a:bodyPr/>
            <a:lstStyle/>
            <a:p/>
          </p:txBody>
        </p:sp>
        <p:sp>
          <p:nvSpPr>
            <p:cNvPr id="59" name="pt59"/>
            <p:cNvSpPr/>
            <p:nvPr/>
          </p:nvSpPr>
          <p:spPr>
            <a:xfrm>
              <a:off x="3110499" y="2909978"/>
              <a:ext cx="65871" cy="65871"/>
            </a:xfrm>
            <a:prstGeom prst="ellipse">
              <a:avLst/>
            </a:prstGeom>
            <a:solidFill>
              <a:srgbClr val="CA7BFF">
                <a:alpha val="40000"/>
              </a:srgbClr>
            </a:solidFill>
            <a:ln w="9000" cap="rnd">
              <a:solidFill>
                <a:srgbClr val="CA7BFF">
                  <a:alpha val="40000"/>
                </a:srgbClr>
              </a:solidFill>
              <a:prstDash val="solid"/>
              <a:round/>
            </a:ln>
          </p:spPr>
          <p:txBody>
            <a:bodyPr/>
            <a:lstStyle/>
            <a:p/>
          </p:txBody>
        </p:sp>
        <p:sp>
          <p:nvSpPr>
            <p:cNvPr id="60" name="pt60"/>
            <p:cNvSpPr/>
            <p:nvPr/>
          </p:nvSpPr>
          <p:spPr>
            <a:xfrm>
              <a:off x="3077349" y="2876827"/>
              <a:ext cx="132172" cy="132172"/>
            </a:xfrm>
            <a:prstGeom prst="ellipse">
              <a:avLst/>
            </a:prstGeom>
            <a:solidFill>
              <a:srgbClr val="9B8EFF">
                <a:alpha val="40000"/>
              </a:srgbClr>
            </a:solidFill>
            <a:ln w="9000" cap="rnd">
              <a:solidFill>
                <a:srgbClr val="9B8EFF">
                  <a:alpha val="40000"/>
                </a:srgbClr>
              </a:solidFill>
              <a:prstDash val="solid"/>
              <a:round/>
            </a:ln>
          </p:spPr>
          <p:txBody>
            <a:bodyPr/>
            <a:lstStyle/>
            <a:p/>
          </p:txBody>
        </p:sp>
        <p:sp>
          <p:nvSpPr>
            <p:cNvPr id="61" name="pt61"/>
            <p:cNvSpPr/>
            <p:nvPr/>
          </p:nvSpPr>
          <p:spPr>
            <a:xfrm>
              <a:off x="3118784" y="2865729"/>
              <a:ext cx="94593" cy="94593"/>
            </a:xfrm>
            <a:prstGeom prst="ellipse">
              <a:avLst/>
            </a:prstGeom>
            <a:solidFill>
              <a:srgbClr val="00C19E">
                <a:alpha val="40000"/>
              </a:srgbClr>
            </a:solidFill>
            <a:ln w="9000" cap="rnd">
              <a:solidFill>
                <a:srgbClr val="00C19E">
                  <a:alpha val="40000"/>
                </a:srgbClr>
              </a:solidFill>
              <a:prstDash val="solid"/>
              <a:round/>
            </a:ln>
          </p:spPr>
          <p:txBody>
            <a:bodyPr/>
            <a:lstStyle/>
            <a:p/>
          </p:txBody>
        </p:sp>
        <p:sp>
          <p:nvSpPr>
            <p:cNvPr id="62" name="pt62"/>
            <p:cNvSpPr/>
            <p:nvPr/>
          </p:nvSpPr>
          <p:spPr>
            <a:xfrm>
              <a:off x="2988267" y="2960749"/>
              <a:ext cx="83879" cy="83879"/>
            </a:xfrm>
            <a:prstGeom prst="ellipse">
              <a:avLst/>
            </a:prstGeom>
            <a:solidFill>
              <a:srgbClr val="00C0B5">
                <a:alpha val="40000"/>
              </a:srgbClr>
            </a:solidFill>
            <a:ln w="9000" cap="rnd">
              <a:solidFill>
                <a:srgbClr val="00C0B5">
                  <a:alpha val="40000"/>
                </a:srgbClr>
              </a:solidFill>
              <a:prstDash val="solid"/>
              <a:round/>
            </a:ln>
          </p:spPr>
          <p:txBody>
            <a:bodyPr/>
            <a:lstStyle/>
            <a:p/>
          </p:txBody>
        </p:sp>
        <p:sp>
          <p:nvSpPr>
            <p:cNvPr id="63" name="pt63"/>
            <p:cNvSpPr/>
            <p:nvPr/>
          </p:nvSpPr>
          <p:spPr>
            <a:xfrm>
              <a:off x="3128653" y="2875599"/>
              <a:ext cx="74853" cy="74853"/>
            </a:xfrm>
            <a:prstGeom prst="ellipse">
              <a:avLst/>
            </a:prstGeom>
            <a:solidFill>
              <a:srgbClr val="00C0BF">
                <a:alpha val="40000"/>
              </a:srgbClr>
            </a:solidFill>
            <a:ln w="9000" cap="rnd">
              <a:solidFill>
                <a:srgbClr val="00C0BF">
                  <a:alpha val="40000"/>
                </a:srgbClr>
              </a:solidFill>
              <a:prstDash val="solid"/>
              <a:round/>
            </a:ln>
          </p:spPr>
          <p:txBody>
            <a:bodyPr/>
            <a:lstStyle/>
            <a:p/>
          </p:txBody>
        </p:sp>
        <p:sp>
          <p:nvSpPr>
            <p:cNvPr id="64" name="pt64"/>
            <p:cNvSpPr/>
            <p:nvPr/>
          </p:nvSpPr>
          <p:spPr>
            <a:xfrm>
              <a:off x="3103423" y="2873014"/>
              <a:ext cx="80023" cy="80023"/>
            </a:xfrm>
            <a:prstGeom prst="ellipse">
              <a:avLst/>
            </a:prstGeom>
            <a:solidFill>
              <a:srgbClr val="00C1AA">
                <a:alpha val="40000"/>
              </a:srgbClr>
            </a:solidFill>
            <a:ln w="9000" cap="rnd">
              <a:solidFill>
                <a:srgbClr val="00C1AA">
                  <a:alpha val="40000"/>
                </a:srgbClr>
              </a:solidFill>
              <a:prstDash val="solid"/>
              <a:round/>
            </a:ln>
          </p:spPr>
          <p:txBody>
            <a:bodyPr/>
            <a:lstStyle/>
            <a:p/>
          </p:txBody>
        </p:sp>
        <p:sp>
          <p:nvSpPr>
            <p:cNvPr id="65" name="pt65"/>
            <p:cNvSpPr/>
            <p:nvPr/>
          </p:nvSpPr>
          <p:spPr>
            <a:xfrm>
              <a:off x="3133534" y="2880480"/>
              <a:ext cx="65092" cy="65092"/>
            </a:xfrm>
            <a:prstGeom prst="ellipse">
              <a:avLst/>
            </a:prstGeom>
            <a:solidFill>
              <a:srgbClr val="00BDD3">
                <a:alpha val="40000"/>
              </a:srgbClr>
            </a:solidFill>
            <a:ln w="9000" cap="rnd">
              <a:solidFill>
                <a:srgbClr val="00BDD3">
                  <a:alpha val="40000"/>
                </a:srgbClr>
              </a:solidFill>
              <a:prstDash val="solid"/>
              <a:round/>
            </a:ln>
          </p:spPr>
          <p:txBody>
            <a:bodyPr/>
            <a:lstStyle/>
            <a:p/>
          </p:txBody>
        </p:sp>
        <p:sp>
          <p:nvSpPr>
            <p:cNvPr id="66" name="pt66"/>
            <p:cNvSpPr/>
            <p:nvPr/>
          </p:nvSpPr>
          <p:spPr>
            <a:xfrm>
              <a:off x="3129988" y="2906821"/>
              <a:ext cx="72185" cy="72185"/>
            </a:xfrm>
            <a:prstGeom prst="ellipse">
              <a:avLst/>
            </a:prstGeom>
            <a:solidFill>
              <a:srgbClr val="00BEC9">
                <a:alpha val="40000"/>
              </a:srgbClr>
            </a:solidFill>
            <a:ln w="9000" cap="rnd">
              <a:solidFill>
                <a:srgbClr val="00BEC9">
                  <a:alpha val="40000"/>
                </a:srgbClr>
              </a:solidFill>
              <a:prstDash val="solid"/>
              <a:round/>
            </a:ln>
          </p:spPr>
          <p:txBody>
            <a:bodyPr/>
            <a:lstStyle/>
            <a:p/>
          </p:txBody>
        </p:sp>
        <p:sp>
          <p:nvSpPr>
            <p:cNvPr id="67" name="pt67"/>
            <p:cNvSpPr/>
            <p:nvPr/>
          </p:nvSpPr>
          <p:spPr>
            <a:xfrm>
              <a:off x="3060152" y="2882276"/>
              <a:ext cx="121275" cy="121275"/>
            </a:xfrm>
            <a:prstGeom prst="ellipse">
              <a:avLst/>
            </a:prstGeom>
            <a:solidFill>
              <a:srgbClr val="00B9E4">
                <a:alpha val="40000"/>
              </a:srgbClr>
            </a:solidFill>
            <a:ln w="9000" cap="rnd">
              <a:solidFill>
                <a:srgbClr val="00B9E4">
                  <a:alpha val="40000"/>
                </a:srgbClr>
              </a:solidFill>
              <a:prstDash val="solid"/>
              <a:round/>
            </a:ln>
          </p:spPr>
          <p:txBody>
            <a:bodyPr/>
            <a:lstStyle/>
            <a:p/>
          </p:txBody>
        </p:sp>
        <p:sp>
          <p:nvSpPr>
            <p:cNvPr id="68" name="pt68"/>
            <p:cNvSpPr/>
            <p:nvPr/>
          </p:nvSpPr>
          <p:spPr>
            <a:xfrm>
              <a:off x="3118398" y="2865344"/>
              <a:ext cx="95364" cy="95364"/>
            </a:xfrm>
            <a:prstGeom prst="ellipse">
              <a:avLst/>
            </a:prstGeom>
            <a:solidFill>
              <a:srgbClr val="00B2F3">
                <a:alpha val="40000"/>
              </a:srgbClr>
            </a:solidFill>
            <a:ln w="9000" cap="rnd">
              <a:solidFill>
                <a:srgbClr val="00B2F3">
                  <a:alpha val="40000"/>
                </a:srgbClr>
              </a:solidFill>
              <a:prstDash val="solid"/>
              <a:round/>
            </a:ln>
          </p:spPr>
          <p:txBody>
            <a:bodyPr/>
            <a:lstStyle/>
            <a:p/>
          </p:txBody>
        </p:sp>
        <p:sp>
          <p:nvSpPr>
            <p:cNvPr id="69" name="pt69"/>
            <p:cNvSpPr/>
            <p:nvPr/>
          </p:nvSpPr>
          <p:spPr>
            <a:xfrm>
              <a:off x="2981381" y="3013638"/>
              <a:ext cx="97651" cy="97651"/>
            </a:xfrm>
            <a:prstGeom prst="ellipse">
              <a:avLst/>
            </a:prstGeom>
            <a:solidFill>
              <a:srgbClr val="00B6EC">
                <a:alpha val="40000"/>
              </a:srgbClr>
            </a:solidFill>
            <a:ln w="9000" cap="rnd">
              <a:solidFill>
                <a:srgbClr val="00B6EC">
                  <a:alpha val="40000"/>
                </a:srgbClr>
              </a:solidFill>
              <a:prstDash val="solid"/>
              <a:round/>
            </a:ln>
          </p:spPr>
          <p:txBody>
            <a:bodyPr/>
            <a:lstStyle/>
            <a:p/>
          </p:txBody>
        </p:sp>
        <p:sp>
          <p:nvSpPr>
            <p:cNvPr id="70" name="pt70"/>
            <p:cNvSpPr/>
            <p:nvPr/>
          </p:nvSpPr>
          <p:spPr>
            <a:xfrm>
              <a:off x="3133745" y="2880690"/>
              <a:ext cx="64671" cy="64671"/>
            </a:xfrm>
            <a:prstGeom prst="ellipse">
              <a:avLst/>
            </a:prstGeom>
            <a:solidFill>
              <a:srgbClr val="00BBDC">
                <a:alpha val="40000"/>
              </a:srgbClr>
            </a:solidFill>
            <a:ln w="9000" cap="rnd">
              <a:solidFill>
                <a:srgbClr val="00BBDC">
                  <a:alpha val="40000"/>
                </a:srgbClr>
              </a:solidFill>
              <a:prstDash val="solid"/>
              <a:round/>
            </a:ln>
          </p:spPr>
          <p:txBody>
            <a:bodyPr/>
            <a:lstStyle/>
            <a:p/>
          </p:txBody>
        </p:sp>
        <p:sp>
          <p:nvSpPr>
            <p:cNvPr id="71" name="pt71"/>
            <p:cNvSpPr/>
            <p:nvPr/>
          </p:nvSpPr>
          <p:spPr>
            <a:xfrm>
              <a:off x="3113866" y="2860812"/>
              <a:ext cx="104428" cy="104428"/>
            </a:xfrm>
            <a:prstGeom prst="ellipse">
              <a:avLst/>
            </a:prstGeom>
            <a:solidFill>
              <a:srgbClr val="00AEF9">
                <a:alpha val="40000"/>
              </a:srgbClr>
            </a:solidFill>
            <a:ln w="9000" cap="rnd">
              <a:solidFill>
                <a:srgbClr val="00AEF9">
                  <a:alpha val="40000"/>
                </a:srgbClr>
              </a:solidFill>
              <a:prstDash val="solid"/>
              <a:round/>
            </a:ln>
          </p:spPr>
          <p:txBody>
            <a:bodyPr/>
            <a:lstStyle/>
            <a:p/>
          </p:txBody>
        </p:sp>
        <p:sp>
          <p:nvSpPr>
            <p:cNvPr id="72" name="pt72"/>
            <p:cNvSpPr/>
            <p:nvPr/>
          </p:nvSpPr>
          <p:spPr>
            <a:xfrm>
              <a:off x="2866521" y="2922344"/>
              <a:ext cx="100913" cy="100913"/>
            </a:xfrm>
            <a:prstGeom prst="ellipse">
              <a:avLst/>
            </a:prstGeom>
            <a:solidFill>
              <a:srgbClr val="00A5FF">
                <a:alpha val="40000"/>
              </a:srgbClr>
            </a:solidFill>
            <a:ln w="9000" cap="rnd">
              <a:solidFill>
                <a:srgbClr val="00A5FF">
                  <a:alpha val="40000"/>
                </a:srgbClr>
              </a:solidFill>
              <a:prstDash val="solid"/>
              <a:round/>
            </a:ln>
          </p:spPr>
          <p:txBody>
            <a:bodyPr/>
            <a:lstStyle/>
            <a:p/>
          </p:txBody>
        </p:sp>
        <p:sp>
          <p:nvSpPr>
            <p:cNvPr id="73" name="pt73"/>
            <p:cNvSpPr/>
            <p:nvPr/>
          </p:nvSpPr>
          <p:spPr>
            <a:xfrm>
              <a:off x="3134479" y="2881425"/>
              <a:ext cx="63202" cy="63202"/>
            </a:xfrm>
            <a:prstGeom prst="ellipse">
              <a:avLst/>
            </a:prstGeom>
            <a:solidFill>
              <a:srgbClr val="00AAFE">
                <a:alpha val="40000"/>
              </a:srgbClr>
            </a:solidFill>
            <a:ln w="9000" cap="rnd">
              <a:solidFill>
                <a:srgbClr val="00AAFE">
                  <a:alpha val="40000"/>
                </a:srgbClr>
              </a:solidFill>
              <a:prstDash val="solid"/>
              <a:round/>
            </a:ln>
          </p:spPr>
          <p:txBody>
            <a:bodyPr/>
            <a:lstStyle/>
            <a:p/>
          </p:txBody>
        </p:sp>
        <p:sp>
          <p:nvSpPr>
            <p:cNvPr id="74" name="pt74"/>
            <p:cNvSpPr/>
            <p:nvPr/>
          </p:nvSpPr>
          <p:spPr>
            <a:xfrm>
              <a:off x="3094503" y="2841448"/>
              <a:ext cx="143154" cy="143154"/>
            </a:xfrm>
            <a:prstGeom prst="ellipse">
              <a:avLst/>
            </a:prstGeom>
            <a:solidFill>
              <a:srgbClr val="48A0FF">
                <a:alpha val="40000"/>
              </a:srgbClr>
            </a:solidFill>
            <a:ln w="9000" cap="rnd">
              <a:solidFill>
                <a:srgbClr val="48A0FF">
                  <a:alpha val="40000"/>
                </a:srgbClr>
              </a:solidFill>
              <a:prstDash val="solid"/>
              <a:round/>
            </a:ln>
          </p:spPr>
          <p:txBody>
            <a:bodyPr/>
            <a:lstStyle/>
            <a:p/>
          </p:txBody>
        </p:sp>
        <p:sp>
          <p:nvSpPr>
            <p:cNvPr id="75" name="pt75"/>
            <p:cNvSpPr/>
            <p:nvPr/>
          </p:nvSpPr>
          <p:spPr>
            <a:xfrm>
              <a:off x="3113620" y="2860566"/>
              <a:ext cx="104919" cy="104919"/>
            </a:xfrm>
            <a:prstGeom prst="ellipse">
              <a:avLst/>
            </a:prstGeom>
            <a:solidFill>
              <a:srgbClr val="6B9AFF">
                <a:alpha val="40000"/>
              </a:srgbClr>
            </a:solidFill>
            <a:ln w="9000" cap="rnd">
              <a:solidFill>
                <a:srgbClr val="6B9AFF">
                  <a:alpha val="40000"/>
                </a:srgbClr>
              </a:solidFill>
              <a:prstDash val="solid"/>
              <a:round/>
            </a:ln>
          </p:spPr>
          <p:txBody>
            <a:bodyPr/>
            <a:lstStyle/>
            <a:p/>
          </p:txBody>
        </p:sp>
        <p:sp>
          <p:nvSpPr>
            <p:cNvPr id="76" name="pt76"/>
            <p:cNvSpPr/>
            <p:nvPr/>
          </p:nvSpPr>
          <p:spPr>
            <a:xfrm>
              <a:off x="3008431" y="2860443"/>
              <a:ext cx="224717" cy="224717"/>
            </a:xfrm>
            <a:prstGeom prst="ellipse">
              <a:avLst/>
            </a:prstGeom>
            <a:solidFill>
              <a:srgbClr val="BD81FF">
                <a:alpha val="40000"/>
              </a:srgbClr>
            </a:solidFill>
            <a:ln w="9000" cap="rnd">
              <a:solidFill>
                <a:srgbClr val="BD81FF">
                  <a:alpha val="40000"/>
                </a:srgbClr>
              </a:solidFill>
              <a:prstDash val="solid"/>
              <a:round/>
            </a:ln>
          </p:spPr>
          <p:txBody>
            <a:bodyPr/>
            <a:lstStyle/>
            <a:p/>
          </p:txBody>
        </p:sp>
        <p:sp>
          <p:nvSpPr>
            <p:cNvPr id="77" name="pt77"/>
            <p:cNvSpPr/>
            <p:nvPr/>
          </p:nvSpPr>
          <p:spPr>
            <a:xfrm>
              <a:off x="3122339" y="2869285"/>
              <a:ext cx="87482" cy="87482"/>
            </a:xfrm>
            <a:prstGeom prst="ellipse">
              <a:avLst/>
            </a:prstGeom>
            <a:solidFill>
              <a:srgbClr val="8594FF">
                <a:alpha val="40000"/>
              </a:srgbClr>
            </a:solidFill>
            <a:ln w="9000" cap="rnd">
              <a:solidFill>
                <a:srgbClr val="8594FF">
                  <a:alpha val="40000"/>
                </a:srgbClr>
              </a:solidFill>
              <a:prstDash val="solid"/>
              <a:round/>
            </a:ln>
          </p:spPr>
          <p:txBody>
            <a:bodyPr/>
            <a:lstStyle/>
            <a:p/>
          </p:txBody>
        </p:sp>
        <p:sp>
          <p:nvSpPr>
            <p:cNvPr id="78" name="pt78"/>
            <p:cNvSpPr/>
            <p:nvPr/>
          </p:nvSpPr>
          <p:spPr>
            <a:xfrm>
              <a:off x="2719150" y="2940735"/>
              <a:ext cx="123908" cy="123908"/>
            </a:xfrm>
            <a:prstGeom prst="ellipse">
              <a:avLst/>
            </a:prstGeom>
            <a:solidFill>
              <a:srgbClr val="AD87FF">
                <a:alpha val="40000"/>
              </a:srgbClr>
            </a:solidFill>
            <a:ln w="9000" cap="rnd">
              <a:solidFill>
                <a:srgbClr val="AD87FF">
                  <a:alpha val="40000"/>
                </a:srgbClr>
              </a:solidFill>
              <a:prstDash val="solid"/>
              <a:round/>
            </a:ln>
          </p:spPr>
          <p:txBody>
            <a:bodyPr/>
            <a:lstStyle/>
            <a:p/>
          </p:txBody>
        </p:sp>
        <p:sp>
          <p:nvSpPr>
            <p:cNvPr id="79" name="pt79"/>
            <p:cNvSpPr/>
            <p:nvPr/>
          </p:nvSpPr>
          <p:spPr>
            <a:xfrm>
              <a:off x="3036833" y="2918733"/>
              <a:ext cx="167912" cy="167912"/>
            </a:xfrm>
            <a:prstGeom prst="ellipse">
              <a:avLst/>
            </a:prstGeom>
            <a:solidFill>
              <a:srgbClr val="E06FF8">
                <a:alpha val="40000"/>
              </a:srgbClr>
            </a:solidFill>
            <a:ln w="9000" cap="rnd">
              <a:solidFill>
                <a:srgbClr val="E06FF8">
                  <a:alpha val="40000"/>
                </a:srgbClr>
              </a:solidFill>
              <a:prstDash val="solid"/>
              <a:round/>
            </a:ln>
          </p:spPr>
          <p:txBody>
            <a:bodyPr/>
            <a:lstStyle/>
            <a:p/>
          </p:txBody>
        </p:sp>
        <p:sp>
          <p:nvSpPr>
            <p:cNvPr id="80" name="pt80"/>
            <p:cNvSpPr/>
            <p:nvPr/>
          </p:nvSpPr>
          <p:spPr>
            <a:xfrm>
              <a:off x="3096402" y="2865994"/>
              <a:ext cx="94064" cy="94064"/>
            </a:xfrm>
            <a:prstGeom prst="ellipse">
              <a:avLst/>
            </a:prstGeom>
            <a:solidFill>
              <a:srgbClr val="F066EA">
                <a:alpha val="40000"/>
              </a:srgbClr>
            </a:solidFill>
            <a:ln w="9000" cap="rnd">
              <a:solidFill>
                <a:srgbClr val="F066EA">
                  <a:alpha val="40000"/>
                </a:srgbClr>
              </a:solidFill>
              <a:prstDash val="solid"/>
              <a:round/>
            </a:ln>
          </p:spPr>
          <p:txBody>
            <a:bodyPr/>
            <a:lstStyle/>
            <a:p/>
          </p:txBody>
        </p:sp>
        <p:sp>
          <p:nvSpPr>
            <p:cNvPr id="81" name="pt81"/>
            <p:cNvSpPr/>
            <p:nvPr/>
          </p:nvSpPr>
          <p:spPr>
            <a:xfrm>
              <a:off x="2998381" y="3150189"/>
              <a:ext cx="63651" cy="63651"/>
            </a:xfrm>
            <a:prstGeom prst="ellipse">
              <a:avLst/>
            </a:prstGeom>
            <a:solidFill>
              <a:srgbClr val="D675FD">
                <a:alpha val="40000"/>
              </a:srgbClr>
            </a:solidFill>
            <a:ln w="9000" cap="rnd">
              <a:solidFill>
                <a:srgbClr val="D675FD">
                  <a:alpha val="40000"/>
                </a:srgbClr>
              </a:solidFill>
              <a:prstDash val="solid"/>
              <a:round/>
            </a:ln>
          </p:spPr>
          <p:txBody>
            <a:bodyPr/>
            <a:lstStyle/>
            <a:p/>
          </p:txBody>
        </p:sp>
        <p:sp>
          <p:nvSpPr>
            <p:cNvPr id="82" name="pt82"/>
            <p:cNvSpPr/>
            <p:nvPr/>
          </p:nvSpPr>
          <p:spPr>
            <a:xfrm>
              <a:off x="3050367" y="2865249"/>
              <a:ext cx="95553" cy="95553"/>
            </a:xfrm>
            <a:prstGeom prst="ellipse">
              <a:avLst/>
            </a:prstGeom>
            <a:solidFill>
              <a:srgbClr val="F663E2">
                <a:alpha val="40000"/>
              </a:srgbClr>
            </a:solidFill>
            <a:ln w="9000" cap="rnd">
              <a:solidFill>
                <a:srgbClr val="F663E2">
                  <a:alpha val="40000"/>
                </a:srgbClr>
              </a:solidFill>
              <a:prstDash val="solid"/>
              <a:round/>
            </a:ln>
          </p:spPr>
          <p:txBody>
            <a:bodyPr/>
            <a:lstStyle/>
            <a:p/>
          </p:txBody>
        </p:sp>
        <p:sp>
          <p:nvSpPr>
            <p:cNvPr id="83" name="pt83"/>
            <p:cNvSpPr/>
            <p:nvPr/>
          </p:nvSpPr>
          <p:spPr>
            <a:xfrm>
              <a:off x="3044359" y="2889129"/>
              <a:ext cx="107569" cy="107569"/>
            </a:xfrm>
            <a:prstGeom prst="ellipse">
              <a:avLst/>
            </a:prstGeom>
            <a:solidFill>
              <a:srgbClr val="FF61C5">
                <a:alpha val="40000"/>
              </a:srgbClr>
            </a:solidFill>
            <a:ln w="9000" cap="rnd">
              <a:solidFill>
                <a:srgbClr val="FF61C5">
                  <a:alpha val="40000"/>
                </a:srgbClr>
              </a:solidFill>
              <a:prstDash val="solid"/>
              <a:round/>
            </a:ln>
          </p:spPr>
          <p:txBody>
            <a:bodyPr/>
            <a:lstStyle/>
            <a:p/>
          </p:txBody>
        </p:sp>
        <p:sp>
          <p:nvSpPr>
            <p:cNvPr id="84" name="pt84"/>
            <p:cNvSpPr/>
            <p:nvPr/>
          </p:nvSpPr>
          <p:spPr>
            <a:xfrm>
              <a:off x="2966516" y="2901868"/>
              <a:ext cx="82090" cy="82090"/>
            </a:xfrm>
            <a:prstGeom prst="ellipse">
              <a:avLst/>
            </a:prstGeom>
            <a:solidFill>
              <a:srgbClr val="FA62D9">
                <a:alpha val="40000"/>
              </a:srgbClr>
            </a:solidFill>
            <a:ln w="9000" cap="rnd">
              <a:solidFill>
                <a:srgbClr val="FA62D9">
                  <a:alpha val="40000"/>
                </a:srgbClr>
              </a:solidFill>
              <a:prstDash val="solid"/>
              <a:round/>
            </a:ln>
          </p:spPr>
          <p:txBody>
            <a:bodyPr/>
            <a:lstStyle/>
            <a:p/>
          </p:txBody>
        </p:sp>
        <p:sp>
          <p:nvSpPr>
            <p:cNvPr id="85" name="pt85"/>
            <p:cNvSpPr/>
            <p:nvPr/>
          </p:nvSpPr>
          <p:spPr>
            <a:xfrm>
              <a:off x="3109050" y="2878641"/>
              <a:ext cx="68769" cy="68769"/>
            </a:xfrm>
            <a:prstGeom prst="ellipse">
              <a:avLst/>
            </a:prstGeom>
            <a:solidFill>
              <a:srgbClr val="E96AF1">
                <a:alpha val="40000"/>
              </a:srgbClr>
            </a:solidFill>
            <a:ln w="9000" cap="rnd">
              <a:solidFill>
                <a:srgbClr val="E96AF1">
                  <a:alpha val="40000"/>
                </a:srgbClr>
              </a:solidFill>
              <a:prstDash val="solid"/>
              <a:round/>
            </a:ln>
          </p:spPr>
          <p:txBody>
            <a:bodyPr/>
            <a:lstStyle/>
            <a:p/>
          </p:txBody>
        </p:sp>
        <p:sp>
          <p:nvSpPr>
            <p:cNvPr id="86" name="pt86"/>
            <p:cNvSpPr/>
            <p:nvPr/>
          </p:nvSpPr>
          <p:spPr>
            <a:xfrm>
              <a:off x="3125577" y="2932298"/>
              <a:ext cx="81006" cy="81006"/>
            </a:xfrm>
            <a:prstGeom prst="ellipse">
              <a:avLst/>
            </a:prstGeom>
            <a:solidFill>
              <a:srgbClr val="FF64AF">
                <a:alpha val="40000"/>
              </a:srgbClr>
            </a:solidFill>
            <a:ln w="9000" cap="rnd">
              <a:solidFill>
                <a:srgbClr val="FF64AF">
                  <a:alpha val="40000"/>
                </a:srgbClr>
              </a:solidFill>
              <a:prstDash val="solid"/>
              <a:round/>
            </a:ln>
          </p:spPr>
          <p:txBody>
            <a:bodyPr/>
            <a:lstStyle/>
            <a:p/>
          </p:txBody>
        </p:sp>
        <p:sp>
          <p:nvSpPr>
            <p:cNvPr id="87" name="pt87"/>
            <p:cNvSpPr/>
            <p:nvPr/>
          </p:nvSpPr>
          <p:spPr>
            <a:xfrm>
              <a:off x="3098914" y="2868506"/>
              <a:ext cx="89040" cy="89040"/>
            </a:xfrm>
            <a:prstGeom prst="ellipse">
              <a:avLst/>
            </a:prstGeom>
            <a:solidFill>
              <a:srgbClr val="FB727C">
                <a:alpha val="40000"/>
              </a:srgbClr>
            </a:solidFill>
            <a:ln w="9000" cap="rnd">
              <a:solidFill>
                <a:srgbClr val="FB727C">
                  <a:alpha val="40000"/>
                </a:srgbClr>
              </a:solidFill>
              <a:prstDash val="solid"/>
              <a:round/>
            </a:ln>
          </p:spPr>
          <p:txBody>
            <a:bodyPr/>
            <a:lstStyle/>
            <a:p/>
          </p:txBody>
        </p:sp>
        <p:sp>
          <p:nvSpPr>
            <p:cNvPr id="88" name="pt88"/>
            <p:cNvSpPr/>
            <p:nvPr/>
          </p:nvSpPr>
          <p:spPr>
            <a:xfrm>
              <a:off x="2976327" y="2805694"/>
              <a:ext cx="334215" cy="334215"/>
            </a:xfrm>
            <a:prstGeom prst="ellipse">
              <a:avLst/>
            </a:prstGeom>
            <a:solidFill>
              <a:srgbClr val="FE6E8A">
                <a:alpha val="40000"/>
              </a:srgbClr>
            </a:solidFill>
            <a:ln w="9000" cap="rnd">
              <a:solidFill>
                <a:srgbClr val="FE6E8A">
                  <a:alpha val="40000"/>
                </a:srgbClr>
              </a:solidFill>
              <a:prstDash val="solid"/>
              <a:round/>
            </a:ln>
          </p:spPr>
          <p:txBody>
            <a:bodyPr/>
            <a:lstStyle/>
            <a:p/>
          </p:txBody>
        </p:sp>
        <p:sp>
          <p:nvSpPr>
            <p:cNvPr id="89" name="pl89"/>
            <p:cNvSpPr/>
            <p:nvPr/>
          </p:nvSpPr>
          <p:spPr>
            <a:xfrm>
              <a:off x="782627" y="6058700"/>
              <a:ext cx="0" cy="0"/>
            </a:xfrm>
            <a:custGeom>
              <a:avLst/>
              <a:pathLst>
                <a:path w="0" h="0">
                  <a:moveTo>
                    <a:pt x="0" y="0"/>
                  </a:moveTo>
                </a:path>
              </a:pathLst>
            </a:custGeom>
            <a:ln w="13550" cap="flat">
              <a:solidFill>
                <a:srgbClr val="000000">
                  <a:alpha val="25098"/>
                </a:srgbClr>
              </a:solidFill>
              <a:prstDash val="solid"/>
              <a:round/>
            </a:ln>
          </p:spPr>
          <p:txBody>
            <a:bodyPr/>
            <a:lstStyle/>
            <a:p/>
          </p:txBody>
        </p:sp>
        <p:sp>
          <p:nvSpPr>
            <p:cNvPr id="90" name="pl90"/>
            <p:cNvSpPr/>
            <p:nvPr/>
          </p:nvSpPr>
          <p:spPr>
            <a:xfrm>
              <a:off x="3896402" y="1949149"/>
              <a:ext cx="0" cy="0"/>
            </a:xfrm>
            <a:custGeom>
              <a:avLst/>
              <a:pathLst>
                <a:path w="0" h="0">
                  <a:moveTo>
                    <a:pt x="0" y="0"/>
                  </a:moveTo>
                </a:path>
              </a:pathLst>
            </a:custGeom>
            <a:ln w="13550" cap="flat">
              <a:solidFill>
                <a:srgbClr val="000000">
                  <a:alpha val="25098"/>
                </a:srgbClr>
              </a:solidFill>
              <a:prstDash val="solid"/>
              <a:round/>
            </a:ln>
          </p:spPr>
          <p:txBody>
            <a:bodyPr/>
            <a:lstStyle/>
            <a:p/>
          </p:txBody>
        </p:sp>
        <p:sp>
          <p:nvSpPr>
            <p:cNvPr id="91" name="tx91"/>
            <p:cNvSpPr/>
            <p:nvPr/>
          </p:nvSpPr>
          <p:spPr>
            <a:xfrm>
              <a:off x="2819683" y="5599752"/>
              <a:ext cx="738085"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7CCD7C">
                      <a:alpha val="100000"/>
                    </a:srgbClr>
                  </a:solidFill>
                  <a:latin typeface="Arial"/>
                  <a:cs typeface="Arial"/>
                </a:rPr>
                <a:t>Improved (n=8)</a:t>
              </a:r>
            </a:p>
          </p:txBody>
        </p:sp>
        <p:sp>
          <p:nvSpPr>
            <p:cNvPr id="92" name="tx92"/>
            <p:cNvSpPr/>
            <p:nvPr/>
          </p:nvSpPr>
          <p:spPr>
            <a:xfrm>
              <a:off x="956794" y="2371887"/>
              <a:ext cx="840562"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2231A">
                      <a:alpha val="100000"/>
                    </a:srgbClr>
                  </a:solidFill>
                  <a:latin typeface="Arial"/>
                  <a:cs typeface="Arial"/>
                </a:rPr>
                <a:t>Worsened (n=22)</a:t>
              </a:r>
            </a:p>
          </p:txBody>
        </p:sp>
        <p:sp>
          <p:nvSpPr>
            <p:cNvPr id="93" name="tx93"/>
            <p:cNvSpPr/>
            <p:nvPr/>
          </p:nvSpPr>
          <p:spPr>
            <a:xfrm>
              <a:off x="3213570" y="2371887"/>
              <a:ext cx="629680"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A9A9A9">
                      <a:alpha val="100000"/>
                    </a:srgbClr>
                  </a:solidFill>
                  <a:latin typeface="Arial"/>
                  <a:cs typeface="Arial"/>
                </a:rPr>
                <a:t>Same (n=31)</a:t>
              </a:r>
            </a:p>
          </p:txBody>
        </p:sp>
        <p:sp>
          <p:nvSpPr>
            <p:cNvPr id="94" name="rc94"/>
            <p:cNvSpPr/>
            <p:nvPr/>
          </p:nvSpPr>
          <p:spPr>
            <a:xfrm>
              <a:off x="782627" y="1949149"/>
              <a:ext cx="3113775" cy="4109550"/>
            </a:xfrm>
            <a:prstGeom prst="rect">
              <a:avLst/>
            </a:prstGeom>
            <a:ln w="13550" cap="rnd">
              <a:solidFill>
                <a:srgbClr val="B3B3B3">
                  <a:alpha val="100000"/>
                </a:srgbClr>
              </a:solidFill>
              <a:prstDash val="solid"/>
              <a:round/>
            </a:ln>
          </p:spPr>
          <p:txBody>
            <a:bodyPr/>
            <a:lstStyle/>
            <a:p/>
          </p:txBody>
        </p:sp>
        <p:sp>
          <p:nvSpPr>
            <p:cNvPr id="95" name="rc95"/>
            <p:cNvSpPr/>
            <p:nvPr/>
          </p:nvSpPr>
          <p:spPr>
            <a:xfrm>
              <a:off x="3965991" y="1949149"/>
              <a:ext cx="3113775" cy="4109550"/>
            </a:xfrm>
            <a:prstGeom prst="rect">
              <a:avLst/>
            </a:prstGeom>
            <a:solidFill>
              <a:srgbClr val="FFFFFF">
                <a:alpha val="100000"/>
              </a:srgbClr>
            </a:solidFill>
          </p:spPr>
          <p:txBody>
            <a:bodyPr/>
            <a:lstStyle/>
            <a:p/>
          </p:txBody>
        </p:sp>
        <p:sp>
          <p:nvSpPr>
            <p:cNvPr id="96" name="pl96"/>
            <p:cNvSpPr/>
            <p:nvPr/>
          </p:nvSpPr>
          <p:spPr>
            <a:xfrm>
              <a:off x="3965991" y="549830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7" name="pl97"/>
            <p:cNvSpPr/>
            <p:nvPr/>
          </p:nvSpPr>
          <p:spPr>
            <a:xfrm>
              <a:off x="3965991" y="4751116"/>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8" name="pl98"/>
            <p:cNvSpPr/>
            <p:nvPr/>
          </p:nvSpPr>
          <p:spPr>
            <a:xfrm>
              <a:off x="3965991" y="4003925"/>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99" name="pl99"/>
            <p:cNvSpPr/>
            <p:nvPr/>
          </p:nvSpPr>
          <p:spPr>
            <a:xfrm>
              <a:off x="3965991" y="3256734"/>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00" name="pl100"/>
            <p:cNvSpPr/>
            <p:nvPr/>
          </p:nvSpPr>
          <p:spPr>
            <a:xfrm>
              <a:off x="3965991" y="2509543"/>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01" name="pl101"/>
            <p:cNvSpPr/>
            <p:nvPr/>
          </p:nvSpPr>
          <p:spPr>
            <a:xfrm>
              <a:off x="3965991" y="213594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02" name="pl102"/>
            <p:cNvSpPr/>
            <p:nvPr/>
          </p:nvSpPr>
          <p:spPr>
            <a:xfrm>
              <a:off x="4390597"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3" name="pl103"/>
            <p:cNvSpPr/>
            <p:nvPr/>
          </p:nvSpPr>
          <p:spPr>
            <a:xfrm>
              <a:off x="4956738"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4" name="pl104"/>
            <p:cNvSpPr/>
            <p:nvPr/>
          </p:nvSpPr>
          <p:spPr>
            <a:xfrm>
              <a:off x="5522879"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5" name="pl105"/>
            <p:cNvSpPr/>
            <p:nvPr/>
          </p:nvSpPr>
          <p:spPr>
            <a:xfrm>
              <a:off x="6089020"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6" name="pl106"/>
            <p:cNvSpPr/>
            <p:nvPr/>
          </p:nvSpPr>
          <p:spPr>
            <a:xfrm>
              <a:off x="6655161"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7" name="pl107"/>
            <p:cNvSpPr/>
            <p:nvPr/>
          </p:nvSpPr>
          <p:spPr>
            <a:xfrm>
              <a:off x="6938231"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08" name="pl108"/>
            <p:cNvSpPr/>
            <p:nvPr/>
          </p:nvSpPr>
          <p:spPr>
            <a:xfrm>
              <a:off x="3965991" y="5871902"/>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09" name="pl109"/>
            <p:cNvSpPr/>
            <p:nvPr/>
          </p:nvSpPr>
          <p:spPr>
            <a:xfrm>
              <a:off x="3965991" y="5124711"/>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10" name="pl110"/>
            <p:cNvSpPr/>
            <p:nvPr/>
          </p:nvSpPr>
          <p:spPr>
            <a:xfrm>
              <a:off x="3965991" y="4377520"/>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11" name="pl111"/>
            <p:cNvSpPr/>
            <p:nvPr/>
          </p:nvSpPr>
          <p:spPr>
            <a:xfrm>
              <a:off x="3965991" y="3630329"/>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12" name="pl112"/>
            <p:cNvSpPr/>
            <p:nvPr/>
          </p:nvSpPr>
          <p:spPr>
            <a:xfrm>
              <a:off x="3965991" y="2883138"/>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113" name="pl113"/>
            <p:cNvSpPr/>
            <p:nvPr/>
          </p:nvSpPr>
          <p:spPr>
            <a:xfrm>
              <a:off x="4107526"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14" name="pl114"/>
            <p:cNvSpPr/>
            <p:nvPr/>
          </p:nvSpPr>
          <p:spPr>
            <a:xfrm>
              <a:off x="4673667"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15" name="pl115"/>
            <p:cNvSpPr/>
            <p:nvPr/>
          </p:nvSpPr>
          <p:spPr>
            <a:xfrm>
              <a:off x="5239808"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16" name="pl116"/>
            <p:cNvSpPr/>
            <p:nvPr/>
          </p:nvSpPr>
          <p:spPr>
            <a:xfrm>
              <a:off x="5805949"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17" name="pl117"/>
            <p:cNvSpPr/>
            <p:nvPr/>
          </p:nvSpPr>
          <p:spPr>
            <a:xfrm>
              <a:off x="6372090"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118" name="pt118"/>
            <p:cNvSpPr/>
            <p:nvPr/>
          </p:nvSpPr>
          <p:spPr>
            <a:xfrm>
              <a:off x="6165502" y="2961862"/>
              <a:ext cx="141428" cy="141428"/>
            </a:xfrm>
            <a:prstGeom prst="ellipse">
              <a:avLst/>
            </a:prstGeom>
            <a:solidFill>
              <a:srgbClr val="F07F4A">
                <a:alpha val="40000"/>
              </a:srgbClr>
            </a:solidFill>
            <a:ln w="9000" cap="rnd">
              <a:solidFill>
                <a:srgbClr val="F07F4A">
                  <a:alpha val="40000"/>
                </a:srgbClr>
              </a:solidFill>
              <a:prstDash val="solid"/>
              <a:round/>
            </a:ln>
          </p:spPr>
          <p:txBody>
            <a:bodyPr/>
            <a:lstStyle/>
            <a:p/>
          </p:txBody>
        </p:sp>
        <p:sp>
          <p:nvSpPr>
            <p:cNvPr id="119" name="pt119"/>
            <p:cNvSpPr/>
            <p:nvPr/>
          </p:nvSpPr>
          <p:spPr>
            <a:xfrm>
              <a:off x="6307983" y="2871564"/>
              <a:ext cx="82923" cy="82923"/>
            </a:xfrm>
            <a:prstGeom prst="ellipse">
              <a:avLst/>
            </a:prstGeom>
            <a:solidFill>
              <a:srgbClr val="DF8B00">
                <a:alpha val="40000"/>
              </a:srgbClr>
            </a:solidFill>
            <a:ln w="9000" cap="rnd">
              <a:solidFill>
                <a:srgbClr val="DF8B00">
                  <a:alpha val="40000"/>
                </a:srgbClr>
              </a:solidFill>
              <a:prstDash val="solid"/>
              <a:round/>
            </a:ln>
          </p:spPr>
          <p:txBody>
            <a:bodyPr/>
            <a:lstStyle/>
            <a:p/>
          </p:txBody>
        </p:sp>
        <p:sp>
          <p:nvSpPr>
            <p:cNvPr id="120" name="pt120"/>
            <p:cNvSpPr/>
            <p:nvPr/>
          </p:nvSpPr>
          <p:spPr>
            <a:xfrm>
              <a:off x="6293846" y="2880073"/>
              <a:ext cx="65904" cy="65904"/>
            </a:xfrm>
            <a:prstGeom prst="ellipse">
              <a:avLst/>
            </a:prstGeom>
            <a:solidFill>
              <a:srgbClr val="F8766D">
                <a:alpha val="40000"/>
              </a:srgbClr>
            </a:solidFill>
            <a:ln w="9000" cap="rnd">
              <a:solidFill>
                <a:srgbClr val="F8766D">
                  <a:alpha val="40000"/>
                </a:srgbClr>
              </a:solidFill>
              <a:prstDash val="solid"/>
              <a:round/>
            </a:ln>
          </p:spPr>
          <p:txBody>
            <a:bodyPr/>
            <a:lstStyle/>
            <a:p/>
          </p:txBody>
        </p:sp>
        <p:sp>
          <p:nvSpPr>
            <p:cNvPr id="121" name="pt121"/>
            <p:cNvSpPr/>
            <p:nvPr/>
          </p:nvSpPr>
          <p:spPr>
            <a:xfrm>
              <a:off x="6227071" y="2858589"/>
              <a:ext cx="108873" cy="108873"/>
            </a:xfrm>
            <a:prstGeom prst="ellipse">
              <a:avLst/>
            </a:prstGeom>
            <a:solidFill>
              <a:srgbClr val="FF67A3">
                <a:alpha val="40000"/>
              </a:srgbClr>
            </a:solidFill>
            <a:ln w="9000" cap="rnd">
              <a:solidFill>
                <a:srgbClr val="FF67A3">
                  <a:alpha val="40000"/>
                </a:srgbClr>
              </a:solidFill>
              <a:prstDash val="solid"/>
              <a:round/>
            </a:ln>
          </p:spPr>
          <p:txBody>
            <a:bodyPr/>
            <a:lstStyle/>
            <a:p/>
          </p:txBody>
        </p:sp>
        <p:sp>
          <p:nvSpPr>
            <p:cNvPr id="122" name="pt122"/>
            <p:cNvSpPr/>
            <p:nvPr/>
          </p:nvSpPr>
          <p:spPr>
            <a:xfrm>
              <a:off x="6270411" y="2998834"/>
              <a:ext cx="67484" cy="67484"/>
            </a:xfrm>
            <a:prstGeom prst="ellipse">
              <a:avLst/>
            </a:prstGeom>
            <a:solidFill>
              <a:srgbClr val="F47A5D">
                <a:alpha val="40000"/>
              </a:srgbClr>
            </a:solidFill>
            <a:ln w="9000" cap="rnd">
              <a:solidFill>
                <a:srgbClr val="F47A5D">
                  <a:alpha val="40000"/>
                </a:srgbClr>
              </a:solidFill>
              <a:prstDash val="solid"/>
              <a:round/>
            </a:ln>
          </p:spPr>
          <p:txBody>
            <a:bodyPr/>
            <a:lstStyle/>
            <a:p/>
          </p:txBody>
        </p:sp>
        <p:sp>
          <p:nvSpPr>
            <p:cNvPr id="123" name="pt123"/>
            <p:cNvSpPr/>
            <p:nvPr/>
          </p:nvSpPr>
          <p:spPr>
            <a:xfrm>
              <a:off x="5958493" y="3280186"/>
              <a:ext cx="102534" cy="102534"/>
            </a:xfrm>
            <a:prstGeom prst="ellipse">
              <a:avLst/>
            </a:prstGeom>
            <a:solidFill>
              <a:srgbClr val="EB8333">
                <a:alpha val="40000"/>
              </a:srgbClr>
            </a:solidFill>
            <a:ln w="9000" cap="rnd">
              <a:solidFill>
                <a:srgbClr val="EB8333">
                  <a:alpha val="40000"/>
                </a:srgbClr>
              </a:solidFill>
              <a:prstDash val="solid"/>
              <a:round/>
            </a:ln>
          </p:spPr>
          <p:txBody>
            <a:bodyPr/>
            <a:lstStyle/>
            <a:p/>
          </p:txBody>
        </p:sp>
        <p:sp>
          <p:nvSpPr>
            <p:cNvPr id="124" name="pt124"/>
            <p:cNvSpPr/>
            <p:nvPr/>
          </p:nvSpPr>
          <p:spPr>
            <a:xfrm>
              <a:off x="6272605" y="2918607"/>
              <a:ext cx="108388" cy="108388"/>
            </a:xfrm>
            <a:prstGeom prst="ellipse">
              <a:avLst/>
            </a:prstGeom>
            <a:solidFill>
              <a:srgbClr val="D19300">
                <a:alpha val="40000"/>
              </a:srgbClr>
            </a:solidFill>
            <a:ln w="9000" cap="rnd">
              <a:solidFill>
                <a:srgbClr val="D19300">
                  <a:alpha val="40000"/>
                </a:srgbClr>
              </a:solidFill>
              <a:prstDash val="solid"/>
              <a:round/>
            </a:ln>
          </p:spPr>
          <p:txBody>
            <a:bodyPr/>
            <a:lstStyle/>
            <a:p/>
          </p:txBody>
        </p:sp>
        <p:sp>
          <p:nvSpPr>
            <p:cNvPr id="125" name="pt125"/>
            <p:cNvSpPr/>
            <p:nvPr/>
          </p:nvSpPr>
          <p:spPr>
            <a:xfrm>
              <a:off x="6141612" y="3043039"/>
              <a:ext cx="98626" cy="98626"/>
            </a:xfrm>
            <a:prstGeom prst="ellipse">
              <a:avLst/>
            </a:prstGeom>
            <a:solidFill>
              <a:srgbClr val="C29B00">
                <a:alpha val="40000"/>
              </a:srgbClr>
            </a:solidFill>
            <a:ln w="9000" cap="rnd">
              <a:solidFill>
                <a:srgbClr val="C29B00">
                  <a:alpha val="40000"/>
                </a:srgbClr>
              </a:solidFill>
              <a:prstDash val="solid"/>
              <a:round/>
            </a:ln>
          </p:spPr>
          <p:txBody>
            <a:bodyPr/>
            <a:lstStyle/>
            <a:p/>
          </p:txBody>
        </p:sp>
        <p:sp>
          <p:nvSpPr>
            <p:cNvPr id="126" name="pt126"/>
            <p:cNvSpPr/>
            <p:nvPr/>
          </p:nvSpPr>
          <p:spPr>
            <a:xfrm>
              <a:off x="6041546" y="3175751"/>
              <a:ext cx="72301" cy="72301"/>
            </a:xfrm>
            <a:prstGeom prst="ellipse">
              <a:avLst/>
            </a:prstGeom>
            <a:solidFill>
              <a:srgbClr val="E58703">
                <a:alpha val="40000"/>
              </a:srgbClr>
            </a:solidFill>
            <a:ln w="9000" cap="rnd">
              <a:solidFill>
                <a:srgbClr val="E58703">
                  <a:alpha val="40000"/>
                </a:srgbClr>
              </a:solidFill>
              <a:prstDash val="solid"/>
              <a:round/>
            </a:ln>
          </p:spPr>
          <p:txBody>
            <a:bodyPr/>
            <a:lstStyle/>
            <a:p/>
          </p:txBody>
        </p:sp>
        <p:sp>
          <p:nvSpPr>
            <p:cNvPr id="127" name="pt127"/>
            <p:cNvSpPr/>
            <p:nvPr/>
          </p:nvSpPr>
          <p:spPr>
            <a:xfrm>
              <a:off x="6312341" y="2875922"/>
              <a:ext cx="74207" cy="74207"/>
            </a:xfrm>
            <a:prstGeom prst="ellipse">
              <a:avLst/>
            </a:prstGeom>
            <a:solidFill>
              <a:srgbClr val="CA9700">
                <a:alpha val="40000"/>
              </a:srgbClr>
            </a:solidFill>
            <a:ln w="9000" cap="rnd">
              <a:solidFill>
                <a:srgbClr val="CA9700">
                  <a:alpha val="40000"/>
                </a:srgbClr>
              </a:solidFill>
              <a:prstDash val="solid"/>
              <a:round/>
            </a:ln>
          </p:spPr>
          <p:txBody>
            <a:bodyPr/>
            <a:lstStyle/>
            <a:p/>
          </p:txBody>
        </p:sp>
        <p:sp>
          <p:nvSpPr>
            <p:cNvPr id="128" name="pt128"/>
            <p:cNvSpPr/>
            <p:nvPr/>
          </p:nvSpPr>
          <p:spPr>
            <a:xfrm>
              <a:off x="5996954" y="3146563"/>
              <a:ext cx="70902" cy="70902"/>
            </a:xfrm>
            <a:prstGeom prst="ellipse">
              <a:avLst/>
            </a:prstGeom>
            <a:solidFill>
              <a:srgbClr val="D88F00">
                <a:alpha val="40000"/>
              </a:srgbClr>
            </a:solidFill>
            <a:ln w="9000" cap="rnd">
              <a:solidFill>
                <a:srgbClr val="D88F00">
                  <a:alpha val="40000"/>
                </a:srgbClr>
              </a:solidFill>
              <a:prstDash val="solid"/>
              <a:round/>
            </a:ln>
          </p:spPr>
          <p:txBody>
            <a:bodyPr/>
            <a:lstStyle/>
            <a:p/>
          </p:txBody>
        </p:sp>
        <p:sp>
          <p:nvSpPr>
            <p:cNvPr id="129" name="pt129"/>
            <p:cNvSpPr/>
            <p:nvPr/>
          </p:nvSpPr>
          <p:spPr>
            <a:xfrm>
              <a:off x="6116995" y="3078197"/>
              <a:ext cx="147860" cy="147860"/>
            </a:xfrm>
            <a:prstGeom prst="ellipse">
              <a:avLst/>
            </a:prstGeom>
            <a:solidFill>
              <a:srgbClr val="B99E00">
                <a:alpha val="40000"/>
              </a:srgbClr>
            </a:solidFill>
            <a:ln w="9000" cap="rnd">
              <a:solidFill>
                <a:srgbClr val="B99E00">
                  <a:alpha val="40000"/>
                </a:srgbClr>
              </a:solidFill>
              <a:prstDash val="solid"/>
              <a:round/>
            </a:ln>
          </p:spPr>
          <p:txBody>
            <a:bodyPr/>
            <a:lstStyle/>
            <a:p/>
          </p:txBody>
        </p:sp>
        <p:sp>
          <p:nvSpPr>
            <p:cNvPr id="130" name="pt130"/>
            <p:cNvSpPr/>
            <p:nvPr/>
          </p:nvSpPr>
          <p:spPr>
            <a:xfrm>
              <a:off x="6220165" y="2941346"/>
              <a:ext cx="122685" cy="122685"/>
            </a:xfrm>
            <a:prstGeom prst="ellipse">
              <a:avLst/>
            </a:prstGeom>
            <a:solidFill>
              <a:srgbClr val="AFA200">
                <a:alpha val="40000"/>
              </a:srgbClr>
            </a:solidFill>
            <a:ln w="9000" cap="rnd">
              <a:solidFill>
                <a:srgbClr val="AFA200">
                  <a:alpha val="40000"/>
                </a:srgbClr>
              </a:solidFill>
              <a:prstDash val="solid"/>
              <a:round/>
            </a:ln>
          </p:spPr>
          <p:txBody>
            <a:bodyPr/>
            <a:lstStyle/>
            <a:p/>
          </p:txBody>
        </p:sp>
        <p:sp>
          <p:nvSpPr>
            <p:cNvPr id="131" name="pt131"/>
            <p:cNvSpPr/>
            <p:nvPr/>
          </p:nvSpPr>
          <p:spPr>
            <a:xfrm>
              <a:off x="6183135" y="2919720"/>
              <a:ext cx="106162" cy="106162"/>
            </a:xfrm>
            <a:prstGeom prst="ellipse">
              <a:avLst/>
            </a:prstGeom>
            <a:solidFill>
              <a:srgbClr val="8DAB00">
                <a:alpha val="40000"/>
              </a:srgbClr>
            </a:solidFill>
            <a:ln w="9000" cap="rnd">
              <a:solidFill>
                <a:srgbClr val="8DAB00">
                  <a:alpha val="40000"/>
                </a:srgbClr>
              </a:solidFill>
              <a:prstDash val="solid"/>
              <a:round/>
            </a:ln>
          </p:spPr>
          <p:txBody>
            <a:bodyPr/>
            <a:lstStyle/>
            <a:p/>
          </p:txBody>
        </p:sp>
        <p:sp>
          <p:nvSpPr>
            <p:cNvPr id="132" name="pt132"/>
            <p:cNvSpPr/>
            <p:nvPr/>
          </p:nvSpPr>
          <p:spPr>
            <a:xfrm>
              <a:off x="6206766" y="2950592"/>
              <a:ext cx="104192" cy="104192"/>
            </a:xfrm>
            <a:prstGeom prst="ellipse">
              <a:avLst/>
            </a:prstGeom>
            <a:solidFill>
              <a:srgbClr val="FF62BB">
                <a:alpha val="40000"/>
              </a:srgbClr>
            </a:solidFill>
            <a:ln w="9000" cap="rnd">
              <a:solidFill>
                <a:srgbClr val="FF62BB">
                  <a:alpha val="40000"/>
                </a:srgbClr>
              </a:solidFill>
              <a:prstDash val="solid"/>
              <a:round/>
            </a:ln>
          </p:spPr>
          <p:txBody>
            <a:bodyPr/>
            <a:lstStyle/>
            <a:p/>
          </p:txBody>
        </p:sp>
        <p:sp>
          <p:nvSpPr>
            <p:cNvPr id="133" name="pt133"/>
            <p:cNvSpPr/>
            <p:nvPr/>
          </p:nvSpPr>
          <p:spPr>
            <a:xfrm>
              <a:off x="6218770" y="2992484"/>
              <a:ext cx="80184" cy="80184"/>
            </a:xfrm>
            <a:prstGeom prst="ellipse">
              <a:avLst/>
            </a:prstGeom>
            <a:solidFill>
              <a:srgbClr val="9AA800">
                <a:alpha val="40000"/>
              </a:srgbClr>
            </a:solidFill>
            <a:ln w="9000" cap="rnd">
              <a:solidFill>
                <a:srgbClr val="9AA800">
                  <a:alpha val="40000"/>
                </a:srgbClr>
              </a:solidFill>
              <a:prstDash val="solid"/>
              <a:round/>
            </a:ln>
          </p:spPr>
          <p:txBody>
            <a:bodyPr/>
            <a:lstStyle/>
            <a:p/>
          </p:txBody>
        </p:sp>
        <p:sp>
          <p:nvSpPr>
            <p:cNvPr id="134" name="pt134"/>
            <p:cNvSpPr/>
            <p:nvPr/>
          </p:nvSpPr>
          <p:spPr>
            <a:xfrm>
              <a:off x="6076533" y="3060381"/>
              <a:ext cx="183492" cy="183492"/>
            </a:xfrm>
            <a:prstGeom prst="ellipse">
              <a:avLst/>
            </a:prstGeom>
            <a:solidFill>
              <a:srgbClr val="13B700">
                <a:alpha val="40000"/>
              </a:srgbClr>
            </a:solidFill>
            <a:ln w="9000" cap="rnd">
              <a:solidFill>
                <a:srgbClr val="13B700">
                  <a:alpha val="40000"/>
                </a:srgbClr>
              </a:solidFill>
              <a:prstDash val="solid"/>
              <a:round/>
            </a:ln>
          </p:spPr>
          <p:txBody>
            <a:bodyPr/>
            <a:lstStyle/>
            <a:p/>
          </p:txBody>
        </p:sp>
        <p:sp>
          <p:nvSpPr>
            <p:cNvPr id="135" name="pt135"/>
            <p:cNvSpPr/>
            <p:nvPr/>
          </p:nvSpPr>
          <p:spPr>
            <a:xfrm>
              <a:off x="6255526" y="2924174"/>
              <a:ext cx="97254" cy="97254"/>
            </a:xfrm>
            <a:prstGeom prst="ellipse">
              <a:avLst/>
            </a:prstGeom>
            <a:solidFill>
              <a:srgbClr val="7FAE00">
                <a:alpha val="40000"/>
              </a:srgbClr>
            </a:solidFill>
            <a:ln w="9000" cap="rnd">
              <a:solidFill>
                <a:srgbClr val="7FAE00">
                  <a:alpha val="40000"/>
                </a:srgbClr>
              </a:solidFill>
              <a:prstDash val="solid"/>
              <a:round/>
            </a:ln>
          </p:spPr>
          <p:txBody>
            <a:bodyPr/>
            <a:lstStyle/>
            <a:p/>
          </p:txBody>
        </p:sp>
        <p:sp>
          <p:nvSpPr>
            <p:cNvPr id="136" name="pt136"/>
            <p:cNvSpPr/>
            <p:nvPr/>
          </p:nvSpPr>
          <p:spPr>
            <a:xfrm>
              <a:off x="6140807" y="2959812"/>
              <a:ext cx="145527" cy="145527"/>
            </a:xfrm>
            <a:prstGeom prst="ellipse">
              <a:avLst/>
            </a:prstGeom>
            <a:solidFill>
              <a:srgbClr val="FE61D0">
                <a:alpha val="40000"/>
              </a:srgbClr>
            </a:solidFill>
            <a:ln w="9000" cap="rnd">
              <a:solidFill>
                <a:srgbClr val="FE61D0">
                  <a:alpha val="40000"/>
                </a:srgbClr>
              </a:solidFill>
              <a:prstDash val="solid"/>
              <a:round/>
            </a:ln>
          </p:spPr>
          <p:txBody>
            <a:bodyPr/>
            <a:lstStyle/>
            <a:p/>
          </p:txBody>
        </p:sp>
        <p:sp>
          <p:nvSpPr>
            <p:cNvPr id="137" name="pt137"/>
            <p:cNvSpPr/>
            <p:nvPr/>
          </p:nvSpPr>
          <p:spPr>
            <a:xfrm>
              <a:off x="6106641" y="3113134"/>
              <a:ext cx="77985" cy="77985"/>
            </a:xfrm>
            <a:prstGeom prst="ellipse">
              <a:avLst/>
            </a:prstGeom>
            <a:solidFill>
              <a:srgbClr val="6FB000">
                <a:alpha val="40000"/>
              </a:srgbClr>
            </a:solidFill>
            <a:ln w="9000" cap="rnd">
              <a:solidFill>
                <a:srgbClr val="6FB000">
                  <a:alpha val="40000"/>
                </a:srgbClr>
              </a:solidFill>
              <a:prstDash val="solid"/>
              <a:round/>
            </a:ln>
          </p:spPr>
          <p:txBody>
            <a:bodyPr/>
            <a:lstStyle/>
            <a:p/>
          </p:txBody>
        </p:sp>
        <p:sp>
          <p:nvSpPr>
            <p:cNvPr id="138" name="pt138"/>
            <p:cNvSpPr/>
            <p:nvPr/>
          </p:nvSpPr>
          <p:spPr>
            <a:xfrm>
              <a:off x="6121901" y="3105749"/>
              <a:ext cx="92756" cy="92756"/>
            </a:xfrm>
            <a:prstGeom prst="ellipse">
              <a:avLst/>
            </a:prstGeom>
            <a:solidFill>
              <a:srgbClr val="5CB300">
                <a:alpha val="40000"/>
              </a:srgbClr>
            </a:solidFill>
            <a:ln w="9000" cap="rnd">
              <a:solidFill>
                <a:srgbClr val="5CB300">
                  <a:alpha val="40000"/>
                </a:srgbClr>
              </a:solidFill>
              <a:prstDash val="solid"/>
              <a:round/>
            </a:ln>
          </p:spPr>
          <p:txBody>
            <a:bodyPr/>
            <a:lstStyle/>
            <a:p/>
          </p:txBody>
        </p:sp>
        <p:sp>
          <p:nvSpPr>
            <p:cNvPr id="139" name="pt139"/>
            <p:cNvSpPr/>
            <p:nvPr/>
          </p:nvSpPr>
          <p:spPr>
            <a:xfrm>
              <a:off x="6193235" y="2914416"/>
              <a:ext cx="176545" cy="176545"/>
            </a:xfrm>
            <a:prstGeom prst="ellipse">
              <a:avLst/>
            </a:prstGeom>
            <a:solidFill>
              <a:srgbClr val="43B500">
                <a:alpha val="40000"/>
              </a:srgbClr>
            </a:solidFill>
            <a:ln w="9000" cap="rnd">
              <a:solidFill>
                <a:srgbClr val="43B500">
                  <a:alpha val="40000"/>
                </a:srgbClr>
              </a:solidFill>
              <a:prstDash val="solid"/>
              <a:round/>
            </a:ln>
          </p:spPr>
          <p:txBody>
            <a:bodyPr/>
            <a:lstStyle/>
            <a:p/>
          </p:txBody>
        </p:sp>
        <p:sp>
          <p:nvSpPr>
            <p:cNvPr id="140" name="pt140"/>
            <p:cNvSpPr/>
            <p:nvPr/>
          </p:nvSpPr>
          <p:spPr>
            <a:xfrm>
              <a:off x="6100502" y="3001929"/>
              <a:ext cx="180845" cy="180845"/>
            </a:xfrm>
            <a:prstGeom prst="ellipse">
              <a:avLst/>
            </a:prstGeom>
            <a:solidFill>
              <a:srgbClr val="FF6A97">
                <a:alpha val="40000"/>
              </a:srgbClr>
            </a:solidFill>
            <a:ln w="9000" cap="rnd">
              <a:solidFill>
                <a:srgbClr val="FF6A97">
                  <a:alpha val="40000"/>
                </a:srgbClr>
              </a:solidFill>
              <a:prstDash val="solid"/>
              <a:round/>
            </a:ln>
          </p:spPr>
          <p:txBody>
            <a:bodyPr/>
            <a:lstStyle/>
            <a:p/>
          </p:txBody>
        </p:sp>
        <p:sp>
          <p:nvSpPr>
            <p:cNvPr id="141" name="pt141"/>
            <p:cNvSpPr/>
            <p:nvPr/>
          </p:nvSpPr>
          <p:spPr>
            <a:xfrm>
              <a:off x="6298621" y="2862202"/>
              <a:ext cx="101647" cy="101647"/>
            </a:xfrm>
            <a:prstGeom prst="ellipse">
              <a:avLst/>
            </a:prstGeom>
            <a:solidFill>
              <a:srgbClr val="00B930">
                <a:alpha val="40000"/>
              </a:srgbClr>
            </a:solidFill>
            <a:ln w="9000" cap="rnd">
              <a:solidFill>
                <a:srgbClr val="00B930">
                  <a:alpha val="40000"/>
                </a:srgbClr>
              </a:solidFill>
              <a:prstDash val="solid"/>
              <a:round/>
            </a:ln>
          </p:spPr>
          <p:txBody>
            <a:bodyPr/>
            <a:lstStyle/>
            <a:p/>
          </p:txBody>
        </p:sp>
        <p:sp>
          <p:nvSpPr>
            <p:cNvPr id="142" name="pt142"/>
            <p:cNvSpPr/>
            <p:nvPr/>
          </p:nvSpPr>
          <p:spPr>
            <a:xfrm>
              <a:off x="6169433" y="3018326"/>
              <a:ext cx="88275" cy="88275"/>
            </a:xfrm>
            <a:prstGeom prst="ellipse">
              <a:avLst/>
            </a:prstGeom>
            <a:solidFill>
              <a:srgbClr val="A5A500">
                <a:alpha val="40000"/>
              </a:srgbClr>
            </a:solidFill>
            <a:ln w="9000" cap="rnd">
              <a:solidFill>
                <a:srgbClr val="A5A500">
                  <a:alpha val="40000"/>
                </a:srgbClr>
              </a:solidFill>
              <a:prstDash val="solid"/>
              <a:round/>
            </a:ln>
          </p:spPr>
          <p:txBody>
            <a:bodyPr/>
            <a:lstStyle/>
            <a:p/>
          </p:txBody>
        </p:sp>
        <p:sp>
          <p:nvSpPr>
            <p:cNvPr id="143" name="pt143"/>
            <p:cNvSpPr/>
            <p:nvPr/>
          </p:nvSpPr>
          <p:spPr>
            <a:xfrm>
              <a:off x="6297144" y="2860725"/>
              <a:ext cx="104600" cy="104600"/>
            </a:xfrm>
            <a:prstGeom prst="ellipse">
              <a:avLst/>
            </a:prstGeom>
            <a:solidFill>
              <a:srgbClr val="00BB47">
                <a:alpha val="40000"/>
              </a:srgbClr>
            </a:solidFill>
            <a:ln w="9000" cap="rnd">
              <a:solidFill>
                <a:srgbClr val="00BB47">
                  <a:alpha val="40000"/>
                </a:srgbClr>
              </a:solidFill>
              <a:prstDash val="solid"/>
              <a:round/>
            </a:ln>
          </p:spPr>
          <p:txBody>
            <a:bodyPr/>
            <a:lstStyle/>
            <a:p/>
          </p:txBody>
        </p:sp>
        <p:sp>
          <p:nvSpPr>
            <p:cNvPr id="144" name="pt144"/>
            <p:cNvSpPr/>
            <p:nvPr/>
          </p:nvSpPr>
          <p:spPr>
            <a:xfrm>
              <a:off x="6075045" y="3014521"/>
              <a:ext cx="95885" cy="95885"/>
            </a:xfrm>
            <a:prstGeom prst="ellipse">
              <a:avLst/>
            </a:prstGeom>
            <a:solidFill>
              <a:srgbClr val="00BE69">
                <a:alpha val="40000"/>
              </a:srgbClr>
            </a:solidFill>
            <a:ln w="9000" cap="rnd">
              <a:solidFill>
                <a:srgbClr val="00BE69">
                  <a:alpha val="40000"/>
                </a:srgbClr>
              </a:solidFill>
              <a:prstDash val="solid"/>
              <a:round/>
            </a:ln>
          </p:spPr>
          <p:txBody>
            <a:bodyPr/>
            <a:lstStyle/>
            <a:p/>
          </p:txBody>
        </p:sp>
        <p:sp>
          <p:nvSpPr>
            <p:cNvPr id="145" name="pt145"/>
            <p:cNvSpPr/>
            <p:nvPr/>
          </p:nvSpPr>
          <p:spPr>
            <a:xfrm>
              <a:off x="6154747" y="3086061"/>
              <a:ext cx="72355" cy="72355"/>
            </a:xfrm>
            <a:prstGeom prst="ellipse">
              <a:avLst/>
            </a:prstGeom>
            <a:solidFill>
              <a:srgbClr val="00BC59">
                <a:alpha val="40000"/>
              </a:srgbClr>
            </a:solidFill>
            <a:ln w="9000" cap="rnd">
              <a:solidFill>
                <a:srgbClr val="00BC59">
                  <a:alpha val="40000"/>
                </a:srgbClr>
              </a:solidFill>
              <a:prstDash val="solid"/>
              <a:round/>
            </a:ln>
          </p:spPr>
          <p:txBody>
            <a:bodyPr/>
            <a:lstStyle/>
            <a:p/>
          </p:txBody>
        </p:sp>
        <p:sp>
          <p:nvSpPr>
            <p:cNvPr id="146" name="pt146"/>
            <p:cNvSpPr/>
            <p:nvPr/>
          </p:nvSpPr>
          <p:spPr>
            <a:xfrm>
              <a:off x="6265769" y="2881884"/>
              <a:ext cx="122059" cy="122059"/>
            </a:xfrm>
            <a:prstGeom prst="ellipse">
              <a:avLst/>
            </a:prstGeom>
            <a:solidFill>
              <a:srgbClr val="00BF78">
                <a:alpha val="40000"/>
              </a:srgbClr>
            </a:solidFill>
            <a:ln w="9000" cap="rnd">
              <a:solidFill>
                <a:srgbClr val="00BF78">
                  <a:alpha val="40000"/>
                </a:srgbClr>
              </a:solidFill>
              <a:prstDash val="solid"/>
              <a:round/>
            </a:ln>
          </p:spPr>
          <p:txBody>
            <a:bodyPr/>
            <a:lstStyle/>
            <a:p/>
          </p:txBody>
        </p:sp>
        <p:sp>
          <p:nvSpPr>
            <p:cNvPr id="147" name="pt147"/>
            <p:cNvSpPr/>
            <p:nvPr/>
          </p:nvSpPr>
          <p:spPr>
            <a:xfrm>
              <a:off x="6183270" y="2927096"/>
              <a:ext cx="151184" cy="151184"/>
            </a:xfrm>
            <a:prstGeom prst="ellipse">
              <a:avLst/>
            </a:prstGeom>
            <a:solidFill>
              <a:srgbClr val="00C085">
                <a:alpha val="40000"/>
              </a:srgbClr>
            </a:solidFill>
            <a:ln w="9000" cap="rnd">
              <a:solidFill>
                <a:srgbClr val="00C085">
                  <a:alpha val="40000"/>
                </a:srgbClr>
              </a:solidFill>
              <a:prstDash val="solid"/>
              <a:round/>
            </a:ln>
          </p:spPr>
          <p:txBody>
            <a:bodyPr/>
            <a:lstStyle/>
            <a:p/>
          </p:txBody>
        </p:sp>
        <p:sp>
          <p:nvSpPr>
            <p:cNvPr id="148" name="pt148"/>
            <p:cNvSpPr/>
            <p:nvPr/>
          </p:nvSpPr>
          <p:spPr>
            <a:xfrm>
              <a:off x="6233750" y="2849864"/>
              <a:ext cx="186098" cy="186098"/>
            </a:xfrm>
            <a:prstGeom prst="ellipse">
              <a:avLst/>
            </a:prstGeom>
            <a:solidFill>
              <a:srgbClr val="00C092">
                <a:alpha val="40000"/>
              </a:srgbClr>
            </a:solidFill>
            <a:ln w="9000" cap="rnd">
              <a:solidFill>
                <a:srgbClr val="00C092">
                  <a:alpha val="40000"/>
                </a:srgbClr>
              </a:solidFill>
              <a:prstDash val="solid"/>
              <a:round/>
            </a:ln>
          </p:spPr>
          <p:txBody>
            <a:bodyPr/>
            <a:lstStyle/>
            <a:p/>
          </p:txBody>
        </p:sp>
        <p:sp>
          <p:nvSpPr>
            <p:cNvPr id="149" name="pt149"/>
            <p:cNvSpPr/>
            <p:nvPr/>
          </p:nvSpPr>
          <p:spPr>
            <a:xfrm>
              <a:off x="6302148" y="3074943"/>
              <a:ext cx="94593" cy="94593"/>
            </a:xfrm>
            <a:prstGeom prst="ellipse">
              <a:avLst/>
            </a:prstGeom>
            <a:solidFill>
              <a:srgbClr val="00C19E">
                <a:alpha val="40000"/>
              </a:srgbClr>
            </a:solidFill>
            <a:ln w="9000" cap="rnd">
              <a:solidFill>
                <a:srgbClr val="00C19E">
                  <a:alpha val="40000"/>
                </a:srgbClr>
              </a:solidFill>
              <a:prstDash val="solid"/>
              <a:round/>
            </a:ln>
          </p:spPr>
          <p:txBody>
            <a:bodyPr/>
            <a:lstStyle/>
            <a:p/>
          </p:txBody>
        </p:sp>
        <p:sp>
          <p:nvSpPr>
            <p:cNvPr id="150" name="pt150"/>
            <p:cNvSpPr/>
            <p:nvPr/>
          </p:nvSpPr>
          <p:spPr>
            <a:xfrm>
              <a:off x="6248572" y="2939866"/>
              <a:ext cx="65871" cy="65871"/>
            </a:xfrm>
            <a:prstGeom prst="ellipse">
              <a:avLst/>
            </a:prstGeom>
            <a:solidFill>
              <a:srgbClr val="CA7BFF">
                <a:alpha val="40000"/>
              </a:srgbClr>
            </a:solidFill>
            <a:ln w="9000" cap="rnd">
              <a:solidFill>
                <a:srgbClr val="CA7BFF">
                  <a:alpha val="40000"/>
                </a:srgbClr>
              </a:solidFill>
              <a:prstDash val="solid"/>
              <a:round/>
            </a:ln>
          </p:spPr>
          <p:txBody>
            <a:bodyPr/>
            <a:lstStyle/>
            <a:p/>
          </p:txBody>
        </p:sp>
        <p:sp>
          <p:nvSpPr>
            <p:cNvPr id="151" name="pt151"/>
            <p:cNvSpPr/>
            <p:nvPr/>
          </p:nvSpPr>
          <p:spPr>
            <a:xfrm>
              <a:off x="6260713" y="2876827"/>
              <a:ext cx="132172" cy="132172"/>
            </a:xfrm>
            <a:prstGeom prst="ellipse">
              <a:avLst/>
            </a:prstGeom>
            <a:solidFill>
              <a:srgbClr val="9B8EFF">
                <a:alpha val="40000"/>
              </a:srgbClr>
            </a:solidFill>
            <a:ln w="9000" cap="rnd">
              <a:solidFill>
                <a:srgbClr val="9B8EFF">
                  <a:alpha val="40000"/>
                </a:srgbClr>
              </a:solidFill>
              <a:prstDash val="solid"/>
              <a:round/>
            </a:ln>
          </p:spPr>
          <p:txBody>
            <a:bodyPr/>
            <a:lstStyle/>
            <a:p/>
          </p:txBody>
        </p:sp>
        <p:sp>
          <p:nvSpPr>
            <p:cNvPr id="152" name="pt152"/>
            <p:cNvSpPr/>
            <p:nvPr/>
          </p:nvSpPr>
          <p:spPr>
            <a:xfrm>
              <a:off x="6312018" y="2875599"/>
              <a:ext cx="74853" cy="74853"/>
            </a:xfrm>
            <a:prstGeom prst="ellipse">
              <a:avLst/>
            </a:prstGeom>
            <a:solidFill>
              <a:srgbClr val="00C0BF">
                <a:alpha val="40000"/>
              </a:srgbClr>
            </a:solidFill>
            <a:ln w="9000" cap="rnd">
              <a:solidFill>
                <a:srgbClr val="00C0BF">
                  <a:alpha val="40000"/>
                </a:srgbClr>
              </a:solidFill>
              <a:prstDash val="solid"/>
              <a:round/>
            </a:ln>
          </p:spPr>
          <p:txBody>
            <a:bodyPr/>
            <a:lstStyle/>
            <a:p/>
          </p:txBody>
        </p:sp>
        <p:sp>
          <p:nvSpPr>
            <p:cNvPr id="153" name="pt153"/>
            <p:cNvSpPr/>
            <p:nvPr/>
          </p:nvSpPr>
          <p:spPr>
            <a:xfrm>
              <a:off x="6103694" y="3080300"/>
              <a:ext cx="83879" cy="83879"/>
            </a:xfrm>
            <a:prstGeom prst="ellipse">
              <a:avLst/>
            </a:prstGeom>
            <a:solidFill>
              <a:srgbClr val="00C0B5">
                <a:alpha val="40000"/>
              </a:srgbClr>
            </a:solidFill>
            <a:ln w="9000" cap="rnd">
              <a:solidFill>
                <a:srgbClr val="00C0B5">
                  <a:alpha val="40000"/>
                </a:srgbClr>
              </a:solidFill>
              <a:prstDash val="solid"/>
              <a:round/>
            </a:ln>
          </p:spPr>
          <p:txBody>
            <a:bodyPr/>
            <a:lstStyle/>
            <a:p/>
          </p:txBody>
        </p:sp>
        <p:sp>
          <p:nvSpPr>
            <p:cNvPr id="154" name="pt154"/>
            <p:cNvSpPr/>
            <p:nvPr/>
          </p:nvSpPr>
          <p:spPr>
            <a:xfrm>
              <a:off x="6286787" y="2873014"/>
              <a:ext cx="80023" cy="80023"/>
            </a:xfrm>
            <a:prstGeom prst="ellipse">
              <a:avLst/>
            </a:prstGeom>
            <a:solidFill>
              <a:srgbClr val="00C1AA">
                <a:alpha val="40000"/>
              </a:srgbClr>
            </a:solidFill>
            <a:ln w="9000" cap="rnd">
              <a:solidFill>
                <a:srgbClr val="00C1AA">
                  <a:alpha val="40000"/>
                </a:srgbClr>
              </a:solidFill>
              <a:prstDash val="solid"/>
              <a:round/>
            </a:ln>
          </p:spPr>
          <p:txBody>
            <a:bodyPr/>
            <a:lstStyle/>
            <a:p/>
          </p:txBody>
        </p:sp>
        <p:sp>
          <p:nvSpPr>
            <p:cNvPr id="155" name="pt155"/>
            <p:cNvSpPr/>
            <p:nvPr/>
          </p:nvSpPr>
          <p:spPr>
            <a:xfrm>
              <a:off x="6290706" y="2906821"/>
              <a:ext cx="72185" cy="72185"/>
            </a:xfrm>
            <a:prstGeom prst="ellipse">
              <a:avLst/>
            </a:prstGeom>
            <a:solidFill>
              <a:srgbClr val="00BEC9">
                <a:alpha val="40000"/>
              </a:srgbClr>
            </a:solidFill>
            <a:ln w="9000" cap="rnd">
              <a:solidFill>
                <a:srgbClr val="00BEC9">
                  <a:alpha val="40000"/>
                </a:srgbClr>
              </a:solidFill>
              <a:prstDash val="solid"/>
              <a:round/>
            </a:ln>
          </p:spPr>
          <p:txBody>
            <a:bodyPr/>
            <a:lstStyle/>
            <a:p/>
          </p:txBody>
        </p:sp>
        <p:sp>
          <p:nvSpPr>
            <p:cNvPr id="156" name="pt156"/>
            <p:cNvSpPr/>
            <p:nvPr/>
          </p:nvSpPr>
          <p:spPr>
            <a:xfrm>
              <a:off x="6316898" y="2880480"/>
              <a:ext cx="65092" cy="65092"/>
            </a:xfrm>
            <a:prstGeom prst="ellipse">
              <a:avLst/>
            </a:prstGeom>
            <a:solidFill>
              <a:srgbClr val="00BDD3">
                <a:alpha val="40000"/>
              </a:srgbClr>
            </a:solidFill>
            <a:ln w="9000" cap="rnd">
              <a:solidFill>
                <a:srgbClr val="00BDD3">
                  <a:alpha val="40000"/>
                </a:srgbClr>
              </a:solidFill>
              <a:prstDash val="solid"/>
              <a:round/>
            </a:ln>
          </p:spPr>
          <p:txBody>
            <a:bodyPr/>
            <a:lstStyle/>
            <a:p/>
          </p:txBody>
        </p:sp>
        <p:sp>
          <p:nvSpPr>
            <p:cNvPr id="157" name="pt157"/>
            <p:cNvSpPr/>
            <p:nvPr/>
          </p:nvSpPr>
          <p:spPr>
            <a:xfrm>
              <a:off x="6233825" y="2925119"/>
              <a:ext cx="95364" cy="95364"/>
            </a:xfrm>
            <a:prstGeom prst="ellipse">
              <a:avLst/>
            </a:prstGeom>
            <a:solidFill>
              <a:srgbClr val="00B2F3">
                <a:alpha val="40000"/>
              </a:srgbClr>
            </a:solidFill>
            <a:ln w="9000" cap="rnd">
              <a:solidFill>
                <a:srgbClr val="00B2F3">
                  <a:alpha val="40000"/>
                </a:srgbClr>
              </a:solidFill>
              <a:prstDash val="solid"/>
              <a:round/>
            </a:ln>
          </p:spPr>
          <p:txBody>
            <a:bodyPr/>
            <a:lstStyle/>
            <a:p/>
          </p:txBody>
        </p:sp>
        <p:sp>
          <p:nvSpPr>
            <p:cNvPr id="158" name="pt158"/>
            <p:cNvSpPr/>
            <p:nvPr/>
          </p:nvSpPr>
          <p:spPr>
            <a:xfrm>
              <a:off x="6272552" y="2941200"/>
              <a:ext cx="63202" cy="63202"/>
            </a:xfrm>
            <a:prstGeom prst="ellipse">
              <a:avLst/>
            </a:prstGeom>
            <a:solidFill>
              <a:srgbClr val="00AAFE">
                <a:alpha val="40000"/>
              </a:srgbClr>
            </a:solidFill>
            <a:ln w="9000" cap="rnd">
              <a:solidFill>
                <a:srgbClr val="00AAFE">
                  <a:alpha val="40000"/>
                </a:srgbClr>
              </a:solidFill>
              <a:prstDash val="solid"/>
              <a:round/>
            </a:ln>
          </p:spPr>
          <p:txBody>
            <a:bodyPr/>
            <a:lstStyle/>
            <a:p/>
          </p:txBody>
        </p:sp>
        <p:sp>
          <p:nvSpPr>
            <p:cNvPr id="159" name="pt159"/>
            <p:cNvSpPr/>
            <p:nvPr/>
          </p:nvSpPr>
          <p:spPr>
            <a:xfrm>
              <a:off x="6130288" y="3001826"/>
              <a:ext cx="121275" cy="121275"/>
            </a:xfrm>
            <a:prstGeom prst="ellipse">
              <a:avLst/>
            </a:prstGeom>
            <a:solidFill>
              <a:srgbClr val="00B9E4">
                <a:alpha val="40000"/>
              </a:srgbClr>
            </a:solidFill>
            <a:ln w="9000" cap="rnd">
              <a:solidFill>
                <a:srgbClr val="00B9E4">
                  <a:alpha val="40000"/>
                </a:srgbClr>
              </a:solidFill>
              <a:prstDash val="solid"/>
              <a:round/>
            </a:ln>
          </p:spPr>
          <p:txBody>
            <a:bodyPr/>
            <a:lstStyle/>
            <a:p/>
          </p:txBody>
        </p:sp>
        <p:sp>
          <p:nvSpPr>
            <p:cNvPr id="160" name="pt160"/>
            <p:cNvSpPr/>
            <p:nvPr/>
          </p:nvSpPr>
          <p:spPr>
            <a:xfrm>
              <a:off x="6317109" y="2970353"/>
              <a:ext cx="64671" cy="64671"/>
            </a:xfrm>
            <a:prstGeom prst="ellipse">
              <a:avLst/>
            </a:prstGeom>
            <a:solidFill>
              <a:srgbClr val="00BBDC">
                <a:alpha val="40000"/>
              </a:srgbClr>
            </a:solidFill>
            <a:ln w="9000" cap="rnd">
              <a:solidFill>
                <a:srgbClr val="00BBDC">
                  <a:alpha val="40000"/>
                </a:srgbClr>
              </a:solidFill>
              <a:prstDash val="solid"/>
              <a:round/>
            </a:ln>
          </p:spPr>
          <p:txBody>
            <a:bodyPr/>
            <a:lstStyle/>
            <a:p/>
          </p:txBody>
        </p:sp>
        <p:sp>
          <p:nvSpPr>
            <p:cNvPr id="161" name="pt161"/>
            <p:cNvSpPr/>
            <p:nvPr/>
          </p:nvSpPr>
          <p:spPr>
            <a:xfrm>
              <a:off x="6051517" y="3073413"/>
              <a:ext cx="97651" cy="97651"/>
            </a:xfrm>
            <a:prstGeom prst="ellipse">
              <a:avLst/>
            </a:prstGeom>
            <a:solidFill>
              <a:srgbClr val="00B6EC">
                <a:alpha val="40000"/>
              </a:srgbClr>
            </a:solidFill>
            <a:ln w="9000" cap="rnd">
              <a:solidFill>
                <a:srgbClr val="00B6EC">
                  <a:alpha val="40000"/>
                </a:srgbClr>
              </a:solidFill>
              <a:prstDash val="solid"/>
              <a:round/>
            </a:ln>
          </p:spPr>
          <p:txBody>
            <a:bodyPr/>
            <a:lstStyle/>
            <a:p/>
          </p:txBody>
        </p:sp>
        <p:sp>
          <p:nvSpPr>
            <p:cNvPr id="162" name="pt162"/>
            <p:cNvSpPr/>
            <p:nvPr/>
          </p:nvSpPr>
          <p:spPr>
            <a:xfrm>
              <a:off x="6297230" y="2860812"/>
              <a:ext cx="104428" cy="104428"/>
            </a:xfrm>
            <a:prstGeom prst="ellipse">
              <a:avLst/>
            </a:prstGeom>
            <a:solidFill>
              <a:srgbClr val="00AEF9">
                <a:alpha val="40000"/>
              </a:srgbClr>
            </a:solidFill>
            <a:ln w="9000" cap="rnd">
              <a:solidFill>
                <a:srgbClr val="00AEF9">
                  <a:alpha val="40000"/>
                </a:srgbClr>
              </a:solidFill>
              <a:prstDash val="solid"/>
              <a:round/>
            </a:ln>
          </p:spPr>
          <p:txBody>
            <a:bodyPr/>
            <a:lstStyle/>
            <a:p/>
          </p:txBody>
        </p:sp>
        <p:sp>
          <p:nvSpPr>
            <p:cNvPr id="163" name="pt163"/>
            <p:cNvSpPr/>
            <p:nvPr/>
          </p:nvSpPr>
          <p:spPr>
            <a:xfrm>
              <a:off x="5551682" y="3191333"/>
              <a:ext cx="100913" cy="100913"/>
            </a:xfrm>
            <a:prstGeom prst="ellipse">
              <a:avLst/>
            </a:prstGeom>
            <a:solidFill>
              <a:srgbClr val="00A5FF">
                <a:alpha val="40000"/>
              </a:srgbClr>
            </a:solidFill>
            <a:ln w="9000" cap="rnd">
              <a:solidFill>
                <a:srgbClr val="00A5FF">
                  <a:alpha val="40000"/>
                </a:srgbClr>
              </a:solidFill>
              <a:prstDash val="solid"/>
              <a:round/>
            </a:ln>
          </p:spPr>
          <p:txBody>
            <a:bodyPr/>
            <a:lstStyle/>
            <a:p/>
          </p:txBody>
        </p:sp>
        <p:sp>
          <p:nvSpPr>
            <p:cNvPr id="164" name="pt164"/>
            <p:cNvSpPr/>
            <p:nvPr/>
          </p:nvSpPr>
          <p:spPr>
            <a:xfrm>
              <a:off x="6296985" y="2860566"/>
              <a:ext cx="104919" cy="104919"/>
            </a:xfrm>
            <a:prstGeom prst="ellipse">
              <a:avLst/>
            </a:prstGeom>
            <a:solidFill>
              <a:srgbClr val="6B9AFF">
                <a:alpha val="40000"/>
              </a:srgbClr>
            </a:solidFill>
            <a:ln w="9000" cap="rnd">
              <a:solidFill>
                <a:srgbClr val="6B9AFF">
                  <a:alpha val="40000"/>
                </a:srgbClr>
              </a:solidFill>
              <a:prstDash val="solid"/>
              <a:round/>
            </a:ln>
          </p:spPr>
          <p:txBody>
            <a:bodyPr/>
            <a:lstStyle/>
            <a:p/>
          </p:txBody>
        </p:sp>
        <p:sp>
          <p:nvSpPr>
            <p:cNvPr id="165" name="pt165"/>
            <p:cNvSpPr/>
            <p:nvPr/>
          </p:nvSpPr>
          <p:spPr>
            <a:xfrm>
              <a:off x="6164639" y="2960999"/>
              <a:ext cx="143154" cy="143154"/>
            </a:xfrm>
            <a:prstGeom prst="ellipse">
              <a:avLst/>
            </a:prstGeom>
            <a:solidFill>
              <a:srgbClr val="48A0FF">
                <a:alpha val="40000"/>
              </a:srgbClr>
            </a:solidFill>
            <a:ln w="9000" cap="rnd">
              <a:solidFill>
                <a:srgbClr val="48A0FF">
                  <a:alpha val="40000"/>
                </a:srgbClr>
              </a:solidFill>
              <a:prstDash val="solid"/>
              <a:round/>
            </a:ln>
          </p:spPr>
          <p:txBody>
            <a:bodyPr/>
            <a:lstStyle/>
            <a:p/>
          </p:txBody>
        </p:sp>
        <p:sp>
          <p:nvSpPr>
            <p:cNvPr id="166" name="pt166"/>
            <p:cNvSpPr/>
            <p:nvPr/>
          </p:nvSpPr>
          <p:spPr>
            <a:xfrm>
              <a:off x="6279767" y="2925769"/>
              <a:ext cx="94064" cy="94064"/>
            </a:xfrm>
            <a:prstGeom prst="ellipse">
              <a:avLst/>
            </a:prstGeom>
            <a:solidFill>
              <a:srgbClr val="F066EA">
                <a:alpha val="40000"/>
              </a:srgbClr>
            </a:solidFill>
            <a:ln w="9000" cap="rnd">
              <a:solidFill>
                <a:srgbClr val="F066EA">
                  <a:alpha val="40000"/>
                </a:srgbClr>
              </a:solidFill>
              <a:prstDash val="solid"/>
              <a:round/>
            </a:ln>
          </p:spPr>
          <p:txBody>
            <a:bodyPr/>
            <a:lstStyle/>
            <a:p/>
          </p:txBody>
        </p:sp>
        <p:sp>
          <p:nvSpPr>
            <p:cNvPr id="167" name="pt167"/>
            <p:cNvSpPr/>
            <p:nvPr/>
          </p:nvSpPr>
          <p:spPr>
            <a:xfrm>
              <a:off x="6215121" y="2899172"/>
              <a:ext cx="87482" cy="87482"/>
            </a:xfrm>
            <a:prstGeom prst="ellipse">
              <a:avLst/>
            </a:prstGeom>
            <a:solidFill>
              <a:srgbClr val="8594FF">
                <a:alpha val="40000"/>
              </a:srgbClr>
            </a:solidFill>
            <a:ln w="9000" cap="rnd">
              <a:solidFill>
                <a:srgbClr val="8594FF">
                  <a:alpha val="40000"/>
                </a:srgbClr>
              </a:solidFill>
              <a:prstDash val="solid"/>
              <a:round/>
            </a:ln>
          </p:spPr>
          <p:txBody>
            <a:bodyPr/>
            <a:lstStyle/>
            <a:p/>
          </p:txBody>
        </p:sp>
        <p:sp>
          <p:nvSpPr>
            <p:cNvPr id="168" name="pt168"/>
            <p:cNvSpPr/>
            <p:nvPr/>
          </p:nvSpPr>
          <p:spPr>
            <a:xfrm>
              <a:off x="5811932" y="3179836"/>
              <a:ext cx="123908" cy="123908"/>
            </a:xfrm>
            <a:prstGeom prst="ellipse">
              <a:avLst/>
            </a:prstGeom>
            <a:solidFill>
              <a:srgbClr val="AD87FF">
                <a:alpha val="40000"/>
              </a:srgbClr>
            </a:solidFill>
            <a:ln w="9000" cap="rnd">
              <a:solidFill>
                <a:srgbClr val="AD87FF">
                  <a:alpha val="40000"/>
                </a:srgbClr>
              </a:solidFill>
              <a:prstDash val="solid"/>
              <a:round/>
            </a:ln>
          </p:spPr>
          <p:txBody>
            <a:bodyPr/>
            <a:lstStyle/>
            <a:p/>
          </p:txBody>
        </p:sp>
        <p:sp>
          <p:nvSpPr>
            <p:cNvPr id="169" name="pt169"/>
            <p:cNvSpPr/>
            <p:nvPr/>
          </p:nvSpPr>
          <p:spPr>
            <a:xfrm>
              <a:off x="6191795" y="2860443"/>
              <a:ext cx="224717" cy="224717"/>
            </a:xfrm>
            <a:prstGeom prst="ellipse">
              <a:avLst/>
            </a:prstGeom>
            <a:solidFill>
              <a:srgbClr val="BD81FF">
                <a:alpha val="40000"/>
              </a:srgbClr>
            </a:solidFill>
            <a:ln w="9000" cap="rnd">
              <a:solidFill>
                <a:srgbClr val="BD81FF">
                  <a:alpha val="40000"/>
                </a:srgbClr>
              </a:solidFill>
              <a:prstDash val="solid"/>
              <a:round/>
            </a:ln>
          </p:spPr>
          <p:txBody>
            <a:bodyPr/>
            <a:lstStyle/>
            <a:p/>
          </p:txBody>
        </p:sp>
        <p:sp>
          <p:nvSpPr>
            <p:cNvPr id="170" name="pt170"/>
            <p:cNvSpPr/>
            <p:nvPr/>
          </p:nvSpPr>
          <p:spPr>
            <a:xfrm>
              <a:off x="6220197" y="2918733"/>
              <a:ext cx="167912" cy="167912"/>
            </a:xfrm>
            <a:prstGeom prst="ellipse">
              <a:avLst/>
            </a:prstGeom>
            <a:solidFill>
              <a:srgbClr val="E06FF8">
                <a:alpha val="40000"/>
              </a:srgbClr>
            </a:solidFill>
            <a:ln w="9000" cap="rnd">
              <a:solidFill>
                <a:srgbClr val="E06FF8">
                  <a:alpha val="40000"/>
                </a:srgbClr>
              </a:solidFill>
              <a:prstDash val="solid"/>
              <a:round/>
            </a:ln>
          </p:spPr>
          <p:txBody>
            <a:bodyPr/>
            <a:lstStyle/>
            <a:p/>
          </p:txBody>
        </p:sp>
        <p:sp>
          <p:nvSpPr>
            <p:cNvPr id="171" name="pt171"/>
            <p:cNvSpPr/>
            <p:nvPr/>
          </p:nvSpPr>
          <p:spPr>
            <a:xfrm>
              <a:off x="6081943" y="2991531"/>
              <a:ext cx="82090" cy="82090"/>
            </a:xfrm>
            <a:prstGeom prst="ellipse">
              <a:avLst/>
            </a:prstGeom>
            <a:solidFill>
              <a:srgbClr val="FA62D9">
                <a:alpha val="40000"/>
              </a:srgbClr>
            </a:solidFill>
            <a:ln w="9000" cap="rnd">
              <a:solidFill>
                <a:srgbClr val="FA62D9">
                  <a:alpha val="40000"/>
                </a:srgbClr>
              </a:solidFill>
              <a:prstDash val="solid"/>
              <a:round/>
            </a:ln>
          </p:spPr>
          <p:txBody>
            <a:bodyPr/>
            <a:lstStyle/>
            <a:p/>
          </p:txBody>
        </p:sp>
        <p:sp>
          <p:nvSpPr>
            <p:cNvPr id="172" name="pt172"/>
            <p:cNvSpPr/>
            <p:nvPr/>
          </p:nvSpPr>
          <p:spPr>
            <a:xfrm>
              <a:off x="6136454" y="3209964"/>
              <a:ext cx="63651" cy="63651"/>
            </a:xfrm>
            <a:prstGeom prst="ellipse">
              <a:avLst/>
            </a:prstGeom>
            <a:solidFill>
              <a:srgbClr val="D675FD">
                <a:alpha val="40000"/>
              </a:srgbClr>
            </a:solidFill>
            <a:ln w="9000" cap="rnd">
              <a:solidFill>
                <a:srgbClr val="D675FD">
                  <a:alpha val="40000"/>
                </a:srgbClr>
              </a:solidFill>
              <a:prstDash val="solid"/>
              <a:round/>
            </a:ln>
          </p:spPr>
          <p:txBody>
            <a:bodyPr/>
            <a:lstStyle/>
            <a:p/>
          </p:txBody>
        </p:sp>
        <p:sp>
          <p:nvSpPr>
            <p:cNvPr id="173" name="pt173"/>
            <p:cNvSpPr/>
            <p:nvPr/>
          </p:nvSpPr>
          <p:spPr>
            <a:xfrm>
              <a:off x="6233731" y="2925024"/>
              <a:ext cx="95553" cy="95553"/>
            </a:xfrm>
            <a:prstGeom prst="ellipse">
              <a:avLst/>
            </a:prstGeom>
            <a:solidFill>
              <a:srgbClr val="F663E2">
                <a:alpha val="40000"/>
              </a:srgbClr>
            </a:solidFill>
            <a:ln w="9000" cap="rnd">
              <a:solidFill>
                <a:srgbClr val="F663E2">
                  <a:alpha val="40000"/>
                </a:srgbClr>
              </a:solidFill>
              <a:prstDash val="solid"/>
              <a:round/>
            </a:ln>
          </p:spPr>
          <p:txBody>
            <a:bodyPr/>
            <a:lstStyle/>
            <a:p/>
          </p:txBody>
        </p:sp>
        <p:sp>
          <p:nvSpPr>
            <p:cNvPr id="174" name="pt174"/>
            <p:cNvSpPr/>
            <p:nvPr/>
          </p:nvSpPr>
          <p:spPr>
            <a:xfrm>
              <a:off x="6182432" y="2889129"/>
              <a:ext cx="107569" cy="107569"/>
            </a:xfrm>
            <a:prstGeom prst="ellipse">
              <a:avLst/>
            </a:prstGeom>
            <a:solidFill>
              <a:srgbClr val="FF61C5">
                <a:alpha val="40000"/>
              </a:srgbClr>
            </a:solidFill>
            <a:ln w="9000" cap="rnd">
              <a:solidFill>
                <a:srgbClr val="FF61C5">
                  <a:alpha val="40000"/>
                </a:srgbClr>
              </a:solidFill>
              <a:prstDash val="solid"/>
              <a:round/>
            </a:ln>
          </p:spPr>
          <p:txBody>
            <a:bodyPr/>
            <a:lstStyle/>
            <a:p/>
          </p:txBody>
        </p:sp>
        <p:sp>
          <p:nvSpPr>
            <p:cNvPr id="175" name="pt175"/>
            <p:cNvSpPr/>
            <p:nvPr/>
          </p:nvSpPr>
          <p:spPr>
            <a:xfrm>
              <a:off x="6069109" y="2895357"/>
              <a:ext cx="334215" cy="334215"/>
            </a:xfrm>
            <a:prstGeom prst="ellipse">
              <a:avLst/>
            </a:prstGeom>
            <a:solidFill>
              <a:srgbClr val="FE6E8A">
                <a:alpha val="40000"/>
              </a:srgbClr>
            </a:solidFill>
            <a:ln w="9000" cap="rnd">
              <a:solidFill>
                <a:srgbClr val="FE6E8A">
                  <a:alpha val="40000"/>
                </a:srgbClr>
              </a:solidFill>
              <a:prstDash val="solid"/>
              <a:round/>
            </a:ln>
          </p:spPr>
          <p:txBody>
            <a:bodyPr/>
            <a:lstStyle/>
            <a:p/>
          </p:txBody>
        </p:sp>
        <p:sp>
          <p:nvSpPr>
            <p:cNvPr id="176" name="pt176"/>
            <p:cNvSpPr/>
            <p:nvPr/>
          </p:nvSpPr>
          <p:spPr>
            <a:xfrm>
              <a:off x="6269769" y="2878641"/>
              <a:ext cx="68769" cy="68769"/>
            </a:xfrm>
            <a:prstGeom prst="ellipse">
              <a:avLst/>
            </a:prstGeom>
            <a:solidFill>
              <a:srgbClr val="E96AF1">
                <a:alpha val="40000"/>
              </a:srgbClr>
            </a:solidFill>
            <a:ln w="9000" cap="rnd">
              <a:solidFill>
                <a:srgbClr val="E96AF1">
                  <a:alpha val="40000"/>
                </a:srgbClr>
              </a:solidFill>
              <a:prstDash val="solid"/>
              <a:round/>
            </a:ln>
          </p:spPr>
          <p:txBody>
            <a:bodyPr/>
            <a:lstStyle/>
            <a:p/>
          </p:txBody>
        </p:sp>
        <p:sp>
          <p:nvSpPr>
            <p:cNvPr id="177" name="pt177"/>
            <p:cNvSpPr/>
            <p:nvPr/>
          </p:nvSpPr>
          <p:spPr>
            <a:xfrm>
              <a:off x="6241004" y="3051848"/>
              <a:ext cx="81006" cy="81006"/>
            </a:xfrm>
            <a:prstGeom prst="ellipse">
              <a:avLst/>
            </a:prstGeom>
            <a:solidFill>
              <a:srgbClr val="FF64AF">
                <a:alpha val="40000"/>
              </a:srgbClr>
            </a:solidFill>
            <a:ln w="9000" cap="rnd">
              <a:solidFill>
                <a:srgbClr val="FF64AF">
                  <a:alpha val="40000"/>
                </a:srgbClr>
              </a:solidFill>
              <a:prstDash val="solid"/>
              <a:round/>
            </a:ln>
          </p:spPr>
          <p:txBody>
            <a:bodyPr/>
            <a:lstStyle/>
            <a:p/>
          </p:txBody>
        </p:sp>
        <p:sp>
          <p:nvSpPr>
            <p:cNvPr id="178" name="pt178"/>
            <p:cNvSpPr/>
            <p:nvPr/>
          </p:nvSpPr>
          <p:spPr>
            <a:xfrm>
              <a:off x="6214342" y="3017944"/>
              <a:ext cx="89040" cy="89040"/>
            </a:xfrm>
            <a:prstGeom prst="ellipse">
              <a:avLst/>
            </a:prstGeom>
            <a:solidFill>
              <a:srgbClr val="FB727C">
                <a:alpha val="40000"/>
              </a:srgbClr>
            </a:solidFill>
            <a:ln w="9000" cap="rnd">
              <a:solidFill>
                <a:srgbClr val="FB727C">
                  <a:alpha val="40000"/>
                </a:srgbClr>
              </a:solidFill>
              <a:prstDash val="solid"/>
              <a:round/>
            </a:ln>
          </p:spPr>
          <p:txBody>
            <a:bodyPr/>
            <a:lstStyle/>
            <a:p/>
          </p:txBody>
        </p:sp>
        <p:sp>
          <p:nvSpPr>
            <p:cNvPr id="179" name="pl179"/>
            <p:cNvSpPr/>
            <p:nvPr/>
          </p:nvSpPr>
          <p:spPr>
            <a:xfrm>
              <a:off x="3965991" y="1949149"/>
              <a:ext cx="3113775" cy="4109550"/>
            </a:xfrm>
            <a:custGeom>
              <a:avLst/>
              <a:pathLst>
                <a:path w="3113775" h="4109550">
                  <a:moveTo>
                    <a:pt x="0" y="4109550"/>
                  </a:moveTo>
                  <a:lnTo>
                    <a:pt x="0" y="4109550"/>
                  </a:lnTo>
                  <a:lnTo>
                    <a:pt x="3113775" y="0"/>
                  </a:lnTo>
                </a:path>
              </a:pathLst>
            </a:custGeom>
            <a:ln w="13550" cap="flat">
              <a:solidFill>
                <a:srgbClr val="000000">
                  <a:alpha val="25098"/>
                </a:srgbClr>
              </a:solidFill>
              <a:prstDash val="solid"/>
              <a:round/>
            </a:ln>
          </p:spPr>
          <p:txBody>
            <a:bodyPr/>
            <a:lstStyle/>
            <a:p/>
          </p:txBody>
        </p:sp>
        <p:sp>
          <p:nvSpPr>
            <p:cNvPr id="180" name="tx180"/>
            <p:cNvSpPr/>
            <p:nvPr/>
          </p:nvSpPr>
          <p:spPr>
            <a:xfrm>
              <a:off x="5842697" y="3391430"/>
              <a:ext cx="175814" cy="8997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EB8333">
                      <a:alpha val="100000"/>
                    </a:srgbClr>
                  </a:solidFill>
                  <a:latin typeface="Arial"/>
                  <a:cs typeface="Arial"/>
                </a:rPr>
                <a:t>aut</a:t>
              </a:r>
            </a:p>
          </p:txBody>
        </p:sp>
        <p:sp>
          <p:nvSpPr>
            <p:cNvPr id="181" name="tx181"/>
            <p:cNvSpPr/>
            <p:nvPr/>
          </p:nvSpPr>
          <p:spPr>
            <a:xfrm>
              <a:off x="5354167" y="3299564"/>
              <a:ext cx="211013" cy="92198"/>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A5FF">
                      <a:alpha val="100000"/>
                    </a:srgbClr>
                  </a:solidFill>
                  <a:latin typeface="Arial"/>
                  <a:cs typeface="Arial"/>
                </a:rPr>
                <a:t>pan</a:t>
              </a:r>
            </a:p>
          </p:txBody>
        </p:sp>
        <p:sp>
          <p:nvSpPr>
            <p:cNvPr id="182" name="tx182"/>
            <p:cNvSpPr/>
            <p:nvPr/>
          </p:nvSpPr>
          <p:spPr>
            <a:xfrm>
              <a:off x="5972903" y="5599752"/>
              <a:ext cx="798375"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7CCD7C">
                      <a:alpha val="100000"/>
                    </a:srgbClr>
                  </a:solidFill>
                  <a:latin typeface="Arial"/>
                  <a:cs typeface="Arial"/>
                </a:rPr>
                <a:t>Improved (n=10)</a:t>
              </a:r>
            </a:p>
          </p:txBody>
        </p:sp>
        <p:sp>
          <p:nvSpPr>
            <p:cNvPr id="183" name="tx183"/>
            <p:cNvSpPr/>
            <p:nvPr/>
          </p:nvSpPr>
          <p:spPr>
            <a:xfrm>
              <a:off x="4140158" y="2371887"/>
              <a:ext cx="840562"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2231A">
                      <a:alpha val="100000"/>
                    </a:srgbClr>
                  </a:solidFill>
                  <a:latin typeface="Arial"/>
                  <a:cs typeface="Arial"/>
                </a:rPr>
                <a:t>Worsened (n=29)</a:t>
              </a:r>
            </a:p>
          </p:txBody>
        </p:sp>
        <p:sp>
          <p:nvSpPr>
            <p:cNvPr id="184" name="tx184"/>
            <p:cNvSpPr/>
            <p:nvPr/>
          </p:nvSpPr>
          <p:spPr>
            <a:xfrm>
              <a:off x="6396934" y="2371887"/>
              <a:ext cx="629680"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A9A9A9">
                      <a:alpha val="100000"/>
                    </a:srgbClr>
                  </a:solidFill>
                  <a:latin typeface="Arial"/>
                  <a:cs typeface="Arial"/>
                </a:rPr>
                <a:t>Same (n=22)</a:t>
              </a:r>
            </a:p>
          </p:txBody>
        </p:sp>
        <p:sp>
          <p:nvSpPr>
            <p:cNvPr id="185" name="rc185"/>
            <p:cNvSpPr/>
            <p:nvPr/>
          </p:nvSpPr>
          <p:spPr>
            <a:xfrm>
              <a:off x="3965991" y="1949149"/>
              <a:ext cx="3113775" cy="4109550"/>
            </a:xfrm>
            <a:prstGeom prst="rect">
              <a:avLst/>
            </a:prstGeom>
            <a:ln w="13550" cap="rnd">
              <a:solidFill>
                <a:srgbClr val="B3B3B3">
                  <a:alpha val="100000"/>
                </a:srgbClr>
              </a:solidFill>
              <a:prstDash val="solid"/>
              <a:round/>
            </a:ln>
          </p:spPr>
          <p:txBody>
            <a:bodyPr/>
            <a:lstStyle/>
            <a:p/>
          </p:txBody>
        </p:sp>
        <p:sp>
          <p:nvSpPr>
            <p:cNvPr id="186" name="rc186"/>
            <p:cNvSpPr/>
            <p:nvPr/>
          </p:nvSpPr>
          <p:spPr>
            <a:xfrm>
              <a:off x="7149355" y="1949149"/>
              <a:ext cx="3113775" cy="4109550"/>
            </a:xfrm>
            <a:prstGeom prst="rect">
              <a:avLst/>
            </a:prstGeom>
            <a:solidFill>
              <a:srgbClr val="FFFFFF">
                <a:alpha val="100000"/>
              </a:srgbClr>
            </a:solidFill>
          </p:spPr>
          <p:txBody>
            <a:bodyPr/>
            <a:lstStyle/>
            <a:p/>
          </p:txBody>
        </p:sp>
        <p:sp>
          <p:nvSpPr>
            <p:cNvPr id="187" name="pl187"/>
            <p:cNvSpPr/>
            <p:nvPr/>
          </p:nvSpPr>
          <p:spPr>
            <a:xfrm>
              <a:off x="7149355" y="549830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88" name="pl188"/>
            <p:cNvSpPr/>
            <p:nvPr/>
          </p:nvSpPr>
          <p:spPr>
            <a:xfrm>
              <a:off x="7149355" y="4751116"/>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89" name="pl189"/>
            <p:cNvSpPr/>
            <p:nvPr/>
          </p:nvSpPr>
          <p:spPr>
            <a:xfrm>
              <a:off x="7149355" y="4003925"/>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90" name="pl190"/>
            <p:cNvSpPr/>
            <p:nvPr/>
          </p:nvSpPr>
          <p:spPr>
            <a:xfrm>
              <a:off x="7149355" y="3256734"/>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91" name="pl191"/>
            <p:cNvSpPr/>
            <p:nvPr/>
          </p:nvSpPr>
          <p:spPr>
            <a:xfrm>
              <a:off x="7149355" y="2509543"/>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92" name="pl192"/>
            <p:cNvSpPr/>
            <p:nvPr/>
          </p:nvSpPr>
          <p:spPr>
            <a:xfrm>
              <a:off x="7149355" y="2135947"/>
              <a:ext cx="3113775" cy="0"/>
            </a:xfrm>
            <a:custGeom>
              <a:avLst/>
              <a:pathLst>
                <a:path w="3113775" h="0">
                  <a:moveTo>
                    <a:pt x="0" y="0"/>
                  </a:moveTo>
                  <a:lnTo>
                    <a:pt x="3113775" y="0"/>
                  </a:lnTo>
                  <a:lnTo>
                    <a:pt x="3113775" y="0"/>
                  </a:lnTo>
                </a:path>
              </a:pathLst>
            </a:custGeom>
            <a:ln w="3387" cap="flat">
              <a:solidFill>
                <a:srgbClr val="DEDEDE">
                  <a:alpha val="100000"/>
                </a:srgbClr>
              </a:solidFill>
              <a:prstDash val="solid"/>
              <a:round/>
            </a:ln>
          </p:spPr>
          <p:txBody>
            <a:bodyPr/>
            <a:lstStyle/>
            <a:p/>
          </p:txBody>
        </p:sp>
        <p:sp>
          <p:nvSpPr>
            <p:cNvPr id="193" name="pl193"/>
            <p:cNvSpPr/>
            <p:nvPr/>
          </p:nvSpPr>
          <p:spPr>
            <a:xfrm>
              <a:off x="7573961"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94" name="pl194"/>
            <p:cNvSpPr/>
            <p:nvPr/>
          </p:nvSpPr>
          <p:spPr>
            <a:xfrm>
              <a:off x="8140102"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95" name="pl195"/>
            <p:cNvSpPr/>
            <p:nvPr/>
          </p:nvSpPr>
          <p:spPr>
            <a:xfrm>
              <a:off x="8706243"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96" name="pl196"/>
            <p:cNvSpPr/>
            <p:nvPr/>
          </p:nvSpPr>
          <p:spPr>
            <a:xfrm>
              <a:off x="9272384"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97" name="pl197"/>
            <p:cNvSpPr/>
            <p:nvPr/>
          </p:nvSpPr>
          <p:spPr>
            <a:xfrm>
              <a:off x="9838525"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98" name="pl198"/>
            <p:cNvSpPr/>
            <p:nvPr/>
          </p:nvSpPr>
          <p:spPr>
            <a:xfrm>
              <a:off x="10121595" y="1949149"/>
              <a:ext cx="0" cy="4109550"/>
            </a:xfrm>
            <a:custGeom>
              <a:avLst/>
              <a:pathLst>
                <a:path w="0" h="4109550">
                  <a:moveTo>
                    <a:pt x="0" y="4109550"/>
                  </a:moveTo>
                  <a:lnTo>
                    <a:pt x="0" y="0"/>
                  </a:lnTo>
                  <a:lnTo>
                    <a:pt x="0" y="0"/>
                  </a:lnTo>
                </a:path>
              </a:pathLst>
            </a:custGeom>
            <a:ln w="3387" cap="flat">
              <a:solidFill>
                <a:srgbClr val="DEDEDE">
                  <a:alpha val="100000"/>
                </a:srgbClr>
              </a:solidFill>
              <a:prstDash val="solid"/>
              <a:round/>
            </a:ln>
          </p:spPr>
          <p:txBody>
            <a:bodyPr/>
            <a:lstStyle/>
            <a:p/>
          </p:txBody>
        </p:sp>
        <p:sp>
          <p:nvSpPr>
            <p:cNvPr id="199" name="pl199"/>
            <p:cNvSpPr/>
            <p:nvPr/>
          </p:nvSpPr>
          <p:spPr>
            <a:xfrm>
              <a:off x="7149355" y="5871902"/>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00" name="pl200"/>
            <p:cNvSpPr/>
            <p:nvPr/>
          </p:nvSpPr>
          <p:spPr>
            <a:xfrm>
              <a:off x="7149355" y="5124711"/>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01" name="pl201"/>
            <p:cNvSpPr/>
            <p:nvPr/>
          </p:nvSpPr>
          <p:spPr>
            <a:xfrm>
              <a:off x="7149355" y="4377520"/>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02" name="pl202"/>
            <p:cNvSpPr/>
            <p:nvPr/>
          </p:nvSpPr>
          <p:spPr>
            <a:xfrm>
              <a:off x="7149355" y="3630329"/>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03" name="pl203"/>
            <p:cNvSpPr/>
            <p:nvPr/>
          </p:nvSpPr>
          <p:spPr>
            <a:xfrm>
              <a:off x="7149355" y="2883138"/>
              <a:ext cx="3113775" cy="0"/>
            </a:xfrm>
            <a:custGeom>
              <a:avLst/>
              <a:pathLst>
                <a:path w="3113775" h="0">
                  <a:moveTo>
                    <a:pt x="0" y="0"/>
                  </a:moveTo>
                  <a:lnTo>
                    <a:pt x="3113775" y="0"/>
                  </a:lnTo>
                  <a:lnTo>
                    <a:pt x="3113775" y="0"/>
                  </a:lnTo>
                </a:path>
              </a:pathLst>
            </a:custGeom>
            <a:ln w="6775" cap="flat">
              <a:solidFill>
                <a:srgbClr val="DEDEDE">
                  <a:alpha val="100000"/>
                </a:srgbClr>
              </a:solidFill>
              <a:prstDash val="solid"/>
              <a:round/>
            </a:ln>
          </p:spPr>
          <p:txBody>
            <a:bodyPr/>
            <a:lstStyle/>
            <a:p/>
          </p:txBody>
        </p:sp>
        <p:sp>
          <p:nvSpPr>
            <p:cNvPr id="204" name="pl204"/>
            <p:cNvSpPr/>
            <p:nvPr/>
          </p:nvSpPr>
          <p:spPr>
            <a:xfrm>
              <a:off x="7290891"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05" name="pl205"/>
            <p:cNvSpPr/>
            <p:nvPr/>
          </p:nvSpPr>
          <p:spPr>
            <a:xfrm>
              <a:off x="7857032"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06" name="pl206"/>
            <p:cNvSpPr/>
            <p:nvPr/>
          </p:nvSpPr>
          <p:spPr>
            <a:xfrm>
              <a:off x="8423172"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07" name="pl207"/>
            <p:cNvSpPr/>
            <p:nvPr/>
          </p:nvSpPr>
          <p:spPr>
            <a:xfrm>
              <a:off x="8989313"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08" name="pl208"/>
            <p:cNvSpPr/>
            <p:nvPr/>
          </p:nvSpPr>
          <p:spPr>
            <a:xfrm>
              <a:off x="9555454" y="1949149"/>
              <a:ext cx="0" cy="4109550"/>
            </a:xfrm>
            <a:custGeom>
              <a:avLst/>
              <a:pathLst>
                <a:path w="0" h="4109550">
                  <a:moveTo>
                    <a:pt x="0" y="4109550"/>
                  </a:moveTo>
                  <a:lnTo>
                    <a:pt x="0" y="0"/>
                  </a:lnTo>
                  <a:lnTo>
                    <a:pt x="0" y="0"/>
                  </a:lnTo>
                </a:path>
              </a:pathLst>
            </a:custGeom>
            <a:ln w="6775" cap="flat">
              <a:solidFill>
                <a:srgbClr val="DEDEDE">
                  <a:alpha val="100000"/>
                </a:srgbClr>
              </a:solidFill>
              <a:prstDash val="solid"/>
              <a:round/>
            </a:ln>
          </p:spPr>
          <p:txBody>
            <a:bodyPr/>
            <a:lstStyle/>
            <a:p/>
          </p:txBody>
        </p:sp>
        <p:sp>
          <p:nvSpPr>
            <p:cNvPr id="209" name="pt209"/>
            <p:cNvSpPr/>
            <p:nvPr/>
          </p:nvSpPr>
          <p:spPr>
            <a:xfrm>
              <a:off x="9410678" y="2948495"/>
              <a:ext cx="108388" cy="108388"/>
            </a:xfrm>
            <a:prstGeom prst="ellipse">
              <a:avLst/>
            </a:prstGeom>
            <a:solidFill>
              <a:srgbClr val="D19300">
                <a:alpha val="40000"/>
              </a:srgbClr>
            </a:solidFill>
            <a:ln w="9000" cap="rnd">
              <a:solidFill>
                <a:srgbClr val="D19300">
                  <a:alpha val="40000"/>
                </a:srgbClr>
              </a:solidFill>
              <a:prstDash val="solid"/>
              <a:round/>
            </a:ln>
          </p:spPr>
          <p:txBody>
            <a:bodyPr/>
            <a:lstStyle/>
            <a:p/>
          </p:txBody>
        </p:sp>
        <p:sp>
          <p:nvSpPr>
            <p:cNvPr id="210" name="pt210"/>
            <p:cNvSpPr/>
            <p:nvPr/>
          </p:nvSpPr>
          <p:spPr>
            <a:xfrm>
              <a:off x="9324976" y="2983263"/>
              <a:ext cx="98626" cy="98626"/>
            </a:xfrm>
            <a:prstGeom prst="ellipse">
              <a:avLst/>
            </a:prstGeom>
            <a:solidFill>
              <a:srgbClr val="C29B00">
                <a:alpha val="40000"/>
              </a:srgbClr>
            </a:solidFill>
            <a:ln w="9000" cap="rnd">
              <a:solidFill>
                <a:srgbClr val="C29B00">
                  <a:alpha val="40000"/>
                </a:srgbClr>
              </a:solidFill>
              <a:prstDash val="solid"/>
              <a:round/>
            </a:ln>
          </p:spPr>
          <p:txBody>
            <a:bodyPr/>
            <a:lstStyle/>
            <a:p/>
          </p:txBody>
        </p:sp>
        <p:sp>
          <p:nvSpPr>
            <p:cNvPr id="211" name="pt211"/>
            <p:cNvSpPr/>
            <p:nvPr/>
          </p:nvSpPr>
          <p:spPr>
            <a:xfrm>
              <a:off x="9499856" y="2880073"/>
              <a:ext cx="65904" cy="65904"/>
            </a:xfrm>
            <a:prstGeom prst="ellipse">
              <a:avLst/>
            </a:prstGeom>
            <a:solidFill>
              <a:srgbClr val="F8766D">
                <a:alpha val="40000"/>
              </a:srgbClr>
            </a:solidFill>
            <a:ln w="9000" cap="rnd">
              <a:solidFill>
                <a:srgbClr val="F8766D">
                  <a:alpha val="40000"/>
                </a:srgbClr>
              </a:solidFill>
              <a:prstDash val="solid"/>
              <a:round/>
            </a:ln>
          </p:spPr>
          <p:txBody>
            <a:bodyPr/>
            <a:lstStyle/>
            <a:p/>
          </p:txBody>
        </p:sp>
        <p:sp>
          <p:nvSpPr>
            <p:cNvPr id="212" name="pt212"/>
            <p:cNvSpPr/>
            <p:nvPr/>
          </p:nvSpPr>
          <p:spPr>
            <a:xfrm>
              <a:off x="9455726" y="2858589"/>
              <a:ext cx="108873" cy="108873"/>
            </a:xfrm>
            <a:prstGeom prst="ellipse">
              <a:avLst/>
            </a:prstGeom>
            <a:solidFill>
              <a:srgbClr val="FF67A3">
                <a:alpha val="40000"/>
              </a:srgbClr>
            </a:solidFill>
            <a:ln w="9000" cap="rnd">
              <a:solidFill>
                <a:srgbClr val="FF67A3">
                  <a:alpha val="40000"/>
                </a:srgbClr>
              </a:solidFill>
              <a:prstDash val="solid"/>
              <a:round/>
            </a:ln>
          </p:spPr>
          <p:txBody>
            <a:bodyPr/>
            <a:lstStyle/>
            <a:p/>
          </p:txBody>
        </p:sp>
        <p:sp>
          <p:nvSpPr>
            <p:cNvPr id="213" name="pt213"/>
            <p:cNvSpPr/>
            <p:nvPr/>
          </p:nvSpPr>
          <p:spPr>
            <a:xfrm>
              <a:off x="9385838" y="3058609"/>
              <a:ext cx="67484" cy="67484"/>
            </a:xfrm>
            <a:prstGeom prst="ellipse">
              <a:avLst/>
            </a:prstGeom>
            <a:solidFill>
              <a:srgbClr val="F47A5D">
                <a:alpha val="40000"/>
              </a:srgbClr>
            </a:solidFill>
            <a:ln w="9000" cap="rnd">
              <a:solidFill>
                <a:srgbClr val="F47A5D">
                  <a:alpha val="40000"/>
                </a:srgbClr>
              </a:solidFill>
              <a:prstDash val="solid"/>
              <a:round/>
            </a:ln>
          </p:spPr>
          <p:txBody>
            <a:bodyPr/>
            <a:lstStyle/>
            <a:p/>
          </p:txBody>
        </p:sp>
        <p:sp>
          <p:nvSpPr>
            <p:cNvPr id="214" name="pt214"/>
            <p:cNvSpPr/>
            <p:nvPr/>
          </p:nvSpPr>
          <p:spPr>
            <a:xfrm>
              <a:off x="9280929" y="2991750"/>
              <a:ext cx="141428" cy="141428"/>
            </a:xfrm>
            <a:prstGeom prst="ellipse">
              <a:avLst/>
            </a:prstGeom>
            <a:solidFill>
              <a:srgbClr val="F07F4A">
                <a:alpha val="40000"/>
              </a:srgbClr>
            </a:solidFill>
            <a:ln w="9000" cap="rnd">
              <a:solidFill>
                <a:srgbClr val="F07F4A">
                  <a:alpha val="40000"/>
                </a:srgbClr>
              </a:solidFill>
              <a:prstDash val="solid"/>
              <a:round/>
            </a:ln>
          </p:spPr>
          <p:txBody>
            <a:bodyPr/>
            <a:lstStyle/>
            <a:p/>
          </p:txBody>
        </p:sp>
        <p:sp>
          <p:nvSpPr>
            <p:cNvPr id="215" name="pt215"/>
            <p:cNvSpPr/>
            <p:nvPr/>
          </p:nvSpPr>
          <p:spPr>
            <a:xfrm>
              <a:off x="9390959" y="2981309"/>
              <a:ext cx="102534" cy="102534"/>
            </a:xfrm>
            <a:prstGeom prst="ellipse">
              <a:avLst/>
            </a:prstGeom>
            <a:solidFill>
              <a:srgbClr val="EB8333">
                <a:alpha val="40000"/>
              </a:srgbClr>
            </a:solidFill>
            <a:ln w="9000" cap="rnd">
              <a:solidFill>
                <a:srgbClr val="EB8333">
                  <a:alpha val="40000"/>
                </a:srgbClr>
              </a:solidFill>
              <a:prstDash val="solid"/>
              <a:round/>
            </a:ln>
          </p:spPr>
          <p:txBody>
            <a:bodyPr/>
            <a:lstStyle/>
            <a:p/>
          </p:txBody>
        </p:sp>
        <p:sp>
          <p:nvSpPr>
            <p:cNvPr id="216" name="pt216"/>
            <p:cNvSpPr/>
            <p:nvPr/>
          </p:nvSpPr>
          <p:spPr>
            <a:xfrm>
              <a:off x="9491347" y="2871564"/>
              <a:ext cx="82923" cy="82923"/>
            </a:xfrm>
            <a:prstGeom prst="ellipse">
              <a:avLst/>
            </a:prstGeom>
            <a:solidFill>
              <a:srgbClr val="DF8B00">
                <a:alpha val="40000"/>
              </a:srgbClr>
            </a:solidFill>
            <a:ln w="9000" cap="rnd">
              <a:solidFill>
                <a:srgbClr val="DF8B00">
                  <a:alpha val="40000"/>
                </a:srgbClr>
              </a:solidFill>
              <a:prstDash val="solid"/>
              <a:round/>
            </a:ln>
          </p:spPr>
          <p:txBody>
            <a:bodyPr/>
            <a:lstStyle/>
            <a:p/>
          </p:txBody>
        </p:sp>
        <p:sp>
          <p:nvSpPr>
            <p:cNvPr id="217" name="pt217"/>
            <p:cNvSpPr/>
            <p:nvPr/>
          </p:nvSpPr>
          <p:spPr>
            <a:xfrm>
              <a:off x="9202265" y="3355077"/>
              <a:ext cx="72301" cy="72301"/>
            </a:xfrm>
            <a:prstGeom prst="ellipse">
              <a:avLst/>
            </a:prstGeom>
            <a:solidFill>
              <a:srgbClr val="E58703">
                <a:alpha val="40000"/>
              </a:srgbClr>
            </a:solidFill>
            <a:ln w="9000" cap="rnd">
              <a:solidFill>
                <a:srgbClr val="E58703">
                  <a:alpha val="40000"/>
                </a:srgbClr>
              </a:solidFill>
              <a:prstDash val="solid"/>
              <a:round/>
            </a:ln>
          </p:spPr>
          <p:txBody>
            <a:bodyPr/>
            <a:lstStyle/>
            <a:p/>
          </p:txBody>
        </p:sp>
        <p:sp>
          <p:nvSpPr>
            <p:cNvPr id="218" name="pt218"/>
            <p:cNvSpPr/>
            <p:nvPr/>
          </p:nvSpPr>
          <p:spPr>
            <a:xfrm>
              <a:off x="9270901" y="3086788"/>
              <a:ext cx="70902" cy="70902"/>
            </a:xfrm>
            <a:prstGeom prst="ellipse">
              <a:avLst/>
            </a:prstGeom>
            <a:solidFill>
              <a:srgbClr val="D88F00">
                <a:alpha val="40000"/>
              </a:srgbClr>
            </a:solidFill>
            <a:ln w="9000" cap="rnd">
              <a:solidFill>
                <a:srgbClr val="D88F00">
                  <a:alpha val="40000"/>
                </a:srgbClr>
              </a:solidFill>
              <a:prstDash val="solid"/>
              <a:round/>
            </a:ln>
          </p:spPr>
          <p:txBody>
            <a:bodyPr/>
            <a:lstStyle/>
            <a:p/>
          </p:txBody>
        </p:sp>
        <p:sp>
          <p:nvSpPr>
            <p:cNvPr id="219" name="pt219"/>
            <p:cNvSpPr/>
            <p:nvPr/>
          </p:nvSpPr>
          <p:spPr>
            <a:xfrm>
              <a:off x="9450414" y="2935697"/>
              <a:ext cx="74207" cy="74207"/>
            </a:xfrm>
            <a:prstGeom prst="ellipse">
              <a:avLst/>
            </a:prstGeom>
            <a:solidFill>
              <a:srgbClr val="CA9700">
                <a:alpha val="40000"/>
              </a:srgbClr>
            </a:solidFill>
            <a:ln w="9000" cap="rnd">
              <a:solidFill>
                <a:srgbClr val="CA9700">
                  <a:alpha val="40000"/>
                </a:srgbClr>
              </a:solidFill>
              <a:prstDash val="solid"/>
              <a:round/>
            </a:ln>
          </p:spPr>
          <p:txBody>
            <a:bodyPr/>
            <a:lstStyle/>
            <a:p/>
          </p:txBody>
        </p:sp>
        <p:sp>
          <p:nvSpPr>
            <p:cNvPr id="220" name="pt220"/>
            <p:cNvSpPr/>
            <p:nvPr/>
          </p:nvSpPr>
          <p:spPr>
            <a:xfrm>
              <a:off x="9107741" y="3261473"/>
              <a:ext cx="80184" cy="80184"/>
            </a:xfrm>
            <a:prstGeom prst="ellipse">
              <a:avLst/>
            </a:prstGeom>
            <a:solidFill>
              <a:srgbClr val="9AA800">
                <a:alpha val="40000"/>
              </a:srgbClr>
            </a:solidFill>
            <a:ln w="9000" cap="rnd">
              <a:solidFill>
                <a:srgbClr val="9AA800">
                  <a:alpha val="40000"/>
                </a:srgbClr>
              </a:solidFill>
              <a:prstDash val="solid"/>
              <a:round/>
            </a:ln>
          </p:spPr>
          <p:txBody>
            <a:bodyPr/>
            <a:lstStyle/>
            <a:p/>
          </p:txBody>
        </p:sp>
        <p:sp>
          <p:nvSpPr>
            <p:cNvPr id="221" name="pt221"/>
            <p:cNvSpPr/>
            <p:nvPr/>
          </p:nvSpPr>
          <p:spPr>
            <a:xfrm>
              <a:off x="9300359" y="3108085"/>
              <a:ext cx="147860" cy="147860"/>
            </a:xfrm>
            <a:prstGeom prst="ellipse">
              <a:avLst/>
            </a:prstGeom>
            <a:solidFill>
              <a:srgbClr val="B99E00">
                <a:alpha val="40000"/>
              </a:srgbClr>
            </a:solidFill>
            <a:ln w="9000" cap="rnd">
              <a:solidFill>
                <a:srgbClr val="B99E00">
                  <a:alpha val="40000"/>
                </a:srgbClr>
              </a:solidFill>
              <a:prstDash val="solid"/>
              <a:round/>
            </a:ln>
          </p:spPr>
          <p:txBody>
            <a:bodyPr/>
            <a:lstStyle/>
            <a:p/>
          </p:txBody>
        </p:sp>
        <p:sp>
          <p:nvSpPr>
            <p:cNvPr id="222" name="pt222"/>
            <p:cNvSpPr/>
            <p:nvPr/>
          </p:nvSpPr>
          <p:spPr>
            <a:xfrm>
              <a:off x="9390130" y="2980480"/>
              <a:ext cx="104192" cy="104192"/>
            </a:xfrm>
            <a:prstGeom prst="ellipse">
              <a:avLst/>
            </a:prstGeom>
            <a:solidFill>
              <a:srgbClr val="FF62BB">
                <a:alpha val="40000"/>
              </a:srgbClr>
            </a:solidFill>
            <a:ln w="9000" cap="rnd">
              <a:solidFill>
                <a:srgbClr val="FF62BB">
                  <a:alpha val="40000"/>
                </a:srgbClr>
              </a:solidFill>
              <a:prstDash val="solid"/>
              <a:round/>
            </a:ln>
          </p:spPr>
          <p:txBody>
            <a:bodyPr/>
            <a:lstStyle/>
            <a:p/>
          </p:txBody>
        </p:sp>
        <p:sp>
          <p:nvSpPr>
            <p:cNvPr id="223" name="pt223"/>
            <p:cNvSpPr/>
            <p:nvPr/>
          </p:nvSpPr>
          <p:spPr>
            <a:xfrm>
              <a:off x="9358238" y="2971234"/>
              <a:ext cx="122685" cy="122685"/>
            </a:xfrm>
            <a:prstGeom prst="ellipse">
              <a:avLst/>
            </a:prstGeom>
            <a:solidFill>
              <a:srgbClr val="AFA200">
                <a:alpha val="40000"/>
              </a:srgbClr>
            </a:solidFill>
            <a:ln w="9000" cap="rnd">
              <a:solidFill>
                <a:srgbClr val="AFA200">
                  <a:alpha val="40000"/>
                </a:srgbClr>
              </a:solidFill>
              <a:prstDash val="solid"/>
              <a:round/>
            </a:ln>
          </p:spPr>
          <p:txBody>
            <a:bodyPr/>
            <a:lstStyle/>
            <a:p/>
          </p:txBody>
        </p:sp>
        <p:sp>
          <p:nvSpPr>
            <p:cNvPr id="224" name="pt224"/>
            <p:cNvSpPr/>
            <p:nvPr/>
          </p:nvSpPr>
          <p:spPr>
            <a:xfrm>
              <a:off x="9207980" y="3069158"/>
              <a:ext cx="106162" cy="106162"/>
            </a:xfrm>
            <a:prstGeom prst="ellipse">
              <a:avLst/>
            </a:prstGeom>
            <a:solidFill>
              <a:srgbClr val="8DAB00">
                <a:alpha val="40000"/>
              </a:srgbClr>
            </a:solidFill>
            <a:ln w="9000" cap="rnd">
              <a:solidFill>
                <a:srgbClr val="8DAB00">
                  <a:alpha val="40000"/>
                </a:srgbClr>
              </a:solidFill>
              <a:prstDash val="solid"/>
              <a:round/>
            </a:ln>
          </p:spPr>
          <p:txBody>
            <a:bodyPr/>
            <a:lstStyle/>
            <a:p/>
          </p:txBody>
        </p:sp>
        <p:sp>
          <p:nvSpPr>
            <p:cNvPr id="225" name="pt225"/>
            <p:cNvSpPr/>
            <p:nvPr/>
          </p:nvSpPr>
          <p:spPr>
            <a:xfrm>
              <a:off x="9395771" y="2881055"/>
              <a:ext cx="183492" cy="183492"/>
            </a:xfrm>
            <a:prstGeom prst="ellipse">
              <a:avLst/>
            </a:prstGeom>
            <a:solidFill>
              <a:srgbClr val="13B700">
                <a:alpha val="40000"/>
              </a:srgbClr>
            </a:solidFill>
            <a:ln w="9000" cap="rnd">
              <a:solidFill>
                <a:srgbClr val="13B700">
                  <a:alpha val="40000"/>
                </a:srgbClr>
              </a:solidFill>
              <a:prstDash val="solid"/>
              <a:round/>
            </a:ln>
          </p:spPr>
          <p:txBody>
            <a:bodyPr/>
            <a:lstStyle/>
            <a:p/>
          </p:txBody>
        </p:sp>
        <p:sp>
          <p:nvSpPr>
            <p:cNvPr id="226" name="pt226"/>
            <p:cNvSpPr/>
            <p:nvPr/>
          </p:nvSpPr>
          <p:spPr>
            <a:xfrm>
              <a:off x="9393599" y="2954061"/>
              <a:ext cx="97254" cy="97254"/>
            </a:xfrm>
            <a:prstGeom prst="ellipse">
              <a:avLst/>
            </a:prstGeom>
            <a:solidFill>
              <a:srgbClr val="7FAE00">
                <a:alpha val="40000"/>
              </a:srgbClr>
            </a:solidFill>
            <a:ln w="9000" cap="rnd">
              <a:solidFill>
                <a:srgbClr val="7FAE00">
                  <a:alpha val="40000"/>
                </a:srgbClr>
              </a:solidFill>
              <a:prstDash val="solid"/>
              <a:round/>
            </a:ln>
          </p:spPr>
          <p:txBody>
            <a:bodyPr/>
            <a:lstStyle/>
            <a:p/>
          </p:txBody>
        </p:sp>
        <p:sp>
          <p:nvSpPr>
            <p:cNvPr id="227" name="pt227"/>
            <p:cNvSpPr/>
            <p:nvPr/>
          </p:nvSpPr>
          <p:spPr>
            <a:xfrm>
              <a:off x="9392108" y="2870150"/>
              <a:ext cx="145527" cy="145527"/>
            </a:xfrm>
            <a:prstGeom prst="ellipse">
              <a:avLst/>
            </a:prstGeom>
            <a:solidFill>
              <a:srgbClr val="FE61D0">
                <a:alpha val="40000"/>
              </a:srgbClr>
            </a:solidFill>
            <a:ln w="9000" cap="rnd">
              <a:solidFill>
                <a:srgbClr val="FE61D0">
                  <a:alpha val="40000"/>
                </a:srgbClr>
              </a:solidFill>
              <a:prstDash val="solid"/>
              <a:round/>
            </a:ln>
          </p:spPr>
          <p:txBody>
            <a:bodyPr/>
            <a:lstStyle/>
            <a:p/>
          </p:txBody>
        </p:sp>
        <p:sp>
          <p:nvSpPr>
            <p:cNvPr id="228" name="pt228"/>
            <p:cNvSpPr/>
            <p:nvPr/>
          </p:nvSpPr>
          <p:spPr>
            <a:xfrm>
              <a:off x="9267359" y="3202797"/>
              <a:ext cx="77985" cy="77985"/>
            </a:xfrm>
            <a:prstGeom prst="ellipse">
              <a:avLst/>
            </a:prstGeom>
            <a:solidFill>
              <a:srgbClr val="6FB000">
                <a:alpha val="40000"/>
              </a:srgbClr>
            </a:solidFill>
            <a:ln w="9000" cap="rnd">
              <a:solidFill>
                <a:srgbClr val="6FB000">
                  <a:alpha val="40000"/>
                </a:srgbClr>
              </a:solidFill>
              <a:prstDash val="solid"/>
              <a:round/>
            </a:ln>
          </p:spPr>
          <p:txBody>
            <a:bodyPr/>
            <a:lstStyle/>
            <a:p/>
          </p:txBody>
        </p:sp>
        <p:sp>
          <p:nvSpPr>
            <p:cNvPr id="229" name="pt229"/>
            <p:cNvSpPr/>
            <p:nvPr/>
          </p:nvSpPr>
          <p:spPr>
            <a:xfrm>
              <a:off x="9373202" y="2956311"/>
              <a:ext cx="92756" cy="92756"/>
            </a:xfrm>
            <a:prstGeom prst="ellipse">
              <a:avLst/>
            </a:prstGeom>
            <a:solidFill>
              <a:srgbClr val="5CB300">
                <a:alpha val="40000"/>
              </a:srgbClr>
            </a:solidFill>
            <a:ln w="9000" cap="rnd">
              <a:solidFill>
                <a:srgbClr val="5CB300">
                  <a:alpha val="40000"/>
                </a:srgbClr>
              </a:solidFill>
              <a:prstDash val="solid"/>
              <a:round/>
            </a:ln>
          </p:spPr>
          <p:txBody>
            <a:bodyPr/>
            <a:lstStyle/>
            <a:p/>
          </p:txBody>
        </p:sp>
        <p:sp>
          <p:nvSpPr>
            <p:cNvPr id="230" name="pt230"/>
            <p:cNvSpPr/>
            <p:nvPr/>
          </p:nvSpPr>
          <p:spPr>
            <a:xfrm>
              <a:off x="9353953" y="3033967"/>
              <a:ext cx="176545" cy="176545"/>
            </a:xfrm>
            <a:prstGeom prst="ellipse">
              <a:avLst/>
            </a:prstGeom>
            <a:solidFill>
              <a:srgbClr val="43B500">
                <a:alpha val="40000"/>
              </a:srgbClr>
            </a:solidFill>
            <a:ln w="9000" cap="rnd">
              <a:solidFill>
                <a:srgbClr val="43B500">
                  <a:alpha val="40000"/>
                </a:srgbClr>
              </a:solidFill>
              <a:prstDash val="solid"/>
              <a:round/>
            </a:ln>
          </p:spPr>
          <p:txBody>
            <a:bodyPr/>
            <a:lstStyle/>
            <a:p/>
          </p:txBody>
        </p:sp>
        <p:sp>
          <p:nvSpPr>
            <p:cNvPr id="231" name="pt231"/>
            <p:cNvSpPr/>
            <p:nvPr/>
          </p:nvSpPr>
          <p:spPr>
            <a:xfrm>
              <a:off x="9238575" y="3061704"/>
              <a:ext cx="180845" cy="180845"/>
            </a:xfrm>
            <a:prstGeom prst="ellipse">
              <a:avLst/>
            </a:prstGeom>
            <a:solidFill>
              <a:srgbClr val="FF6A97">
                <a:alpha val="40000"/>
              </a:srgbClr>
            </a:solidFill>
            <a:ln w="9000" cap="rnd">
              <a:solidFill>
                <a:srgbClr val="FF6A97">
                  <a:alpha val="40000"/>
                </a:srgbClr>
              </a:solidFill>
              <a:prstDash val="solid"/>
              <a:round/>
            </a:ln>
          </p:spPr>
          <p:txBody>
            <a:bodyPr/>
            <a:lstStyle/>
            <a:p/>
          </p:txBody>
        </p:sp>
        <p:sp>
          <p:nvSpPr>
            <p:cNvPr id="232" name="pt232"/>
            <p:cNvSpPr/>
            <p:nvPr/>
          </p:nvSpPr>
          <p:spPr>
            <a:xfrm>
              <a:off x="9436694" y="2921978"/>
              <a:ext cx="101647" cy="101647"/>
            </a:xfrm>
            <a:prstGeom prst="ellipse">
              <a:avLst/>
            </a:prstGeom>
            <a:solidFill>
              <a:srgbClr val="00B930">
                <a:alpha val="40000"/>
              </a:srgbClr>
            </a:solidFill>
            <a:ln w="9000" cap="rnd">
              <a:solidFill>
                <a:srgbClr val="00B930">
                  <a:alpha val="40000"/>
                </a:srgbClr>
              </a:solidFill>
              <a:prstDash val="solid"/>
              <a:round/>
            </a:ln>
          </p:spPr>
          <p:txBody>
            <a:bodyPr/>
            <a:lstStyle/>
            <a:p/>
          </p:txBody>
        </p:sp>
        <p:sp>
          <p:nvSpPr>
            <p:cNvPr id="233" name="pt233"/>
            <p:cNvSpPr/>
            <p:nvPr/>
          </p:nvSpPr>
          <p:spPr>
            <a:xfrm>
              <a:off x="9284860" y="3048214"/>
              <a:ext cx="88275" cy="88275"/>
            </a:xfrm>
            <a:prstGeom prst="ellipse">
              <a:avLst/>
            </a:prstGeom>
            <a:solidFill>
              <a:srgbClr val="A5A500">
                <a:alpha val="40000"/>
              </a:srgbClr>
            </a:solidFill>
            <a:ln w="9000" cap="rnd">
              <a:solidFill>
                <a:srgbClr val="A5A500">
                  <a:alpha val="40000"/>
                </a:srgbClr>
              </a:solidFill>
              <a:prstDash val="solid"/>
              <a:round/>
            </a:ln>
          </p:spPr>
          <p:txBody>
            <a:bodyPr/>
            <a:lstStyle/>
            <a:p/>
          </p:txBody>
        </p:sp>
        <p:sp>
          <p:nvSpPr>
            <p:cNvPr id="234" name="pt234"/>
            <p:cNvSpPr/>
            <p:nvPr/>
          </p:nvSpPr>
          <p:spPr>
            <a:xfrm>
              <a:off x="9480508" y="2860725"/>
              <a:ext cx="104600" cy="104600"/>
            </a:xfrm>
            <a:prstGeom prst="ellipse">
              <a:avLst/>
            </a:prstGeom>
            <a:solidFill>
              <a:srgbClr val="00BB47">
                <a:alpha val="40000"/>
              </a:srgbClr>
            </a:solidFill>
            <a:ln w="9000" cap="rnd">
              <a:solidFill>
                <a:srgbClr val="00BB47">
                  <a:alpha val="40000"/>
                </a:srgbClr>
              </a:solidFill>
              <a:prstDash val="solid"/>
              <a:round/>
            </a:ln>
          </p:spPr>
          <p:txBody>
            <a:bodyPr/>
            <a:lstStyle/>
            <a:p/>
          </p:txBody>
        </p:sp>
        <p:sp>
          <p:nvSpPr>
            <p:cNvPr id="235" name="pt235"/>
            <p:cNvSpPr/>
            <p:nvPr/>
          </p:nvSpPr>
          <p:spPr>
            <a:xfrm>
              <a:off x="9258410" y="3104184"/>
              <a:ext cx="95885" cy="95885"/>
            </a:xfrm>
            <a:prstGeom prst="ellipse">
              <a:avLst/>
            </a:prstGeom>
            <a:solidFill>
              <a:srgbClr val="00BE69">
                <a:alpha val="40000"/>
              </a:srgbClr>
            </a:solidFill>
            <a:ln w="9000" cap="rnd">
              <a:solidFill>
                <a:srgbClr val="00BE69">
                  <a:alpha val="40000"/>
                </a:srgbClr>
              </a:solidFill>
              <a:prstDash val="solid"/>
              <a:round/>
            </a:ln>
          </p:spPr>
          <p:txBody>
            <a:bodyPr/>
            <a:lstStyle/>
            <a:p/>
          </p:txBody>
        </p:sp>
        <p:sp>
          <p:nvSpPr>
            <p:cNvPr id="236" name="pt236"/>
            <p:cNvSpPr/>
            <p:nvPr/>
          </p:nvSpPr>
          <p:spPr>
            <a:xfrm>
              <a:off x="9315466" y="3056174"/>
              <a:ext cx="72355" cy="72355"/>
            </a:xfrm>
            <a:prstGeom prst="ellipse">
              <a:avLst/>
            </a:prstGeom>
            <a:solidFill>
              <a:srgbClr val="00BC59">
                <a:alpha val="40000"/>
              </a:srgbClr>
            </a:solidFill>
            <a:ln w="9000" cap="rnd">
              <a:solidFill>
                <a:srgbClr val="00BC59">
                  <a:alpha val="40000"/>
                </a:srgbClr>
              </a:solidFill>
              <a:prstDash val="solid"/>
              <a:round/>
            </a:ln>
          </p:spPr>
          <p:txBody>
            <a:bodyPr/>
            <a:lstStyle/>
            <a:p/>
          </p:txBody>
        </p:sp>
        <p:sp>
          <p:nvSpPr>
            <p:cNvPr id="237" name="pt237"/>
            <p:cNvSpPr/>
            <p:nvPr/>
          </p:nvSpPr>
          <p:spPr>
            <a:xfrm>
              <a:off x="9449133" y="2851996"/>
              <a:ext cx="122059" cy="122059"/>
            </a:xfrm>
            <a:prstGeom prst="ellipse">
              <a:avLst/>
            </a:prstGeom>
            <a:solidFill>
              <a:srgbClr val="00BF78">
                <a:alpha val="40000"/>
              </a:srgbClr>
            </a:solidFill>
            <a:ln w="9000" cap="rnd">
              <a:solidFill>
                <a:srgbClr val="00BF78">
                  <a:alpha val="40000"/>
                </a:srgbClr>
              </a:solidFill>
              <a:prstDash val="solid"/>
              <a:round/>
            </a:ln>
          </p:spPr>
          <p:txBody>
            <a:bodyPr/>
            <a:lstStyle/>
            <a:p/>
          </p:txBody>
        </p:sp>
        <p:sp>
          <p:nvSpPr>
            <p:cNvPr id="238" name="pt238"/>
            <p:cNvSpPr/>
            <p:nvPr/>
          </p:nvSpPr>
          <p:spPr>
            <a:xfrm>
              <a:off x="9366634" y="2986872"/>
              <a:ext cx="151184" cy="151184"/>
            </a:xfrm>
            <a:prstGeom prst="ellipse">
              <a:avLst/>
            </a:prstGeom>
            <a:solidFill>
              <a:srgbClr val="00C085">
                <a:alpha val="40000"/>
              </a:srgbClr>
            </a:solidFill>
            <a:ln w="9000" cap="rnd">
              <a:solidFill>
                <a:srgbClr val="00C085">
                  <a:alpha val="40000"/>
                </a:srgbClr>
              </a:solidFill>
              <a:prstDash val="solid"/>
              <a:round/>
            </a:ln>
          </p:spPr>
          <p:txBody>
            <a:bodyPr/>
            <a:lstStyle/>
            <a:p/>
          </p:txBody>
        </p:sp>
        <p:sp>
          <p:nvSpPr>
            <p:cNvPr id="239" name="pt239"/>
            <p:cNvSpPr/>
            <p:nvPr/>
          </p:nvSpPr>
          <p:spPr>
            <a:xfrm>
              <a:off x="9219121" y="3050412"/>
              <a:ext cx="83879" cy="83879"/>
            </a:xfrm>
            <a:prstGeom prst="ellipse">
              <a:avLst/>
            </a:prstGeom>
            <a:solidFill>
              <a:srgbClr val="00C0B5">
                <a:alpha val="40000"/>
              </a:srgbClr>
            </a:solidFill>
            <a:ln w="9000" cap="rnd">
              <a:solidFill>
                <a:srgbClr val="00C0B5">
                  <a:alpha val="40000"/>
                </a:srgbClr>
              </a:solidFill>
              <a:prstDash val="solid"/>
              <a:round/>
            </a:ln>
          </p:spPr>
          <p:txBody>
            <a:bodyPr/>
            <a:lstStyle/>
            <a:p/>
          </p:txBody>
        </p:sp>
        <p:sp>
          <p:nvSpPr>
            <p:cNvPr id="240" name="pt240"/>
            <p:cNvSpPr/>
            <p:nvPr/>
          </p:nvSpPr>
          <p:spPr>
            <a:xfrm>
              <a:off x="9326531" y="2909640"/>
              <a:ext cx="186098" cy="186098"/>
            </a:xfrm>
            <a:prstGeom prst="ellipse">
              <a:avLst/>
            </a:prstGeom>
            <a:solidFill>
              <a:srgbClr val="00C092">
                <a:alpha val="40000"/>
              </a:srgbClr>
            </a:solidFill>
            <a:ln w="9000" cap="rnd">
              <a:solidFill>
                <a:srgbClr val="00C092">
                  <a:alpha val="40000"/>
                </a:srgbClr>
              </a:solidFill>
              <a:prstDash val="solid"/>
              <a:round/>
            </a:ln>
          </p:spPr>
          <p:txBody>
            <a:bodyPr/>
            <a:lstStyle/>
            <a:p/>
          </p:txBody>
        </p:sp>
        <p:sp>
          <p:nvSpPr>
            <p:cNvPr id="241" name="pt241"/>
            <p:cNvSpPr/>
            <p:nvPr/>
          </p:nvSpPr>
          <p:spPr>
            <a:xfrm>
              <a:off x="9409291" y="2939866"/>
              <a:ext cx="65871" cy="65871"/>
            </a:xfrm>
            <a:prstGeom prst="ellipse">
              <a:avLst/>
            </a:prstGeom>
            <a:solidFill>
              <a:srgbClr val="CA7BFF">
                <a:alpha val="40000"/>
              </a:srgbClr>
            </a:solidFill>
            <a:ln w="9000" cap="rnd">
              <a:solidFill>
                <a:srgbClr val="CA7BFF">
                  <a:alpha val="40000"/>
                </a:srgbClr>
              </a:solidFill>
              <a:prstDash val="solid"/>
              <a:round/>
            </a:ln>
          </p:spPr>
          <p:txBody>
            <a:bodyPr/>
            <a:lstStyle/>
            <a:p/>
          </p:txBody>
        </p:sp>
        <p:sp>
          <p:nvSpPr>
            <p:cNvPr id="242" name="pt242"/>
            <p:cNvSpPr/>
            <p:nvPr/>
          </p:nvSpPr>
          <p:spPr>
            <a:xfrm>
              <a:off x="9421431" y="2876827"/>
              <a:ext cx="132172" cy="132172"/>
            </a:xfrm>
            <a:prstGeom prst="ellipse">
              <a:avLst/>
            </a:prstGeom>
            <a:solidFill>
              <a:srgbClr val="9B8EFF">
                <a:alpha val="40000"/>
              </a:srgbClr>
            </a:solidFill>
            <a:ln w="9000" cap="rnd">
              <a:solidFill>
                <a:srgbClr val="9B8EFF">
                  <a:alpha val="40000"/>
                </a:srgbClr>
              </a:solidFill>
              <a:prstDash val="solid"/>
              <a:round/>
            </a:ln>
          </p:spPr>
          <p:txBody>
            <a:bodyPr/>
            <a:lstStyle/>
            <a:p/>
          </p:txBody>
        </p:sp>
        <p:sp>
          <p:nvSpPr>
            <p:cNvPr id="243" name="pt243"/>
            <p:cNvSpPr/>
            <p:nvPr/>
          </p:nvSpPr>
          <p:spPr>
            <a:xfrm>
              <a:off x="9485512" y="2925505"/>
              <a:ext cx="94593" cy="94593"/>
            </a:xfrm>
            <a:prstGeom prst="ellipse">
              <a:avLst/>
            </a:prstGeom>
            <a:solidFill>
              <a:srgbClr val="00C19E">
                <a:alpha val="40000"/>
              </a:srgbClr>
            </a:solidFill>
            <a:ln w="9000" cap="rnd">
              <a:solidFill>
                <a:srgbClr val="00C19E">
                  <a:alpha val="40000"/>
                </a:srgbClr>
              </a:solidFill>
              <a:prstDash val="solid"/>
              <a:round/>
            </a:ln>
          </p:spPr>
          <p:txBody>
            <a:bodyPr/>
            <a:lstStyle/>
            <a:p/>
          </p:txBody>
        </p:sp>
        <p:sp>
          <p:nvSpPr>
            <p:cNvPr id="244" name="pt244"/>
            <p:cNvSpPr/>
            <p:nvPr/>
          </p:nvSpPr>
          <p:spPr>
            <a:xfrm>
              <a:off x="9424860" y="2873014"/>
              <a:ext cx="80023" cy="80023"/>
            </a:xfrm>
            <a:prstGeom prst="ellipse">
              <a:avLst/>
            </a:prstGeom>
            <a:solidFill>
              <a:srgbClr val="00C1AA">
                <a:alpha val="40000"/>
              </a:srgbClr>
            </a:solidFill>
            <a:ln w="9000" cap="rnd">
              <a:solidFill>
                <a:srgbClr val="00C1AA">
                  <a:alpha val="40000"/>
                </a:srgbClr>
              </a:solidFill>
              <a:prstDash val="solid"/>
              <a:round/>
            </a:ln>
          </p:spPr>
          <p:txBody>
            <a:bodyPr/>
            <a:lstStyle/>
            <a:p/>
          </p:txBody>
        </p:sp>
        <p:sp>
          <p:nvSpPr>
            <p:cNvPr id="245" name="pt245"/>
            <p:cNvSpPr/>
            <p:nvPr/>
          </p:nvSpPr>
          <p:spPr>
            <a:xfrm>
              <a:off x="9495382" y="2875599"/>
              <a:ext cx="74853" cy="74853"/>
            </a:xfrm>
            <a:prstGeom prst="ellipse">
              <a:avLst/>
            </a:prstGeom>
            <a:solidFill>
              <a:srgbClr val="00C0BF">
                <a:alpha val="40000"/>
              </a:srgbClr>
            </a:solidFill>
            <a:ln w="9000" cap="rnd">
              <a:solidFill>
                <a:srgbClr val="00C0BF">
                  <a:alpha val="40000"/>
                </a:srgbClr>
              </a:solidFill>
              <a:prstDash val="solid"/>
              <a:round/>
            </a:ln>
          </p:spPr>
          <p:txBody>
            <a:bodyPr/>
            <a:lstStyle/>
            <a:p/>
          </p:txBody>
        </p:sp>
        <p:sp>
          <p:nvSpPr>
            <p:cNvPr id="246" name="pt246"/>
            <p:cNvSpPr/>
            <p:nvPr/>
          </p:nvSpPr>
          <p:spPr>
            <a:xfrm>
              <a:off x="9406133" y="2966596"/>
              <a:ext cx="72185" cy="72185"/>
            </a:xfrm>
            <a:prstGeom prst="ellipse">
              <a:avLst/>
            </a:prstGeom>
            <a:solidFill>
              <a:srgbClr val="00BEC9">
                <a:alpha val="40000"/>
              </a:srgbClr>
            </a:solidFill>
            <a:ln w="9000" cap="rnd">
              <a:solidFill>
                <a:srgbClr val="00BEC9">
                  <a:alpha val="40000"/>
                </a:srgbClr>
              </a:solidFill>
              <a:prstDash val="solid"/>
              <a:round/>
            </a:ln>
          </p:spPr>
          <p:txBody>
            <a:bodyPr/>
            <a:lstStyle/>
            <a:p/>
          </p:txBody>
        </p:sp>
        <p:sp>
          <p:nvSpPr>
            <p:cNvPr id="247" name="pt247"/>
            <p:cNvSpPr/>
            <p:nvPr/>
          </p:nvSpPr>
          <p:spPr>
            <a:xfrm>
              <a:off x="9251161" y="3209244"/>
              <a:ext cx="65092" cy="65092"/>
            </a:xfrm>
            <a:prstGeom prst="ellipse">
              <a:avLst/>
            </a:prstGeom>
            <a:solidFill>
              <a:srgbClr val="00BDD3">
                <a:alpha val="40000"/>
              </a:srgbClr>
            </a:solidFill>
            <a:ln w="9000" cap="rnd">
              <a:solidFill>
                <a:srgbClr val="00BDD3">
                  <a:alpha val="40000"/>
                </a:srgbClr>
              </a:solidFill>
              <a:prstDash val="solid"/>
              <a:round/>
            </a:ln>
          </p:spPr>
          <p:txBody>
            <a:bodyPr/>
            <a:lstStyle/>
            <a:p/>
          </p:txBody>
        </p:sp>
        <p:sp>
          <p:nvSpPr>
            <p:cNvPr id="248" name="pt248"/>
            <p:cNvSpPr/>
            <p:nvPr/>
          </p:nvSpPr>
          <p:spPr>
            <a:xfrm>
              <a:off x="9245715" y="3001826"/>
              <a:ext cx="121275" cy="121275"/>
            </a:xfrm>
            <a:prstGeom prst="ellipse">
              <a:avLst/>
            </a:prstGeom>
            <a:solidFill>
              <a:srgbClr val="00B9E4">
                <a:alpha val="40000"/>
              </a:srgbClr>
            </a:solidFill>
            <a:ln w="9000" cap="rnd">
              <a:solidFill>
                <a:srgbClr val="00B9E4">
                  <a:alpha val="40000"/>
                </a:srgbClr>
              </a:solidFill>
              <a:prstDash val="solid"/>
              <a:round/>
            </a:ln>
          </p:spPr>
          <p:txBody>
            <a:bodyPr/>
            <a:lstStyle/>
            <a:p/>
          </p:txBody>
        </p:sp>
        <p:sp>
          <p:nvSpPr>
            <p:cNvPr id="249" name="pt249"/>
            <p:cNvSpPr/>
            <p:nvPr/>
          </p:nvSpPr>
          <p:spPr>
            <a:xfrm>
              <a:off x="9417190" y="2925119"/>
              <a:ext cx="95364" cy="95364"/>
            </a:xfrm>
            <a:prstGeom prst="ellipse">
              <a:avLst/>
            </a:prstGeom>
            <a:solidFill>
              <a:srgbClr val="00B2F3">
                <a:alpha val="40000"/>
              </a:srgbClr>
            </a:solidFill>
            <a:ln w="9000" cap="rnd">
              <a:solidFill>
                <a:srgbClr val="00B2F3">
                  <a:alpha val="40000"/>
                </a:srgbClr>
              </a:solidFill>
              <a:prstDash val="solid"/>
              <a:round/>
            </a:ln>
          </p:spPr>
          <p:txBody>
            <a:bodyPr/>
            <a:lstStyle/>
            <a:p/>
          </p:txBody>
        </p:sp>
        <p:sp>
          <p:nvSpPr>
            <p:cNvPr id="250" name="pt250"/>
            <p:cNvSpPr/>
            <p:nvPr/>
          </p:nvSpPr>
          <p:spPr>
            <a:xfrm>
              <a:off x="9477827" y="3000241"/>
              <a:ext cx="64671" cy="64671"/>
            </a:xfrm>
            <a:prstGeom prst="ellipse">
              <a:avLst/>
            </a:prstGeom>
            <a:solidFill>
              <a:srgbClr val="00BBDC">
                <a:alpha val="40000"/>
              </a:srgbClr>
            </a:solidFill>
            <a:ln w="9000" cap="rnd">
              <a:solidFill>
                <a:srgbClr val="00BBDC">
                  <a:alpha val="40000"/>
                </a:srgbClr>
              </a:solidFill>
              <a:prstDash val="solid"/>
              <a:round/>
            </a:ln>
          </p:spPr>
          <p:txBody>
            <a:bodyPr/>
            <a:lstStyle/>
            <a:p/>
          </p:txBody>
        </p:sp>
        <p:sp>
          <p:nvSpPr>
            <p:cNvPr id="251" name="pt251"/>
            <p:cNvSpPr/>
            <p:nvPr/>
          </p:nvSpPr>
          <p:spPr>
            <a:xfrm>
              <a:off x="9257526" y="3073413"/>
              <a:ext cx="97651" cy="97651"/>
            </a:xfrm>
            <a:prstGeom prst="ellipse">
              <a:avLst/>
            </a:prstGeom>
            <a:solidFill>
              <a:srgbClr val="00B6EC">
                <a:alpha val="40000"/>
              </a:srgbClr>
            </a:solidFill>
            <a:ln w="9000" cap="rnd">
              <a:solidFill>
                <a:srgbClr val="00B6EC">
                  <a:alpha val="40000"/>
                </a:srgbClr>
              </a:solidFill>
              <a:prstDash val="solid"/>
              <a:round/>
            </a:ln>
          </p:spPr>
          <p:txBody>
            <a:bodyPr/>
            <a:lstStyle/>
            <a:p/>
          </p:txBody>
        </p:sp>
        <p:sp>
          <p:nvSpPr>
            <p:cNvPr id="252" name="pt252"/>
            <p:cNvSpPr/>
            <p:nvPr/>
          </p:nvSpPr>
          <p:spPr>
            <a:xfrm>
              <a:off x="9480595" y="2860812"/>
              <a:ext cx="104428" cy="104428"/>
            </a:xfrm>
            <a:prstGeom prst="ellipse">
              <a:avLst/>
            </a:prstGeom>
            <a:solidFill>
              <a:srgbClr val="00AEF9">
                <a:alpha val="40000"/>
              </a:srgbClr>
            </a:solidFill>
            <a:ln w="9000" cap="rnd">
              <a:solidFill>
                <a:srgbClr val="00AEF9">
                  <a:alpha val="40000"/>
                </a:srgbClr>
              </a:solidFill>
              <a:prstDash val="solid"/>
              <a:round/>
            </a:ln>
          </p:spPr>
          <p:txBody>
            <a:bodyPr/>
            <a:lstStyle/>
            <a:p/>
          </p:txBody>
        </p:sp>
        <p:sp>
          <p:nvSpPr>
            <p:cNvPr id="253" name="pt253"/>
            <p:cNvSpPr/>
            <p:nvPr/>
          </p:nvSpPr>
          <p:spPr>
            <a:xfrm>
              <a:off x="9006793" y="2922344"/>
              <a:ext cx="100913" cy="100913"/>
            </a:xfrm>
            <a:prstGeom prst="ellipse">
              <a:avLst/>
            </a:prstGeom>
            <a:solidFill>
              <a:srgbClr val="00A5FF">
                <a:alpha val="40000"/>
              </a:srgbClr>
            </a:solidFill>
            <a:ln w="9000" cap="rnd">
              <a:solidFill>
                <a:srgbClr val="00A5FF">
                  <a:alpha val="40000"/>
                </a:srgbClr>
              </a:solidFill>
              <a:prstDash val="solid"/>
              <a:round/>
            </a:ln>
          </p:spPr>
          <p:txBody>
            <a:bodyPr/>
            <a:lstStyle/>
            <a:p/>
          </p:txBody>
        </p:sp>
        <p:sp>
          <p:nvSpPr>
            <p:cNvPr id="254" name="pt254"/>
            <p:cNvSpPr/>
            <p:nvPr/>
          </p:nvSpPr>
          <p:spPr>
            <a:xfrm>
              <a:off x="8995296" y="3120060"/>
              <a:ext cx="123908" cy="123908"/>
            </a:xfrm>
            <a:prstGeom prst="ellipse">
              <a:avLst/>
            </a:prstGeom>
            <a:solidFill>
              <a:srgbClr val="AD87FF">
                <a:alpha val="40000"/>
              </a:srgbClr>
            </a:solidFill>
            <a:ln w="9000" cap="rnd">
              <a:solidFill>
                <a:srgbClr val="AD87FF">
                  <a:alpha val="40000"/>
                </a:srgbClr>
              </a:solidFill>
              <a:prstDash val="solid"/>
              <a:round/>
            </a:ln>
          </p:spPr>
          <p:txBody>
            <a:bodyPr/>
            <a:lstStyle/>
            <a:p/>
          </p:txBody>
        </p:sp>
        <p:sp>
          <p:nvSpPr>
            <p:cNvPr id="255" name="pt255"/>
            <p:cNvSpPr/>
            <p:nvPr/>
          </p:nvSpPr>
          <p:spPr>
            <a:xfrm>
              <a:off x="9371804" y="2954912"/>
              <a:ext cx="95553" cy="95553"/>
            </a:xfrm>
            <a:prstGeom prst="ellipse">
              <a:avLst/>
            </a:prstGeom>
            <a:solidFill>
              <a:srgbClr val="F663E2">
                <a:alpha val="40000"/>
              </a:srgbClr>
            </a:solidFill>
            <a:ln w="9000" cap="rnd">
              <a:solidFill>
                <a:srgbClr val="F663E2">
                  <a:alpha val="40000"/>
                </a:srgbClr>
              </a:solidFill>
              <a:prstDash val="solid"/>
              <a:round/>
            </a:ln>
          </p:spPr>
          <p:txBody>
            <a:bodyPr/>
            <a:lstStyle/>
            <a:p/>
          </p:txBody>
        </p:sp>
        <p:sp>
          <p:nvSpPr>
            <p:cNvPr id="256" name="pt256"/>
            <p:cNvSpPr/>
            <p:nvPr/>
          </p:nvSpPr>
          <p:spPr>
            <a:xfrm>
              <a:off x="9433271" y="2941200"/>
              <a:ext cx="63202" cy="63202"/>
            </a:xfrm>
            <a:prstGeom prst="ellipse">
              <a:avLst/>
            </a:prstGeom>
            <a:solidFill>
              <a:srgbClr val="00AAFE">
                <a:alpha val="40000"/>
              </a:srgbClr>
            </a:solidFill>
            <a:ln w="9000" cap="rnd">
              <a:solidFill>
                <a:srgbClr val="00AAFE">
                  <a:alpha val="40000"/>
                </a:srgbClr>
              </a:solidFill>
              <a:prstDash val="solid"/>
              <a:round/>
            </a:ln>
          </p:spPr>
          <p:txBody>
            <a:bodyPr/>
            <a:lstStyle/>
            <a:p/>
          </p:txBody>
        </p:sp>
        <p:sp>
          <p:nvSpPr>
            <p:cNvPr id="257" name="pt257"/>
            <p:cNvSpPr/>
            <p:nvPr/>
          </p:nvSpPr>
          <p:spPr>
            <a:xfrm>
              <a:off x="9280066" y="3020774"/>
              <a:ext cx="143154" cy="143154"/>
            </a:xfrm>
            <a:prstGeom prst="ellipse">
              <a:avLst/>
            </a:prstGeom>
            <a:solidFill>
              <a:srgbClr val="48A0FF">
                <a:alpha val="40000"/>
              </a:srgbClr>
            </a:solidFill>
            <a:ln w="9000" cap="rnd">
              <a:solidFill>
                <a:srgbClr val="48A0FF">
                  <a:alpha val="40000"/>
                </a:srgbClr>
              </a:solidFill>
              <a:prstDash val="solid"/>
              <a:round/>
            </a:ln>
          </p:spPr>
          <p:txBody>
            <a:bodyPr/>
            <a:lstStyle/>
            <a:p/>
          </p:txBody>
        </p:sp>
        <p:sp>
          <p:nvSpPr>
            <p:cNvPr id="258" name="pt258"/>
            <p:cNvSpPr/>
            <p:nvPr/>
          </p:nvSpPr>
          <p:spPr>
            <a:xfrm>
              <a:off x="9489068" y="2869285"/>
              <a:ext cx="87482" cy="87482"/>
            </a:xfrm>
            <a:prstGeom prst="ellipse">
              <a:avLst/>
            </a:prstGeom>
            <a:solidFill>
              <a:srgbClr val="8594FF">
                <a:alpha val="40000"/>
              </a:srgbClr>
            </a:solidFill>
            <a:ln w="9000" cap="rnd">
              <a:solidFill>
                <a:srgbClr val="8594FF">
                  <a:alpha val="40000"/>
                </a:srgbClr>
              </a:solidFill>
              <a:prstDash val="solid"/>
              <a:round/>
            </a:ln>
          </p:spPr>
          <p:txBody>
            <a:bodyPr/>
            <a:lstStyle/>
            <a:p/>
          </p:txBody>
        </p:sp>
        <p:sp>
          <p:nvSpPr>
            <p:cNvPr id="259" name="pt259"/>
            <p:cNvSpPr/>
            <p:nvPr/>
          </p:nvSpPr>
          <p:spPr>
            <a:xfrm>
              <a:off x="9457703" y="2860566"/>
              <a:ext cx="104919" cy="104919"/>
            </a:xfrm>
            <a:prstGeom prst="ellipse">
              <a:avLst/>
            </a:prstGeom>
            <a:solidFill>
              <a:srgbClr val="6B9AFF">
                <a:alpha val="40000"/>
              </a:srgbClr>
            </a:solidFill>
            <a:ln w="9000" cap="rnd">
              <a:solidFill>
                <a:srgbClr val="6B9AFF">
                  <a:alpha val="40000"/>
                </a:srgbClr>
              </a:solidFill>
              <a:prstDash val="solid"/>
              <a:round/>
            </a:ln>
          </p:spPr>
          <p:txBody>
            <a:bodyPr/>
            <a:lstStyle/>
            <a:p/>
          </p:txBody>
        </p:sp>
        <p:sp>
          <p:nvSpPr>
            <p:cNvPr id="260" name="pt260"/>
            <p:cNvSpPr/>
            <p:nvPr/>
          </p:nvSpPr>
          <p:spPr>
            <a:xfrm>
              <a:off x="9375159" y="2830555"/>
              <a:ext cx="224717" cy="224717"/>
            </a:xfrm>
            <a:prstGeom prst="ellipse">
              <a:avLst/>
            </a:prstGeom>
            <a:solidFill>
              <a:srgbClr val="BD81FF">
                <a:alpha val="40000"/>
              </a:srgbClr>
            </a:solidFill>
            <a:ln w="9000" cap="rnd">
              <a:solidFill>
                <a:srgbClr val="BD81FF">
                  <a:alpha val="40000"/>
                </a:srgbClr>
              </a:solidFill>
              <a:prstDash val="solid"/>
              <a:round/>
            </a:ln>
          </p:spPr>
          <p:txBody>
            <a:bodyPr/>
            <a:lstStyle/>
            <a:p/>
          </p:txBody>
        </p:sp>
        <p:sp>
          <p:nvSpPr>
            <p:cNvPr id="261" name="pt261"/>
            <p:cNvSpPr/>
            <p:nvPr/>
          </p:nvSpPr>
          <p:spPr>
            <a:xfrm>
              <a:off x="9403561" y="2948620"/>
              <a:ext cx="167912" cy="167912"/>
            </a:xfrm>
            <a:prstGeom prst="ellipse">
              <a:avLst/>
            </a:prstGeom>
            <a:solidFill>
              <a:srgbClr val="E06FF8">
                <a:alpha val="40000"/>
              </a:srgbClr>
            </a:solidFill>
            <a:ln w="9000" cap="rnd">
              <a:solidFill>
                <a:srgbClr val="E06FF8">
                  <a:alpha val="40000"/>
                </a:srgbClr>
              </a:solidFill>
              <a:prstDash val="solid"/>
              <a:round/>
            </a:ln>
          </p:spPr>
          <p:txBody>
            <a:bodyPr/>
            <a:lstStyle/>
            <a:p/>
          </p:txBody>
        </p:sp>
        <p:sp>
          <p:nvSpPr>
            <p:cNvPr id="262" name="pt262"/>
            <p:cNvSpPr/>
            <p:nvPr/>
          </p:nvSpPr>
          <p:spPr>
            <a:xfrm>
              <a:off x="9440485" y="2955656"/>
              <a:ext cx="94064" cy="94064"/>
            </a:xfrm>
            <a:prstGeom prst="ellipse">
              <a:avLst/>
            </a:prstGeom>
            <a:solidFill>
              <a:srgbClr val="F066EA">
                <a:alpha val="40000"/>
              </a:srgbClr>
            </a:solidFill>
            <a:ln w="9000" cap="rnd">
              <a:solidFill>
                <a:srgbClr val="F066EA">
                  <a:alpha val="40000"/>
                </a:srgbClr>
              </a:solidFill>
              <a:prstDash val="solid"/>
              <a:round/>
            </a:ln>
          </p:spPr>
          <p:txBody>
            <a:bodyPr/>
            <a:lstStyle/>
            <a:p/>
          </p:txBody>
        </p:sp>
        <p:sp>
          <p:nvSpPr>
            <p:cNvPr id="263" name="pt263"/>
            <p:cNvSpPr/>
            <p:nvPr/>
          </p:nvSpPr>
          <p:spPr>
            <a:xfrm>
              <a:off x="9274526" y="3269739"/>
              <a:ext cx="63651" cy="63651"/>
            </a:xfrm>
            <a:prstGeom prst="ellipse">
              <a:avLst/>
            </a:prstGeom>
            <a:solidFill>
              <a:srgbClr val="D675FD">
                <a:alpha val="40000"/>
              </a:srgbClr>
            </a:solidFill>
            <a:ln w="9000" cap="rnd">
              <a:solidFill>
                <a:srgbClr val="D675FD">
                  <a:alpha val="40000"/>
                </a:srgbClr>
              </a:solidFill>
              <a:prstDash val="solid"/>
              <a:round/>
            </a:ln>
          </p:spPr>
          <p:txBody>
            <a:bodyPr/>
            <a:lstStyle/>
            <a:p/>
          </p:txBody>
        </p:sp>
        <p:sp>
          <p:nvSpPr>
            <p:cNvPr id="264" name="pt264"/>
            <p:cNvSpPr/>
            <p:nvPr/>
          </p:nvSpPr>
          <p:spPr>
            <a:xfrm>
              <a:off x="9401181" y="3021419"/>
              <a:ext cx="82090" cy="82090"/>
            </a:xfrm>
            <a:prstGeom prst="ellipse">
              <a:avLst/>
            </a:prstGeom>
            <a:solidFill>
              <a:srgbClr val="FA62D9">
                <a:alpha val="40000"/>
              </a:srgbClr>
            </a:solidFill>
            <a:ln w="9000" cap="rnd">
              <a:solidFill>
                <a:srgbClr val="FA62D9">
                  <a:alpha val="40000"/>
                </a:srgbClr>
              </a:solidFill>
              <a:prstDash val="solid"/>
              <a:round/>
            </a:ln>
          </p:spPr>
          <p:txBody>
            <a:bodyPr/>
            <a:lstStyle/>
            <a:p/>
          </p:txBody>
        </p:sp>
        <p:sp>
          <p:nvSpPr>
            <p:cNvPr id="265" name="pt265"/>
            <p:cNvSpPr/>
            <p:nvPr/>
          </p:nvSpPr>
          <p:spPr>
            <a:xfrm>
              <a:off x="9343150" y="2919017"/>
              <a:ext cx="107569" cy="107569"/>
            </a:xfrm>
            <a:prstGeom prst="ellipse">
              <a:avLst/>
            </a:prstGeom>
            <a:solidFill>
              <a:srgbClr val="FF61C5">
                <a:alpha val="40000"/>
              </a:srgbClr>
            </a:solidFill>
            <a:ln w="9000" cap="rnd">
              <a:solidFill>
                <a:srgbClr val="FF61C5">
                  <a:alpha val="40000"/>
                </a:srgbClr>
              </a:solidFill>
              <a:prstDash val="solid"/>
              <a:round/>
            </a:ln>
          </p:spPr>
          <p:txBody>
            <a:bodyPr/>
            <a:lstStyle/>
            <a:p/>
          </p:txBody>
        </p:sp>
        <p:sp>
          <p:nvSpPr>
            <p:cNvPr id="266" name="pt266"/>
            <p:cNvSpPr/>
            <p:nvPr/>
          </p:nvSpPr>
          <p:spPr>
            <a:xfrm>
              <a:off x="9362550" y="2878641"/>
              <a:ext cx="68769" cy="68769"/>
            </a:xfrm>
            <a:prstGeom prst="ellipse">
              <a:avLst/>
            </a:prstGeom>
            <a:solidFill>
              <a:srgbClr val="E96AF1">
                <a:alpha val="40000"/>
              </a:srgbClr>
            </a:solidFill>
            <a:ln w="9000" cap="rnd">
              <a:solidFill>
                <a:srgbClr val="E96AF1">
                  <a:alpha val="40000"/>
                </a:srgbClr>
              </a:solidFill>
              <a:prstDash val="solid"/>
              <a:round/>
            </a:ln>
          </p:spPr>
          <p:txBody>
            <a:bodyPr/>
            <a:lstStyle/>
            <a:p/>
          </p:txBody>
        </p:sp>
        <p:sp>
          <p:nvSpPr>
            <p:cNvPr id="267" name="pt267"/>
            <p:cNvSpPr/>
            <p:nvPr/>
          </p:nvSpPr>
          <p:spPr>
            <a:xfrm>
              <a:off x="9288494" y="2872522"/>
              <a:ext cx="81006" cy="81006"/>
            </a:xfrm>
            <a:prstGeom prst="ellipse">
              <a:avLst/>
            </a:prstGeom>
            <a:solidFill>
              <a:srgbClr val="FF64AF">
                <a:alpha val="40000"/>
              </a:srgbClr>
            </a:solidFill>
            <a:ln w="9000" cap="rnd">
              <a:solidFill>
                <a:srgbClr val="FF64AF">
                  <a:alpha val="40000"/>
                </a:srgbClr>
              </a:solidFill>
              <a:prstDash val="solid"/>
              <a:round/>
            </a:ln>
          </p:spPr>
          <p:txBody>
            <a:bodyPr/>
            <a:lstStyle/>
            <a:p/>
          </p:txBody>
        </p:sp>
        <p:sp>
          <p:nvSpPr>
            <p:cNvPr id="268" name="pt268"/>
            <p:cNvSpPr/>
            <p:nvPr/>
          </p:nvSpPr>
          <p:spPr>
            <a:xfrm>
              <a:off x="9420351" y="2958168"/>
              <a:ext cx="89040" cy="89040"/>
            </a:xfrm>
            <a:prstGeom prst="ellipse">
              <a:avLst/>
            </a:prstGeom>
            <a:solidFill>
              <a:srgbClr val="FB727C">
                <a:alpha val="40000"/>
              </a:srgbClr>
            </a:solidFill>
            <a:ln w="9000" cap="rnd">
              <a:solidFill>
                <a:srgbClr val="FB727C">
                  <a:alpha val="40000"/>
                </a:srgbClr>
              </a:solidFill>
              <a:prstDash val="solid"/>
              <a:round/>
            </a:ln>
          </p:spPr>
          <p:txBody>
            <a:bodyPr/>
            <a:lstStyle/>
            <a:p/>
          </p:txBody>
        </p:sp>
        <p:sp>
          <p:nvSpPr>
            <p:cNvPr id="269" name="pt269"/>
            <p:cNvSpPr/>
            <p:nvPr/>
          </p:nvSpPr>
          <p:spPr>
            <a:xfrm>
              <a:off x="9207182" y="3014907"/>
              <a:ext cx="334215" cy="334215"/>
            </a:xfrm>
            <a:prstGeom prst="ellipse">
              <a:avLst/>
            </a:prstGeom>
            <a:solidFill>
              <a:srgbClr val="FE6E8A">
                <a:alpha val="40000"/>
              </a:srgbClr>
            </a:solidFill>
            <a:ln w="9000" cap="rnd">
              <a:solidFill>
                <a:srgbClr val="FE6E8A">
                  <a:alpha val="40000"/>
                </a:srgbClr>
              </a:solidFill>
              <a:prstDash val="solid"/>
              <a:round/>
            </a:ln>
          </p:spPr>
          <p:txBody>
            <a:bodyPr/>
            <a:lstStyle/>
            <a:p/>
          </p:txBody>
        </p:sp>
        <p:sp>
          <p:nvSpPr>
            <p:cNvPr id="270" name="pl270"/>
            <p:cNvSpPr/>
            <p:nvPr/>
          </p:nvSpPr>
          <p:spPr>
            <a:xfrm>
              <a:off x="7149355" y="1949149"/>
              <a:ext cx="3113775" cy="4109550"/>
            </a:xfrm>
            <a:custGeom>
              <a:avLst/>
              <a:pathLst>
                <a:path w="3113775" h="4109550">
                  <a:moveTo>
                    <a:pt x="0" y="4109550"/>
                  </a:moveTo>
                  <a:lnTo>
                    <a:pt x="3113775" y="0"/>
                  </a:lnTo>
                </a:path>
              </a:pathLst>
            </a:custGeom>
            <a:ln w="13550" cap="flat">
              <a:solidFill>
                <a:srgbClr val="000000">
                  <a:alpha val="25098"/>
                </a:srgbClr>
              </a:solidFill>
              <a:prstDash val="solid"/>
              <a:round/>
            </a:ln>
          </p:spPr>
          <p:txBody>
            <a:bodyPr/>
            <a:lstStyle/>
            <a:p/>
          </p:txBody>
        </p:sp>
        <p:sp>
          <p:nvSpPr>
            <p:cNvPr id="271" name="tx271"/>
            <p:cNvSpPr/>
            <p:nvPr/>
          </p:nvSpPr>
          <p:spPr>
            <a:xfrm>
              <a:off x="9057440" y="3448897"/>
              <a:ext cx="203912" cy="92013"/>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E58703">
                      <a:alpha val="100000"/>
                    </a:srgbClr>
                  </a:solidFill>
                  <a:latin typeface="Arial"/>
                  <a:cs typeface="Arial"/>
                </a:rPr>
                <a:t>bhs</a:t>
              </a:r>
            </a:p>
          </p:txBody>
        </p:sp>
        <p:sp>
          <p:nvSpPr>
            <p:cNvPr id="272" name="tx272"/>
            <p:cNvSpPr/>
            <p:nvPr/>
          </p:nvSpPr>
          <p:spPr>
            <a:xfrm>
              <a:off x="8873144" y="2821420"/>
              <a:ext cx="211013" cy="92198"/>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A5FF">
                      <a:alpha val="100000"/>
                    </a:srgbClr>
                  </a:solidFill>
                  <a:latin typeface="Arial"/>
                  <a:cs typeface="Arial"/>
                </a:rPr>
                <a:t>pan</a:t>
              </a:r>
            </a:p>
          </p:txBody>
        </p:sp>
        <p:sp>
          <p:nvSpPr>
            <p:cNvPr id="273" name="tx273"/>
            <p:cNvSpPr/>
            <p:nvPr/>
          </p:nvSpPr>
          <p:spPr>
            <a:xfrm>
              <a:off x="9156267" y="5599752"/>
              <a:ext cx="798375"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7CCD7C">
                      <a:alpha val="100000"/>
                    </a:srgbClr>
                  </a:solidFill>
                  <a:latin typeface="Arial"/>
                  <a:cs typeface="Arial"/>
                </a:rPr>
                <a:t>Improved (n=13)</a:t>
              </a:r>
            </a:p>
          </p:txBody>
        </p:sp>
        <p:sp>
          <p:nvSpPr>
            <p:cNvPr id="274" name="tx274"/>
            <p:cNvSpPr/>
            <p:nvPr/>
          </p:nvSpPr>
          <p:spPr>
            <a:xfrm>
              <a:off x="7323522" y="2371887"/>
              <a:ext cx="840562"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2231A">
                      <a:alpha val="100000"/>
                    </a:srgbClr>
                  </a:solidFill>
                  <a:latin typeface="Arial"/>
                  <a:cs typeface="Arial"/>
                </a:rPr>
                <a:t>Worsened (n=34)</a:t>
              </a:r>
            </a:p>
          </p:txBody>
        </p:sp>
        <p:sp>
          <p:nvSpPr>
            <p:cNvPr id="275" name="tx275"/>
            <p:cNvSpPr/>
            <p:nvPr/>
          </p:nvSpPr>
          <p:spPr>
            <a:xfrm>
              <a:off x="9580299" y="2371887"/>
              <a:ext cx="629680" cy="10173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A9A9A9">
                      <a:alpha val="100000"/>
                    </a:srgbClr>
                  </a:solidFill>
                  <a:latin typeface="Arial"/>
                  <a:cs typeface="Arial"/>
                </a:rPr>
                <a:t>Same (n=14)</a:t>
              </a:r>
            </a:p>
          </p:txBody>
        </p:sp>
        <p:sp>
          <p:nvSpPr>
            <p:cNvPr id="276" name="rc276"/>
            <p:cNvSpPr/>
            <p:nvPr/>
          </p:nvSpPr>
          <p:spPr>
            <a:xfrm>
              <a:off x="7149355" y="1949149"/>
              <a:ext cx="3113775" cy="4109550"/>
            </a:xfrm>
            <a:prstGeom prst="rect">
              <a:avLst/>
            </a:prstGeom>
            <a:ln w="13550" cap="rnd">
              <a:solidFill>
                <a:srgbClr val="B3B3B3">
                  <a:alpha val="100000"/>
                </a:srgbClr>
              </a:solidFill>
              <a:prstDash val="solid"/>
              <a:round/>
            </a:ln>
          </p:spPr>
          <p:txBody>
            <a:bodyPr/>
            <a:lstStyle/>
            <a:p/>
          </p:txBody>
        </p:sp>
        <p:sp>
          <p:nvSpPr>
            <p:cNvPr id="277" name="rc277"/>
            <p:cNvSpPr/>
            <p:nvPr/>
          </p:nvSpPr>
          <p:spPr>
            <a:xfrm>
              <a:off x="782627" y="1734287"/>
              <a:ext cx="3113775" cy="214862"/>
            </a:xfrm>
            <a:prstGeom prst="rect">
              <a:avLst/>
            </a:prstGeom>
            <a:solidFill>
              <a:srgbClr val="B3B3B3">
                <a:alpha val="100000"/>
              </a:srgbClr>
            </a:solidFill>
          </p:spPr>
          <p:txBody>
            <a:bodyPr/>
            <a:lstStyle/>
            <a:p/>
          </p:txBody>
        </p:sp>
        <p:sp>
          <p:nvSpPr>
            <p:cNvPr id="278" name="tx278"/>
            <p:cNvSpPr/>
            <p:nvPr/>
          </p:nvSpPr>
          <p:spPr>
            <a:xfrm>
              <a:off x="2196677" y="1801391"/>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FFFFFF">
                      <a:alpha val="100000"/>
                    </a:srgbClr>
                  </a:solidFill>
                  <a:latin typeface="Arial"/>
                  <a:cs typeface="Arial"/>
                </a:rPr>
                <a:t>DTP1</a:t>
              </a:r>
            </a:p>
          </p:txBody>
        </p:sp>
        <p:sp>
          <p:nvSpPr>
            <p:cNvPr id="279" name="rc279"/>
            <p:cNvSpPr/>
            <p:nvPr/>
          </p:nvSpPr>
          <p:spPr>
            <a:xfrm>
              <a:off x="3965991" y="1734287"/>
              <a:ext cx="3113775" cy="214862"/>
            </a:xfrm>
            <a:prstGeom prst="rect">
              <a:avLst/>
            </a:prstGeom>
            <a:solidFill>
              <a:srgbClr val="B3B3B3">
                <a:alpha val="100000"/>
              </a:srgbClr>
            </a:solidFill>
          </p:spPr>
          <p:txBody>
            <a:bodyPr/>
            <a:lstStyle/>
            <a:p/>
          </p:txBody>
        </p:sp>
        <p:sp>
          <p:nvSpPr>
            <p:cNvPr id="280" name="tx280"/>
            <p:cNvSpPr/>
            <p:nvPr/>
          </p:nvSpPr>
          <p:spPr>
            <a:xfrm>
              <a:off x="5380041" y="1799972"/>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FFFFFF">
                      <a:alpha val="100000"/>
                    </a:srgbClr>
                  </a:solidFill>
                  <a:latin typeface="Arial"/>
                  <a:cs typeface="Arial"/>
                </a:rPr>
                <a:t>DTP3</a:t>
              </a:r>
            </a:p>
          </p:txBody>
        </p:sp>
        <p:sp>
          <p:nvSpPr>
            <p:cNvPr id="281" name="rc281"/>
            <p:cNvSpPr/>
            <p:nvPr/>
          </p:nvSpPr>
          <p:spPr>
            <a:xfrm>
              <a:off x="7149355" y="1734287"/>
              <a:ext cx="3113775" cy="214862"/>
            </a:xfrm>
            <a:prstGeom prst="rect">
              <a:avLst/>
            </a:prstGeom>
            <a:solidFill>
              <a:srgbClr val="B3B3B3">
                <a:alpha val="100000"/>
              </a:srgbClr>
            </a:solidFill>
          </p:spPr>
          <p:txBody>
            <a:bodyPr/>
            <a:lstStyle/>
            <a:p/>
          </p:txBody>
        </p:sp>
        <p:sp>
          <p:nvSpPr>
            <p:cNvPr id="282" name="tx282"/>
            <p:cNvSpPr/>
            <p:nvPr/>
          </p:nvSpPr>
          <p:spPr>
            <a:xfrm>
              <a:off x="8550990" y="1798990"/>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FFFFFF">
                      <a:alpha val="100000"/>
                    </a:srgbClr>
                  </a:solidFill>
                  <a:latin typeface="Arial"/>
                  <a:cs typeface="Arial"/>
                </a:rPr>
                <a:t>MCV1</a:t>
              </a:r>
            </a:p>
          </p:txBody>
        </p:sp>
        <p:sp>
          <p:nvSpPr>
            <p:cNvPr id="283" name="pl283"/>
            <p:cNvSpPr/>
            <p:nvPr/>
          </p:nvSpPr>
          <p:spPr>
            <a:xfrm>
              <a:off x="924162"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84" name="pl284"/>
            <p:cNvSpPr/>
            <p:nvPr/>
          </p:nvSpPr>
          <p:spPr>
            <a:xfrm>
              <a:off x="1490303"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85" name="pl285"/>
            <p:cNvSpPr/>
            <p:nvPr/>
          </p:nvSpPr>
          <p:spPr>
            <a:xfrm>
              <a:off x="2056444"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86" name="pl286"/>
            <p:cNvSpPr/>
            <p:nvPr/>
          </p:nvSpPr>
          <p:spPr>
            <a:xfrm>
              <a:off x="2622585"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87" name="pl287"/>
            <p:cNvSpPr/>
            <p:nvPr/>
          </p:nvSpPr>
          <p:spPr>
            <a:xfrm>
              <a:off x="3188726"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88" name="tx288"/>
            <p:cNvSpPr/>
            <p:nvPr/>
          </p:nvSpPr>
          <p:spPr>
            <a:xfrm>
              <a:off x="888847" y="6119408"/>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289" name="tx289"/>
            <p:cNvSpPr/>
            <p:nvPr/>
          </p:nvSpPr>
          <p:spPr>
            <a:xfrm>
              <a:off x="1419672"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290" name="tx290"/>
            <p:cNvSpPr/>
            <p:nvPr/>
          </p:nvSpPr>
          <p:spPr>
            <a:xfrm>
              <a:off x="1985813"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291" name="tx291"/>
            <p:cNvSpPr/>
            <p:nvPr/>
          </p:nvSpPr>
          <p:spPr>
            <a:xfrm>
              <a:off x="2551954" y="6120958"/>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292" name="tx292"/>
            <p:cNvSpPr/>
            <p:nvPr/>
          </p:nvSpPr>
          <p:spPr>
            <a:xfrm>
              <a:off x="3082779" y="6119408"/>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293" name="pl293"/>
            <p:cNvSpPr/>
            <p:nvPr/>
          </p:nvSpPr>
          <p:spPr>
            <a:xfrm>
              <a:off x="4107526"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94" name="pl294"/>
            <p:cNvSpPr/>
            <p:nvPr/>
          </p:nvSpPr>
          <p:spPr>
            <a:xfrm>
              <a:off x="4673667"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95" name="pl295"/>
            <p:cNvSpPr/>
            <p:nvPr/>
          </p:nvSpPr>
          <p:spPr>
            <a:xfrm>
              <a:off x="5239808"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96" name="pl296"/>
            <p:cNvSpPr/>
            <p:nvPr/>
          </p:nvSpPr>
          <p:spPr>
            <a:xfrm>
              <a:off x="5805949"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97" name="pl297"/>
            <p:cNvSpPr/>
            <p:nvPr/>
          </p:nvSpPr>
          <p:spPr>
            <a:xfrm>
              <a:off x="6372090"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298" name="tx298"/>
            <p:cNvSpPr/>
            <p:nvPr/>
          </p:nvSpPr>
          <p:spPr>
            <a:xfrm>
              <a:off x="4072211" y="6119408"/>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299" name="tx299"/>
            <p:cNvSpPr/>
            <p:nvPr/>
          </p:nvSpPr>
          <p:spPr>
            <a:xfrm>
              <a:off x="4603036"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300" name="tx300"/>
            <p:cNvSpPr/>
            <p:nvPr/>
          </p:nvSpPr>
          <p:spPr>
            <a:xfrm>
              <a:off x="5169177"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301" name="tx301"/>
            <p:cNvSpPr/>
            <p:nvPr/>
          </p:nvSpPr>
          <p:spPr>
            <a:xfrm>
              <a:off x="5735318" y="6120958"/>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302" name="tx302"/>
            <p:cNvSpPr/>
            <p:nvPr/>
          </p:nvSpPr>
          <p:spPr>
            <a:xfrm>
              <a:off x="6266143" y="6119408"/>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303" name="pl303"/>
            <p:cNvSpPr/>
            <p:nvPr/>
          </p:nvSpPr>
          <p:spPr>
            <a:xfrm>
              <a:off x="7290891"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04" name="pl304"/>
            <p:cNvSpPr/>
            <p:nvPr/>
          </p:nvSpPr>
          <p:spPr>
            <a:xfrm>
              <a:off x="7857032"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05" name="pl305"/>
            <p:cNvSpPr/>
            <p:nvPr/>
          </p:nvSpPr>
          <p:spPr>
            <a:xfrm>
              <a:off x="8423172"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06" name="pl306"/>
            <p:cNvSpPr/>
            <p:nvPr/>
          </p:nvSpPr>
          <p:spPr>
            <a:xfrm>
              <a:off x="8989313"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07" name="pl307"/>
            <p:cNvSpPr/>
            <p:nvPr/>
          </p:nvSpPr>
          <p:spPr>
            <a:xfrm>
              <a:off x="9555454" y="6058700"/>
              <a:ext cx="0" cy="34794"/>
            </a:xfrm>
            <a:custGeom>
              <a:avLst/>
              <a:pathLst>
                <a:path w="0" h="34794">
                  <a:moveTo>
                    <a:pt x="0" y="34794"/>
                  </a:moveTo>
                  <a:lnTo>
                    <a:pt x="0" y="0"/>
                  </a:lnTo>
                </a:path>
              </a:pathLst>
            </a:custGeom>
            <a:ln w="6775" cap="flat">
              <a:solidFill>
                <a:srgbClr val="B3B3B3">
                  <a:alpha val="100000"/>
                </a:srgbClr>
              </a:solidFill>
              <a:prstDash val="solid"/>
              <a:round/>
            </a:ln>
          </p:spPr>
          <p:txBody>
            <a:bodyPr/>
            <a:lstStyle/>
            <a:p/>
          </p:txBody>
        </p:sp>
        <p:sp>
          <p:nvSpPr>
            <p:cNvPr id="308" name="tx308"/>
            <p:cNvSpPr/>
            <p:nvPr/>
          </p:nvSpPr>
          <p:spPr>
            <a:xfrm>
              <a:off x="7255575" y="6119408"/>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309" name="tx309"/>
            <p:cNvSpPr/>
            <p:nvPr/>
          </p:nvSpPr>
          <p:spPr>
            <a:xfrm>
              <a:off x="7786400"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310" name="tx310"/>
            <p:cNvSpPr/>
            <p:nvPr/>
          </p:nvSpPr>
          <p:spPr>
            <a:xfrm>
              <a:off x="8352541" y="6119408"/>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311" name="tx311"/>
            <p:cNvSpPr/>
            <p:nvPr/>
          </p:nvSpPr>
          <p:spPr>
            <a:xfrm>
              <a:off x="8918682" y="6120958"/>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312" name="tx312"/>
            <p:cNvSpPr/>
            <p:nvPr/>
          </p:nvSpPr>
          <p:spPr>
            <a:xfrm>
              <a:off x="9449507" y="6119408"/>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313" name="tx313"/>
            <p:cNvSpPr/>
            <p:nvPr/>
          </p:nvSpPr>
          <p:spPr>
            <a:xfrm>
              <a:off x="649366" y="5824525"/>
              <a:ext cx="70631"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0</a:t>
              </a:r>
            </a:p>
          </p:txBody>
        </p:sp>
        <p:sp>
          <p:nvSpPr>
            <p:cNvPr id="314" name="tx314"/>
            <p:cNvSpPr/>
            <p:nvPr/>
          </p:nvSpPr>
          <p:spPr>
            <a:xfrm>
              <a:off x="578734" y="5077334"/>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25</a:t>
              </a:r>
            </a:p>
          </p:txBody>
        </p:sp>
        <p:sp>
          <p:nvSpPr>
            <p:cNvPr id="315" name="tx315"/>
            <p:cNvSpPr/>
            <p:nvPr/>
          </p:nvSpPr>
          <p:spPr>
            <a:xfrm>
              <a:off x="578734" y="4330143"/>
              <a:ext cx="141262"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50</a:t>
              </a:r>
            </a:p>
          </p:txBody>
        </p:sp>
        <p:sp>
          <p:nvSpPr>
            <p:cNvPr id="316" name="tx316"/>
            <p:cNvSpPr/>
            <p:nvPr/>
          </p:nvSpPr>
          <p:spPr>
            <a:xfrm>
              <a:off x="578734" y="3584503"/>
              <a:ext cx="141262" cy="9128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75</a:t>
              </a:r>
            </a:p>
          </p:txBody>
        </p:sp>
        <p:sp>
          <p:nvSpPr>
            <p:cNvPr id="317" name="tx317"/>
            <p:cNvSpPr/>
            <p:nvPr/>
          </p:nvSpPr>
          <p:spPr>
            <a:xfrm>
              <a:off x="508103" y="2835761"/>
              <a:ext cx="211894" cy="92831"/>
            </a:xfrm>
            <a:prstGeom prst="rect">
              <a:avLst/>
            </a:prstGeom>
            <a:noFill/>
          </p:spPr>
          <p:txBody>
            <a:bodyPr lIns="0" rIns="0" tIns="0" bIns="0" anchorCtr="1" anchor="ctr" wrap="none"/>
            <a:lstStyle/>
            <a:p>
              <a:pPr algn="l" marL="0" marR="0" indent="0">
                <a:lnSpc>
                  <a:spcPts val="1000"/>
                </a:lnSpc>
                <a:spcBef>
                  <a:spcPts val="0"/>
                </a:spcBef>
                <a:spcAft>
                  <a:spcPts val="0"/>
                </a:spcAft>
              </a:pPr>
              <a:r>
                <a:rPr sz="1000">
                  <a:solidFill>
                    <a:srgbClr val="4D4D4D">
                      <a:alpha val="100000"/>
                    </a:srgbClr>
                  </a:solidFill>
                  <a:latin typeface="Arial"/>
                  <a:cs typeface="Arial"/>
                </a:rPr>
                <a:t>100</a:t>
              </a:r>
            </a:p>
          </p:txBody>
        </p:sp>
        <p:sp>
          <p:nvSpPr>
            <p:cNvPr id="318" name="pl318"/>
            <p:cNvSpPr/>
            <p:nvPr/>
          </p:nvSpPr>
          <p:spPr>
            <a:xfrm>
              <a:off x="747833" y="5871902"/>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19" name="pl319"/>
            <p:cNvSpPr/>
            <p:nvPr/>
          </p:nvSpPr>
          <p:spPr>
            <a:xfrm>
              <a:off x="747833" y="5124711"/>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20" name="pl320"/>
            <p:cNvSpPr/>
            <p:nvPr/>
          </p:nvSpPr>
          <p:spPr>
            <a:xfrm>
              <a:off x="747833" y="4377520"/>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21" name="pl321"/>
            <p:cNvSpPr/>
            <p:nvPr/>
          </p:nvSpPr>
          <p:spPr>
            <a:xfrm>
              <a:off x="747833" y="3630329"/>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22" name="pl322"/>
            <p:cNvSpPr/>
            <p:nvPr/>
          </p:nvSpPr>
          <p:spPr>
            <a:xfrm>
              <a:off x="747833" y="2883138"/>
              <a:ext cx="34794" cy="0"/>
            </a:xfrm>
            <a:custGeom>
              <a:avLst/>
              <a:pathLst>
                <a:path w="34794" h="0">
                  <a:moveTo>
                    <a:pt x="0" y="0"/>
                  </a:moveTo>
                  <a:lnTo>
                    <a:pt x="34794" y="0"/>
                  </a:lnTo>
                </a:path>
              </a:pathLst>
            </a:custGeom>
            <a:ln w="6775" cap="flat">
              <a:solidFill>
                <a:srgbClr val="B3B3B3">
                  <a:alpha val="100000"/>
                </a:srgbClr>
              </a:solidFill>
              <a:prstDash val="solid"/>
              <a:round/>
            </a:ln>
          </p:spPr>
          <p:txBody>
            <a:bodyPr/>
            <a:lstStyle/>
            <a:p/>
          </p:txBody>
        </p:sp>
        <p:sp>
          <p:nvSpPr>
            <p:cNvPr id="323" name="tx323"/>
            <p:cNvSpPr/>
            <p:nvPr/>
          </p:nvSpPr>
          <p:spPr>
            <a:xfrm>
              <a:off x="4843410" y="6242656"/>
              <a:ext cx="135893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in 2023 (%)</a:t>
              </a:r>
            </a:p>
          </p:txBody>
        </p:sp>
        <p:sp>
          <p:nvSpPr>
            <p:cNvPr id="324" name="tx324"/>
            <p:cNvSpPr/>
            <p:nvPr/>
          </p:nvSpPr>
          <p:spPr>
            <a:xfrm rot="-5400000">
              <a:off x="-301112" y="3938372"/>
              <a:ext cx="135893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in 2019 (%)</a:t>
              </a:r>
            </a:p>
          </p:txBody>
        </p:sp>
        <p:sp>
          <p:nvSpPr>
            <p:cNvPr id="325" name="tx325"/>
            <p:cNvSpPr/>
            <p:nvPr/>
          </p:nvSpPr>
          <p:spPr>
            <a:xfrm>
              <a:off x="782627" y="1353317"/>
              <a:ext cx="2578174"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Bubble size reflects target population size</a:t>
              </a:r>
            </a:p>
          </p:txBody>
        </p:sp>
        <p:sp>
          <p:nvSpPr>
            <p:cNvPr id="326" name="tx326"/>
            <p:cNvSpPr/>
            <p:nvPr/>
          </p:nvSpPr>
          <p:spPr>
            <a:xfrm>
              <a:off x="782627" y="1635298"/>
              <a:ext cx="0" cy="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
              </a:r>
            </a:p>
          </p:txBody>
        </p:sp>
        <p:sp>
          <p:nvSpPr>
            <p:cNvPr id="327" name="tx327"/>
            <p:cNvSpPr/>
            <p:nvPr/>
          </p:nvSpPr>
          <p:spPr>
            <a:xfrm>
              <a:off x="782627" y="555349"/>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28" name="tx328"/>
            <p:cNvSpPr/>
            <p:nvPr/>
          </p:nvSpPr>
          <p:spPr>
            <a:xfrm>
              <a:off x="782627" y="736400"/>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29" name="tx329"/>
            <p:cNvSpPr/>
            <p:nvPr/>
          </p:nvSpPr>
          <p:spPr>
            <a:xfrm>
              <a:off x="782627" y="917451"/>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30" name="tx330"/>
            <p:cNvSpPr/>
            <p:nvPr/>
          </p:nvSpPr>
          <p:spPr>
            <a:xfrm>
              <a:off x="782627" y="1098502"/>
              <a:ext cx="0" cy="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
              </a:r>
            </a:p>
          </p:txBody>
        </p:sp>
        <p:sp>
          <p:nvSpPr>
            <p:cNvPr id="331" name="tx331"/>
            <p:cNvSpPr/>
            <p:nvPr/>
          </p:nvSpPr>
          <p:spPr>
            <a:xfrm>
              <a:off x="782627" y="1122227"/>
              <a:ext cx="4239867"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coverage in 2019 versus 2023, by vaccine, HICs</a:t>
              </a:r>
            </a:p>
          </p:txBody>
        </p:sp>
        <p:sp>
          <p:nvSpPr>
            <p:cNvPr id="332" name="tx332"/>
            <p:cNvSpPr/>
            <p:nvPr/>
          </p:nvSpPr>
          <p:spPr>
            <a:xfrm>
              <a:off x="10263130" y="6552750"/>
              <a:ext cx="0" cy="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a:r>
            </a:p>
          </p:txBody>
        </p:sp>
        <p:sp>
          <p:nvSpPr>
            <p:cNvPr id="333" name="tx333"/>
            <p:cNvSpPr/>
            <p:nvPr/>
          </p:nvSpPr>
          <p:spPr>
            <a:xfrm>
              <a:off x="6101544" y="656851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334" name="body"/>
          <p:cNvSpPr>
            <a:spLocks noGrp="1"/>
          </p:cNvSpPr>
          <p:nvPr>
            <p:ph/>
          </p:nvPr>
        </p:nvSpPr>
        <p:spPr>
          <a:xfrm>
            <a:off x="10515600" y="274320"/>
            <a:ext cx="146304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vaccine coverage in 2023 compared to 2019, by country.
Countries below the diagonal line of agreement have higher coverage in 2023 compared to 2019 and countries above the line have lower coverage.
The text shows the number of countries that improved, stayed the same and worsened coverage in 2023 compared to 2019, by vaccine.</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795711" y="5107566"/>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6" name="pl6"/>
            <p:cNvSpPr/>
            <p:nvPr/>
          </p:nvSpPr>
          <p:spPr>
            <a:xfrm>
              <a:off x="795711" y="4018473"/>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7" name="pl7"/>
            <p:cNvSpPr/>
            <p:nvPr/>
          </p:nvSpPr>
          <p:spPr>
            <a:xfrm>
              <a:off x="795711" y="2929381"/>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8" name="pl8"/>
            <p:cNvSpPr/>
            <p:nvPr/>
          </p:nvSpPr>
          <p:spPr>
            <a:xfrm>
              <a:off x="795711" y="1840288"/>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9" name="pl9"/>
            <p:cNvSpPr/>
            <p:nvPr/>
          </p:nvSpPr>
          <p:spPr>
            <a:xfrm>
              <a:off x="1350260"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09916"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69572"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553262"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160987"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95711" y="4563020"/>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5" name="pl15"/>
            <p:cNvSpPr/>
            <p:nvPr/>
          </p:nvSpPr>
          <p:spPr>
            <a:xfrm>
              <a:off x="795711" y="3473927"/>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6" name="pl16"/>
            <p:cNvSpPr/>
            <p:nvPr/>
          </p:nvSpPr>
          <p:spPr>
            <a:xfrm>
              <a:off x="795711" y="2384835"/>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7" name="pl17"/>
            <p:cNvSpPr/>
            <p:nvPr/>
          </p:nvSpPr>
          <p:spPr>
            <a:xfrm>
              <a:off x="795711" y="1295742"/>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18" name="pl18"/>
            <p:cNvSpPr/>
            <p:nvPr/>
          </p:nvSpPr>
          <p:spPr>
            <a:xfrm>
              <a:off x="970432"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730088"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489744"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249400"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857125"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464850"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970432" y="3147199"/>
              <a:ext cx="3494417" cy="871273"/>
            </a:xfrm>
            <a:custGeom>
              <a:avLst/>
              <a:pathLst>
                <a:path w="3494417" h="871273">
                  <a:moveTo>
                    <a:pt x="0" y="0"/>
                  </a:moveTo>
                  <a:lnTo>
                    <a:pt x="151931" y="0"/>
                  </a:lnTo>
                  <a:lnTo>
                    <a:pt x="303862" y="0"/>
                  </a:lnTo>
                  <a:lnTo>
                    <a:pt x="455793" y="108909"/>
                  </a:lnTo>
                  <a:lnTo>
                    <a:pt x="607724" y="326727"/>
                  </a:lnTo>
                  <a:lnTo>
                    <a:pt x="759656" y="217818"/>
                  </a:lnTo>
                  <a:lnTo>
                    <a:pt x="911587" y="326727"/>
                  </a:lnTo>
                  <a:lnTo>
                    <a:pt x="1063518" y="326727"/>
                  </a:lnTo>
                  <a:lnTo>
                    <a:pt x="1215449" y="544546"/>
                  </a:lnTo>
                  <a:lnTo>
                    <a:pt x="1367380" y="653455"/>
                  </a:lnTo>
                  <a:lnTo>
                    <a:pt x="1519312" y="762364"/>
                  </a:lnTo>
                  <a:lnTo>
                    <a:pt x="1671243" y="762364"/>
                  </a:lnTo>
                  <a:lnTo>
                    <a:pt x="1823174" y="762364"/>
                  </a:lnTo>
                  <a:lnTo>
                    <a:pt x="1975105" y="762364"/>
                  </a:lnTo>
                  <a:lnTo>
                    <a:pt x="2127036" y="871273"/>
                  </a:lnTo>
                  <a:lnTo>
                    <a:pt x="2278968" y="871273"/>
                  </a:lnTo>
                  <a:lnTo>
                    <a:pt x="2430899" y="871273"/>
                  </a:lnTo>
                  <a:lnTo>
                    <a:pt x="2582830" y="871273"/>
                  </a:lnTo>
                  <a:lnTo>
                    <a:pt x="2734761" y="871273"/>
                  </a:lnTo>
                  <a:lnTo>
                    <a:pt x="2886692" y="871273"/>
                  </a:lnTo>
                  <a:lnTo>
                    <a:pt x="3038624" y="871273"/>
                  </a:lnTo>
                  <a:lnTo>
                    <a:pt x="3190555" y="762364"/>
                  </a:lnTo>
                  <a:lnTo>
                    <a:pt x="3342486" y="762364"/>
                  </a:lnTo>
                  <a:lnTo>
                    <a:pt x="3494417" y="762364"/>
                  </a:lnTo>
                </a:path>
              </a:pathLst>
            </a:custGeom>
            <a:ln w="27101" cap="flat">
              <a:solidFill>
                <a:srgbClr val="00377D">
                  <a:alpha val="50196"/>
                </a:srgbClr>
              </a:solidFill>
              <a:prstDash val="solid"/>
              <a:round/>
            </a:ln>
          </p:spPr>
          <p:txBody>
            <a:bodyPr/>
            <a:lstStyle/>
            <a:p/>
          </p:txBody>
        </p:sp>
        <p:sp>
          <p:nvSpPr>
            <p:cNvPr id="25" name="pl25"/>
            <p:cNvSpPr/>
            <p:nvPr/>
          </p:nvSpPr>
          <p:spPr>
            <a:xfrm>
              <a:off x="970432" y="4127383"/>
              <a:ext cx="3494417" cy="217818"/>
            </a:xfrm>
            <a:custGeom>
              <a:avLst/>
              <a:pathLst>
                <a:path w="3494417" h="217818">
                  <a:moveTo>
                    <a:pt x="0" y="0"/>
                  </a:moveTo>
                  <a:lnTo>
                    <a:pt x="151931" y="108909"/>
                  </a:lnTo>
                  <a:lnTo>
                    <a:pt x="303862" y="108909"/>
                  </a:lnTo>
                  <a:lnTo>
                    <a:pt x="455793" y="217818"/>
                  </a:lnTo>
                  <a:lnTo>
                    <a:pt x="607724" y="217818"/>
                  </a:lnTo>
                  <a:lnTo>
                    <a:pt x="759656" y="217818"/>
                  </a:lnTo>
                  <a:lnTo>
                    <a:pt x="911587" y="217818"/>
                  </a:lnTo>
                  <a:lnTo>
                    <a:pt x="1063518" y="217818"/>
                  </a:lnTo>
                  <a:lnTo>
                    <a:pt x="1215449" y="217818"/>
                  </a:lnTo>
                  <a:lnTo>
                    <a:pt x="1367380" y="217818"/>
                  </a:lnTo>
                  <a:lnTo>
                    <a:pt x="1519312" y="217818"/>
                  </a:lnTo>
                  <a:lnTo>
                    <a:pt x="1671243" y="217818"/>
                  </a:lnTo>
                  <a:lnTo>
                    <a:pt x="1823174" y="217818"/>
                  </a:lnTo>
                  <a:lnTo>
                    <a:pt x="1975105" y="217818"/>
                  </a:lnTo>
                  <a:lnTo>
                    <a:pt x="2127036" y="217818"/>
                  </a:lnTo>
                  <a:lnTo>
                    <a:pt x="2278968" y="217818"/>
                  </a:lnTo>
                  <a:lnTo>
                    <a:pt x="2430899" y="217818"/>
                  </a:lnTo>
                  <a:lnTo>
                    <a:pt x="2582830" y="108909"/>
                  </a:lnTo>
                  <a:lnTo>
                    <a:pt x="2734761" y="108909"/>
                  </a:lnTo>
                  <a:lnTo>
                    <a:pt x="2886692" y="108909"/>
                  </a:lnTo>
                  <a:lnTo>
                    <a:pt x="3038624" y="108909"/>
                  </a:lnTo>
                  <a:lnTo>
                    <a:pt x="3190555" y="108909"/>
                  </a:lnTo>
                  <a:lnTo>
                    <a:pt x="3342486" y="108909"/>
                  </a:lnTo>
                  <a:lnTo>
                    <a:pt x="3494417" y="108909"/>
                  </a:lnTo>
                </a:path>
              </a:pathLst>
            </a:custGeom>
            <a:ln w="27101" cap="flat">
              <a:solidFill>
                <a:srgbClr val="00833D">
                  <a:alpha val="50196"/>
                </a:srgbClr>
              </a:solidFill>
              <a:prstDash val="solid"/>
              <a:round/>
            </a:ln>
          </p:spPr>
          <p:txBody>
            <a:bodyPr/>
            <a:lstStyle/>
            <a:p/>
          </p:txBody>
        </p:sp>
        <p:sp>
          <p:nvSpPr>
            <p:cNvPr id="26" name="pl26"/>
            <p:cNvSpPr/>
            <p:nvPr/>
          </p:nvSpPr>
          <p:spPr>
            <a:xfrm>
              <a:off x="970432" y="4127383"/>
              <a:ext cx="3494417" cy="217818"/>
            </a:xfrm>
            <a:custGeom>
              <a:avLst/>
              <a:pathLst>
                <a:path w="3494417" h="217818">
                  <a:moveTo>
                    <a:pt x="0" y="0"/>
                  </a:moveTo>
                  <a:lnTo>
                    <a:pt x="151931" y="108909"/>
                  </a:lnTo>
                  <a:lnTo>
                    <a:pt x="303862" y="108909"/>
                  </a:lnTo>
                  <a:lnTo>
                    <a:pt x="455793" y="217818"/>
                  </a:lnTo>
                  <a:lnTo>
                    <a:pt x="607724" y="217818"/>
                  </a:lnTo>
                  <a:lnTo>
                    <a:pt x="759656" y="217818"/>
                  </a:lnTo>
                  <a:lnTo>
                    <a:pt x="911587" y="217818"/>
                  </a:lnTo>
                  <a:lnTo>
                    <a:pt x="1063518" y="217818"/>
                  </a:lnTo>
                  <a:lnTo>
                    <a:pt x="1215449" y="217818"/>
                  </a:lnTo>
                  <a:lnTo>
                    <a:pt x="1367380" y="217818"/>
                  </a:lnTo>
                  <a:lnTo>
                    <a:pt x="1519312" y="217818"/>
                  </a:lnTo>
                  <a:lnTo>
                    <a:pt x="1671243" y="217818"/>
                  </a:lnTo>
                  <a:lnTo>
                    <a:pt x="1823174" y="217818"/>
                  </a:lnTo>
                  <a:lnTo>
                    <a:pt x="1975105" y="217818"/>
                  </a:lnTo>
                  <a:lnTo>
                    <a:pt x="2127036" y="217818"/>
                  </a:lnTo>
                  <a:lnTo>
                    <a:pt x="2278968" y="217818"/>
                  </a:lnTo>
                  <a:lnTo>
                    <a:pt x="2430899" y="217818"/>
                  </a:lnTo>
                  <a:lnTo>
                    <a:pt x="2582830" y="108909"/>
                  </a:lnTo>
                  <a:lnTo>
                    <a:pt x="2734761" y="108909"/>
                  </a:lnTo>
                  <a:lnTo>
                    <a:pt x="2886692" y="108909"/>
                  </a:lnTo>
                  <a:lnTo>
                    <a:pt x="3038624" y="108909"/>
                  </a:lnTo>
                  <a:lnTo>
                    <a:pt x="3190555" y="108909"/>
                  </a:lnTo>
                  <a:lnTo>
                    <a:pt x="3342486" y="108909"/>
                  </a:lnTo>
                  <a:lnTo>
                    <a:pt x="3494417" y="108909"/>
                  </a:lnTo>
                </a:path>
              </a:pathLst>
            </a:custGeom>
            <a:ln w="65043" cap="flat">
              <a:solidFill>
                <a:srgbClr val="000000">
                  <a:alpha val="100000"/>
                </a:srgbClr>
              </a:solidFill>
              <a:prstDash val="solid"/>
              <a:round/>
            </a:ln>
          </p:spPr>
          <p:txBody>
            <a:bodyPr/>
            <a:lstStyle/>
            <a:p/>
          </p:txBody>
        </p:sp>
        <p:sp>
          <p:nvSpPr>
            <p:cNvPr id="27" name="pl27"/>
            <p:cNvSpPr/>
            <p:nvPr/>
          </p:nvSpPr>
          <p:spPr>
            <a:xfrm>
              <a:off x="970432" y="4127383"/>
              <a:ext cx="3494417" cy="217818"/>
            </a:xfrm>
            <a:custGeom>
              <a:avLst/>
              <a:pathLst>
                <a:path w="3494417" h="217818">
                  <a:moveTo>
                    <a:pt x="0" y="0"/>
                  </a:moveTo>
                  <a:lnTo>
                    <a:pt x="151931" y="108909"/>
                  </a:lnTo>
                  <a:lnTo>
                    <a:pt x="303862" y="108909"/>
                  </a:lnTo>
                  <a:lnTo>
                    <a:pt x="455793" y="217818"/>
                  </a:lnTo>
                  <a:lnTo>
                    <a:pt x="607724" y="217818"/>
                  </a:lnTo>
                  <a:lnTo>
                    <a:pt x="759656" y="217818"/>
                  </a:lnTo>
                  <a:lnTo>
                    <a:pt x="911587" y="217818"/>
                  </a:lnTo>
                  <a:lnTo>
                    <a:pt x="1063518" y="217818"/>
                  </a:lnTo>
                  <a:lnTo>
                    <a:pt x="1215449" y="217818"/>
                  </a:lnTo>
                  <a:lnTo>
                    <a:pt x="1367380" y="217818"/>
                  </a:lnTo>
                  <a:lnTo>
                    <a:pt x="1519312" y="217818"/>
                  </a:lnTo>
                  <a:lnTo>
                    <a:pt x="1671243" y="217818"/>
                  </a:lnTo>
                  <a:lnTo>
                    <a:pt x="1823174" y="217818"/>
                  </a:lnTo>
                  <a:lnTo>
                    <a:pt x="1975105" y="217818"/>
                  </a:lnTo>
                  <a:lnTo>
                    <a:pt x="2127036" y="217818"/>
                  </a:lnTo>
                  <a:lnTo>
                    <a:pt x="2278968" y="217818"/>
                  </a:lnTo>
                  <a:lnTo>
                    <a:pt x="2430899" y="217818"/>
                  </a:lnTo>
                  <a:lnTo>
                    <a:pt x="2582830" y="108909"/>
                  </a:lnTo>
                  <a:lnTo>
                    <a:pt x="2734761" y="108909"/>
                  </a:lnTo>
                  <a:lnTo>
                    <a:pt x="2886692" y="108909"/>
                  </a:lnTo>
                  <a:lnTo>
                    <a:pt x="3038624" y="108909"/>
                  </a:lnTo>
                  <a:lnTo>
                    <a:pt x="3190555" y="108909"/>
                  </a:lnTo>
                  <a:lnTo>
                    <a:pt x="3342486" y="108909"/>
                  </a:lnTo>
                  <a:lnTo>
                    <a:pt x="3494417" y="108909"/>
                  </a:lnTo>
                </a:path>
              </a:pathLst>
            </a:custGeom>
            <a:ln w="40651" cap="flat">
              <a:solidFill>
                <a:srgbClr val="00833D">
                  <a:alpha val="100000"/>
                </a:srgbClr>
              </a:solidFill>
              <a:prstDash val="solid"/>
              <a:round/>
            </a:ln>
          </p:spPr>
          <p:txBody>
            <a:bodyPr/>
            <a:lstStyle/>
            <a:p/>
          </p:txBody>
        </p:sp>
        <p:sp>
          <p:nvSpPr>
            <p:cNvPr id="28" name="pl28"/>
            <p:cNvSpPr/>
            <p:nvPr/>
          </p:nvSpPr>
          <p:spPr>
            <a:xfrm>
              <a:off x="795711" y="4563020"/>
              <a:ext cx="3843859" cy="0"/>
            </a:xfrm>
            <a:custGeom>
              <a:avLst/>
              <a:pathLst>
                <a:path w="3843859" h="0">
                  <a:moveTo>
                    <a:pt x="0" y="0"/>
                  </a:moveTo>
                  <a:lnTo>
                    <a:pt x="3843859" y="0"/>
                  </a:lnTo>
                  <a:lnTo>
                    <a:pt x="3843859" y="0"/>
                  </a:lnTo>
                </a:path>
              </a:pathLst>
            </a:custGeom>
            <a:ln w="13550" cap="flat">
              <a:solidFill>
                <a:srgbClr val="BEBEBE">
                  <a:alpha val="100000"/>
                </a:srgbClr>
              </a:solidFill>
              <a:prstDash val="solid"/>
              <a:round/>
            </a:ln>
          </p:spPr>
          <p:txBody>
            <a:bodyPr/>
            <a:lstStyle/>
            <a:p/>
          </p:txBody>
        </p:sp>
        <p:sp>
          <p:nvSpPr>
            <p:cNvPr id="29" name="pg29"/>
            <p:cNvSpPr/>
            <p:nvPr/>
          </p:nvSpPr>
          <p:spPr>
            <a:xfrm>
              <a:off x="894567" y="3839604"/>
              <a:ext cx="151729" cy="191852"/>
            </a:xfrm>
            <a:custGeom>
              <a:avLst/>
              <a:pathLst>
                <a:path w="151729" h="191852">
                  <a:moveTo>
                    <a:pt x="27431"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2"/>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5"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0" name="tx30"/>
            <p:cNvSpPr/>
            <p:nvPr/>
          </p:nvSpPr>
          <p:spPr>
            <a:xfrm>
              <a:off x="940287" y="388532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1" name="pg31"/>
            <p:cNvSpPr/>
            <p:nvPr/>
          </p:nvSpPr>
          <p:spPr>
            <a:xfrm>
              <a:off x="3781260" y="3948514"/>
              <a:ext cx="151729" cy="191852"/>
            </a:xfrm>
            <a:custGeom>
              <a:avLst/>
              <a:pathLst>
                <a:path w="151729" h="191852">
                  <a:moveTo>
                    <a:pt x="27432"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1"/>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64420"/>
                  </a:lnTo>
                  <a:lnTo>
                    <a:pt x="88" y="162212"/>
                  </a:lnTo>
                  <a:lnTo>
                    <a:pt x="88" y="166627"/>
                  </a:lnTo>
                  <a:lnTo>
                    <a:pt x="797" y="170985"/>
                  </a:lnTo>
                  <a:lnTo>
                    <a:pt x="2195" y="175172"/>
                  </a:lnTo>
                  <a:lnTo>
                    <a:pt x="4246" y="179081"/>
                  </a:lnTo>
                  <a:lnTo>
                    <a:pt x="6898" y="182611"/>
                  </a:lnTo>
                  <a:lnTo>
                    <a:pt x="10082" y="185669"/>
                  </a:lnTo>
                  <a:lnTo>
                    <a:pt x="13716"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2" name="tx32"/>
            <p:cNvSpPr/>
            <p:nvPr/>
          </p:nvSpPr>
          <p:spPr>
            <a:xfrm>
              <a:off x="3826980" y="399254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3" name="pg33"/>
            <p:cNvSpPr/>
            <p:nvPr/>
          </p:nvSpPr>
          <p:spPr>
            <a:xfrm>
              <a:off x="4388985" y="3948514"/>
              <a:ext cx="151729" cy="191852"/>
            </a:xfrm>
            <a:custGeom>
              <a:avLst/>
              <a:pathLst>
                <a:path w="151729" h="191852">
                  <a:moveTo>
                    <a:pt x="27432"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1"/>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64420"/>
                  </a:lnTo>
                  <a:lnTo>
                    <a:pt x="88" y="162212"/>
                  </a:lnTo>
                  <a:lnTo>
                    <a:pt x="88" y="166627"/>
                  </a:lnTo>
                  <a:lnTo>
                    <a:pt x="797" y="170985"/>
                  </a:lnTo>
                  <a:lnTo>
                    <a:pt x="2195" y="175172"/>
                  </a:lnTo>
                  <a:lnTo>
                    <a:pt x="4246" y="179081"/>
                  </a:lnTo>
                  <a:lnTo>
                    <a:pt x="6898" y="182611"/>
                  </a:lnTo>
                  <a:lnTo>
                    <a:pt x="10082" y="185669"/>
                  </a:lnTo>
                  <a:lnTo>
                    <a:pt x="13715"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4" name="tx34"/>
            <p:cNvSpPr/>
            <p:nvPr/>
          </p:nvSpPr>
          <p:spPr>
            <a:xfrm>
              <a:off x="4434705" y="399254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5" name="tx35"/>
            <p:cNvSpPr/>
            <p:nvPr/>
          </p:nvSpPr>
          <p:spPr>
            <a:xfrm>
              <a:off x="4567342" y="386912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377D">
                      <a:alpha val="100000"/>
                    </a:srgbClr>
                  </a:solidFill>
                  <a:latin typeface="Arial"/>
                  <a:cs typeface="Arial"/>
                </a:rPr>
                <a:t>6</a:t>
              </a:r>
            </a:p>
          </p:txBody>
        </p:sp>
        <p:sp>
          <p:nvSpPr>
            <p:cNvPr id="36" name="tx36"/>
            <p:cNvSpPr/>
            <p:nvPr/>
          </p:nvSpPr>
          <p:spPr>
            <a:xfrm>
              <a:off x="655386" y="451090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37" name="tx37"/>
            <p:cNvSpPr/>
            <p:nvPr/>
          </p:nvSpPr>
          <p:spPr>
            <a:xfrm>
              <a:off x="577692" y="342181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38" name="tx38"/>
            <p:cNvSpPr/>
            <p:nvPr/>
          </p:nvSpPr>
          <p:spPr>
            <a:xfrm>
              <a:off x="577692" y="233272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39" name="tx39"/>
            <p:cNvSpPr/>
            <p:nvPr/>
          </p:nvSpPr>
          <p:spPr>
            <a:xfrm>
              <a:off x="577692" y="1243559"/>
              <a:ext cx="155388"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a:t>
              </a:r>
            </a:p>
          </p:txBody>
        </p:sp>
        <p:sp>
          <p:nvSpPr>
            <p:cNvPr id="40" name="tx40"/>
            <p:cNvSpPr/>
            <p:nvPr/>
          </p:nvSpPr>
          <p:spPr>
            <a:xfrm rot="-5400000">
              <a:off x="813986"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1" name="tx41"/>
            <p:cNvSpPr/>
            <p:nvPr/>
          </p:nvSpPr>
          <p:spPr>
            <a:xfrm rot="-5400000">
              <a:off x="1573642"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2" name="tx42"/>
            <p:cNvSpPr/>
            <p:nvPr/>
          </p:nvSpPr>
          <p:spPr>
            <a:xfrm rot="-5400000">
              <a:off x="2333298"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3" name="tx43"/>
            <p:cNvSpPr/>
            <p:nvPr/>
          </p:nvSpPr>
          <p:spPr>
            <a:xfrm rot="-5400000">
              <a:off x="3092954"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4" name="tx44"/>
            <p:cNvSpPr/>
            <p:nvPr/>
          </p:nvSpPr>
          <p:spPr>
            <a:xfrm rot="-5400000">
              <a:off x="3700679"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5" name="tx45"/>
            <p:cNvSpPr/>
            <p:nvPr/>
          </p:nvSpPr>
          <p:spPr>
            <a:xfrm rot="-5400000">
              <a:off x="4308369" y="546508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6" name="tx46"/>
            <p:cNvSpPr/>
            <p:nvPr/>
          </p:nvSpPr>
          <p:spPr>
            <a:xfrm rot="-5400000">
              <a:off x="-91618" y="3136101"/>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47" name="pl47"/>
            <p:cNvSpPr/>
            <p:nvPr/>
          </p:nvSpPr>
          <p:spPr>
            <a:xfrm>
              <a:off x="2058618" y="6154255"/>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48" name="pl48"/>
            <p:cNvSpPr/>
            <p:nvPr/>
          </p:nvSpPr>
          <p:spPr>
            <a:xfrm>
              <a:off x="2821073" y="6154255"/>
              <a:ext cx="175564" cy="0"/>
            </a:xfrm>
            <a:custGeom>
              <a:avLst/>
              <a:pathLst>
                <a:path w="175564" h="0">
                  <a:moveTo>
                    <a:pt x="0" y="0"/>
                  </a:moveTo>
                  <a:lnTo>
                    <a:pt x="175564" y="0"/>
                  </a:lnTo>
                </a:path>
              </a:pathLst>
            </a:custGeom>
            <a:ln w="27101" cap="flat">
              <a:solidFill>
                <a:srgbClr val="00833D">
                  <a:alpha val="50196"/>
                </a:srgbClr>
              </a:solidFill>
              <a:prstDash val="solid"/>
              <a:round/>
            </a:ln>
          </p:spPr>
          <p:txBody>
            <a:bodyPr/>
            <a:lstStyle/>
            <a:p/>
          </p:txBody>
        </p:sp>
        <p:sp>
          <p:nvSpPr>
            <p:cNvPr id="49" name="pl49"/>
            <p:cNvSpPr/>
            <p:nvPr/>
          </p:nvSpPr>
          <p:spPr>
            <a:xfrm>
              <a:off x="2821073" y="615425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50" name="tx50"/>
            <p:cNvSpPr/>
            <p:nvPr/>
          </p:nvSpPr>
          <p:spPr>
            <a:xfrm>
              <a:off x="2325718" y="6100844"/>
              <a:ext cx="403820"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Global</a:t>
              </a:r>
            </a:p>
          </p:txBody>
        </p:sp>
        <p:sp>
          <p:nvSpPr>
            <p:cNvPr id="51" name="tx51"/>
            <p:cNvSpPr/>
            <p:nvPr/>
          </p:nvSpPr>
          <p:spPr>
            <a:xfrm>
              <a:off x="3088172" y="6100844"/>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2" name="tx52"/>
            <p:cNvSpPr/>
            <p:nvPr/>
          </p:nvSpPr>
          <p:spPr>
            <a:xfrm>
              <a:off x="1938265" y="699520"/>
              <a:ext cx="1558751" cy="13937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Drop-out rate between </a:t>
              </a:r>
            </a:p>
          </p:txBody>
        </p:sp>
        <p:sp>
          <p:nvSpPr>
            <p:cNvPr id="53" name="tx53"/>
            <p:cNvSpPr/>
            <p:nvPr/>
          </p:nvSpPr>
          <p:spPr>
            <a:xfrm>
              <a:off x="2018930" y="860466"/>
              <a:ext cx="1397421"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and DTP3 (%)</a:t>
              </a:r>
            </a:p>
          </p:txBody>
        </p:sp>
        <p:sp>
          <p:nvSpPr>
            <p:cNvPr id="54" name="pl54"/>
            <p:cNvSpPr/>
            <p:nvPr/>
          </p:nvSpPr>
          <p:spPr>
            <a:xfrm>
              <a:off x="5160962" y="5107566"/>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5" name="pl55"/>
            <p:cNvSpPr/>
            <p:nvPr/>
          </p:nvSpPr>
          <p:spPr>
            <a:xfrm>
              <a:off x="5160962" y="4018473"/>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6" name="pl56"/>
            <p:cNvSpPr/>
            <p:nvPr/>
          </p:nvSpPr>
          <p:spPr>
            <a:xfrm>
              <a:off x="5160962" y="2929381"/>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7" name="pl57"/>
            <p:cNvSpPr/>
            <p:nvPr/>
          </p:nvSpPr>
          <p:spPr>
            <a:xfrm>
              <a:off x="5160962" y="1840288"/>
              <a:ext cx="3843859" cy="0"/>
            </a:xfrm>
            <a:custGeom>
              <a:avLst/>
              <a:pathLst>
                <a:path w="3843859" h="0">
                  <a:moveTo>
                    <a:pt x="0" y="0"/>
                  </a:moveTo>
                  <a:lnTo>
                    <a:pt x="3843859" y="0"/>
                  </a:lnTo>
                  <a:lnTo>
                    <a:pt x="3843859" y="0"/>
                  </a:lnTo>
                </a:path>
              </a:pathLst>
            </a:custGeom>
            <a:ln w="6775" cap="flat">
              <a:solidFill>
                <a:srgbClr val="EBEBEB">
                  <a:alpha val="100000"/>
                </a:srgbClr>
              </a:solidFill>
              <a:prstDash val="solid"/>
              <a:round/>
            </a:ln>
          </p:spPr>
          <p:txBody>
            <a:bodyPr/>
            <a:lstStyle/>
            <a:p/>
          </p:txBody>
        </p:sp>
        <p:sp>
          <p:nvSpPr>
            <p:cNvPr id="58" name="pl58"/>
            <p:cNvSpPr/>
            <p:nvPr/>
          </p:nvSpPr>
          <p:spPr>
            <a:xfrm>
              <a:off x="5715511"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59" name="pl59"/>
            <p:cNvSpPr/>
            <p:nvPr/>
          </p:nvSpPr>
          <p:spPr>
            <a:xfrm>
              <a:off x="6475167"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0" name="pl60"/>
            <p:cNvSpPr/>
            <p:nvPr/>
          </p:nvSpPr>
          <p:spPr>
            <a:xfrm>
              <a:off x="7234823"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1" name="pl61"/>
            <p:cNvSpPr/>
            <p:nvPr/>
          </p:nvSpPr>
          <p:spPr>
            <a:xfrm>
              <a:off x="7918513"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2" name="pl62"/>
            <p:cNvSpPr/>
            <p:nvPr/>
          </p:nvSpPr>
          <p:spPr>
            <a:xfrm>
              <a:off x="8526238" y="1105151"/>
              <a:ext cx="0" cy="4193006"/>
            </a:xfrm>
            <a:custGeom>
              <a:avLst/>
              <a:pathLst>
                <a:path w="0" h="4193006">
                  <a:moveTo>
                    <a:pt x="0" y="4193006"/>
                  </a:moveTo>
                  <a:lnTo>
                    <a:pt x="0" y="0"/>
                  </a:lnTo>
                  <a:lnTo>
                    <a:pt x="0" y="0"/>
                  </a:lnTo>
                </a:path>
              </a:pathLst>
            </a:custGeom>
            <a:ln w="6775" cap="flat">
              <a:solidFill>
                <a:srgbClr val="EBEBEB">
                  <a:alpha val="100000"/>
                </a:srgbClr>
              </a:solidFill>
              <a:prstDash val="solid"/>
              <a:round/>
            </a:ln>
          </p:spPr>
          <p:txBody>
            <a:bodyPr/>
            <a:lstStyle/>
            <a:p/>
          </p:txBody>
        </p:sp>
        <p:sp>
          <p:nvSpPr>
            <p:cNvPr id="63" name="pl63"/>
            <p:cNvSpPr/>
            <p:nvPr/>
          </p:nvSpPr>
          <p:spPr>
            <a:xfrm>
              <a:off x="5160962" y="4563020"/>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4" name="pl64"/>
            <p:cNvSpPr/>
            <p:nvPr/>
          </p:nvSpPr>
          <p:spPr>
            <a:xfrm>
              <a:off x="5160962" y="3473927"/>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5" name="pl65"/>
            <p:cNvSpPr/>
            <p:nvPr/>
          </p:nvSpPr>
          <p:spPr>
            <a:xfrm>
              <a:off x="5160962" y="2384835"/>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6" name="pl66"/>
            <p:cNvSpPr/>
            <p:nvPr/>
          </p:nvSpPr>
          <p:spPr>
            <a:xfrm>
              <a:off x="5160962" y="1295742"/>
              <a:ext cx="3843859" cy="0"/>
            </a:xfrm>
            <a:custGeom>
              <a:avLst/>
              <a:pathLst>
                <a:path w="3843859" h="0">
                  <a:moveTo>
                    <a:pt x="0" y="0"/>
                  </a:moveTo>
                  <a:lnTo>
                    <a:pt x="3843859" y="0"/>
                  </a:lnTo>
                  <a:lnTo>
                    <a:pt x="3843859" y="0"/>
                  </a:lnTo>
                </a:path>
              </a:pathLst>
            </a:custGeom>
            <a:ln w="13550" cap="flat">
              <a:solidFill>
                <a:srgbClr val="EBEBEB">
                  <a:alpha val="100000"/>
                </a:srgbClr>
              </a:solidFill>
              <a:prstDash val="solid"/>
              <a:round/>
            </a:ln>
          </p:spPr>
          <p:txBody>
            <a:bodyPr/>
            <a:lstStyle/>
            <a:p/>
          </p:txBody>
        </p:sp>
        <p:sp>
          <p:nvSpPr>
            <p:cNvPr id="67" name="pl67"/>
            <p:cNvSpPr/>
            <p:nvPr/>
          </p:nvSpPr>
          <p:spPr>
            <a:xfrm>
              <a:off x="5335683"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6095339"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6854995"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7614651"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8222376"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8830101" y="1105151"/>
              <a:ext cx="0" cy="4193006"/>
            </a:xfrm>
            <a:custGeom>
              <a:avLst/>
              <a:pathLst>
                <a:path w="0" h="4193006">
                  <a:moveTo>
                    <a:pt x="0" y="4193006"/>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5335683" y="3147199"/>
              <a:ext cx="3494417" cy="871273"/>
            </a:xfrm>
            <a:custGeom>
              <a:avLst/>
              <a:pathLst>
                <a:path w="3494417" h="871273">
                  <a:moveTo>
                    <a:pt x="0" y="0"/>
                  </a:moveTo>
                  <a:lnTo>
                    <a:pt x="151931" y="0"/>
                  </a:lnTo>
                  <a:lnTo>
                    <a:pt x="303862" y="0"/>
                  </a:lnTo>
                  <a:lnTo>
                    <a:pt x="455793" y="108909"/>
                  </a:lnTo>
                  <a:lnTo>
                    <a:pt x="607724" y="217818"/>
                  </a:lnTo>
                  <a:lnTo>
                    <a:pt x="759656" y="217818"/>
                  </a:lnTo>
                  <a:lnTo>
                    <a:pt x="911587" y="326727"/>
                  </a:lnTo>
                  <a:lnTo>
                    <a:pt x="1063518" y="435636"/>
                  </a:lnTo>
                  <a:lnTo>
                    <a:pt x="1215449" y="544546"/>
                  </a:lnTo>
                  <a:lnTo>
                    <a:pt x="1367380" y="653455"/>
                  </a:lnTo>
                  <a:lnTo>
                    <a:pt x="1519312" y="762364"/>
                  </a:lnTo>
                  <a:lnTo>
                    <a:pt x="1671243" y="762364"/>
                  </a:lnTo>
                  <a:lnTo>
                    <a:pt x="1823174" y="762364"/>
                  </a:lnTo>
                  <a:lnTo>
                    <a:pt x="1975105" y="762364"/>
                  </a:lnTo>
                  <a:lnTo>
                    <a:pt x="2127036" y="762364"/>
                  </a:lnTo>
                  <a:lnTo>
                    <a:pt x="2278968" y="762364"/>
                  </a:lnTo>
                  <a:lnTo>
                    <a:pt x="2430899" y="762364"/>
                  </a:lnTo>
                  <a:lnTo>
                    <a:pt x="2582830" y="762364"/>
                  </a:lnTo>
                  <a:lnTo>
                    <a:pt x="2734761" y="871273"/>
                  </a:lnTo>
                  <a:lnTo>
                    <a:pt x="2886692" y="871273"/>
                  </a:lnTo>
                  <a:lnTo>
                    <a:pt x="3038624" y="871273"/>
                  </a:lnTo>
                  <a:lnTo>
                    <a:pt x="3190555" y="762364"/>
                  </a:lnTo>
                  <a:lnTo>
                    <a:pt x="3342486" y="653455"/>
                  </a:lnTo>
                  <a:lnTo>
                    <a:pt x="3494417" y="653455"/>
                  </a:lnTo>
                </a:path>
              </a:pathLst>
            </a:custGeom>
            <a:ln w="27101" cap="flat">
              <a:solidFill>
                <a:srgbClr val="00377D">
                  <a:alpha val="50196"/>
                </a:srgbClr>
              </a:solidFill>
              <a:prstDash val="solid"/>
              <a:round/>
            </a:ln>
          </p:spPr>
          <p:txBody>
            <a:bodyPr/>
            <a:lstStyle/>
            <a:p/>
          </p:txBody>
        </p:sp>
        <p:sp>
          <p:nvSpPr>
            <p:cNvPr id="74" name="pl74"/>
            <p:cNvSpPr/>
            <p:nvPr/>
          </p:nvSpPr>
          <p:spPr>
            <a:xfrm>
              <a:off x="5335683" y="3909564"/>
              <a:ext cx="3494417" cy="326727"/>
            </a:xfrm>
            <a:custGeom>
              <a:avLst/>
              <a:pathLst>
                <a:path w="3494417" h="326727">
                  <a:moveTo>
                    <a:pt x="0" y="108909"/>
                  </a:moveTo>
                  <a:lnTo>
                    <a:pt x="151931" y="0"/>
                  </a:lnTo>
                  <a:lnTo>
                    <a:pt x="303862" y="108909"/>
                  </a:lnTo>
                  <a:lnTo>
                    <a:pt x="455793" y="108909"/>
                  </a:lnTo>
                  <a:lnTo>
                    <a:pt x="607724" y="217818"/>
                  </a:lnTo>
                  <a:lnTo>
                    <a:pt x="759656" y="108909"/>
                  </a:lnTo>
                  <a:lnTo>
                    <a:pt x="911587" y="108909"/>
                  </a:lnTo>
                  <a:lnTo>
                    <a:pt x="1063518" y="108909"/>
                  </a:lnTo>
                  <a:lnTo>
                    <a:pt x="1215449" y="217818"/>
                  </a:lnTo>
                  <a:lnTo>
                    <a:pt x="1367380" y="108909"/>
                  </a:lnTo>
                  <a:lnTo>
                    <a:pt x="1519312" y="217818"/>
                  </a:lnTo>
                  <a:lnTo>
                    <a:pt x="1671243" y="217818"/>
                  </a:lnTo>
                  <a:lnTo>
                    <a:pt x="1823174" y="326727"/>
                  </a:lnTo>
                  <a:lnTo>
                    <a:pt x="1975105" y="326727"/>
                  </a:lnTo>
                  <a:lnTo>
                    <a:pt x="2127036" y="326727"/>
                  </a:lnTo>
                  <a:lnTo>
                    <a:pt x="2278968" y="326727"/>
                  </a:lnTo>
                  <a:lnTo>
                    <a:pt x="2430899" y="217818"/>
                  </a:lnTo>
                  <a:lnTo>
                    <a:pt x="2582830" y="217818"/>
                  </a:lnTo>
                  <a:lnTo>
                    <a:pt x="2734761" y="326727"/>
                  </a:lnTo>
                  <a:lnTo>
                    <a:pt x="2886692" y="217818"/>
                  </a:lnTo>
                  <a:lnTo>
                    <a:pt x="3038624" y="326727"/>
                  </a:lnTo>
                  <a:lnTo>
                    <a:pt x="3190555" y="326727"/>
                  </a:lnTo>
                  <a:lnTo>
                    <a:pt x="3342486" y="217818"/>
                  </a:lnTo>
                  <a:lnTo>
                    <a:pt x="3494417" y="217818"/>
                  </a:lnTo>
                </a:path>
              </a:pathLst>
            </a:custGeom>
            <a:ln w="27101" cap="flat">
              <a:solidFill>
                <a:srgbClr val="00833D">
                  <a:alpha val="50196"/>
                </a:srgbClr>
              </a:solidFill>
              <a:prstDash val="solid"/>
              <a:round/>
            </a:ln>
          </p:spPr>
          <p:txBody>
            <a:bodyPr/>
            <a:lstStyle/>
            <a:p/>
          </p:txBody>
        </p:sp>
        <p:sp>
          <p:nvSpPr>
            <p:cNvPr id="75" name="pl75"/>
            <p:cNvSpPr/>
            <p:nvPr/>
          </p:nvSpPr>
          <p:spPr>
            <a:xfrm>
              <a:off x="5335683" y="3909564"/>
              <a:ext cx="3494417" cy="326727"/>
            </a:xfrm>
            <a:custGeom>
              <a:avLst/>
              <a:pathLst>
                <a:path w="3494417" h="326727">
                  <a:moveTo>
                    <a:pt x="0" y="108909"/>
                  </a:moveTo>
                  <a:lnTo>
                    <a:pt x="151931" y="0"/>
                  </a:lnTo>
                  <a:lnTo>
                    <a:pt x="303862" y="108909"/>
                  </a:lnTo>
                  <a:lnTo>
                    <a:pt x="455793" y="108909"/>
                  </a:lnTo>
                  <a:lnTo>
                    <a:pt x="607724" y="217818"/>
                  </a:lnTo>
                  <a:lnTo>
                    <a:pt x="759656" y="108909"/>
                  </a:lnTo>
                  <a:lnTo>
                    <a:pt x="911587" y="108909"/>
                  </a:lnTo>
                  <a:lnTo>
                    <a:pt x="1063518" y="108909"/>
                  </a:lnTo>
                  <a:lnTo>
                    <a:pt x="1215449" y="217818"/>
                  </a:lnTo>
                  <a:lnTo>
                    <a:pt x="1367380" y="108909"/>
                  </a:lnTo>
                  <a:lnTo>
                    <a:pt x="1519312" y="217818"/>
                  </a:lnTo>
                  <a:lnTo>
                    <a:pt x="1671243" y="217818"/>
                  </a:lnTo>
                  <a:lnTo>
                    <a:pt x="1823174" y="326727"/>
                  </a:lnTo>
                  <a:lnTo>
                    <a:pt x="1975105" y="326727"/>
                  </a:lnTo>
                  <a:lnTo>
                    <a:pt x="2127036" y="326727"/>
                  </a:lnTo>
                  <a:lnTo>
                    <a:pt x="2278968" y="326727"/>
                  </a:lnTo>
                  <a:lnTo>
                    <a:pt x="2430899" y="217818"/>
                  </a:lnTo>
                  <a:lnTo>
                    <a:pt x="2582830" y="217818"/>
                  </a:lnTo>
                  <a:lnTo>
                    <a:pt x="2734761" y="326727"/>
                  </a:lnTo>
                  <a:lnTo>
                    <a:pt x="2886692" y="217818"/>
                  </a:lnTo>
                  <a:lnTo>
                    <a:pt x="3038624" y="326727"/>
                  </a:lnTo>
                  <a:lnTo>
                    <a:pt x="3190555" y="326727"/>
                  </a:lnTo>
                  <a:lnTo>
                    <a:pt x="3342486" y="217818"/>
                  </a:lnTo>
                  <a:lnTo>
                    <a:pt x="3494417" y="217818"/>
                  </a:lnTo>
                </a:path>
              </a:pathLst>
            </a:custGeom>
            <a:ln w="65043" cap="flat">
              <a:solidFill>
                <a:srgbClr val="000000">
                  <a:alpha val="100000"/>
                </a:srgbClr>
              </a:solidFill>
              <a:prstDash val="solid"/>
              <a:round/>
            </a:ln>
          </p:spPr>
          <p:txBody>
            <a:bodyPr/>
            <a:lstStyle/>
            <a:p/>
          </p:txBody>
        </p:sp>
        <p:sp>
          <p:nvSpPr>
            <p:cNvPr id="76" name="pl76"/>
            <p:cNvSpPr/>
            <p:nvPr/>
          </p:nvSpPr>
          <p:spPr>
            <a:xfrm>
              <a:off x="5335683" y="3909564"/>
              <a:ext cx="3494417" cy="326727"/>
            </a:xfrm>
            <a:custGeom>
              <a:avLst/>
              <a:pathLst>
                <a:path w="3494417" h="326727">
                  <a:moveTo>
                    <a:pt x="0" y="108909"/>
                  </a:moveTo>
                  <a:lnTo>
                    <a:pt x="151931" y="0"/>
                  </a:lnTo>
                  <a:lnTo>
                    <a:pt x="303862" y="108909"/>
                  </a:lnTo>
                  <a:lnTo>
                    <a:pt x="455793" y="108909"/>
                  </a:lnTo>
                  <a:lnTo>
                    <a:pt x="607724" y="217818"/>
                  </a:lnTo>
                  <a:lnTo>
                    <a:pt x="759656" y="108909"/>
                  </a:lnTo>
                  <a:lnTo>
                    <a:pt x="911587" y="108909"/>
                  </a:lnTo>
                  <a:lnTo>
                    <a:pt x="1063518" y="108909"/>
                  </a:lnTo>
                  <a:lnTo>
                    <a:pt x="1215449" y="217818"/>
                  </a:lnTo>
                  <a:lnTo>
                    <a:pt x="1367380" y="108909"/>
                  </a:lnTo>
                  <a:lnTo>
                    <a:pt x="1519312" y="217818"/>
                  </a:lnTo>
                  <a:lnTo>
                    <a:pt x="1671243" y="217818"/>
                  </a:lnTo>
                  <a:lnTo>
                    <a:pt x="1823174" y="326727"/>
                  </a:lnTo>
                  <a:lnTo>
                    <a:pt x="1975105" y="326727"/>
                  </a:lnTo>
                  <a:lnTo>
                    <a:pt x="2127036" y="326727"/>
                  </a:lnTo>
                  <a:lnTo>
                    <a:pt x="2278968" y="326727"/>
                  </a:lnTo>
                  <a:lnTo>
                    <a:pt x="2430899" y="217818"/>
                  </a:lnTo>
                  <a:lnTo>
                    <a:pt x="2582830" y="217818"/>
                  </a:lnTo>
                  <a:lnTo>
                    <a:pt x="2734761" y="326727"/>
                  </a:lnTo>
                  <a:lnTo>
                    <a:pt x="2886692" y="217818"/>
                  </a:lnTo>
                  <a:lnTo>
                    <a:pt x="3038624" y="326727"/>
                  </a:lnTo>
                  <a:lnTo>
                    <a:pt x="3190555" y="326727"/>
                  </a:lnTo>
                  <a:lnTo>
                    <a:pt x="3342486" y="217818"/>
                  </a:lnTo>
                  <a:lnTo>
                    <a:pt x="3494417" y="217818"/>
                  </a:lnTo>
                </a:path>
              </a:pathLst>
            </a:custGeom>
            <a:ln w="40651" cap="flat">
              <a:solidFill>
                <a:srgbClr val="00833D">
                  <a:alpha val="100000"/>
                </a:srgbClr>
              </a:solidFill>
              <a:prstDash val="solid"/>
              <a:round/>
            </a:ln>
          </p:spPr>
          <p:txBody>
            <a:bodyPr/>
            <a:lstStyle/>
            <a:p/>
          </p:txBody>
        </p:sp>
        <p:sp>
          <p:nvSpPr>
            <p:cNvPr id="77" name="pl77"/>
            <p:cNvSpPr/>
            <p:nvPr/>
          </p:nvSpPr>
          <p:spPr>
            <a:xfrm>
              <a:off x="5160962" y="4563020"/>
              <a:ext cx="3843859" cy="0"/>
            </a:xfrm>
            <a:custGeom>
              <a:avLst/>
              <a:pathLst>
                <a:path w="3843859" h="0">
                  <a:moveTo>
                    <a:pt x="0" y="0"/>
                  </a:moveTo>
                  <a:lnTo>
                    <a:pt x="3843859" y="0"/>
                  </a:lnTo>
                  <a:lnTo>
                    <a:pt x="3843859" y="0"/>
                  </a:lnTo>
                </a:path>
              </a:pathLst>
            </a:custGeom>
            <a:ln w="13550" cap="flat">
              <a:solidFill>
                <a:srgbClr val="BEBEBE">
                  <a:alpha val="100000"/>
                </a:srgbClr>
              </a:solidFill>
              <a:prstDash val="solid"/>
              <a:round/>
            </a:ln>
          </p:spPr>
          <p:txBody>
            <a:bodyPr/>
            <a:lstStyle/>
            <a:p/>
          </p:txBody>
        </p:sp>
        <p:sp>
          <p:nvSpPr>
            <p:cNvPr id="78" name="pg78"/>
            <p:cNvSpPr/>
            <p:nvPr/>
          </p:nvSpPr>
          <p:spPr>
            <a:xfrm>
              <a:off x="5259818" y="3730695"/>
              <a:ext cx="151729" cy="191852"/>
            </a:xfrm>
            <a:custGeom>
              <a:avLst/>
              <a:pathLst>
                <a:path w="151729" h="191852">
                  <a:moveTo>
                    <a:pt x="27432"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2"/>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5"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79" name="tx79"/>
            <p:cNvSpPr/>
            <p:nvPr/>
          </p:nvSpPr>
          <p:spPr>
            <a:xfrm>
              <a:off x="5305538" y="377615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80" name="pg80"/>
            <p:cNvSpPr/>
            <p:nvPr/>
          </p:nvSpPr>
          <p:spPr>
            <a:xfrm>
              <a:off x="8146511" y="3839604"/>
              <a:ext cx="151729" cy="191852"/>
            </a:xfrm>
            <a:custGeom>
              <a:avLst/>
              <a:pathLst>
                <a:path w="151729" h="191852">
                  <a:moveTo>
                    <a:pt x="27431"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2"/>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6"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81" name="tx81"/>
            <p:cNvSpPr/>
            <p:nvPr/>
          </p:nvSpPr>
          <p:spPr>
            <a:xfrm>
              <a:off x="8192231" y="388532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82" name="pg82"/>
            <p:cNvSpPr/>
            <p:nvPr/>
          </p:nvSpPr>
          <p:spPr>
            <a:xfrm>
              <a:off x="8754236" y="3839604"/>
              <a:ext cx="151729" cy="191852"/>
            </a:xfrm>
            <a:custGeom>
              <a:avLst/>
              <a:pathLst>
                <a:path w="151729" h="191852">
                  <a:moveTo>
                    <a:pt x="27431"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2"/>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6"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83" name="tx83"/>
            <p:cNvSpPr/>
            <p:nvPr/>
          </p:nvSpPr>
          <p:spPr>
            <a:xfrm>
              <a:off x="8799956" y="388532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84" name="tx84"/>
            <p:cNvSpPr/>
            <p:nvPr/>
          </p:nvSpPr>
          <p:spPr>
            <a:xfrm>
              <a:off x="8932593" y="376286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377D">
                      <a:alpha val="100000"/>
                    </a:srgbClr>
                  </a:solidFill>
                  <a:latin typeface="Arial"/>
                  <a:cs typeface="Arial"/>
                </a:rPr>
                <a:t>7</a:t>
              </a:r>
            </a:p>
          </p:txBody>
        </p:sp>
        <p:sp>
          <p:nvSpPr>
            <p:cNvPr id="85" name="tx85"/>
            <p:cNvSpPr/>
            <p:nvPr/>
          </p:nvSpPr>
          <p:spPr>
            <a:xfrm>
              <a:off x="5020637" y="451090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86" name="tx86"/>
            <p:cNvSpPr/>
            <p:nvPr/>
          </p:nvSpPr>
          <p:spPr>
            <a:xfrm>
              <a:off x="4942943" y="342181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87" name="tx87"/>
            <p:cNvSpPr/>
            <p:nvPr/>
          </p:nvSpPr>
          <p:spPr>
            <a:xfrm>
              <a:off x="4942943" y="233272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88" name="tx88"/>
            <p:cNvSpPr/>
            <p:nvPr/>
          </p:nvSpPr>
          <p:spPr>
            <a:xfrm>
              <a:off x="4942943" y="1243559"/>
              <a:ext cx="155388"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a:t>
              </a:r>
            </a:p>
          </p:txBody>
        </p:sp>
        <p:sp>
          <p:nvSpPr>
            <p:cNvPr id="89" name="tx89"/>
            <p:cNvSpPr/>
            <p:nvPr/>
          </p:nvSpPr>
          <p:spPr>
            <a:xfrm rot="-5400000">
              <a:off x="5179237"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90" name="tx90"/>
            <p:cNvSpPr/>
            <p:nvPr/>
          </p:nvSpPr>
          <p:spPr>
            <a:xfrm rot="-5400000">
              <a:off x="5938893"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91" name="tx91"/>
            <p:cNvSpPr/>
            <p:nvPr/>
          </p:nvSpPr>
          <p:spPr>
            <a:xfrm rot="-5400000">
              <a:off x="6698549"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92" name="tx92"/>
            <p:cNvSpPr/>
            <p:nvPr/>
          </p:nvSpPr>
          <p:spPr>
            <a:xfrm rot="-5400000">
              <a:off x="7458205"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93" name="tx93"/>
            <p:cNvSpPr/>
            <p:nvPr/>
          </p:nvSpPr>
          <p:spPr>
            <a:xfrm rot="-5400000">
              <a:off x="8065929" y="5465119"/>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94" name="tx94"/>
            <p:cNvSpPr/>
            <p:nvPr/>
          </p:nvSpPr>
          <p:spPr>
            <a:xfrm rot="-5400000">
              <a:off x="8673620" y="5465085"/>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95" name="tx95"/>
            <p:cNvSpPr/>
            <p:nvPr/>
          </p:nvSpPr>
          <p:spPr>
            <a:xfrm rot="-5400000">
              <a:off x="4273632" y="3136101"/>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96" name="pl96"/>
            <p:cNvSpPr/>
            <p:nvPr/>
          </p:nvSpPr>
          <p:spPr>
            <a:xfrm>
              <a:off x="6423869" y="6154255"/>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97" name="pl97"/>
            <p:cNvSpPr/>
            <p:nvPr/>
          </p:nvSpPr>
          <p:spPr>
            <a:xfrm>
              <a:off x="7186324" y="6154255"/>
              <a:ext cx="175564" cy="0"/>
            </a:xfrm>
            <a:custGeom>
              <a:avLst/>
              <a:pathLst>
                <a:path w="175564" h="0">
                  <a:moveTo>
                    <a:pt x="0" y="0"/>
                  </a:moveTo>
                  <a:lnTo>
                    <a:pt x="175564" y="0"/>
                  </a:lnTo>
                </a:path>
              </a:pathLst>
            </a:custGeom>
            <a:ln w="27101" cap="flat">
              <a:solidFill>
                <a:srgbClr val="00833D">
                  <a:alpha val="50196"/>
                </a:srgbClr>
              </a:solidFill>
              <a:prstDash val="solid"/>
              <a:round/>
            </a:ln>
          </p:spPr>
          <p:txBody>
            <a:bodyPr/>
            <a:lstStyle/>
            <a:p/>
          </p:txBody>
        </p:sp>
        <p:sp>
          <p:nvSpPr>
            <p:cNvPr id="98" name="pl98"/>
            <p:cNvSpPr/>
            <p:nvPr/>
          </p:nvSpPr>
          <p:spPr>
            <a:xfrm>
              <a:off x="7186324" y="615425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99" name="tx99"/>
            <p:cNvSpPr/>
            <p:nvPr/>
          </p:nvSpPr>
          <p:spPr>
            <a:xfrm>
              <a:off x="6690969" y="6100844"/>
              <a:ext cx="403820"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Global</a:t>
              </a:r>
            </a:p>
          </p:txBody>
        </p:sp>
        <p:sp>
          <p:nvSpPr>
            <p:cNvPr id="100" name="tx100"/>
            <p:cNvSpPr/>
            <p:nvPr/>
          </p:nvSpPr>
          <p:spPr>
            <a:xfrm>
              <a:off x="7453423" y="6100844"/>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01" name="tx101"/>
            <p:cNvSpPr/>
            <p:nvPr/>
          </p:nvSpPr>
          <p:spPr>
            <a:xfrm>
              <a:off x="6303516" y="699520"/>
              <a:ext cx="1558751" cy="13937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Drop-out rate between </a:t>
              </a:r>
            </a:p>
          </p:txBody>
        </p:sp>
        <p:sp>
          <p:nvSpPr>
            <p:cNvPr id="102" name="tx102"/>
            <p:cNvSpPr/>
            <p:nvPr/>
          </p:nvSpPr>
          <p:spPr>
            <a:xfrm>
              <a:off x="6367252" y="860466"/>
              <a:ext cx="1431280"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and MCV1 (%)</a:t>
              </a:r>
            </a:p>
          </p:txBody>
        </p:sp>
        <p:sp>
          <p:nvSpPr>
            <p:cNvPr id="103" name="tx103"/>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4" name="tx104"/>
            <p:cNvSpPr/>
            <p:nvPr/>
          </p:nvSpPr>
          <p:spPr>
            <a:xfrm>
              <a:off x="5721708" y="6498977"/>
              <a:ext cx="32831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Drop-out classification: &lt;5% = low, 5-10% = medium, &gt;10% = high</a:t>
              </a:r>
            </a:p>
          </p:txBody>
        </p:sp>
        <p:sp>
          <p:nvSpPr>
            <p:cNvPr id="105" name="tx105"/>
            <p:cNvSpPr/>
            <p:nvPr/>
          </p:nvSpPr>
          <p:spPr>
            <a:xfrm>
              <a:off x="3395216" y="399987"/>
              <a:ext cx="2627887" cy="155361"/>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drop-out, HICs, 2000-2023</a:t>
              </a:r>
            </a:p>
          </p:txBody>
        </p:sp>
      </p:grpSp>
      <p:sp>
        <p:nvSpPr>
          <p:cNvPr id="10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Drop-out rates show the % of children who received DTP1, but not DTP3/MCV1. Low drop-out rates indicate high retention of children in immunization programmes.
This chart shows trends in drop-out rates between DTP1 and DTP3, and DTP1 and MCV1.
In 2023, 3% of children who received DTP1 did not receive DTP3 (left), and 4% of children who received DTP1 did not receive MCV1 (right).
The low DTP drop-out rates imply good ability to provide a complete series of vaccines early in life. The low DTP-MCV drop-out rates imply good retention in immunization programmes and ability to provide a full course of vaccines in infancy (up to one year).
In 2023, HICs DTP drop-out was lower and DTP-MCV drop-out was lower than global drop-out rates, respectively.</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79"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044" y="875080"/>
              <a:ext cx="986530" cy="367596"/>
            </a:xfrm>
            <a:prstGeom prst="rect">
              <a:avLst/>
            </a:prstGeom>
            <a:solidFill>
              <a:srgbClr val="EBEBEB">
                <a:alpha val="100000"/>
              </a:srgbClr>
            </a:solidFill>
          </p:spPr>
          <p:txBody>
            <a:bodyPr/>
            <a:lstStyle/>
            <a:p/>
          </p:txBody>
        </p:sp>
        <p:sp>
          <p:nvSpPr>
            <p:cNvPr id="6" name="pl6"/>
            <p:cNvSpPr/>
            <p:nvPr/>
          </p:nvSpPr>
          <p:spPr>
            <a:xfrm>
              <a:off x="695044" y="11424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 name="pl7"/>
            <p:cNvSpPr/>
            <p:nvPr/>
          </p:nvSpPr>
          <p:spPr>
            <a:xfrm>
              <a:off x="695044" y="97533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 name="pl8"/>
            <p:cNvSpPr/>
            <p:nvPr/>
          </p:nvSpPr>
          <p:spPr>
            <a:xfrm>
              <a:off x="829571"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 name="pl9"/>
            <p:cNvSpPr/>
            <p:nvPr/>
          </p:nvSpPr>
          <p:spPr>
            <a:xfrm>
              <a:off x="1008940"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 name="pl10"/>
            <p:cNvSpPr/>
            <p:nvPr/>
          </p:nvSpPr>
          <p:spPr>
            <a:xfrm>
              <a:off x="118830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 name="pl11"/>
            <p:cNvSpPr/>
            <p:nvPr/>
          </p:nvSpPr>
          <p:spPr>
            <a:xfrm>
              <a:off x="136767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 name="pl12"/>
            <p:cNvSpPr/>
            <p:nvPr/>
          </p:nvSpPr>
          <p:spPr>
            <a:xfrm>
              <a:off x="154704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 name="pl13"/>
            <p:cNvSpPr/>
            <p:nvPr/>
          </p:nvSpPr>
          <p:spPr>
            <a:xfrm>
              <a:off x="695044" y="122596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4" name="pl14"/>
            <p:cNvSpPr/>
            <p:nvPr/>
          </p:nvSpPr>
          <p:spPr>
            <a:xfrm>
              <a:off x="695044" y="105887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 name="pl15"/>
            <p:cNvSpPr/>
            <p:nvPr/>
          </p:nvSpPr>
          <p:spPr>
            <a:xfrm>
              <a:off x="695044" y="8917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 name="pl16"/>
            <p:cNvSpPr/>
            <p:nvPr/>
          </p:nvSpPr>
          <p:spPr>
            <a:xfrm>
              <a:off x="739887"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919256"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09862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27799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145736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163673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 name="pl22"/>
            <p:cNvSpPr/>
            <p:nvPr/>
          </p:nvSpPr>
          <p:spPr>
            <a:xfrm>
              <a:off x="739887"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3" name="pl23"/>
            <p:cNvSpPr/>
            <p:nvPr/>
          </p:nvSpPr>
          <p:spPr>
            <a:xfrm>
              <a:off x="739887" y="1219284"/>
              <a:ext cx="896845" cy="6683"/>
            </a:xfrm>
            <a:custGeom>
              <a:avLst/>
              <a:pathLst>
                <a:path w="896845" h="6683">
                  <a:moveTo>
                    <a:pt x="0" y="6683"/>
                  </a:moveTo>
                  <a:lnTo>
                    <a:pt x="179369" y="6683"/>
                  </a:lnTo>
                  <a:lnTo>
                    <a:pt x="358738" y="6683"/>
                  </a:lnTo>
                  <a:lnTo>
                    <a:pt x="538107" y="6683"/>
                  </a:lnTo>
                  <a:lnTo>
                    <a:pt x="717476" y="0"/>
                  </a:lnTo>
                  <a:lnTo>
                    <a:pt x="896845" y="0"/>
                  </a:lnTo>
                </a:path>
              </a:pathLst>
            </a:custGeom>
            <a:ln w="40651" cap="flat">
              <a:solidFill>
                <a:srgbClr val="BEBEBE">
                  <a:alpha val="69803"/>
                </a:srgbClr>
              </a:solidFill>
              <a:prstDash val="solid"/>
              <a:round/>
            </a:ln>
          </p:spPr>
          <p:txBody>
            <a:bodyPr/>
            <a:lstStyle/>
            <a:p/>
          </p:txBody>
        </p:sp>
        <p:sp>
          <p:nvSpPr>
            <p:cNvPr id="24" name="pl24"/>
            <p:cNvSpPr/>
            <p:nvPr/>
          </p:nvSpPr>
          <p:spPr>
            <a:xfrm>
              <a:off x="739887" y="121928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5" name="pl25"/>
            <p:cNvSpPr/>
            <p:nvPr/>
          </p:nvSpPr>
          <p:spPr>
            <a:xfrm>
              <a:off x="739887" y="1199233"/>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6" name="pl26"/>
            <p:cNvSpPr/>
            <p:nvPr/>
          </p:nvSpPr>
          <p:spPr>
            <a:xfrm>
              <a:off x="739887" y="1199233"/>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7" name="pl27"/>
            <p:cNvSpPr/>
            <p:nvPr/>
          </p:nvSpPr>
          <p:spPr>
            <a:xfrm>
              <a:off x="739887" y="1152448"/>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8" name="pl28"/>
            <p:cNvSpPr/>
            <p:nvPr/>
          </p:nvSpPr>
          <p:spPr>
            <a:xfrm>
              <a:off x="739887" y="1132397"/>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9" name="pl29"/>
            <p:cNvSpPr/>
            <p:nvPr/>
          </p:nvSpPr>
          <p:spPr>
            <a:xfrm>
              <a:off x="739887" y="121928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0" name="pl30"/>
            <p:cNvSpPr/>
            <p:nvPr/>
          </p:nvSpPr>
          <p:spPr>
            <a:xfrm>
              <a:off x="739887" y="1179182"/>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1" name="pl31"/>
            <p:cNvSpPr/>
            <p:nvPr/>
          </p:nvSpPr>
          <p:spPr>
            <a:xfrm>
              <a:off x="739887" y="121928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2" name="pl32"/>
            <p:cNvSpPr/>
            <p:nvPr/>
          </p:nvSpPr>
          <p:spPr>
            <a:xfrm>
              <a:off x="739887"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 name="pl33"/>
            <p:cNvSpPr/>
            <p:nvPr/>
          </p:nvSpPr>
          <p:spPr>
            <a:xfrm>
              <a:off x="739887" y="120591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 name="pl34"/>
            <p:cNvSpPr/>
            <p:nvPr/>
          </p:nvSpPr>
          <p:spPr>
            <a:xfrm>
              <a:off x="739887" y="120591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5" name="pl35"/>
            <p:cNvSpPr/>
            <p:nvPr/>
          </p:nvSpPr>
          <p:spPr>
            <a:xfrm>
              <a:off x="739887" y="119255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6" name="pl36"/>
            <p:cNvSpPr/>
            <p:nvPr/>
          </p:nvSpPr>
          <p:spPr>
            <a:xfrm>
              <a:off x="739887" y="1185866"/>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7" name="pl37"/>
            <p:cNvSpPr/>
            <p:nvPr/>
          </p:nvSpPr>
          <p:spPr>
            <a:xfrm>
              <a:off x="739887" y="120591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 name="pl38"/>
            <p:cNvSpPr/>
            <p:nvPr/>
          </p:nvSpPr>
          <p:spPr>
            <a:xfrm>
              <a:off x="739887" y="119255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9" name="pl39"/>
            <p:cNvSpPr/>
            <p:nvPr/>
          </p:nvSpPr>
          <p:spPr>
            <a:xfrm>
              <a:off x="739887" y="121928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 name="pl40"/>
            <p:cNvSpPr/>
            <p:nvPr/>
          </p:nvSpPr>
          <p:spPr>
            <a:xfrm>
              <a:off x="739887"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 name="pl41"/>
            <p:cNvSpPr/>
            <p:nvPr/>
          </p:nvSpPr>
          <p:spPr>
            <a:xfrm>
              <a:off x="739887" y="1165815"/>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2" name="pl42"/>
            <p:cNvSpPr/>
            <p:nvPr/>
          </p:nvSpPr>
          <p:spPr>
            <a:xfrm>
              <a:off x="739887" y="12059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 name="pl43"/>
            <p:cNvSpPr/>
            <p:nvPr/>
          </p:nvSpPr>
          <p:spPr>
            <a:xfrm>
              <a:off x="739887" y="11791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 name="pl44"/>
            <p:cNvSpPr/>
            <p:nvPr/>
          </p:nvSpPr>
          <p:spPr>
            <a:xfrm>
              <a:off x="739887"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 name="pl45"/>
            <p:cNvSpPr/>
            <p:nvPr/>
          </p:nvSpPr>
          <p:spPr>
            <a:xfrm>
              <a:off x="739887"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 name="pl46"/>
            <p:cNvSpPr/>
            <p:nvPr/>
          </p:nvSpPr>
          <p:spPr>
            <a:xfrm>
              <a:off x="739887" y="1185866"/>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7" name="pl47"/>
            <p:cNvSpPr/>
            <p:nvPr/>
          </p:nvSpPr>
          <p:spPr>
            <a:xfrm>
              <a:off x="739887" y="1179182"/>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8" name="pl48"/>
            <p:cNvSpPr/>
            <p:nvPr/>
          </p:nvSpPr>
          <p:spPr>
            <a:xfrm>
              <a:off x="739887"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 name="pl49"/>
            <p:cNvSpPr/>
            <p:nvPr/>
          </p:nvSpPr>
          <p:spPr>
            <a:xfrm>
              <a:off x="739887" y="120591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50" name="pl50"/>
            <p:cNvSpPr/>
            <p:nvPr/>
          </p:nvSpPr>
          <p:spPr>
            <a:xfrm>
              <a:off x="739887" y="1212600"/>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51" name="pl51"/>
            <p:cNvSpPr/>
            <p:nvPr/>
          </p:nvSpPr>
          <p:spPr>
            <a:xfrm>
              <a:off x="739887" y="117249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52" name="pl52"/>
            <p:cNvSpPr/>
            <p:nvPr/>
          </p:nvSpPr>
          <p:spPr>
            <a:xfrm>
              <a:off x="739887" y="1199233"/>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53" name="pl53"/>
            <p:cNvSpPr/>
            <p:nvPr/>
          </p:nvSpPr>
          <p:spPr>
            <a:xfrm>
              <a:off x="739887" y="1199233"/>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4" name="pl54"/>
            <p:cNvSpPr/>
            <p:nvPr/>
          </p:nvSpPr>
          <p:spPr>
            <a:xfrm>
              <a:off x="739887"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 name="pl55"/>
            <p:cNvSpPr/>
            <p:nvPr/>
          </p:nvSpPr>
          <p:spPr>
            <a:xfrm>
              <a:off x="739887" y="1212600"/>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56" name="pl56"/>
            <p:cNvSpPr/>
            <p:nvPr/>
          </p:nvSpPr>
          <p:spPr>
            <a:xfrm>
              <a:off x="739887"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7" name="pl57"/>
            <p:cNvSpPr/>
            <p:nvPr/>
          </p:nvSpPr>
          <p:spPr>
            <a:xfrm>
              <a:off x="739887" y="1165815"/>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58" name="pl58"/>
            <p:cNvSpPr/>
            <p:nvPr/>
          </p:nvSpPr>
          <p:spPr>
            <a:xfrm>
              <a:off x="739887" y="119255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59" name="pl59"/>
            <p:cNvSpPr/>
            <p:nvPr/>
          </p:nvSpPr>
          <p:spPr>
            <a:xfrm>
              <a:off x="739887" y="119255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60" name="pl60"/>
            <p:cNvSpPr/>
            <p:nvPr/>
          </p:nvSpPr>
          <p:spPr>
            <a:xfrm>
              <a:off x="739887" y="120591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61" name="pl61"/>
            <p:cNvSpPr/>
            <p:nvPr/>
          </p:nvSpPr>
          <p:spPr>
            <a:xfrm>
              <a:off x="739887"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2" name="pl62"/>
            <p:cNvSpPr/>
            <p:nvPr/>
          </p:nvSpPr>
          <p:spPr>
            <a:xfrm>
              <a:off x="739887" y="119255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63" name="pl63"/>
            <p:cNvSpPr/>
            <p:nvPr/>
          </p:nvSpPr>
          <p:spPr>
            <a:xfrm>
              <a:off x="739887" y="1058878"/>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64" name="pl64"/>
            <p:cNvSpPr/>
            <p:nvPr/>
          </p:nvSpPr>
          <p:spPr>
            <a:xfrm>
              <a:off x="739887" y="119255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5" name="pl65"/>
            <p:cNvSpPr/>
            <p:nvPr/>
          </p:nvSpPr>
          <p:spPr>
            <a:xfrm>
              <a:off x="739887"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6" name="pl66"/>
            <p:cNvSpPr/>
            <p:nvPr/>
          </p:nvSpPr>
          <p:spPr>
            <a:xfrm>
              <a:off x="739887" y="1179182"/>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67" name="pl67"/>
            <p:cNvSpPr/>
            <p:nvPr/>
          </p:nvSpPr>
          <p:spPr>
            <a:xfrm>
              <a:off x="739887"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8" name="pl68"/>
            <p:cNvSpPr/>
            <p:nvPr/>
          </p:nvSpPr>
          <p:spPr>
            <a:xfrm>
              <a:off x="739887" y="1152448"/>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69" name="pl69"/>
            <p:cNvSpPr/>
            <p:nvPr/>
          </p:nvSpPr>
          <p:spPr>
            <a:xfrm>
              <a:off x="739887"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0" name="pl70"/>
            <p:cNvSpPr/>
            <p:nvPr/>
          </p:nvSpPr>
          <p:spPr>
            <a:xfrm>
              <a:off x="739887" y="1212600"/>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71" name="pl71"/>
            <p:cNvSpPr/>
            <p:nvPr/>
          </p:nvSpPr>
          <p:spPr>
            <a:xfrm>
              <a:off x="739887" y="1199233"/>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72" name="pl72"/>
            <p:cNvSpPr/>
            <p:nvPr/>
          </p:nvSpPr>
          <p:spPr>
            <a:xfrm>
              <a:off x="739887" y="121928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73" name="pl73"/>
            <p:cNvSpPr/>
            <p:nvPr/>
          </p:nvSpPr>
          <p:spPr>
            <a:xfrm>
              <a:off x="739887" y="119255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74" name="pl74"/>
            <p:cNvSpPr/>
            <p:nvPr/>
          </p:nvSpPr>
          <p:spPr>
            <a:xfrm>
              <a:off x="739887" y="1212600"/>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75" name="pl75"/>
            <p:cNvSpPr/>
            <p:nvPr/>
          </p:nvSpPr>
          <p:spPr>
            <a:xfrm>
              <a:off x="739887" y="120591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76" name="pl76"/>
            <p:cNvSpPr/>
            <p:nvPr/>
          </p:nvSpPr>
          <p:spPr>
            <a:xfrm>
              <a:off x="739887" y="1179182"/>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77" name="pl77"/>
            <p:cNvSpPr/>
            <p:nvPr/>
          </p:nvSpPr>
          <p:spPr>
            <a:xfrm>
              <a:off x="739887" y="119255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78" name="pl78"/>
            <p:cNvSpPr/>
            <p:nvPr/>
          </p:nvSpPr>
          <p:spPr>
            <a:xfrm>
              <a:off x="739887" y="1212600"/>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79" name="pl79"/>
            <p:cNvSpPr/>
            <p:nvPr/>
          </p:nvSpPr>
          <p:spPr>
            <a:xfrm>
              <a:off x="739887" y="1212600"/>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80" name="pl80"/>
            <p:cNvSpPr/>
            <p:nvPr/>
          </p:nvSpPr>
          <p:spPr>
            <a:xfrm>
              <a:off x="739887" y="1199233"/>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81" name="pl81"/>
            <p:cNvSpPr/>
            <p:nvPr/>
          </p:nvSpPr>
          <p:spPr>
            <a:xfrm>
              <a:off x="739887" y="1212600"/>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82" name="pl82"/>
            <p:cNvSpPr/>
            <p:nvPr/>
          </p:nvSpPr>
          <p:spPr>
            <a:xfrm>
              <a:off x="739887" y="119255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83" name="pl83"/>
            <p:cNvSpPr/>
            <p:nvPr/>
          </p:nvSpPr>
          <p:spPr>
            <a:xfrm>
              <a:off x="739887" y="1199233"/>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84" name="pl84"/>
            <p:cNvSpPr/>
            <p:nvPr/>
          </p:nvSpPr>
          <p:spPr>
            <a:xfrm>
              <a:off x="739887" y="1179182"/>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85" name="pl85"/>
            <p:cNvSpPr/>
            <p:nvPr/>
          </p:nvSpPr>
          <p:spPr>
            <a:xfrm>
              <a:off x="739887"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86" name="pl86"/>
            <p:cNvSpPr/>
            <p:nvPr/>
          </p:nvSpPr>
          <p:spPr>
            <a:xfrm>
              <a:off x="739887" y="1219284"/>
              <a:ext cx="896845" cy="6683"/>
            </a:xfrm>
            <a:custGeom>
              <a:avLst/>
              <a:pathLst>
                <a:path w="896845" h="6683">
                  <a:moveTo>
                    <a:pt x="0" y="6683"/>
                  </a:moveTo>
                  <a:lnTo>
                    <a:pt x="179369" y="6683"/>
                  </a:lnTo>
                  <a:lnTo>
                    <a:pt x="358738" y="6683"/>
                  </a:lnTo>
                  <a:lnTo>
                    <a:pt x="538107" y="6683"/>
                  </a:lnTo>
                  <a:lnTo>
                    <a:pt x="717476" y="0"/>
                  </a:lnTo>
                  <a:lnTo>
                    <a:pt x="896845" y="0"/>
                  </a:lnTo>
                </a:path>
              </a:pathLst>
            </a:custGeom>
            <a:ln w="40651" cap="flat">
              <a:solidFill>
                <a:srgbClr val="000000">
                  <a:alpha val="100000"/>
                </a:srgbClr>
              </a:solidFill>
              <a:prstDash val="solid"/>
              <a:round/>
            </a:ln>
          </p:spPr>
          <p:txBody>
            <a:bodyPr/>
            <a:lstStyle/>
            <a:p/>
          </p:txBody>
        </p:sp>
        <p:sp>
          <p:nvSpPr>
            <p:cNvPr id="87" name="pl87"/>
            <p:cNvSpPr/>
            <p:nvPr/>
          </p:nvSpPr>
          <p:spPr>
            <a:xfrm>
              <a:off x="739887" y="121928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F8766D">
                  <a:alpha val="100000"/>
                </a:srgbClr>
              </a:solidFill>
              <a:prstDash val="solid"/>
              <a:round/>
            </a:ln>
          </p:spPr>
          <p:txBody>
            <a:bodyPr/>
            <a:lstStyle/>
            <a:p/>
          </p:txBody>
        </p:sp>
        <p:sp>
          <p:nvSpPr>
            <p:cNvPr id="88" name="pl88"/>
            <p:cNvSpPr/>
            <p:nvPr/>
          </p:nvSpPr>
          <p:spPr>
            <a:xfrm>
              <a:off x="695044" y="122596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89" name="tx89"/>
            <p:cNvSpPr/>
            <p:nvPr/>
          </p:nvSpPr>
          <p:spPr>
            <a:xfrm>
              <a:off x="709742"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0" name="tx90"/>
            <p:cNvSpPr/>
            <p:nvPr/>
          </p:nvSpPr>
          <p:spPr>
            <a:xfrm>
              <a:off x="889111"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1" name="tx91"/>
            <p:cNvSpPr/>
            <p:nvPr/>
          </p:nvSpPr>
          <p:spPr>
            <a:xfrm>
              <a:off x="1068480"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2" name="tx92"/>
            <p:cNvSpPr/>
            <p:nvPr/>
          </p:nvSpPr>
          <p:spPr>
            <a:xfrm>
              <a:off x="1247849"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3" name="tx93"/>
            <p:cNvSpPr/>
            <p:nvPr/>
          </p:nvSpPr>
          <p:spPr>
            <a:xfrm>
              <a:off x="1427218" y="1056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4" name="tx94"/>
            <p:cNvSpPr/>
            <p:nvPr/>
          </p:nvSpPr>
          <p:spPr>
            <a:xfrm>
              <a:off x="1606587" y="1056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5" name="rc95"/>
            <p:cNvSpPr/>
            <p:nvPr/>
          </p:nvSpPr>
          <p:spPr>
            <a:xfrm>
              <a:off x="695044" y="1527128"/>
              <a:ext cx="986530" cy="367596"/>
            </a:xfrm>
            <a:prstGeom prst="rect">
              <a:avLst/>
            </a:prstGeom>
            <a:solidFill>
              <a:srgbClr val="EBEBEB">
                <a:alpha val="100000"/>
              </a:srgbClr>
            </a:solidFill>
          </p:spPr>
          <p:txBody>
            <a:bodyPr/>
            <a:lstStyle/>
            <a:p/>
          </p:txBody>
        </p:sp>
        <p:sp>
          <p:nvSpPr>
            <p:cNvPr id="96" name="pl96"/>
            <p:cNvSpPr/>
            <p:nvPr/>
          </p:nvSpPr>
          <p:spPr>
            <a:xfrm>
              <a:off x="695044" y="17944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7" name="pl97"/>
            <p:cNvSpPr/>
            <p:nvPr/>
          </p:nvSpPr>
          <p:spPr>
            <a:xfrm>
              <a:off x="695044" y="162738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8" name="pl98"/>
            <p:cNvSpPr/>
            <p:nvPr/>
          </p:nvSpPr>
          <p:spPr>
            <a:xfrm>
              <a:off x="829571"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9" name="pl99"/>
            <p:cNvSpPr/>
            <p:nvPr/>
          </p:nvSpPr>
          <p:spPr>
            <a:xfrm>
              <a:off x="1008940"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0" name="pl100"/>
            <p:cNvSpPr/>
            <p:nvPr/>
          </p:nvSpPr>
          <p:spPr>
            <a:xfrm>
              <a:off x="118830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1" name="pl101"/>
            <p:cNvSpPr/>
            <p:nvPr/>
          </p:nvSpPr>
          <p:spPr>
            <a:xfrm>
              <a:off x="136767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2" name="pl102"/>
            <p:cNvSpPr/>
            <p:nvPr/>
          </p:nvSpPr>
          <p:spPr>
            <a:xfrm>
              <a:off x="154704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3" name="pl103"/>
            <p:cNvSpPr/>
            <p:nvPr/>
          </p:nvSpPr>
          <p:spPr>
            <a:xfrm>
              <a:off x="695044" y="187801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4" name="pl104"/>
            <p:cNvSpPr/>
            <p:nvPr/>
          </p:nvSpPr>
          <p:spPr>
            <a:xfrm>
              <a:off x="695044" y="171092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5" name="pl105"/>
            <p:cNvSpPr/>
            <p:nvPr/>
          </p:nvSpPr>
          <p:spPr>
            <a:xfrm>
              <a:off x="695044" y="154383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6" name="pl106"/>
            <p:cNvSpPr/>
            <p:nvPr/>
          </p:nvSpPr>
          <p:spPr>
            <a:xfrm>
              <a:off x="739887"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919256"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09862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27799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145736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163673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2" name="pl112"/>
            <p:cNvSpPr/>
            <p:nvPr/>
          </p:nvSpPr>
          <p:spPr>
            <a:xfrm>
              <a:off x="739887"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13" name="pl113"/>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114" name="pl114"/>
            <p:cNvSpPr/>
            <p:nvPr/>
          </p:nvSpPr>
          <p:spPr>
            <a:xfrm>
              <a:off x="739887" y="187133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15" name="pl115"/>
            <p:cNvSpPr/>
            <p:nvPr/>
          </p:nvSpPr>
          <p:spPr>
            <a:xfrm>
              <a:off x="739887" y="1851281"/>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116" name="pl116"/>
            <p:cNvSpPr/>
            <p:nvPr/>
          </p:nvSpPr>
          <p:spPr>
            <a:xfrm>
              <a:off x="739887" y="1851281"/>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17" name="pl117"/>
            <p:cNvSpPr/>
            <p:nvPr/>
          </p:nvSpPr>
          <p:spPr>
            <a:xfrm>
              <a:off x="739887" y="1804496"/>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18" name="pl118"/>
            <p:cNvSpPr/>
            <p:nvPr/>
          </p:nvSpPr>
          <p:spPr>
            <a:xfrm>
              <a:off x="739887" y="178444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119" name="pl119"/>
            <p:cNvSpPr/>
            <p:nvPr/>
          </p:nvSpPr>
          <p:spPr>
            <a:xfrm>
              <a:off x="739887" y="187133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120" name="pl120"/>
            <p:cNvSpPr/>
            <p:nvPr/>
          </p:nvSpPr>
          <p:spPr>
            <a:xfrm>
              <a:off x="739887" y="183123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121" name="pl121"/>
            <p:cNvSpPr/>
            <p:nvPr/>
          </p:nvSpPr>
          <p:spPr>
            <a:xfrm>
              <a:off x="739887" y="187133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22" name="pl122"/>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3" name="pl123"/>
            <p:cNvSpPr/>
            <p:nvPr/>
          </p:nvSpPr>
          <p:spPr>
            <a:xfrm>
              <a:off x="739887" y="185796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4" name="pl124"/>
            <p:cNvSpPr/>
            <p:nvPr/>
          </p:nvSpPr>
          <p:spPr>
            <a:xfrm>
              <a:off x="739887" y="185796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25" name="pl125"/>
            <p:cNvSpPr/>
            <p:nvPr/>
          </p:nvSpPr>
          <p:spPr>
            <a:xfrm>
              <a:off x="739887" y="184459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126" name="pl126"/>
            <p:cNvSpPr/>
            <p:nvPr/>
          </p:nvSpPr>
          <p:spPr>
            <a:xfrm>
              <a:off x="739887" y="1837914"/>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127" name="pl127"/>
            <p:cNvSpPr/>
            <p:nvPr/>
          </p:nvSpPr>
          <p:spPr>
            <a:xfrm>
              <a:off x="739887" y="185796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8" name="pl128"/>
            <p:cNvSpPr/>
            <p:nvPr/>
          </p:nvSpPr>
          <p:spPr>
            <a:xfrm>
              <a:off x="739887" y="184459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129" name="pl129"/>
            <p:cNvSpPr/>
            <p:nvPr/>
          </p:nvSpPr>
          <p:spPr>
            <a:xfrm>
              <a:off x="739887" y="187133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0" name="pl130"/>
            <p:cNvSpPr/>
            <p:nvPr/>
          </p:nvSpPr>
          <p:spPr>
            <a:xfrm>
              <a:off x="739887"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1" name="pl131"/>
            <p:cNvSpPr/>
            <p:nvPr/>
          </p:nvSpPr>
          <p:spPr>
            <a:xfrm>
              <a:off x="739887" y="1817863"/>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132" name="pl132"/>
            <p:cNvSpPr/>
            <p:nvPr/>
          </p:nvSpPr>
          <p:spPr>
            <a:xfrm>
              <a:off x="739887" y="185796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3" name="pl133"/>
            <p:cNvSpPr/>
            <p:nvPr/>
          </p:nvSpPr>
          <p:spPr>
            <a:xfrm>
              <a:off x="739887" y="183123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4" name="pl134"/>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5" name="pl135"/>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6" name="pl136"/>
            <p:cNvSpPr/>
            <p:nvPr/>
          </p:nvSpPr>
          <p:spPr>
            <a:xfrm>
              <a:off x="739887" y="1837914"/>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37" name="pl137"/>
            <p:cNvSpPr/>
            <p:nvPr/>
          </p:nvSpPr>
          <p:spPr>
            <a:xfrm>
              <a:off x="739887" y="183123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138" name="pl138"/>
            <p:cNvSpPr/>
            <p:nvPr/>
          </p:nvSpPr>
          <p:spPr>
            <a:xfrm>
              <a:off x="739887"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9" name="pl139"/>
            <p:cNvSpPr/>
            <p:nvPr/>
          </p:nvSpPr>
          <p:spPr>
            <a:xfrm>
              <a:off x="739887" y="185796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140" name="pl140"/>
            <p:cNvSpPr/>
            <p:nvPr/>
          </p:nvSpPr>
          <p:spPr>
            <a:xfrm>
              <a:off x="739887" y="1864648"/>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141" name="pl141"/>
            <p:cNvSpPr/>
            <p:nvPr/>
          </p:nvSpPr>
          <p:spPr>
            <a:xfrm>
              <a:off x="739887" y="182454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142" name="pl142"/>
            <p:cNvSpPr/>
            <p:nvPr/>
          </p:nvSpPr>
          <p:spPr>
            <a:xfrm>
              <a:off x="739887" y="1851281"/>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143" name="pl143"/>
            <p:cNvSpPr/>
            <p:nvPr/>
          </p:nvSpPr>
          <p:spPr>
            <a:xfrm>
              <a:off x="739887" y="1851281"/>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44" name="pl144"/>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5" name="pl145"/>
            <p:cNvSpPr/>
            <p:nvPr/>
          </p:nvSpPr>
          <p:spPr>
            <a:xfrm>
              <a:off x="739887" y="1864648"/>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146" name="pl146"/>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7" name="pl147"/>
            <p:cNvSpPr/>
            <p:nvPr/>
          </p:nvSpPr>
          <p:spPr>
            <a:xfrm>
              <a:off x="739887" y="1817863"/>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148" name="pl148"/>
            <p:cNvSpPr/>
            <p:nvPr/>
          </p:nvSpPr>
          <p:spPr>
            <a:xfrm>
              <a:off x="739887" y="184459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149" name="pl149"/>
            <p:cNvSpPr/>
            <p:nvPr/>
          </p:nvSpPr>
          <p:spPr>
            <a:xfrm>
              <a:off x="739887" y="184459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50" name="pl150"/>
            <p:cNvSpPr/>
            <p:nvPr/>
          </p:nvSpPr>
          <p:spPr>
            <a:xfrm>
              <a:off x="739887" y="185796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151" name="pl151"/>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2" name="pl152"/>
            <p:cNvSpPr/>
            <p:nvPr/>
          </p:nvSpPr>
          <p:spPr>
            <a:xfrm>
              <a:off x="739887" y="184459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153" name="pl153"/>
            <p:cNvSpPr/>
            <p:nvPr/>
          </p:nvSpPr>
          <p:spPr>
            <a:xfrm>
              <a:off x="739887" y="1710926"/>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154" name="pl154"/>
            <p:cNvSpPr/>
            <p:nvPr/>
          </p:nvSpPr>
          <p:spPr>
            <a:xfrm>
              <a:off x="739887" y="184459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5" name="pl155"/>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6" name="pl156"/>
            <p:cNvSpPr/>
            <p:nvPr/>
          </p:nvSpPr>
          <p:spPr>
            <a:xfrm>
              <a:off x="739887" y="183123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157" name="pl157"/>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8" name="pl158"/>
            <p:cNvSpPr/>
            <p:nvPr/>
          </p:nvSpPr>
          <p:spPr>
            <a:xfrm>
              <a:off x="739887" y="1804496"/>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159" name="pl159"/>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0" name="pl160"/>
            <p:cNvSpPr/>
            <p:nvPr/>
          </p:nvSpPr>
          <p:spPr>
            <a:xfrm>
              <a:off x="739887" y="1864648"/>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161" name="pl161"/>
            <p:cNvSpPr/>
            <p:nvPr/>
          </p:nvSpPr>
          <p:spPr>
            <a:xfrm>
              <a:off x="739887" y="1851281"/>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162" name="pl162"/>
            <p:cNvSpPr/>
            <p:nvPr/>
          </p:nvSpPr>
          <p:spPr>
            <a:xfrm>
              <a:off x="739887" y="187133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63" name="pl163"/>
            <p:cNvSpPr/>
            <p:nvPr/>
          </p:nvSpPr>
          <p:spPr>
            <a:xfrm>
              <a:off x="739887" y="184459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164" name="pl164"/>
            <p:cNvSpPr/>
            <p:nvPr/>
          </p:nvSpPr>
          <p:spPr>
            <a:xfrm>
              <a:off x="739887" y="1864648"/>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165" name="pl165"/>
            <p:cNvSpPr/>
            <p:nvPr/>
          </p:nvSpPr>
          <p:spPr>
            <a:xfrm>
              <a:off x="739887" y="185796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166" name="pl166"/>
            <p:cNvSpPr/>
            <p:nvPr/>
          </p:nvSpPr>
          <p:spPr>
            <a:xfrm>
              <a:off x="739887" y="183123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167" name="pl167"/>
            <p:cNvSpPr/>
            <p:nvPr/>
          </p:nvSpPr>
          <p:spPr>
            <a:xfrm>
              <a:off x="739887" y="184459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168" name="pl168"/>
            <p:cNvSpPr/>
            <p:nvPr/>
          </p:nvSpPr>
          <p:spPr>
            <a:xfrm>
              <a:off x="739887" y="1864648"/>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69" name="pl169"/>
            <p:cNvSpPr/>
            <p:nvPr/>
          </p:nvSpPr>
          <p:spPr>
            <a:xfrm>
              <a:off x="739887" y="1864648"/>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170" name="pl170"/>
            <p:cNvSpPr/>
            <p:nvPr/>
          </p:nvSpPr>
          <p:spPr>
            <a:xfrm>
              <a:off x="739887" y="1851281"/>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171" name="pl171"/>
            <p:cNvSpPr/>
            <p:nvPr/>
          </p:nvSpPr>
          <p:spPr>
            <a:xfrm>
              <a:off x="739887" y="1864648"/>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72" name="pl172"/>
            <p:cNvSpPr/>
            <p:nvPr/>
          </p:nvSpPr>
          <p:spPr>
            <a:xfrm>
              <a:off x="739887" y="184459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73" name="pl173"/>
            <p:cNvSpPr/>
            <p:nvPr/>
          </p:nvSpPr>
          <p:spPr>
            <a:xfrm>
              <a:off x="739887" y="1851281"/>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74" name="pl174"/>
            <p:cNvSpPr/>
            <p:nvPr/>
          </p:nvSpPr>
          <p:spPr>
            <a:xfrm>
              <a:off x="739887" y="183123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175" name="pl175"/>
            <p:cNvSpPr/>
            <p:nvPr/>
          </p:nvSpPr>
          <p:spPr>
            <a:xfrm>
              <a:off x="739887"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76" name="pl176"/>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177" name="pl177"/>
            <p:cNvSpPr/>
            <p:nvPr/>
          </p:nvSpPr>
          <p:spPr>
            <a:xfrm>
              <a:off x="739887"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CA9700">
                  <a:alpha val="100000"/>
                </a:srgbClr>
              </a:solidFill>
              <a:prstDash val="solid"/>
              <a:round/>
            </a:ln>
          </p:spPr>
          <p:txBody>
            <a:bodyPr/>
            <a:lstStyle/>
            <a:p/>
          </p:txBody>
        </p:sp>
        <p:sp>
          <p:nvSpPr>
            <p:cNvPr id="178" name="pl178"/>
            <p:cNvSpPr/>
            <p:nvPr/>
          </p:nvSpPr>
          <p:spPr>
            <a:xfrm>
              <a:off x="695044" y="187801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79" name="tx179"/>
            <p:cNvSpPr/>
            <p:nvPr/>
          </p:nvSpPr>
          <p:spPr>
            <a:xfrm>
              <a:off x="709742"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0" name="tx180"/>
            <p:cNvSpPr/>
            <p:nvPr/>
          </p:nvSpPr>
          <p:spPr>
            <a:xfrm>
              <a:off x="889111"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1" name="tx181"/>
            <p:cNvSpPr/>
            <p:nvPr/>
          </p:nvSpPr>
          <p:spPr>
            <a:xfrm>
              <a:off x="1068480"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2" name="tx182"/>
            <p:cNvSpPr/>
            <p:nvPr/>
          </p:nvSpPr>
          <p:spPr>
            <a:xfrm>
              <a:off x="1247849"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3" name="tx183"/>
            <p:cNvSpPr/>
            <p:nvPr/>
          </p:nvSpPr>
          <p:spPr>
            <a:xfrm>
              <a:off x="1427218"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4" name="tx184"/>
            <p:cNvSpPr/>
            <p:nvPr/>
          </p:nvSpPr>
          <p:spPr>
            <a:xfrm>
              <a:off x="1606587"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5" name="rc185"/>
            <p:cNvSpPr/>
            <p:nvPr/>
          </p:nvSpPr>
          <p:spPr>
            <a:xfrm>
              <a:off x="695044" y="2179176"/>
              <a:ext cx="986530" cy="367596"/>
            </a:xfrm>
            <a:prstGeom prst="rect">
              <a:avLst/>
            </a:prstGeom>
            <a:solidFill>
              <a:srgbClr val="EBEBEB">
                <a:alpha val="100000"/>
              </a:srgbClr>
            </a:solidFill>
          </p:spPr>
          <p:txBody>
            <a:bodyPr/>
            <a:lstStyle/>
            <a:p/>
          </p:txBody>
        </p:sp>
        <p:sp>
          <p:nvSpPr>
            <p:cNvPr id="186" name="pl186"/>
            <p:cNvSpPr/>
            <p:nvPr/>
          </p:nvSpPr>
          <p:spPr>
            <a:xfrm>
              <a:off x="695044" y="24465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7" name="pl187"/>
            <p:cNvSpPr/>
            <p:nvPr/>
          </p:nvSpPr>
          <p:spPr>
            <a:xfrm>
              <a:off x="695044" y="227943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8" name="pl188"/>
            <p:cNvSpPr/>
            <p:nvPr/>
          </p:nvSpPr>
          <p:spPr>
            <a:xfrm>
              <a:off x="829571"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9" name="pl189"/>
            <p:cNvSpPr/>
            <p:nvPr/>
          </p:nvSpPr>
          <p:spPr>
            <a:xfrm>
              <a:off x="1008940"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0" name="pl190"/>
            <p:cNvSpPr/>
            <p:nvPr/>
          </p:nvSpPr>
          <p:spPr>
            <a:xfrm>
              <a:off x="118830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1" name="pl191"/>
            <p:cNvSpPr/>
            <p:nvPr/>
          </p:nvSpPr>
          <p:spPr>
            <a:xfrm>
              <a:off x="136767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2" name="pl192"/>
            <p:cNvSpPr/>
            <p:nvPr/>
          </p:nvSpPr>
          <p:spPr>
            <a:xfrm>
              <a:off x="154704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3" name="pl193"/>
            <p:cNvSpPr/>
            <p:nvPr/>
          </p:nvSpPr>
          <p:spPr>
            <a:xfrm>
              <a:off x="695044" y="253006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4" name="pl194"/>
            <p:cNvSpPr/>
            <p:nvPr/>
          </p:nvSpPr>
          <p:spPr>
            <a:xfrm>
              <a:off x="695044" y="23629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5" name="pl195"/>
            <p:cNvSpPr/>
            <p:nvPr/>
          </p:nvSpPr>
          <p:spPr>
            <a:xfrm>
              <a:off x="695044" y="219588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6" name="pl196"/>
            <p:cNvSpPr/>
            <p:nvPr/>
          </p:nvSpPr>
          <p:spPr>
            <a:xfrm>
              <a:off x="739887"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7" name="pl197"/>
            <p:cNvSpPr/>
            <p:nvPr/>
          </p:nvSpPr>
          <p:spPr>
            <a:xfrm>
              <a:off x="919256"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8" name="pl198"/>
            <p:cNvSpPr/>
            <p:nvPr/>
          </p:nvSpPr>
          <p:spPr>
            <a:xfrm>
              <a:off x="109862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127799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145736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163673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2" name="pl202"/>
            <p:cNvSpPr/>
            <p:nvPr/>
          </p:nvSpPr>
          <p:spPr>
            <a:xfrm>
              <a:off x="739887"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03" name="pl203"/>
            <p:cNvSpPr/>
            <p:nvPr/>
          </p:nvSpPr>
          <p:spPr>
            <a:xfrm>
              <a:off x="739887" y="2523380"/>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204" name="pl204"/>
            <p:cNvSpPr/>
            <p:nvPr/>
          </p:nvSpPr>
          <p:spPr>
            <a:xfrm>
              <a:off x="739887" y="252338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05" name="pl205"/>
            <p:cNvSpPr/>
            <p:nvPr/>
          </p:nvSpPr>
          <p:spPr>
            <a:xfrm>
              <a:off x="739887" y="2503329"/>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06" name="pl206"/>
            <p:cNvSpPr/>
            <p:nvPr/>
          </p:nvSpPr>
          <p:spPr>
            <a:xfrm>
              <a:off x="739887" y="2503329"/>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07" name="pl207"/>
            <p:cNvSpPr/>
            <p:nvPr/>
          </p:nvSpPr>
          <p:spPr>
            <a:xfrm>
              <a:off x="739887" y="2456544"/>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08" name="pl208"/>
            <p:cNvSpPr/>
            <p:nvPr/>
          </p:nvSpPr>
          <p:spPr>
            <a:xfrm>
              <a:off x="739887" y="2436494"/>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09" name="pl209"/>
            <p:cNvSpPr/>
            <p:nvPr/>
          </p:nvSpPr>
          <p:spPr>
            <a:xfrm>
              <a:off x="739887" y="2523380"/>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210" name="pl210"/>
            <p:cNvSpPr/>
            <p:nvPr/>
          </p:nvSpPr>
          <p:spPr>
            <a:xfrm>
              <a:off x="739887" y="2483279"/>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211" name="pl211"/>
            <p:cNvSpPr/>
            <p:nvPr/>
          </p:nvSpPr>
          <p:spPr>
            <a:xfrm>
              <a:off x="739887" y="2523380"/>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12" name="pl212"/>
            <p:cNvSpPr/>
            <p:nvPr/>
          </p:nvSpPr>
          <p:spPr>
            <a:xfrm>
              <a:off x="739887"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3" name="pl213"/>
            <p:cNvSpPr/>
            <p:nvPr/>
          </p:nvSpPr>
          <p:spPr>
            <a:xfrm>
              <a:off x="739887" y="2510013"/>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4" name="pl214"/>
            <p:cNvSpPr/>
            <p:nvPr/>
          </p:nvSpPr>
          <p:spPr>
            <a:xfrm>
              <a:off x="739887" y="2510013"/>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15" name="pl215"/>
            <p:cNvSpPr/>
            <p:nvPr/>
          </p:nvSpPr>
          <p:spPr>
            <a:xfrm>
              <a:off x="739887" y="2496646"/>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216" name="pl216"/>
            <p:cNvSpPr/>
            <p:nvPr/>
          </p:nvSpPr>
          <p:spPr>
            <a:xfrm>
              <a:off x="739887" y="2489962"/>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217" name="pl217"/>
            <p:cNvSpPr/>
            <p:nvPr/>
          </p:nvSpPr>
          <p:spPr>
            <a:xfrm>
              <a:off x="739887" y="2510013"/>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8" name="pl218"/>
            <p:cNvSpPr/>
            <p:nvPr/>
          </p:nvSpPr>
          <p:spPr>
            <a:xfrm>
              <a:off x="739887" y="2496646"/>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219" name="pl219"/>
            <p:cNvSpPr/>
            <p:nvPr/>
          </p:nvSpPr>
          <p:spPr>
            <a:xfrm>
              <a:off x="739887" y="2523380"/>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0" name="pl220"/>
            <p:cNvSpPr/>
            <p:nvPr/>
          </p:nvSpPr>
          <p:spPr>
            <a:xfrm>
              <a:off x="739887"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1" name="pl221"/>
            <p:cNvSpPr/>
            <p:nvPr/>
          </p:nvSpPr>
          <p:spPr>
            <a:xfrm>
              <a:off x="739887" y="246991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222" name="pl222"/>
            <p:cNvSpPr/>
            <p:nvPr/>
          </p:nvSpPr>
          <p:spPr>
            <a:xfrm>
              <a:off x="739887" y="25100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3" name="pl223"/>
            <p:cNvSpPr/>
            <p:nvPr/>
          </p:nvSpPr>
          <p:spPr>
            <a:xfrm>
              <a:off x="739887" y="2483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4" name="pl224"/>
            <p:cNvSpPr/>
            <p:nvPr/>
          </p:nvSpPr>
          <p:spPr>
            <a:xfrm>
              <a:off x="739887"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5" name="pl225"/>
            <p:cNvSpPr/>
            <p:nvPr/>
          </p:nvSpPr>
          <p:spPr>
            <a:xfrm>
              <a:off x="739887"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6" name="pl226"/>
            <p:cNvSpPr/>
            <p:nvPr/>
          </p:nvSpPr>
          <p:spPr>
            <a:xfrm>
              <a:off x="739887" y="2489962"/>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27" name="pl227"/>
            <p:cNvSpPr/>
            <p:nvPr/>
          </p:nvSpPr>
          <p:spPr>
            <a:xfrm>
              <a:off x="739887" y="248327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228" name="pl228"/>
            <p:cNvSpPr/>
            <p:nvPr/>
          </p:nvSpPr>
          <p:spPr>
            <a:xfrm>
              <a:off x="739887"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9" name="pl229"/>
            <p:cNvSpPr/>
            <p:nvPr/>
          </p:nvSpPr>
          <p:spPr>
            <a:xfrm>
              <a:off x="739887" y="2510013"/>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230" name="pl230"/>
            <p:cNvSpPr/>
            <p:nvPr/>
          </p:nvSpPr>
          <p:spPr>
            <a:xfrm>
              <a:off x="739887" y="2516697"/>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231" name="pl231"/>
            <p:cNvSpPr/>
            <p:nvPr/>
          </p:nvSpPr>
          <p:spPr>
            <a:xfrm>
              <a:off x="739887" y="2476595"/>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232" name="pl232"/>
            <p:cNvSpPr/>
            <p:nvPr/>
          </p:nvSpPr>
          <p:spPr>
            <a:xfrm>
              <a:off x="739887" y="2503329"/>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233" name="pl233"/>
            <p:cNvSpPr/>
            <p:nvPr/>
          </p:nvSpPr>
          <p:spPr>
            <a:xfrm>
              <a:off x="739887" y="2503329"/>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34" name="pl234"/>
            <p:cNvSpPr/>
            <p:nvPr/>
          </p:nvSpPr>
          <p:spPr>
            <a:xfrm>
              <a:off x="739887"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5" name="pl235"/>
            <p:cNvSpPr/>
            <p:nvPr/>
          </p:nvSpPr>
          <p:spPr>
            <a:xfrm>
              <a:off x="739887" y="2516697"/>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236" name="pl236"/>
            <p:cNvSpPr/>
            <p:nvPr/>
          </p:nvSpPr>
          <p:spPr>
            <a:xfrm>
              <a:off x="739887"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7" name="pl237"/>
            <p:cNvSpPr/>
            <p:nvPr/>
          </p:nvSpPr>
          <p:spPr>
            <a:xfrm>
              <a:off x="739887" y="2469912"/>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238" name="pl238"/>
            <p:cNvSpPr/>
            <p:nvPr/>
          </p:nvSpPr>
          <p:spPr>
            <a:xfrm>
              <a:off x="739887" y="2496646"/>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239" name="pl239"/>
            <p:cNvSpPr/>
            <p:nvPr/>
          </p:nvSpPr>
          <p:spPr>
            <a:xfrm>
              <a:off x="739887" y="2496646"/>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40" name="pl240"/>
            <p:cNvSpPr/>
            <p:nvPr/>
          </p:nvSpPr>
          <p:spPr>
            <a:xfrm>
              <a:off x="739887" y="2510013"/>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241" name="pl241"/>
            <p:cNvSpPr/>
            <p:nvPr/>
          </p:nvSpPr>
          <p:spPr>
            <a:xfrm>
              <a:off x="739887"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2" name="pl242"/>
            <p:cNvSpPr/>
            <p:nvPr/>
          </p:nvSpPr>
          <p:spPr>
            <a:xfrm>
              <a:off x="739887" y="2496646"/>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243" name="pl243"/>
            <p:cNvSpPr/>
            <p:nvPr/>
          </p:nvSpPr>
          <p:spPr>
            <a:xfrm>
              <a:off x="739887" y="2362974"/>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244" name="pl244"/>
            <p:cNvSpPr/>
            <p:nvPr/>
          </p:nvSpPr>
          <p:spPr>
            <a:xfrm>
              <a:off x="739887" y="2496646"/>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5" name="pl245"/>
            <p:cNvSpPr/>
            <p:nvPr/>
          </p:nvSpPr>
          <p:spPr>
            <a:xfrm>
              <a:off x="739887"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6" name="pl246"/>
            <p:cNvSpPr/>
            <p:nvPr/>
          </p:nvSpPr>
          <p:spPr>
            <a:xfrm>
              <a:off x="739887" y="2483279"/>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247" name="pl247"/>
            <p:cNvSpPr/>
            <p:nvPr/>
          </p:nvSpPr>
          <p:spPr>
            <a:xfrm>
              <a:off x="739887"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8" name="pl248"/>
            <p:cNvSpPr/>
            <p:nvPr/>
          </p:nvSpPr>
          <p:spPr>
            <a:xfrm>
              <a:off x="739887" y="2456544"/>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249" name="pl249"/>
            <p:cNvSpPr/>
            <p:nvPr/>
          </p:nvSpPr>
          <p:spPr>
            <a:xfrm>
              <a:off x="739887"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0" name="pl250"/>
            <p:cNvSpPr/>
            <p:nvPr/>
          </p:nvSpPr>
          <p:spPr>
            <a:xfrm>
              <a:off x="739887" y="2516697"/>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251" name="pl251"/>
            <p:cNvSpPr/>
            <p:nvPr/>
          </p:nvSpPr>
          <p:spPr>
            <a:xfrm>
              <a:off x="739887" y="2503329"/>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252" name="pl252"/>
            <p:cNvSpPr/>
            <p:nvPr/>
          </p:nvSpPr>
          <p:spPr>
            <a:xfrm>
              <a:off x="739887" y="2523380"/>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53" name="pl253"/>
            <p:cNvSpPr/>
            <p:nvPr/>
          </p:nvSpPr>
          <p:spPr>
            <a:xfrm>
              <a:off x="739887" y="2496646"/>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254" name="pl254"/>
            <p:cNvSpPr/>
            <p:nvPr/>
          </p:nvSpPr>
          <p:spPr>
            <a:xfrm>
              <a:off x="739887" y="2516697"/>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255" name="pl255"/>
            <p:cNvSpPr/>
            <p:nvPr/>
          </p:nvSpPr>
          <p:spPr>
            <a:xfrm>
              <a:off x="739887" y="2510013"/>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256" name="pl256"/>
            <p:cNvSpPr/>
            <p:nvPr/>
          </p:nvSpPr>
          <p:spPr>
            <a:xfrm>
              <a:off x="739887" y="2483279"/>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257" name="pl257"/>
            <p:cNvSpPr/>
            <p:nvPr/>
          </p:nvSpPr>
          <p:spPr>
            <a:xfrm>
              <a:off x="739887" y="2496646"/>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258" name="pl258"/>
            <p:cNvSpPr/>
            <p:nvPr/>
          </p:nvSpPr>
          <p:spPr>
            <a:xfrm>
              <a:off x="739887" y="2516697"/>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59" name="pl259"/>
            <p:cNvSpPr/>
            <p:nvPr/>
          </p:nvSpPr>
          <p:spPr>
            <a:xfrm>
              <a:off x="739887" y="251669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260" name="pl260"/>
            <p:cNvSpPr/>
            <p:nvPr/>
          </p:nvSpPr>
          <p:spPr>
            <a:xfrm>
              <a:off x="739887" y="2503329"/>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261" name="pl261"/>
            <p:cNvSpPr/>
            <p:nvPr/>
          </p:nvSpPr>
          <p:spPr>
            <a:xfrm>
              <a:off x="739887" y="251669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62" name="pl262"/>
            <p:cNvSpPr/>
            <p:nvPr/>
          </p:nvSpPr>
          <p:spPr>
            <a:xfrm>
              <a:off x="739887" y="249664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63" name="pl263"/>
            <p:cNvSpPr/>
            <p:nvPr/>
          </p:nvSpPr>
          <p:spPr>
            <a:xfrm>
              <a:off x="739887" y="2503329"/>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64" name="pl264"/>
            <p:cNvSpPr/>
            <p:nvPr/>
          </p:nvSpPr>
          <p:spPr>
            <a:xfrm>
              <a:off x="739887" y="248327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265" name="pl265"/>
            <p:cNvSpPr/>
            <p:nvPr/>
          </p:nvSpPr>
          <p:spPr>
            <a:xfrm>
              <a:off x="739887"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66" name="pl266"/>
            <p:cNvSpPr/>
            <p:nvPr/>
          </p:nvSpPr>
          <p:spPr>
            <a:xfrm>
              <a:off x="739887" y="2523380"/>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267" name="pl267"/>
            <p:cNvSpPr/>
            <p:nvPr/>
          </p:nvSpPr>
          <p:spPr>
            <a:xfrm>
              <a:off x="739887"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6FB000">
                  <a:alpha val="100000"/>
                </a:srgbClr>
              </a:solidFill>
              <a:prstDash val="solid"/>
              <a:round/>
            </a:ln>
          </p:spPr>
          <p:txBody>
            <a:bodyPr/>
            <a:lstStyle/>
            <a:p/>
          </p:txBody>
        </p:sp>
        <p:sp>
          <p:nvSpPr>
            <p:cNvPr id="268" name="pl268"/>
            <p:cNvSpPr/>
            <p:nvPr/>
          </p:nvSpPr>
          <p:spPr>
            <a:xfrm>
              <a:off x="695044" y="253006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69" name="tx269"/>
            <p:cNvSpPr/>
            <p:nvPr/>
          </p:nvSpPr>
          <p:spPr>
            <a:xfrm>
              <a:off x="709742" y="236010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70" name="tx270"/>
            <p:cNvSpPr/>
            <p:nvPr/>
          </p:nvSpPr>
          <p:spPr>
            <a:xfrm>
              <a:off x="889111" y="236010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71" name="tx271"/>
            <p:cNvSpPr/>
            <p:nvPr/>
          </p:nvSpPr>
          <p:spPr>
            <a:xfrm>
              <a:off x="1068480" y="236010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72" name="tx272"/>
            <p:cNvSpPr/>
            <p:nvPr/>
          </p:nvSpPr>
          <p:spPr>
            <a:xfrm>
              <a:off x="1247849" y="236010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73" name="tx273"/>
            <p:cNvSpPr/>
            <p:nvPr/>
          </p:nvSpPr>
          <p:spPr>
            <a:xfrm>
              <a:off x="1427218" y="236010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74" name="tx274"/>
            <p:cNvSpPr/>
            <p:nvPr/>
          </p:nvSpPr>
          <p:spPr>
            <a:xfrm>
              <a:off x="1606587" y="236010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75" name="rc275"/>
            <p:cNvSpPr/>
            <p:nvPr/>
          </p:nvSpPr>
          <p:spPr>
            <a:xfrm>
              <a:off x="695044" y="2831224"/>
              <a:ext cx="986530" cy="367596"/>
            </a:xfrm>
            <a:prstGeom prst="rect">
              <a:avLst/>
            </a:prstGeom>
            <a:solidFill>
              <a:srgbClr val="EBEBEB">
                <a:alpha val="100000"/>
              </a:srgbClr>
            </a:solidFill>
          </p:spPr>
          <p:txBody>
            <a:bodyPr/>
            <a:lstStyle/>
            <a:p/>
          </p:txBody>
        </p:sp>
        <p:sp>
          <p:nvSpPr>
            <p:cNvPr id="276" name="pl276"/>
            <p:cNvSpPr/>
            <p:nvPr/>
          </p:nvSpPr>
          <p:spPr>
            <a:xfrm>
              <a:off x="695044" y="309856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7" name="pl277"/>
            <p:cNvSpPr/>
            <p:nvPr/>
          </p:nvSpPr>
          <p:spPr>
            <a:xfrm>
              <a:off x="695044" y="29314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8" name="pl278"/>
            <p:cNvSpPr/>
            <p:nvPr/>
          </p:nvSpPr>
          <p:spPr>
            <a:xfrm>
              <a:off x="829571"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9" name="pl279"/>
            <p:cNvSpPr/>
            <p:nvPr/>
          </p:nvSpPr>
          <p:spPr>
            <a:xfrm>
              <a:off x="1008940"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0" name="pl280"/>
            <p:cNvSpPr/>
            <p:nvPr/>
          </p:nvSpPr>
          <p:spPr>
            <a:xfrm>
              <a:off x="118830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1" name="pl281"/>
            <p:cNvSpPr/>
            <p:nvPr/>
          </p:nvSpPr>
          <p:spPr>
            <a:xfrm>
              <a:off x="136767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2" name="pl282"/>
            <p:cNvSpPr/>
            <p:nvPr/>
          </p:nvSpPr>
          <p:spPr>
            <a:xfrm>
              <a:off x="154704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3" name="pl283"/>
            <p:cNvSpPr/>
            <p:nvPr/>
          </p:nvSpPr>
          <p:spPr>
            <a:xfrm>
              <a:off x="695044" y="31821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4" name="pl284"/>
            <p:cNvSpPr/>
            <p:nvPr/>
          </p:nvSpPr>
          <p:spPr>
            <a:xfrm>
              <a:off x="695044" y="301502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5" name="pl285"/>
            <p:cNvSpPr/>
            <p:nvPr/>
          </p:nvSpPr>
          <p:spPr>
            <a:xfrm>
              <a:off x="695044" y="284793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6" name="pl286"/>
            <p:cNvSpPr/>
            <p:nvPr/>
          </p:nvSpPr>
          <p:spPr>
            <a:xfrm>
              <a:off x="739887"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7" name="pl287"/>
            <p:cNvSpPr/>
            <p:nvPr/>
          </p:nvSpPr>
          <p:spPr>
            <a:xfrm>
              <a:off x="919256"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8" name="pl288"/>
            <p:cNvSpPr/>
            <p:nvPr/>
          </p:nvSpPr>
          <p:spPr>
            <a:xfrm>
              <a:off x="109862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9" name="pl289"/>
            <p:cNvSpPr/>
            <p:nvPr/>
          </p:nvSpPr>
          <p:spPr>
            <a:xfrm>
              <a:off x="127799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0" name="pl290"/>
            <p:cNvSpPr/>
            <p:nvPr/>
          </p:nvSpPr>
          <p:spPr>
            <a:xfrm>
              <a:off x="145736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1" name="pl291"/>
            <p:cNvSpPr/>
            <p:nvPr/>
          </p:nvSpPr>
          <p:spPr>
            <a:xfrm>
              <a:off x="163673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2" name="pl292"/>
            <p:cNvSpPr/>
            <p:nvPr/>
          </p:nvSpPr>
          <p:spPr>
            <a:xfrm>
              <a:off x="739887"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93" name="pl293"/>
            <p:cNvSpPr/>
            <p:nvPr/>
          </p:nvSpPr>
          <p:spPr>
            <a:xfrm>
              <a:off x="739887" y="3175428"/>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294" name="pl294"/>
            <p:cNvSpPr/>
            <p:nvPr/>
          </p:nvSpPr>
          <p:spPr>
            <a:xfrm>
              <a:off x="739887" y="317542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95" name="pl295"/>
            <p:cNvSpPr/>
            <p:nvPr/>
          </p:nvSpPr>
          <p:spPr>
            <a:xfrm>
              <a:off x="739887" y="3155377"/>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96" name="pl296"/>
            <p:cNvSpPr/>
            <p:nvPr/>
          </p:nvSpPr>
          <p:spPr>
            <a:xfrm>
              <a:off x="739887" y="3155377"/>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97" name="pl297"/>
            <p:cNvSpPr/>
            <p:nvPr/>
          </p:nvSpPr>
          <p:spPr>
            <a:xfrm>
              <a:off x="739887" y="3108592"/>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98" name="pl298"/>
            <p:cNvSpPr/>
            <p:nvPr/>
          </p:nvSpPr>
          <p:spPr>
            <a:xfrm>
              <a:off x="739887" y="3088542"/>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99" name="pl299"/>
            <p:cNvSpPr/>
            <p:nvPr/>
          </p:nvSpPr>
          <p:spPr>
            <a:xfrm>
              <a:off x="739887" y="3175428"/>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00" name="pl300"/>
            <p:cNvSpPr/>
            <p:nvPr/>
          </p:nvSpPr>
          <p:spPr>
            <a:xfrm>
              <a:off x="739887" y="3135327"/>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01" name="pl301"/>
            <p:cNvSpPr/>
            <p:nvPr/>
          </p:nvSpPr>
          <p:spPr>
            <a:xfrm>
              <a:off x="739887" y="3175428"/>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02" name="pl302"/>
            <p:cNvSpPr/>
            <p:nvPr/>
          </p:nvSpPr>
          <p:spPr>
            <a:xfrm>
              <a:off x="739887"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3" name="pl303"/>
            <p:cNvSpPr/>
            <p:nvPr/>
          </p:nvSpPr>
          <p:spPr>
            <a:xfrm>
              <a:off x="739887" y="3162061"/>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4" name="pl304"/>
            <p:cNvSpPr/>
            <p:nvPr/>
          </p:nvSpPr>
          <p:spPr>
            <a:xfrm>
              <a:off x="739887" y="3162061"/>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05" name="pl305"/>
            <p:cNvSpPr/>
            <p:nvPr/>
          </p:nvSpPr>
          <p:spPr>
            <a:xfrm>
              <a:off x="739887" y="3148694"/>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06" name="pl306"/>
            <p:cNvSpPr/>
            <p:nvPr/>
          </p:nvSpPr>
          <p:spPr>
            <a:xfrm>
              <a:off x="739887" y="3142010"/>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07" name="pl307"/>
            <p:cNvSpPr/>
            <p:nvPr/>
          </p:nvSpPr>
          <p:spPr>
            <a:xfrm>
              <a:off x="739887" y="3162061"/>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8" name="pl308"/>
            <p:cNvSpPr/>
            <p:nvPr/>
          </p:nvSpPr>
          <p:spPr>
            <a:xfrm>
              <a:off x="739887" y="3148694"/>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09" name="pl309"/>
            <p:cNvSpPr/>
            <p:nvPr/>
          </p:nvSpPr>
          <p:spPr>
            <a:xfrm>
              <a:off x="739887" y="3175428"/>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0" name="pl310"/>
            <p:cNvSpPr/>
            <p:nvPr/>
          </p:nvSpPr>
          <p:spPr>
            <a:xfrm>
              <a:off x="739887"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1" name="pl311"/>
            <p:cNvSpPr/>
            <p:nvPr/>
          </p:nvSpPr>
          <p:spPr>
            <a:xfrm>
              <a:off x="739887" y="3121960"/>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312" name="pl312"/>
            <p:cNvSpPr/>
            <p:nvPr/>
          </p:nvSpPr>
          <p:spPr>
            <a:xfrm>
              <a:off x="739887" y="31620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3" name="pl313"/>
            <p:cNvSpPr/>
            <p:nvPr/>
          </p:nvSpPr>
          <p:spPr>
            <a:xfrm>
              <a:off x="739887" y="313532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4" name="pl314"/>
            <p:cNvSpPr/>
            <p:nvPr/>
          </p:nvSpPr>
          <p:spPr>
            <a:xfrm>
              <a:off x="739887"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5" name="pl315"/>
            <p:cNvSpPr/>
            <p:nvPr/>
          </p:nvSpPr>
          <p:spPr>
            <a:xfrm>
              <a:off x="739887"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6" name="pl316"/>
            <p:cNvSpPr/>
            <p:nvPr/>
          </p:nvSpPr>
          <p:spPr>
            <a:xfrm>
              <a:off x="739887" y="3142010"/>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17" name="pl317"/>
            <p:cNvSpPr/>
            <p:nvPr/>
          </p:nvSpPr>
          <p:spPr>
            <a:xfrm>
              <a:off x="739887" y="3135327"/>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318" name="pl318"/>
            <p:cNvSpPr/>
            <p:nvPr/>
          </p:nvSpPr>
          <p:spPr>
            <a:xfrm>
              <a:off x="739887"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9" name="pl319"/>
            <p:cNvSpPr/>
            <p:nvPr/>
          </p:nvSpPr>
          <p:spPr>
            <a:xfrm>
              <a:off x="739887" y="3162061"/>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320" name="pl320"/>
            <p:cNvSpPr/>
            <p:nvPr/>
          </p:nvSpPr>
          <p:spPr>
            <a:xfrm>
              <a:off x="739887" y="3168745"/>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321" name="pl321"/>
            <p:cNvSpPr/>
            <p:nvPr/>
          </p:nvSpPr>
          <p:spPr>
            <a:xfrm>
              <a:off x="739887" y="3128643"/>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322" name="pl322"/>
            <p:cNvSpPr/>
            <p:nvPr/>
          </p:nvSpPr>
          <p:spPr>
            <a:xfrm>
              <a:off x="739887" y="3155377"/>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323" name="pl323"/>
            <p:cNvSpPr/>
            <p:nvPr/>
          </p:nvSpPr>
          <p:spPr>
            <a:xfrm>
              <a:off x="739887" y="3155377"/>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24" name="pl324"/>
            <p:cNvSpPr/>
            <p:nvPr/>
          </p:nvSpPr>
          <p:spPr>
            <a:xfrm>
              <a:off x="739887"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5" name="pl325"/>
            <p:cNvSpPr/>
            <p:nvPr/>
          </p:nvSpPr>
          <p:spPr>
            <a:xfrm>
              <a:off x="739887" y="3168745"/>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326" name="pl326"/>
            <p:cNvSpPr/>
            <p:nvPr/>
          </p:nvSpPr>
          <p:spPr>
            <a:xfrm>
              <a:off x="739887"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7" name="pl327"/>
            <p:cNvSpPr/>
            <p:nvPr/>
          </p:nvSpPr>
          <p:spPr>
            <a:xfrm>
              <a:off x="739887" y="3121960"/>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328" name="pl328"/>
            <p:cNvSpPr/>
            <p:nvPr/>
          </p:nvSpPr>
          <p:spPr>
            <a:xfrm>
              <a:off x="739887" y="3148694"/>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329" name="pl329"/>
            <p:cNvSpPr/>
            <p:nvPr/>
          </p:nvSpPr>
          <p:spPr>
            <a:xfrm>
              <a:off x="739887" y="3148694"/>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30" name="pl330"/>
            <p:cNvSpPr/>
            <p:nvPr/>
          </p:nvSpPr>
          <p:spPr>
            <a:xfrm>
              <a:off x="739887" y="3162061"/>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331" name="pl331"/>
            <p:cNvSpPr/>
            <p:nvPr/>
          </p:nvSpPr>
          <p:spPr>
            <a:xfrm>
              <a:off x="739887"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2" name="pl332"/>
            <p:cNvSpPr/>
            <p:nvPr/>
          </p:nvSpPr>
          <p:spPr>
            <a:xfrm>
              <a:off x="739887" y="3148694"/>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333" name="pl333"/>
            <p:cNvSpPr/>
            <p:nvPr/>
          </p:nvSpPr>
          <p:spPr>
            <a:xfrm>
              <a:off x="739887" y="3015022"/>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334" name="pl334"/>
            <p:cNvSpPr/>
            <p:nvPr/>
          </p:nvSpPr>
          <p:spPr>
            <a:xfrm>
              <a:off x="739887" y="3148694"/>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5" name="pl335"/>
            <p:cNvSpPr/>
            <p:nvPr/>
          </p:nvSpPr>
          <p:spPr>
            <a:xfrm>
              <a:off x="739887"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6" name="pl336"/>
            <p:cNvSpPr/>
            <p:nvPr/>
          </p:nvSpPr>
          <p:spPr>
            <a:xfrm>
              <a:off x="739887" y="3135327"/>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337" name="pl337"/>
            <p:cNvSpPr/>
            <p:nvPr/>
          </p:nvSpPr>
          <p:spPr>
            <a:xfrm>
              <a:off x="739887"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8" name="pl338"/>
            <p:cNvSpPr/>
            <p:nvPr/>
          </p:nvSpPr>
          <p:spPr>
            <a:xfrm>
              <a:off x="739887" y="3108592"/>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339" name="pl339"/>
            <p:cNvSpPr/>
            <p:nvPr/>
          </p:nvSpPr>
          <p:spPr>
            <a:xfrm>
              <a:off x="739887"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0" name="pl340"/>
            <p:cNvSpPr/>
            <p:nvPr/>
          </p:nvSpPr>
          <p:spPr>
            <a:xfrm>
              <a:off x="739887" y="3168745"/>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341" name="pl341"/>
            <p:cNvSpPr/>
            <p:nvPr/>
          </p:nvSpPr>
          <p:spPr>
            <a:xfrm>
              <a:off x="739887" y="3155377"/>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342" name="pl342"/>
            <p:cNvSpPr/>
            <p:nvPr/>
          </p:nvSpPr>
          <p:spPr>
            <a:xfrm>
              <a:off x="739887" y="3175428"/>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43" name="pl343"/>
            <p:cNvSpPr/>
            <p:nvPr/>
          </p:nvSpPr>
          <p:spPr>
            <a:xfrm>
              <a:off x="739887" y="3148694"/>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344" name="pl344"/>
            <p:cNvSpPr/>
            <p:nvPr/>
          </p:nvSpPr>
          <p:spPr>
            <a:xfrm>
              <a:off x="739887" y="3168745"/>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345" name="pl345"/>
            <p:cNvSpPr/>
            <p:nvPr/>
          </p:nvSpPr>
          <p:spPr>
            <a:xfrm>
              <a:off x="739887" y="3162061"/>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346" name="pl346"/>
            <p:cNvSpPr/>
            <p:nvPr/>
          </p:nvSpPr>
          <p:spPr>
            <a:xfrm>
              <a:off x="739887" y="3135327"/>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347" name="pl347"/>
            <p:cNvSpPr/>
            <p:nvPr/>
          </p:nvSpPr>
          <p:spPr>
            <a:xfrm>
              <a:off x="739887" y="3148694"/>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348" name="pl348"/>
            <p:cNvSpPr/>
            <p:nvPr/>
          </p:nvSpPr>
          <p:spPr>
            <a:xfrm>
              <a:off x="739887" y="3168745"/>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49" name="pl349"/>
            <p:cNvSpPr/>
            <p:nvPr/>
          </p:nvSpPr>
          <p:spPr>
            <a:xfrm>
              <a:off x="739887" y="3168745"/>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350" name="pl350"/>
            <p:cNvSpPr/>
            <p:nvPr/>
          </p:nvSpPr>
          <p:spPr>
            <a:xfrm>
              <a:off x="739887" y="3155377"/>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351" name="pl351"/>
            <p:cNvSpPr/>
            <p:nvPr/>
          </p:nvSpPr>
          <p:spPr>
            <a:xfrm>
              <a:off x="739887" y="3168745"/>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52" name="pl352"/>
            <p:cNvSpPr/>
            <p:nvPr/>
          </p:nvSpPr>
          <p:spPr>
            <a:xfrm>
              <a:off x="739887" y="314869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53" name="pl353"/>
            <p:cNvSpPr/>
            <p:nvPr/>
          </p:nvSpPr>
          <p:spPr>
            <a:xfrm>
              <a:off x="739887" y="3155377"/>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54" name="pl354"/>
            <p:cNvSpPr/>
            <p:nvPr/>
          </p:nvSpPr>
          <p:spPr>
            <a:xfrm>
              <a:off x="739887" y="3135327"/>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355" name="pl355"/>
            <p:cNvSpPr/>
            <p:nvPr/>
          </p:nvSpPr>
          <p:spPr>
            <a:xfrm>
              <a:off x="739887"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56" name="pl356"/>
            <p:cNvSpPr/>
            <p:nvPr/>
          </p:nvSpPr>
          <p:spPr>
            <a:xfrm>
              <a:off x="739887" y="3175428"/>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357" name="pl357"/>
            <p:cNvSpPr/>
            <p:nvPr/>
          </p:nvSpPr>
          <p:spPr>
            <a:xfrm>
              <a:off x="739887"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BF78">
                  <a:alpha val="100000"/>
                </a:srgbClr>
              </a:solidFill>
              <a:prstDash val="solid"/>
              <a:round/>
            </a:ln>
          </p:spPr>
          <p:txBody>
            <a:bodyPr/>
            <a:lstStyle/>
            <a:p/>
          </p:txBody>
        </p:sp>
        <p:sp>
          <p:nvSpPr>
            <p:cNvPr id="358" name="pl358"/>
            <p:cNvSpPr/>
            <p:nvPr/>
          </p:nvSpPr>
          <p:spPr>
            <a:xfrm>
              <a:off x="695044" y="318211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59" name="tx359"/>
            <p:cNvSpPr/>
            <p:nvPr/>
          </p:nvSpPr>
          <p:spPr>
            <a:xfrm>
              <a:off x="709742" y="301215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60" name="tx360"/>
            <p:cNvSpPr/>
            <p:nvPr/>
          </p:nvSpPr>
          <p:spPr>
            <a:xfrm>
              <a:off x="889111" y="301215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61" name="tx361"/>
            <p:cNvSpPr/>
            <p:nvPr/>
          </p:nvSpPr>
          <p:spPr>
            <a:xfrm>
              <a:off x="1068480" y="301215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62" name="tx362"/>
            <p:cNvSpPr/>
            <p:nvPr/>
          </p:nvSpPr>
          <p:spPr>
            <a:xfrm>
              <a:off x="1247849" y="301215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63" name="tx363"/>
            <p:cNvSpPr/>
            <p:nvPr/>
          </p:nvSpPr>
          <p:spPr>
            <a:xfrm>
              <a:off x="1427218" y="301215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64" name="tx364"/>
            <p:cNvSpPr/>
            <p:nvPr/>
          </p:nvSpPr>
          <p:spPr>
            <a:xfrm>
              <a:off x="1606587" y="301215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65" name="rc365"/>
            <p:cNvSpPr/>
            <p:nvPr/>
          </p:nvSpPr>
          <p:spPr>
            <a:xfrm>
              <a:off x="695044" y="3483272"/>
              <a:ext cx="986530" cy="367596"/>
            </a:xfrm>
            <a:prstGeom prst="rect">
              <a:avLst/>
            </a:prstGeom>
            <a:solidFill>
              <a:srgbClr val="EBEBEB">
                <a:alpha val="100000"/>
              </a:srgbClr>
            </a:solidFill>
          </p:spPr>
          <p:txBody>
            <a:bodyPr/>
            <a:lstStyle/>
            <a:p/>
          </p:txBody>
        </p:sp>
        <p:sp>
          <p:nvSpPr>
            <p:cNvPr id="366" name="pl366"/>
            <p:cNvSpPr/>
            <p:nvPr/>
          </p:nvSpPr>
          <p:spPr>
            <a:xfrm>
              <a:off x="695044" y="375061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7" name="pl367"/>
            <p:cNvSpPr/>
            <p:nvPr/>
          </p:nvSpPr>
          <p:spPr>
            <a:xfrm>
              <a:off x="695044" y="35835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8" name="pl368"/>
            <p:cNvSpPr/>
            <p:nvPr/>
          </p:nvSpPr>
          <p:spPr>
            <a:xfrm>
              <a:off x="829571"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9" name="pl369"/>
            <p:cNvSpPr/>
            <p:nvPr/>
          </p:nvSpPr>
          <p:spPr>
            <a:xfrm>
              <a:off x="1008940"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0" name="pl370"/>
            <p:cNvSpPr/>
            <p:nvPr/>
          </p:nvSpPr>
          <p:spPr>
            <a:xfrm>
              <a:off x="118830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1" name="pl371"/>
            <p:cNvSpPr/>
            <p:nvPr/>
          </p:nvSpPr>
          <p:spPr>
            <a:xfrm>
              <a:off x="136767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2" name="pl372"/>
            <p:cNvSpPr/>
            <p:nvPr/>
          </p:nvSpPr>
          <p:spPr>
            <a:xfrm>
              <a:off x="154704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3" name="pl373"/>
            <p:cNvSpPr/>
            <p:nvPr/>
          </p:nvSpPr>
          <p:spPr>
            <a:xfrm>
              <a:off x="695044" y="383416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4" name="pl374"/>
            <p:cNvSpPr/>
            <p:nvPr/>
          </p:nvSpPr>
          <p:spPr>
            <a:xfrm>
              <a:off x="695044" y="3667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5" name="pl375"/>
            <p:cNvSpPr/>
            <p:nvPr/>
          </p:nvSpPr>
          <p:spPr>
            <a:xfrm>
              <a:off x="695044" y="34999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6" name="pl376"/>
            <p:cNvSpPr/>
            <p:nvPr/>
          </p:nvSpPr>
          <p:spPr>
            <a:xfrm>
              <a:off x="739887"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919256"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109862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127799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145736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1" name="pl381"/>
            <p:cNvSpPr/>
            <p:nvPr/>
          </p:nvSpPr>
          <p:spPr>
            <a:xfrm>
              <a:off x="163673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2" name="pl382"/>
            <p:cNvSpPr/>
            <p:nvPr/>
          </p:nvSpPr>
          <p:spPr>
            <a:xfrm>
              <a:off x="739887"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83" name="pl383"/>
            <p:cNvSpPr/>
            <p:nvPr/>
          </p:nvSpPr>
          <p:spPr>
            <a:xfrm>
              <a:off x="739887" y="3834160"/>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384" name="pl384"/>
            <p:cNvSpPr/>
            <p:nvPr/>
          </p:nvSpPr>
          <p:spPr>
            <a:xfrm>
              <a:off x="739887" y="382747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85" name="pl385"/>
            <p:cNvSpPr/>
            <p:nvPr/>
          </p:nvSpPr>
          <p:spPr>
            <a:xfrm>
              <a:off x="739887" y="3807426"/>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386" name="pl386"/>
            <p:cNvSpPr/>
            <p:nvPr/>
          </p:nvSpPr>
          <p:spPr>
            <a:xfrm>
              <a:off x="739887" y="380742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87" name="pl387"/>
            <p:cNvSpPr/>
            <p:nvPr/>
          </p:nvSpPr>
          <p:spPr>
            <a:xfrm>
              <a:off x="739887" y="3760641"/>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88" name="pl388"/>
            <p:cNvSpPr/>
            <p:nvPr/>
          </p:nvSpPr>
          <p:spPr>
            <a:xfrm>
              <a:off x="739887" y="3740590"/>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389" name="pl389"/>
            <p:cNvSpPr/>
            <p:nvPr/>
          </p:nvSpPr>
          <p:spPr>
            <a:xfrm>
              <a:off x="739887" y="3827476"/>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90" name="pl390"/>
            <p:cNvSpPr/>
            <p:nvPr/>
          </p:nvSpPr>
          <p:spPr>
            <a:xfrm>
              <a:off x="739887" y="3787375"/>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91" name="pl391"/>
            <p:cNvSpPr/>
            <p:nvPr/>
          </p:nvSpPr>
          <p:spPr>
            <a:xfrm>
              <a:off x="739887" y="3827476"/>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92" name="pl392"/>
            <p:cNvSpPr/>
            <p:nvPr/>
          </p:nvSpPr>
          <p:spPr>
            <a:xfrm>
              <a:off x="739887"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3" name="pl393"/>
            <p:cNvSpPr/>
            <p:nvPr/>
          </p:nvSpPr>
          <p:spPr>
            <a:xfrm>
              <a:off x="739887" y="3814109"/>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4" name="pl394"/>
            <p:cNvSpPr/>
            <p:nvPr/>
          </p:nvSpPr>
          <p:spPr>
            <a:xfrm>
              <a:off x="739887" y="3814109"/>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95" name="pl395"/>
            <p:cNvSpPr/>
            <p:nvPr/>
          </p:nvSpPr>
          <p:spPr>
            <a:xfrm>
              <a:off x="739887" y="3800742"/>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96" name="pl396"/>
            <p:cNvSpPr/>
            <p:nvPr/>
          </p:nvSpPr>
          <p:spPr>
            <a:xfrm>
              <a:off x="739887" y="3794058"/>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97" name="pl397"/>
            <p:cNvSpPr/>
            <p:nvPr/>
          </p:nvSpPr>
          <p:spPr>
            <a:xfrm>
              <a:off x="739887" y="3814109"/>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8" name="pl398"/>
            <p:cNvSpPr/>
            <p:nvPr/>
          </p:nvSpPr>
          <p:spPr>
            <a:xfrm>
              <a:off x="739887" y="3800742"/>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99" name="pl399"/>
            <p:cNvSpPr/>
            <p:nvPr/>
          </p:nvSpPr>
          <p:spPr>
            <a:xfrm>
              <a:off x="739887" y="3827476"/>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0" name="pl400"/>
            <p:cNvSpPr/>
            <p:nvPr/>
          </p:nvSpPr>
          <p:spPr>
            <a:xfrm>
              <a:off x="739887"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1" name="pl401"/>
            <p:cNvSpPr/>
            <p:nvPr/>
          </p:nvSpPr>
          <p:spPr>
            <a:xfrm>
              <a:off x="739887" y="3774008"/>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02" name="pl402"/>
            <p:cNvSpPr/>
            <p:nvPr/>
          </p:nvSpPr>
          <p:spPr>
            <a:xfrm>
              <a:off x="739887" y="381410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3" name="pl403"/>
            <p:cNvSpPr/>
            <p:nvPr/>
          </p:nvSpPr>
          <p:spPr>
            <a:xfrm>
              <a:off x="739887" y="378737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4" name="pl404"/>
            <p:cNvSpPr/>
            <p:nvPr/>
          </p:nvSpPr>
          <p:spPr>
            <a:xfrm>
              <a:off x="739887"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5" name="pl405"/>
            <p:cNvSpPr/>
            <p:nvPr/>
          </p:nvSpPr>
          <p:spPr>
            <a:xfrm>
              <a:off x="739887"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6" name="pl406"/>
            <p:cNvSpPr/>
            <p:nvPr/>
          </p:nvSpPr>
          <p:spPr>
            <a:xfrm>
              <a:off x="739887" y="3794058"/>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07" name="pl407"/>
            <p:cNvSpPr/>
            <p:nvPr/>
          </p:nvSpPr>
          <p:spPr>
            <a:xfrm>
              <a:off x="739887" y="3787375"/>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08" name="pl408"/>
            <p:cNvSpPr/>
            <p:nvPr/>
          </p:nvSpPr>
          <p:spPr>
            <a:xfrm>
              <a:off x="739887"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9" name="pl409"/>
            <p:cNvSpPr/>
            <p:nvPr/>
          </p:nvSpPr>
          <p:spPr>
            <a:xfrm>
              <a:off x="739887" y="3814109"/>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410" name="pl410"/>
            <p:cNvSpPr/>
            <p:nvPr/>
          </p:nvSpPr>
          <p:spPr>
            <a:xfrm>
              <a:off x="739887" y="3820793"/>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411" name="pl411"/>
            <p:cNvSpPr/>
            <p:nvPr/>
          </p:nvSpPr>
          <p:spPr>
            <a:xfrm>
              <a:off x="739887" y="3780691"/>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412" name="pl412"/>
            <p:cNvSpPr/>
            <p:nvPr/>
          </p:nvSpPr>
          <p:spPr>
            <a:xfrm>
              <a:off x="739887" y="3807426"/>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413" name="pl413"/>
            <p:cNvSpPr/>
            <p:nvPr/>
          </p:nvSpPr>
          <p:spPr>
            <a:xfrm>
              <a:off x="739887" y="3807426"/>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14" name="pl414"/>
            <p:cNvSpPr/>
            <p:nvPr/>
          </p:nvSpPr>
          <p:spPr>
            <a:xfrm>
              <a:off x="739887"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5" name="pl415"/>
            <p:cNvSpPr/>
            <p:nvPr/>
          </p:nvSpPr>
          <p:spPr>
            <a:xfrm>
              <a:off x="739887" y="3820793"/>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416" name="pl416"/>
            <p:cNvSpPr/>
            <p:nvPr/>
          </p:nvSpPr>
          <p:spPr>
            <a:xfrm>
              <a:off x="739887"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7" name="pl417"/>
            <p:cNvSpPr/>
            <p:nvPr/>
          </p:nvSpPr>
          <p:spPr>
            <a:xfrm>
              <a:off x="739887" y="3774008"/>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418" name="pl418"/>
            <p:cNvSpPr/>
            <p:nvPr/>
          </p:nvSpPr>
          <p:spPr>
            <a:xfrm>
              <a:off x="739887" y="3800742"/>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419" name="pl419"/>
            <p:cNvSpPr/>
            <p:nvPr/>
          </p:nvSpPr>
          <p:spPr>
            <a:xfrm>
              <a:off x="739887" y="3800742"/>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20" name="pl420"/>
            <p:cNvSpPr/>
            <p:nvPr/>
          </p:nvSpPr>
          <p:spPr>
            <a:xfrm>
              <a:off x="739887" y="3814109"/>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421" name="pl421"/>
            <p:cNvSpPr/>
            <p:nvPr/>
          </p:nvSpPr>
          <p:spPr>
            <a:xfrm>
              <a:off x="739887"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2" name="pl422"/>
            <p:cNvSpPr/>
            <p:nvPr/>
          </p:nvSpPr>
          <p:spPr>
            <a:xfrm>
              <a:off x="739887" y="3800742"/>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423" name="pl423"/>
            <p:cNvSpPr/>
            <p:nvPr/>
          </p:nvSpPr>
          <p:spPr>
            <a:xfrm>
              <a:off x="739887" y="3667070"/>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424" name="pl424"/>
            <p:cNvSpPr/>
            <p:nvPr/>
          </p:nvSpPr>
          <p:spPr>
            <a:xfrm>
              <a:off x="739887" y="3800742"/>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5" name="pl425"/>
            <p:cNvSpPr/>
            <p:nvPr/>
          </p:nvSpPr>
          <p:spPr>
            <a:xfrm>
              <a:off x="739887"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6" name="pl426"/>
            <p:cNvSpPr/>
            <p:nvPr/>
          </p:nvSpPr>
          <p:spPr>
            <a:xfrm>
              <a:off x="739887" y="3787375"/>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427" name="pl427"/>
            <p:cNvSpPr/>
            <p:nvPr/>
          </p:nvSpPr>
          <p:spPr>
            <a:xfrm>
              <a:off x="739887"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8" name="pl428"/>
            <p:cNvSpPr/>
            <p:nvPr/>
          </p:nvSpPr>
          <p:spPr>
            <a:xfrm>
              <a:off x="739887" y="3760641"/>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429" name="pl429"/>
            <p:cNvSpPr/>
            <p:nvPr/>
          </p:nvSpPr>
          <p:spPr>
            <a:xfrm>
              <a:off x="739887"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0" name="pl430"/>
            <p:cNvSpPr/>
            <p:nvPr/>
          </p:nvSpPr>
          <p:spPr>
            <a:xfrm>
              <a:off x="739887" y="3820793"/>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431" name="pl431"/>
            <p:cNvSpPr/>
            <p:nvPr/>
          </p:nvSpPr>
          <p:spPr>
            <a:xfrm>
              <a:off x="739887" y="3807426"/>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432" name="pl432"/>
            <p:cNvSpPr/>
            <p:nvPr/>
          </p:nvSpPr>
          <p:spPr>
            <a:xfrm>
              <a:off x="739887" y="3827476"/>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33" name="pl433"/>
            <p:cNvSpPr/>
            <p:nvPr/>
          </p:nvSpPr>
          <p:spPr>
            <a:xfrm>
              <a:off x="739887" y="3800742"/>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434" name="pl434"/>
            <p:cNvSpPr/>
            <p:nvPr/>
          </p:nvSpPr>
          <p:spPr>
            <a:xfrm>
              <a:off x="739887" y="3820793"/>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435" name="pl435"/>
            <p:cNvSpPr/>
            <p:nvPr/>
          </p:nvSpPr>
          <p:spPr>
            <a:xfrm>
              <a:off x="739887" y="3814109"/>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436" name="pl436"/>
            <p:cNvSpPr/>
            <p:nvPr/>
          </p:nvSpPr>
          <p:spPr>
            <a:xfrm>
              <a:off x="739887" y="3787375"/>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437" name="pl437"/>
            <p:cNvSpPr/>
            <p:nvPr/>
          </p:nvSpPr>
          <p:spPr>
            <a:xfrm>
              <a:off x="739887" y="3800742"/>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438" name="pl438"/>
            <p:cNvSpPr/>
            <p:nvPr/>
          </p:nvSpPr>
          <p:spPr>
            <a:xfrm>
              <a:off x="739887" y="3820793"/>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39" name="pl439"/>
            <p:cNvSpPr/>
            <p:nvPr/>
          </p:nvSpPr>
          <p:spPr>
            <a:xfrm>
              <a:off x="739887" y="3820793"/>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440" name="pl440"/>
            <p:cNvSpPr/>
            <p:nvPr/>
          </p:nvSpPr>
          <p:spPr>
            <a:xfrm>
              <a:off x="739887" y="3807426"/>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441" name="pl441"/>
            <p:cNvSpPr/>
            <p:nvPr/>
          </p:nvSpPr>
          <p:spPr>
            <a:xfrm>
              <a:off x="739887" y="3820793"/>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42" name="pl442"/>
            <p:cNvSpPr/>
            <p:nvPr/>
          </p:nvSpPr>
          <p:spPr>
            <a:xfrm>
              <a:off x="739887" y="380074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43" name="pl443"/>
            <p:cNvSpPr/>
            <p:nvPr/>
          </p:nvSpPr>
          <p:spPr>
            <a:xfrm>
              <a:off x="739887" y="3807426"/>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44" name="pl444"/>
            <p:cNvSpPr/>
            <p:nvPr/>
          </p:nvSpPr>
          <p:spPr>
            <a:xfrm>
              <a:off x="739887" y="3787375"/>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445" name="pl445"/>
            <p:cNvSpPr/>
            <p:nvPr/>
          </p:nvSpPr>
          <p:spPr>
            <a:xfrm>
              <a:off x="739887"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446" name="pl446"/>
            <p:cNvSpPr/>
            <p:nvPr/>
          </p:nvSpPr>
          <p:spPr>
            <a:xfrm>
              <a:off x="739887" y="3834160"/>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447" name="pl447"/>
            <p:cNvSpPr/>
            <p:nvPr/>
          </p:nvSpPr>
          <p:spPr>
            <a:xfrm>
              <a:off x="739887"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BDD3">
                  <a:alpha val="100000"/>
                </a:srgbClr>
              </a:solidFill>
              <a:prstDash val="solid"/>
              <a:round/>
            </a:ln>
          </p:spPr>
          <p:txBody>
            <a:bodyPr/>
            <a:lstStyle/>
            <a:p/>
          </p:txBody>
        </p:sp>
        <p:sp>
          <p:nvSpPr>
            <p:cNvPr id="448" name="pl448"/>
            <p:cNvSpPr/>
            <p:nvPr/>
          </p:nvSpPr>
          <p:spPr>
            <a:xfrm>
              <a:off x="695044" y="383416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49" name="tx449"/>
            <p:cNvSpPr/>
            <p:nvPr/>
          </p:nvSpPr>
          <p:spPr>
            <a:xfrm>
              <a:off x="709742"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0" name="tx450"/>
            <p:cNvSpPr/>
            <p:nvPr/>
          </p:nvSpPr>
          <p:spPr>
            <a:xfrm>
              <a:off x="889111"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1" name="tx451"/>
            <p:cNvSpPr/>
            <p:nvPr/>
          </p:nvSpPr>
          <p:spPr>
            <a:xfrm>
              <a:off x="1068480"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2" name="tx452"/>
            <p:cNvSpPr/>
            <p:nvPr/>
          </p:nvSpPr>
          <p:spPr>
            <a:xfrm>
              <a:off x="1247849"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3" name="tx453"/>
            <p:cNvSpPr/>
            <p:nvPr/>
          </p:nvSpPr>
          <p:spPr>
            <a:xfrm>
              <a:off x="1427218"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4" name="tx454"/>
            <p:cNvSpPr/>
            <p:nvPr/>
          </p:nvSpPr>
          <p:spPr>
            <a:xfrm>
              <a:off x="1606587"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5" name="rc455"/>
            <p:cNvSpPr/>
            <p:nvPr/>
          </p:nvSpPr>
          <p:spPr>
            <a:xfrm>
              <a:off x="695044" y="4135320"/>
              <a:ext cx="986530" cy="367596"/>
            </a:xfrm>
            <a:prstGeom prst="rect">
              <a:avLst/>
            </a:prstGeom>
            <a:solidFill>
              <a:srgbClr val="EBEBEB">
                <a:alpha val="100000"/>
              </a:srgbClr>
            </a:solidFill>
          </p:spPr>
          <p:txBody>
            <a:bodyPr/>
            <a:lstStyle/>
            <a:p/>
          </p:txBody>
        </p:sp>
        <p:sp>
          <p:nvSpPr>
            <p:cNvPr id="456" name="pl456"/>
            <p:cNvSpPr/>
            <p:nvPr/>
          </p:nvSpPr>
          <p:spPr>
            <a:xfrm>
              <a:off x="695044" y="440266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7" name="pl457"/>
            <p:cNvSpPr/>
            <p:nvPr/>
          </p:nvSpPr>
          <p:spPr>
            <a:xfrm>
              <a:off x="695044" y="42355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8" name="pl458"/>
            <p:cNvSpPr/>
            <p:nvPr/>
          </p:nvSpPr>
          <p:spPr>
            <a:xfrm>
              <a:off x="829571"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9" name="pl459"/>
            <p:cNvSpPr/>
            <p:nvPr/>
          </p:nvSpPr>
          <p:spPr>
            <a:xfrm>
              <a:off x="1008940"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0" name="pl460"/>
            <p:cNvSpPr/>
            <p:nvPr/>
          </p:nvSpPr>
          <p:spPr>
            <a:xfrm>
              <a:off x="118830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1" name="pl461"/>
            <p:cNvSpPr/>
            <p:nvPr/>
          </p:nvSpPr>
          <p:spPr>
            <a:xfrm>
              <a:off x="136767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2" name="pl462"/>
            <p:cNvSpPr/>
            <p:nvPr/>
          </p:nvSpPr>
          <p:spPr>
            <a:xfrm>
              <a:off x="154704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3" name="pl463"/>
            <p:cNvSpPr/>
            <p:nvPr/>
          </p:nvSpPr>
          <p:spPr>
            <a:xfrm>
              <a:off x="695044" y="44862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4" name="pl464"/>
            <p:cNvSpPr/>
            <p:nvPr/>
          </p:nvSpPr>
          <p:spPr>
            <a:xfrm>
              <a:off x="695044" y="431911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5" name="pl465"/>
            <p:cNvSpPr/>
            <p:nvPr/>
          </p:nvSpPr>
          <p:spPr>
            <a:xfrm>
              <a:off x="695044" y="415202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6" name="pl466"/>
            <p:cNvSpPr/>
            <p:nvPr/>
          </p:nvSpPr>
          <p:spPr>
            <a:xfrm>
              <a:off x="739887"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7" name="pl467"/>
            <p:cNvSpPr/>
            <p:nvPr/>
          </p:nvSpPr>
          <p:spPr>
            <a:xfrm>
              <a:off x="919256"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8" name="pl468"/>
            <p:cNvSpPr/>
            <p:nvPr/>
          </p:nvSpPr>
          <p:spPr>
            <a:xfrm>
              <a:off x="109862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9" name="pl469"/>
            <p:cNvSpPr/>
            <p:nvPr/>
          </p:nvSpPr>
          <p:spPr>
            <a:xfrm>
              <a:off x="127799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0" name="pl470"/>
            <p:cNvSpPr/>
            <p:nvPr/>
          </p:nvSpPr>
          <p:spPr>
            <a:xfrm>
              <a:off x="145736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1" name="pl471"/>
            <p:cNvSpPr/>
            <p:nvPr/>
          </p:nvSpPr>
          <p:spPr>
            <a:xfrm>
              <a:off x="163673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2" name="pl472"/>
            <p:cNvSpPr/>
            <p:nvPr/>
          </p:nvSpPr>
          <p:spPr>
            <a:xfrm>
              <a:off x="739887"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473" name="pl473"/>
            <p:cNvSpPr/>
            <p:nvPr/>
          </p:nvSpPr>
          <p:spPr>
            <a:xfrm>
              <a:off x="739887" y="4452790"/>
              <a:ext cx="896845" cy="6683"/>
            </a:xfrm>
            <a:custGeom>
              <a:avLst/>
              <a:pathLst>
                <a:path w="896845" h="6683">
                  <a:moveTo>
                    <a:pt x="0" y="6683"/>
                  </a:moveTo>
                  <a:lnTo>
                    <a:pt x="179369" y="6683"/>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474" name="pl474"/>
            <p:cNvSpPr/>
            <p:nvPr/>
          </p:nvSpPr>
          <p:spPr>
            <a:xfrm>
              <a:off x="739887" y="447952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75" name="pl475"/>
            <p:cNvSpPr/>
            <p:nvPr/>
          </p:nvSpPr>
          <p:spPr>
            <a:xfrm>
              <a:off x="739887" y="4459474"/>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476" name="pl476"/>
            <p:cNvSpPr/>
            <p:nvPr/>
          </p:nvSpPr>
          <p:spPr>
            <a:xfrm>
              <a:off x="739887" y="445947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77" name="pl477"/>
            <p:cNvSpPr/>
            <p:nvPr/>
          </p:nvSpPr>
          <p:spPr>
            <a:xfrm>
              <a:off x="739887" y="4412689"/>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78" name="pl478"/>
            <p:cNvSpPr/>
            <p:nvPr/>
          </p:nvSpPr>
          <p:spPr>
            <a:xfrm>
              <a:off x="739887" y="4392638"/>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479" name="pl479"/>
            <p:cNvSpPr/>
            <p:nvPr/>
          </p:nvSpPr>
          <p:spPr>
            <a:xfrm>
              <a:off x="739887" y="447952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480" name="pl480"/>
            <p:cNvSpPr/>
            <p:nvPr/>
          </p:nvSpPr>
          <p:spPr>
            <a:xfrm>
              <a:off x="739887" y="4439423"/>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481" name="pl481"/>
            <p:cNvSpPr/>
            <p:nvPr/>
          </p:nvSpPr>
          <p:spPr>
            <a:xfrm>
              <a:off x="739887" y="447952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82" name="pl482"/>
            <p:cNvSpPr/>
            <p:nvPr/>
          </p:nvSpPr>
          <p:spPr>
            <a:xfrm>
              <a:off x="739887"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3" name="pl483"/>
            <p:cNvSpPr/>
            <p:nvPr/>
          </p:nvSpPr>
          <p:spPr>
            <a:xfrm>
              <a:off x="739887" y="446615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4" name="pl484"/>
            <p:cNvSpPr/>
            <p:nvPr/>
          </p:nvSpPr>
          <p:spPr>
            <a:xfrm>
              <a:off x="739887" y="446615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85" name="pl485"/>
            <p:cNvSpPr/>
            <p:nvPr/>
          </p:nvSpPr>
          <p:spPr>
            <a:xfrm>
              <a:off x="739887" y="445279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486" name="pl486"/>
            <p:cNvSpPr/>
            <p:nvPr/>
          </p:nvSpPr>
          <p:spPr>
            <a:xfrm>
              <a:off x="739887" y="4446107"/>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487" name="pl487"/>
            <p:cNvSpPr/>
            <p:nvPr/>
          </p:nvSpPr>
          <p:spPr>
            <a:xfrm>
              <a:off x="739887" y="446615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8" name="pl488"/>
            <p:cNvSpPr/>
            <p:nvPr/>
          </p:nvSpPr>
          <p:spPr>
            <a:xfrm>
              <a:off x="739887" y="445279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489" name="pl489"/>
            <p:cNvSpPr/>
            <p:nvPr/>
          </p:nvSpPr>
          <p:spPr>
            <a:xfrm>
              <a:off x="739887" y="447952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0" name="pl490"/>
            <p:cNvSpPr/>
            <p:nvPr/>
          </p:nvSpPr>
          <p:spPr>
            <a:xfrm>
              <a:off x="739887"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1" name="pl491"/>
            <p:cNvSpPr/>
            <p:nvPr/>
          </p:nvSpPr>
          <p:spPr>
            <a:xfrm>
              <a:off x="739887" y="4426056"/>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92" name="pl492"/>
            <p:cNvSpPr/>
            <p:nvPr/>
          </p:nvSpPr>
          <p:spPr>
            <a:xfrm>
              <a:off x="739887" y="44661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3" name="pl493"/>
            <p:cNvSpPr/>
            <p:nvPr/>
          </p:nvSpPr>
          <p:spPr>
            <a:xfrm>
              <a:off x="739887" y="44394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4" name="pl494"/>
            <p:cNvSpPr/>
            <p:nvPr/>
          </p:nvSpPr>
          <p:spPr>
            <a:xfrm>
              <a:off x="739887"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5" name="pl495"/>
            <p:cNvSpPr/>
            <p:nvPr/>
          </p:nvSpPr>
          <p:spPr>
            <a:xfrm>
              <a:off x="739887"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6" name="pl496"/>
            <p:cNvSpPr/>
            <p:nvPr/>
          </p:nvSpPr>
          <p:spPr>
            <a:xfrm>
              <a:off x="739887" y="4446107"/>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97" name="pl497"/>
            <p:cNvSpPr/>
            <p:nvPr/>
          </p:nvSpPr>
          <p:spPr>
            <a:xfrm>
              <a:off x="739887" y="4439423"/>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98" name="pl498"/>
            <p:cNvSpPr/>
            <p:nvPr/>
          </p:nvSpPr>
          <p:spPr>
            <a:xfrm>
              <a:off x="739887"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9" name="pl499"/>
            <p:cNvSpPr/>
            <p:nvPr/>
          </p:nvSpPr>
          <p:spPr>
            <a:xfrm>
              <a:off x="739887" y="446615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500" name="pl500"/>
            <p:cNvSpPr/>
            <p:nvPr/>
          </p:nvSpPr>
          <p:spPr>
            <a:xfrm>
              <a:off x="739887" y="4472841"/>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501" name="pl501"/>
            <p:cNvSpPr/>
            <p:nvPr/>
          </p:nvSpPr>
          <p:spPr>
            <a:xfrm>
              <a:off x="739887" y="443273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502" name="pl502"/>
            <p:cNvSpPr/>
            <p:nvPr/>
          </p:nvSpPr>
          <p:spPr>
            <a:xfrm>
              <a:off x="739887" y="4459474"/>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503" name="pl503"/>
            <p:cNvSpPr/>
            <p:nvPr/>
          </p:nvSpPr>
          <p:spPr>
            <a:xfrm>
              <a:off x="739887" y="4459474"/>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04" name="pl504"/>
            <p:cNvSpPr/>
            <p:nvPr/>
          </p:nvSpPr>
          <p:spPr>
            <a:xfrm>
              <a:off x="739887"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5" name="pl505"/>
            <p:cNvSpPr/>
            <p:nvPr/>
          </p:nvSpPr>
          <p:spPr>
            <a:xfrm>
              <a:off x="739887" y="4472841"/>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506" name="pl506"/>
            <p:cNvSpPr/>
            <p:nvPr/>
          </p:nvSpPr>
          <p:spPr>
            <a:xfrm>
              <a:off x="739887"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7" name="pl507"/>
            <p:cNvSpPr/>
            <p:nvPr/>
          </p:nvSpPr>
          <p:spPr>
            <a:xfrm>
              <a:off x="739887" y="4426056"/>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508" name="pl508"/>
            <p:cNvSpPr/>
            <p:nvPr/>
          </p:nvSpPr>
          <p:spPr>
            <a:xfrm>
              <a:off x="739887" y="445279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509" name="pl509"/>
            <p:cNvSpPr/>
            <p:nvPr/>
          </p:nvSpPr>
          <p:spPr>
            <a:xfrm>
              <a:off x="739887" y="445279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10" name="pl510"/>
            <p:cNvSpPr/>
            <p:nvPr/>
          </p:nvSpPr>
          <p:spPr>
            <a:xfrm>
              <a:off x="739887" y="446615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511" name="pl511"/>
            <p:cNvSpPr/>
            <p:nvPr/>
          </p:nvSpPr>
          <p:spPr>
            <a:xfrm>
              <a:off x="739887"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2" name="pl512"/>
            <p:cNvSpPr/>
            <p:nvPr/>
          </p:nvSpPr>
          <p:spPr>
            <a:xfrm>
              <a:off x="739887" y="445279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513" name="pl513"/>
            <p:cNvSpPr/>
            <p:nvPr/>
          </p:nvSpPr>
          <p:spPr>
            <a:xfrm>
              <a:off x="739887" y="4319119"/>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514" name="pl514"/>
            <p:cNvSpPr/>
            <p:nvPr/>
          </p:nvSpPr>
          <p:spPr>
            <a:xfrm>
              <a:off x="739887" y="445279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5" name="pl515"/>
            <p:cNvSpPr/>
            <p:nvPr/>
          </p:nvSpPr>
          <p:spPr>
            <a:xfrm>
              <a:off x="739887"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6" name="pl516"/>
            <p:cNvSpPr/>
            <p:nvPr/>
          </p:nvSpPr>
          <p:spPr>
            <a:xfrm>
              <a:off x="739887" y="4439423"/>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517" name="pl517"/>
            <p:cNvSpPr/>
            <p:nvPr/>
          </p:nvSpPr>
          <p:spPr>
            <a:xfrm>
              <a:off x="739887"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8" name="pl518"/>
            <p:cNvSpPr/>
            <p:nvPr/>
          </p:nvSpPr>
          <p:spPr>
            <a:xfrm>
              <a:off x="739887" y="4412689"/>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519" name="pl519"/>
            <p:cNvSpPr/>
            <p:nvPr/>
          </p:nvSpPr>
          <p:spPr>
            <a:xfrm>
              <a:off x="739887"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0" name="pl520"/>
            <p:cNvSpPr/>
            <p:nvPr/>
          </p:nvSpPr>
          <p:spPr>
            <a:xfrm>
              <a:off x="739887" y="4472841"/>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521" name="pl521"/>
            <p:cNvSpPr/>
            <p:nvPr/>
          </p:nvSpPr>
          <p:spPr>
            <a:xfrm>
              <a:off x="739887" y="4459474"/>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522" name="pl522"/>
            <p:cNvSpPr/>
            <p:nvPr/>
          </p:nvSpPr>
          <p:spPr>
            <a:xfrm>
              <a:off x="739887" y="447952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23" name="pl523"/>
            <p:cNvSpPr/>
            <p:nvPr/>
          </p:nvSpPr>
          <p:spPr>
            <a:xfrm>
              <a:off x="739887" y="445279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524" name="pl524"/>
            <p:cNvSpPr/>
            <p:nvPr/>
          </p:nvSpPr>
          <p:spPr>
            <a:xfrm>
              <a:off x="739887" y="4472841"/>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525" name="pl525"/>
            <p:cNvSpPr/>
            <p:nvPr/>
          </p:nvSpPr>
          <p:spPr>
            <a:xfrm>
              <a:off x="739887" y="446615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526" name="pl526"/>
            <p:cNvSpPr/>
            <p:nvPr/>
          </p:nvSpPr>
          <p:spPr>
            <a:xfrm>
              <a:off x="739887" y="4439423"/>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527" name="pl527"/>
            <p:cNvSpPr/>
            <p:nvPr/>
          </p:nvSpPr>
          <p:spPr>
            <a:xfrm>
              <a:off x="739887" y="445279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528" name="pl528"/>
            <p:cNvSpPr/>
            <p:nvPr/>
          </p:nvSpPr>
          <p:spPr>
            <a:xfrm>
              <a:off x="739887" y="4472841"/>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29" name="pl529"/>
            <p:cNvSpPr/>
            <p:nvPr/>
          </p:nvSpPr>
          <p:spPr>
            <a:xfrm>
              <a:off x="739887" y="4472841"/>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530" name="pl530"/>
            <p:cNvSpPr/>
            <p:nvPr/>
          </p:nvSpPr>
          <p:spPr>
            <a:xfrm>
              <a:off x="739887" y="4459474"/>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531" name="pl531"/>
            <p:cNvSpPr/>
            <p:nvPr/>
          </p:nvSpPr>
          <p:spPr>
            <a:xfrm>
              <a:off x="739887" y="4472841"/>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32" name="pl532"/>
            <p:cNvSpPr/>
            <p:nvPr/>
          </p:nvSpPr>
          <p:spPr>
            <a:xfrm>
              <a:off x="739887" y="445279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33" name="pl533"/>
            <p:cNvSpPr/>
            <p:nvPr/>
          </p:nvSpPr>
          <p:spPr>
            <a:xfrm>
              <a:off x="739887" y="4459474"/>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34" name="pl534"/>
            <p:cNvSpPr/>
            <p:nvPr/>
          </p:nvSpPr>
          <p:spPr>
            <a:xfrm>
              <a:off x="739887" y="4439423"/>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535" name="pl535"/>
            <p:cNvSpPr/>
            <p:nvPr/>
          </p:nvSpPr>
          <p:spPr>
            <a:xfrm>
              <a:off x="739887"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536" name="pl536"/>
            <p:cNvSpPr/>
            <p:nvPr/>
          </p:nvSpPr>
          <p:spPr>
            <a:xfrm>
              <a:off x="739887" y="4452790"/>
              <a:ext cx="896845" cy="6683"/>
            </a:xfrm>
            <a:custGeom>
              <a:avLst/>
              <a:pathLst>
                <a:path w="896845" h="6683">
                  <a:moveTo>
                    <a:pt x="0" y="6683"/>
                  </a:moveTo>
                  <a:lnTo>
                    <a:pt x="179369" y="6683"/>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537" name="pl537"/>
            <p:cNvSpPr/>
            <p:nvPr/>
          </p:nvSpPr>
          <p:spPr>
            <a:xfrm>
              <a:off x="739887" y="445279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48A0FF">
                  <a:alpha val="100000"/>
                </a:srgbClr>
              </a:solidFill>
              <a:prstDash val="solid"/>
              <a:round/>
            </a:ln>
          </p:spPr>
          <p:txBody>
            <a:bodyPr/>
            <a:lstStyle/>
            <a:p/>
          </p:txBody>
        </p:sp>
        <p:sp>
          <p:nvSpPr>
            <p:cNvPr id="538" name="pl538"/>
            <p:cNvSpPr/>
            <p:nvPr/>
          </p:nvSpPr>
          <p:spPr>
            <a:xfrm>
              <a:off x="695044" y="448620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39" name="tx539"/>
            <p:cNvSpPr/>
            <p:nvPr/>
          </p:nvSpPr>
          <p:spPr>
            <a:xfrm>
              <a:off x="709742" y="429651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40" name="tx540"/>
            <p:cNvSpPr/>
            <p:nvPr/>
          </p:nvSpPr>
          <p:spPr>
            <a:xfrm>
              <a:off x="889111" y="429651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41" name="tx541"/>
            <p:cNvSpPr/>
            <p:nvPr/>
          </p:nvSpPr>
          <p:spPr>
            <a:xfrm>
              <a:off x="1068480" y="428956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542" name="tx542"/>
            <p:cNvSpPr/>
            <p:nvPr/>
          </p:nvSpPr>
          <p:spPr>
            <a:xfrm>
              <a:off x="1247849" y="428956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543" name="tx543"/>
            <p:cNvSpPr/>
            <p:nvPr/>
          </p:nvSpPr>
          <p:spPr>
            <a:xfrm>
              <a:off x="1427218" y="428956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544" name="tx544"/>
            <p:cNvSpPr/>
            <p:nvPr/>
          </p:nvSpPr>
          <p:spPr>
            <a:xfrm>
              <a:off x="1606587" y="428956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545" name="rc545"/>
            <p:cNvSpPr/>
            <p:nvPr/>
          </p:nvSpPr>
          <p:spPr>
            <a:xfrm>
              <a:off x="695044" y="4787368"/>
              <a:ext cx="986530" cy="367596"/>
            </a:xfrm>
            <a:prstGeom prst="rect">
              <a:avLst/>
            </a:prstGeom>
            <a:solidFill>
              <a:srgbClr val="EBEBEB">
                <a:alpha val="100000"/>
              </a:srgbClr>
            </a:solidFill>
          </p:spPr>
          <p:txBody>
            <a:bodyPr/>
            <a:lstStyle/>
            <a:p/>
          </p:txBody>
        </p:sp>
        <p:sp>
          <p:nvSpPr>
            <p:cNvPr id="546" name="pl546"/>
            <p:cNvSpPr/>
            <p:nvPr/>
          </p:nvSpPr>
          <p:spPr>
            <a:xfrm>
              <a:off x="695044" y="505471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47" name="pl547"/>
            <p:cNvSpPr/>
            <p:nvPr/>
          </p:nvSpPr>
          <p:spPr>
            <a:xfrm>
              <a:off x="695044" y="488762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48" name="pl548"/>
            <p:cNvSpPr/>
            <p:nvPr/>
          </p:nvSpPr>
          <p:spPr>
            <a:xfrm>
              <a:off x="829571"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49" name="pl549"/>
            <p:cNvSpPr/>
            <p:nvPr/>
          </p:nvSpPr>
          <p:spPr>
            <a:xfrm>
              <a:off x="1008940"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0" name="pl550"/>
            <p:cNvSpPr/>
            <p:nvPr/>
          </p:nvSpPr>
          <p:spPr>
            <a:xfrm>
              <a:off x="118830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1" name="pl551"/>
            <p:cNvSpPr/>
            <p:nvPr/>
          </p:nvSpPr>
          <p:spPr>
            <a:xfrm>
              <a:off x="136767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2" name="pl552"/>
            <p:cNvSpPr/>
            <p:nvPr/>
          </p:nvSpPr>
          <p:spPr>
            <a:xfrm>
              <a:off x="154704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3" name="pl553"/>
            <p:cNvSpPr/>
            <p:nvPr/>
          </p:nvSpPr>
          <p:spPr>
            <a:xfrm>
              <a:off x="695044" y="51382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54" name="pl554"/>
            <p:cNvSpPr/>
            <p:nvPr/>
          </p:nvSpPr>
          <p:spPr>
            <a:xfrm>
              <a:off x="695044" y="497116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55" name="pl555"/>
            <p:cNvSpPr/>
            <p:nvPr/>
          </p:nvSpPr>
          <p:spPr>
            <a:xfrm>
              <a:off x="695044" y="48040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56" name="pl556"/>
            <p:cNvSpPr/>
            <p:nvPr/>
          </p:nvSpPr>
          <p:spPr>
            <a:xfrm>
              <a:off x="739887"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57" name="pl557"/>
            <p:cNvSpPr/>
            <p:nvPr/>
          </p:nvSpPr>
          <p:spPr>
            <a:xfrm>
              <a:off x="919256"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58" name="pl558"/>
            <p:cNvSpPr/>
            <p:nvPr/>
          </p:nvSpPr>
          <p:spPr>
            <a:xfrm>
              <a:off x="109862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59" name="pl559"/>
            <p:cNvSpPr/>
            <p:nvPr/>
          </p:nvSpPr>
          <p:spPr>
            <a:xfrm>
              <a:off x="127799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0" name="pl560"/>
            <p:cNvSpPr/>
            <p:nvPr/>
          </p:nvSpPr>
          <p:spPr>
            <a:xfrm>
              <a:off x="145736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1" name="pl561"/>
            <p:cNvSpPr/>
            <p:nvPr/>
          </p:nvSpPr>
          <p:spPr>
            <a:xfrm>
              <a:off x="163673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2" name="pl562"/>
            <p:cNvSpPr/>
            <p:nvPr/>
          </p:nvSpPr>
          <p:spPr>
            <a:xfrm>
              <a:off x="739887"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563" name="pl563"/>
            <p:cNvSpPr/>
            <p:nvPr/>
          </p:nvSpPr>
          <p:spPr>
            <a:xfrm>
              <a:off x="739887" y="513157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40651" cap="flat">
              <a:solidFill>
                <a:srgbClr val="BEBEBE">
                  <a:alpha val="69803"/>
                </a:srgbClr>
              </a:solidFill>
              <a:prstDash val="solid"/>
              <a:round/>
            </a:ln>
          </p:spPr>
          <p:txBody>
            <a:bodyPr/>
            <a:lstStyle/>
            <a:p/>
          </p:txBody>
        </p:sp>
        <p:sp>
          <p:nvSpPr>
            <p:cNvPr id="564" name="pl564"/>
            <p:cNvSpPr/>
            <p:nvPr/>
          </p:nvSpPr>
          <p:spPr>
            <a:xfrm>
              <a:off x="739887" y="513157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65" name="pl565"/>
            <p:cNvSpPr/>
            <p:nvPr/>
          </p:nvSpPr>
          <p:spPr>
            <a:xfrm>
              <a:off x="739887" y="5111522"/>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566" name="pl566"/>
            <p:cNvSpPr/>
            <p:nvPr/>
          </p:nvSpPr>
          <p:spPr>
            <a:xfrm>
              <a:off x="739887" y="511152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67" name="pl567"/>
            <p:cNvSpPr/>
            <p:nvPr/>
          </p:nvSpPr>
          <p:spPr>
            <a:xfrm>
              <a:off x="739887" y="5064737"/>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68" name="pl568"/>
            <p:cNvSpPr/>
            <p:nvPr/>
          </p:nvSpPr>
          <p:spPr>
            <a:xfrm>
              <a:off x="739887" y="504468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569" name="pl569"/>
            <p:cNvSpPr/>
            <p:nvPr/>
          </p:nvSpPr>
          <p:spPr>
            <a:xfrm>
              <a:off x="739887" y="513157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570" name="pl570"/>
            <p:cNvSpPr/>
            <p:nvPr/>
          </p:nvSpPr>
          <p:spPr>
            <a:xfrm>
              <a:off x="739887" y="509147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571" name="pl571"/>
            <p:cNvSpPr/>
            <p:nvPr/>
          </p:nvSpPr>
          <p:spPr>
            <a:xfrm>
              <a:off x="739887" y="513157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72" name="pl572"/>
            <p:cNvSpPr/>
            <p:nvPr/>
          </p:nvSpPr>
          <p:spPr>
            <a:xfrm>
              <a:off x="739887"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73" name="pl573"/>
            <p:cNvSpPr/>
            <p:nvPr/>
          </p:nvSpPr>
          <p:spPr>
            <a:xfrm>
              <a:off x="739887" y="511820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74" name="pl574"/>
            <p:cNvSpPr/>
            <p:nvPr/>
          </p:nvSpPr>
          <p:spPr>
            <a:xfrm>
              <a:off x="739887" y="511820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75" name="pl575"/>
            <p:cNvSpPr/>
            <p:nvPr/>
          </p:nvSpPr>
          <p:spPr>
            <a:xfrm>
              <a:off x="739887" y="510483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576" name="pl576"/>
            <p:cNvSpPr/>
            <p:nvPr/>
          </p:nvSpPr>
          <p:spPr>
            <a:xfrm>
              <a:off x="739887" y="5098155"/>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577" name="pl577"/>
            <p:cNvSpPr/>
            <p:nvPr/>
          </p:nvSpPr>
          <p:spPr>
            <a:xfrm>
              <a:off x="739887" y="511820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78" name="pl578"/>
            <p:cNvSpPr/>
            <p:nvPr/>
          </p:nvSpPr>
          <p:spPr>
            <a:xfrm>
              <a:off x="739887" y="510483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579" name="pl579"/>
            <p:cNvSpPr/>
            <p:nvPr/>
          </p:nvSpPr>
          <p:spPr>
            <a:xfrm>
              <a:off x="739887" y="513157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80" name="pl580"/>
            <p:cNvSpPr/>
            <p:nvPr/>
          </p:nvSpPr>
          <p:spPr>
            <a:xfrm>
              <a:off x="739887"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81" name="pl581"/>
            <p:cNvSpPr/>
            <p:nvPr/>
          </p:nvSpPr>
          <p:spPr>
            <a:xfrm>
              <a:off x="739887" y="5078104"/>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582" name="pl582"/>
            <p:cNvSpPr/>
            <p:nvPr/>
          </p:nvSpPr>
          <p:spPr>
            <a:xfrm>
              <a:off x="739887" y="51182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83" name="pl583"/>
            <p:cNvSpPr/>
            <p:nvPr/>
          </p:nvSpPr>
          <p:spPr>
            <a:xfrm>
              <a:off x="739887" y="509147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84" name="pl584"/>
            <p:cNvSpPr/>
            <p:nvPr/>
          </p:nvSpPr>
          <p:spPr>
            <a:xfrm>
              <a:off x="739887"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85" name="pl585"/>
            <p:cNvSpPr/>
            <p:nvPr/>
          </p:nvSpPr>
          <p:spPr>
            <a:xfrm>
              <a:off x="739887"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86" name="pl586"/>
            <p:cNvSpPr/>
            <p:nvPr/>
          </p:nvSpPr>
          <p:spPr>
            <a:xfrm>
              <a:off x="739887" y="5098155"/>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87" name="pl587"/>
            <p:cNvSpPr/>
            <p:nvPr/>
          </p:nvSpPr>
          <p:spPr>
            <a:xfrm>
              <a:off x="739887" y="509147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588" name="pl588"/>
            <p:cNvSpPr/>
            <p:nvPr/>
          </p:nvSpPr>
          <p:spPr>
            <a:xfrm>
              <a:off x="739887"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89" name="pl589"/>
            <p:cNvSpPr/>
            <p:nvPr/>
          </p:nvSpPr>
          <p:spPr>
            <a:xfrm>
              <a:off x="739887" y="511820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590" name="pl590"/>
            <p:cNvSpPr/>
            <p:nvPr/>
          </p:nvSpPr>
          <p:spPr>
            <a:xfrm>
              <a:off x="739887" y="5124889"/>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591" name="pl591"/>
            <p:cNvSpPr/>
            <p:nvPr/>
          </p:nvSpPr>
          <p:spPr>
            <a:xfrm>
              <a:off x="739887" y="508478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592" name="pl592"/>
            <p:cNvSpPr/>
            <p:nvPr/>
          </p:nvSpPr>
          <p:spPr>
            <a:xfrm>
              <a:off x="739887" y="5111522"/>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593" name="pl593"/>
            <p:cNvSpPr/>
            <p:nvPr/>
          </p:nvSpPr>
          <p:spPr>
            <a:xfrm>
              <a:off x="739887" y="5111522"/>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94" name="pl594"/>
            <p:cNvSpPr/>
            <p:nvPr/>
          </p:nvSpPr>
          <p:spPr>
            <a:xfrm>
              <a:off x="739887"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95" name="pl595"/>
            <p:cNvSpPr/>
            <p:nvPr/>
          </p:nvSpPr>
          <p:spPr>
            <a:xfrm>
              <a:off x="739887" y="5124889"/>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596" name="pl596"/>
            <p:cNvSpPr/>
            <p:nvPr/>
          </p:nvSpPr>
          <p:spPr>
            <a:xfrm>
              <a:off x="739887"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97" name="pl597"/>
            <p:cNvSpPr/>
            <p:nvPr/>
          </p:nvSpPr>
          <p:spPr>
            <a:xfrm>
              <a:off x="739887" y="5078104"/>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598" name="pl598"/>
            <p:cNvSpPr/>
            <p:nvPr/>
          </p:nvSpPr>
          <p:spPr>
            <a:xfrm>
              <a:off x="739887" y="510483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599" name="pl599"/>
            <p:cNvSpPr/>
            <p:nvPr/>
          </p:nvSpPr>
          <p:spPr>
            <a:xfrm>
              <a:off x="739887" y="510483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600" name="pl600"/>
            <p:cNvSpPr/>
            <p:nvPr/>
          </p:nvSpPr>
          <p:spPr>
            <a:xfrm>
              <a:off x="739887" y="511820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601" name="pl601"/>
            <p:cNvSpPr/>
            <p:nvPr/>
          </p:nvSpPr>
          <p:spPr>
            <a:xfrm>
              <a:off x="739887"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02" name="pl602"/>
            <p:cNvSpPr/>
            <p:nvPr/>
          </p:nvSpPr>
          <p:spPr>
            <a:xfrm>
              <a:off x="739887" y="510483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603" name="pl603"/>
            <p:cNvSpPr/>
            <p:nvPr/>
          </p:nvSpPr>
          <p:spPr>
            <a:xfrm>
              <a:off x="739887" y="4971167"/>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604" name="pl604"/>
            <p:cNvSpPr/>
            <p:nvPr/>
          </p:nvSpPr>
          <p:spPr>
            <a:xfrm>
              <a:off x="739887" y="510483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05" name="pl605"/>
            <p:cNvSpPr/>
            <p:nvPr/>
          </p:nvSpPr>
          <p:spPr>
            <a:xfrm>
              <a:off x="739887"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06" name="pl606"/>
            <p:cNvSpPr/>
            <p:nvPr/>
          </p:nvSpPr>
          <p:spPr>
            <a:xfrm>
              <a:off x="739887" y="509147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607" name="pl607"/>
            <p:cNvSpPr/>
            <p:nvPr/>
          </p:nvSpPr>
          <p:spPr>
            <a:xfrm>
              <a:off x="739887"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08" name="pl608"/>
            <p:cNvSpPr/>
            <p:nvPr/>
          </p:nvSpPr>
          <p:spPr>
            <a:xfrm>
              <a:off x="739887" y="5064737"/>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609" name="pl609"/>
            <p:cNvSpPr/>
            <p:nvPr/>
          </p:nvSpPr>
          <p:spPr>
            <a:xfrm>
              <a:off x="739887"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10" name="pl610"/>
            <p:cNvSpPr/>
            <p:nvPr/>
          </p:nvSpPr>
          <p:spPr>
            <a:xfrm>
              <a:off x="739887" y="5124889"/>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611" name="pl611"/>
            <p:cNvSpPr/>
            <p:nvPr/>
          </p:nvSpPr>
          <p:spPr>
            <a:xfrm>
              <a:off x="739887" y="5111522"/>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612" name="pl612"/>
            <p:cNvSpPr/>
            <p:nvPr/>
          </p:nvSpPr>
          <p:spPr>
            <a:xfrm>
              <a:off x="739887" y="513157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613" name="pl613"/>
            <p:cNvSpPr/>
            <p:nvPr/>
          </p:nvSpPr>
          <p:spPr>
            <a:xfrm>
              <a:off x="739887" y="510483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614" name="pl614"/>
            <p:cNvSpPr/>
            <p:nvPr/>
          </p:nvSpPr>
          <p:spPr>
            <a:xfrm>
              <a:off x="739887" y="5124889"/>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615" name="pl615"/>
            <p:cNvSpPr/>
            <p:nvPr/>
          </p:nvSpPr>
          <p:spPr>
            <a:xfrm>
              <a:off x="739887" y="511820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616" name="pl616"/>
            <p:cNvSpPr/>
            <p:nvPr/>
          </p:nvSpPr>
          <p:spPr>
            <a:xfrm>
              <a:off x="739887" y="509147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617" name="pl617"/>
            <p:cNvSpPr/>
            <p:nvPr/>
          </p:nvSpPr>
          <p:spPr>
            <a:xfrm>
              <a:off x="739887" y="510483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618" name="pl618"/>
            <p:cNvSpPr/>
            <p:nvPr/>
          </p:nvSpPr>
          <p:spPr>
            <a:xfrm>
              <a:off x="739887" y="5124889"/>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619" name="pl619"/>
            <p:cNvSpPr/>
            <p:nvPr/>
          </p:nvSpPr>
          <p:spPr>
            <a:xfrm>
              <a:off x="739887" y="5124889"/>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620" name="pl620"/>
            <p:cNvSpPr/>
            <p:nvPr/>
          </p:nvSpPr>
          <p:spPr>
            <a:xfrm>
              <a:off x="739887" y="5111522"/>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621" name="pl621"/>
            <p:cNvSpPr/>
            <p:nvPr/>
          </p:nvSpPr>
          <p:spPr>
            <a:xfrm>
              <a:off x="739887" y="5124889"/>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622" name="pl622"/>
            <p:cNvSpPr/>
            <p:nvPr/>
          </p:nvSpPr>
          <p:spPr>
            <a:xfrm>
              <a:off x="739887" y="510483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623" name="pl623"/>
            <p:cNvSpPr/>
            <p:nvPr/>
          </p:nvSpPr>
          <p:spPr>
            <a:xfrm>
              <a:off x="739887" y="5111522"/>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624" name="pl624"/>
            <p:cNvSpPr/>
            <p:nvPr/>
          </p:nvSpPr>
          <p:spPr>
            <a:xfrm>
              <a:off x="739887" y="509147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625" name="pl625"/>
            <p:cNvSpPr/>
            <p:nvPr/>
          </p:nvSpPr>
          <p:spPr>
            <a:xfrm>
              <a:off x="739887"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626" name="pl626"/>
            <p:cNvSpPr/>
            <p:nvPr/>
          </p:nvSpPr>
          <p:spPr>
            <a:xfrm>
              <a:off x="739887" y="513157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40651" cap="flat">
              <a:solidFill>
                <a:srgbClr val="000000">
                  <a:alpha val="100000"/>
                </a:srgbClr>
              </a:solidFill>
              <a:prstDash val="solid"/>
              <a:round/>
            </a:ln>
          </p:spPr>
          <p:txBody>
            <a:bodyPr/>
            <a:lstStyle/>
            <a:p/>
          </p:txBody>
        </p:sp>
        <p:sp>
          <p:nvSpPr>
            <p:cNvPr id="627" name="pl627"/>
            <p:cNvSpPr/>
            <p:nvPr/>
          </p:nvSpPr>
          <p:spPr>
            <a:xfrm>
              <a:off x="739887" y="513157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E06FF8">
                  <a:alpha val="100000"/>
                </a:srgbClr>
              </a:solidFill>
              <a:prstDash val="solid"/>
              <a:round/>
            </a:ln>
          </p:spPr>
          <p:txBody>
            <a:bodyPr/>
            <a:lstStyle/>
            <a:p/>
          </p:txBody>
        </p:sp>
        <p:sp>
          <p:nvSpPr>
            <p:cNvPr id="628" name="pl628"/>
            <p:cNvSpPr/>
            <p:nvPr/>
          </p:nvSpPr>
          <p:spPr>
            <a:xfrm>
              <a:off x="695044" y="513825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629" name="tx629"/>
            <p:cNvSpPr/>
            <p:nvPr/>
          </p:nvSpPr>
          <p:spPr>
            <a:xfrm>
              <a:off x="709742"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630" name="tx630"/>
            <p:cNvSpPr/>
            <p:nvPr/>
          </p:nvSpPr>
          <p:spPr>
            <a:xfrm>
              <a:off x="889111"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631" name="tx631"/>
            <p:cNvSpPr/>
            <p:nvPr/>
          </p:nvSpPr>
          <p:spPr>
            <a:xfrm>
              <a:off x="1068480" y="496829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632" name="tx632"/>
            <p:cNvSpPr/>
            <p:nvPr/>
          </p:nvSpPr>
          <p:spPr>
            <a:xfrm>
              <a:off x="1247849"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633" name="tx633"/>
            <p:cNvSpPr/>
            <p:nvPr/>
          </p:nvSpPr>
          <p:spPr>
            <a:xfrm>
              <a:off x="1427218"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634" name="tx634"/>
            <p:cNvSpPr/>
            <p:nvPr/>
          </p:nvSpPr>
          <p:spPr>
            <a:xfrm>
              <a:off x="1606587"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635" name="rc635"/>
            <p:cNvSpPr/>
            <p:nvPr/>
          </p:nvSpPr>
          <p:spPr>
            <a:xfrm>
              <a:off x="695044" y="5439416"/>
              <a:ext cx="986530" cy="367596"/>
            </a:xfrm>
            <a:prstGeom prst="rect">
              <a:avLst/>
            </a:prstGeom>
            <a:solidFill>
              <a:srgbClr val="EBEBEB">
                <a:alpha val="100000"/>
              </a:srgbClr>
            </a:solidFill>
          </p:spPr>
          <p:txBody>
            <a:bodyPr/>
            <a:lstStyle/>
            <a:p/>
          </p:txBody>
        </p:sp>
        <p:sp>
          <p:nvSpPr>
            <p:cNvPr id="636" name="pl636"/>
            <p:cNvSpPr/>
            <p:nvPr/>
          </p:nvSpPr>
          <p:spPr>
            <a:xfrm>
              <a:off x="695044" y="570675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637" name="pl637"/>
            <p:cNvSpPr/>
            <p:nvPr/>
          </p:nvSpPr>
          <p:spPr>
            <a:xfrm>
              <a:off x="695044" y="553967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638" name="pl638"/>
            <p:cNvSpPr/>
            <p:nvPr/>
          </p:nvSpPr>
          <p:spPr>
            <a:xfrm>
              <a:off x="829571"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39" name="pl639"/>
            <p:cNvSpPr/>
            <p:nvPr/>
          </p:nvSpPr>
          <p:spPr>
            <a:xfrm>
              <a:off x="1008940"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40" name="pl640"/>
            <p:cNvSpPr/>
            <p:nvPr/>
          </p:nvSpPr>
          <p:spPr>
            <a:xfrm>
              <a:off x="118830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41" name="pl641"/>
            <p:cNvSpPr/>
            <p:nvPr/>
          </p:nvSpPr>
          <p:spPr>
            <a:xfrm>
              <a:off x="136767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42" name="pl642"/>
            <p:cNvSpPr/>
            <p:nvPr/>
          </p:nvSpPr>
          <p:spPr>
            <a:xfrm>
              <a:off x="154704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43" name="pl643"/>
            <p:cNvSpPr/>
            <p:nvPr/>
          </p:nvSpPr>
          <p:spPr>
            <a:xfrm>
              <a:off x="695044" y="579030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644" name="pl644"/>
            <p:cNvSpPr/>
            <p:nvPr/>
          </p:nvSpPr>
          <p:spPr>
            <a:xfrm>
              <a:off x="695044" y="56232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645" name="pl645"/>
            <p:cNvSpPr/>
            <p:nvPr/>
          </p:nvSpPr>
          <p:spPr>
            <a:xfrm>
              <a:off x="695044" y="545612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646" name="pl646"/>
            <p:cNvSpPr/>
            <p:nvPr/>
          </p:nvSpPr>
          <p:spPr>
            <a:xfrm>
              <a:off x="739887"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47" name="pl647"/>
            <p:cNvSpPr/>
            <p:nvPr/>
          </p:nvSpPr>
          <p:spPr>
            <a:xfrm>
              <a:off x="919256"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48" name="pl648"/>
            <p:cNvSpPr/>
            <p:nvPr/>
          </p:nvSpPr>
          <p:spPr>
            <a:xfrm>
              <a:off x="109862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49" name="pl649"/>
            <p:cNvSpPr/>
            <p:nvPr/>
          </p:nvSpPr>
          <p:spPr>
            <a:xfrm>
              <a:off x="127799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50" name="pl650"/>
            <p:cNvSpPr/>
            <p:nvPr/>
          </p:nvSpPr>
          <p:spPr>
            <a:xfrm>
              <a:off x="145736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51" name="pl651"/>
            <p:cNvSpPr/>
            <p:nvPr/>
          </p:nvSpPr>
          <p:spPr>
            <a:xfrm>
              <a:off x="163673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52" name="pl652"/>
            <p:cNvSpPr/>
            <p:nvPr/>
          </p:nvSpPr>
          <p:spPr>
            <a:xfrm>
              <a:off x="739887" y="577025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653" name="pl653"/>
            <p:cNvSpPr/>
            <p:nvPr/>
          </p:nvSpPr>
          <p:spPr>
            <a:xfrm>
              <a:off x="739887" y="5763570"/>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40651" cap="flat">
              <a:solidFill>
                <a:srgbClr val="BEBEBE">
                  <a:alpha val="69803"/>
                </a:srgbClr>
              </a:solidFill>
              <a:prstDash val="solid"/>
              <a:round/>
            </a:ln>
          </p:spPr>
          <p:txBody>
            <a:bodyPr/>
            <a:lstStyle/>
            <a:p/>
          </p:txBody>
        </p:sp>
        <p:sp>
          <p:nvSpPr>
            <p:cNvPr id="654" name="pl654"/>
            <p:cNvSpPr/>
            <p:nvPr/>
          </p:nvSpPr>
          <p:spPr>
            <a:xfrm>
              <a:off x="739887" y="5783621"/>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655" name="pl655"/>
            <p:cNvSpPr/>
            <p:nvPr/>
          </p:nvSpPr>
          <p:spPr>
            <a:xfrm>
              <a:off x="739887" y="5763570"/>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656" name="pl656"/>
            <p:cNvSpPr/>
            <p:nvPr/>
          </p:nvSpPr>
          <p:spPr>
            <a:xfrm>
              <a:off x="739887" y="576357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657" name="pl657"/>
            <p:cNvSpPr/>
            <p:nvPr/>
          </p:nvSpPr>
          <p:spPr>
            <a:xfrm>
              <a:off x="739887" y="5716785"/>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658" name="pl658"/>
            <p:cNvSpPr/>
            <p:nvPr/>
          </p:nvSpPr>
          <p:spPr>
            <a:xfrm>
              <a:off x="739887" y="5696734"/>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659" name="pl659"/>
            <p:cNvSpPr/>
            <p:nvPr/>
          </p:nvSpPr>
          <p:spPr>
            <a:xfrm>
              <a:off x="739887" y="5783621"/>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660" name="pl660"/>
            <p:cNvSpPr/>
            <p:nvPr/>
          </p:nvSpPr>
          <p:spPr>
            <a:xfrm>
              <a:off x="739887" y="5743519"/>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661" name="pl661"/>
            <p:cNvSpPr/>
            <p:nvPr/>
          </p:nvSpPr>
          <p:spPr>
            <a:xfrm>
              <a:off x="739887" y="5783621"/>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662" name="pl662"/>
            <p:cNvSpPr/>
            <p:nvPr/>
          </p:nvSpPr>
          <p:spPr>
            <a:xfrm>
              <a:off x="739887"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63" name="pl663"/>
            <p:cNvSpPr/>
            <p:nvPr/>
          </p:nvSpPr>
          <p:spPr>
            <a:xfrm>
              <a:off x="739887" y="5770253"/>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64" name="pl664"/>
            <p:cNvSpPr/>
            <p:nvPr/>
          </p:nvSpPr>
          <p:spPr>
            <a:xfrm>
              <a:off x="739887" y="5770253"/>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665" name="pl665"/>
            <p:cNvSpPr/>
            <p:nvPr/>
          </p:nvSpPr>
          <p:spPr>
            <a:xfrm>
              <a:off x="739887" y="5756886"/>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666" name="pl666"/>
            <p:cNvSpPr/>
            <p:nvPr/>
          </p:nvSpPr>
          <p:spPr>
            <a:xfrm>
              <a:off x="739887" y="5750203"/>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667" name="pl667"/>
            <p:cNvSpPr/>
            <p:nvPr/>
          </p:nvSpPr>
          <p:spPr>
            <a:xfrm>
              <a:off x="739887" y="5770253"/>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68" name="pl668"/>
            <p:cNvSpPr/>
            <p:nvPr/>
          </p:nvSpPr>
          <p:spPr>
            <a:xfrm>
              <a:off x="739887" y="5756886"/>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669" name="pl669"/>
            <p:cNvSpPr/>
            <p:nvPr/>
          </p:nvSpPr>
          <p:spPr>
            <a:xfrm>
              <a:off x="739887" y="5783621"/>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70" name="pl670"/>
            <p:cNvSpPr/>
            <p:nvPr/>
          </p:nvSpPr>
          <p:spPr>
            <a:xfrm>
              <a:off x="739887" y="57836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71" name="pl671"/>
            <p:cNvSpPr/>
            <p:nvPr/>
          </p:nvSpPr>
          <p:spPr>
            <a:xfrm>
              <a:off x="739887" y="573015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672" name="pl672"/>
            <p:cNvSpPr/>
            <p:nvPr/>
          </p:nvSpPr>
          <p:spPr>
            <a:xfrm>
              <a:off x="739887" y="57702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73" name="pl673"/>
            <p:cNvSpPr/>
            <p:nvPr/>
          </p:nvSpPr>
          <p:spPr>
            <a:xfrm>
              <a:off x="739887" y="574351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74" name="pl674"/>
            <p:cNvSpPr/>
            <p:nvPr/>
          </p:nvSpPr>
          <p:spPr>
            <a:xfrm>
              <a:off x="739887"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75" name="pl675"/>
            <p:cNvSpPr/>
            <p:nvPr/>
          </p:nvSpPr>
          <p:spPr>
            <a:xfrm>
              <a:off x="739887"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76" name="pl676"/>
            <p:cNvSpPr/>
            <p:nvPr/>
          </p:nvSpPr>
          <p:spPr>
            <a:xfrm>
              <a:off x="739887" y="5750203"/>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677" name="pl677"/>
            <p:cNvSpPr/>
            <p:nvPr/>
          </p:nvSpPr>
          <p:spPr>
            <a:xfrm>
              <a:off x="739887" y="574351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678" name="pl678"/>
            <p:cNvSpPr/>
            <p:nvPr/>
          </p:nvSpPr>
          <p:spPr>
            <a:xfrm>
              <a:off x="739887" y="57836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79" name="pl679"/>
            <p:cNvSpPr/>
            <p:nvPr/>
          </p:nvSpPr>
          <p:spPr>
            <a:xfrm>
              <a:off x="739887" y="5770253"/>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680" name="pl680"/>
            <p:cNvSpPr/>
            <p:nvPr/>
          </p:nvSpPr>
          <p:spPr>
            <a:xfrm>
              <a:off x="739887" y="5776937"/>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681" name="pl681"/>
            <p:cNvSpPr/>
            <p:nvPr/>
          </p:nvSpPr>
          <p:spPr>
            <a:xfrm>
              <a:off x="739887" y="5736836"/>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682" name="pl682"/>
            <p:cNvSpPr/>
            <p:nvPr/>
          </p:nvSpPr>
          <p:spPr>
            <a:xfrm>
              <a:off x="739887" y="5763570"/>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683" name="pl683"/>
            <p:cNvSpPr/>
            <p:nvPr/>
          </p:nvSpPr>
          <p:spPr>
            <a:xfrm>
              <a:off x="739887" y="5763570"/>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684" name="pl684"/>
            <p:cNvSpPr/>
            <p:nvPr/>
          </p:nvSpPr>
          <p:spPr>
            <a:xfrm>
              <a:off x="739887"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85" name="pl685"/>
            <p:cNvSpPr/>
            <p:nvPr/>
          </p:nvSpPr>
          <p:spPr>
            <a:xfrm>
              <a:off x="739887" y="5776937"/>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686" name="pl686"/>
            <p:cNvSpPr/>
            <p:nvPr/>
          </p:nvSpPr>
          <p:spPr>
            <a:xfrm>
              <a:off x="739887"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87" name="pl687"/>
            <p:cNvSpPr/>
            <p:nvPr/>
          </p:nvSpPr>
          <p:spPr>
            <a:xfrm>
              <a:off x="739887" y="5730152"/>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688" name="pl688"/>
            <p:cNvSpPr/>
            <p:nvPr/>
          </p:nvSpPr>
          <p:spPr>
            <a:xfrm>
              <a:off x="739887" y="5756886"/>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689" name="pl689"/>
            <p:cNvSpPr/>
            <p:nvPr/>
          </p:nvSpPr>
          <p:spPr>
            <a:xfrm>
              <a:off x="739887" y="5756886"/>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690" name="pl690"/>
            <p:cNvSpPr/>
            <p:nvPr/>
          </p:nvSpPr>
          <p:spPr>
            <a:xfrm>
              <a:off x="739887" y="5770253"/>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691" name="pl691"/>
            <p:cNvSpPr/>
            <p:nvPr/>
          </p:nvSpPr>
          <p:spPr>
            <a:xfrm>
              <a:off x="739887"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92" name="pl692"/>
            <p:cNvSpPr/>
            <p:nvPr/>
          </p:nvSpPr>
          <p:spPr>
            <a:xfrm>
              <a:off x="739887" y="5756886"/>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693" name="pl693"/>
            <p:cNvSpPr/>
            <p:nvPr/>
          </p:nvSpPr>
          <p:spPr>
            <a:xfrm>
              <a:off x="739887" y="5623215"/>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694" name="pl694"/>
            <p:cNvSpPr/>
            <p:nvPr/>
          </p:nvSpPr>
          <p:spPr>
            <a:xfrm>
              <a:off x="739887" y="5756886"/>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95" name="pl695"/>
            <p:cNvSpPr/>
            <p:nvPr/>
          </p:nvSpPr>
          <p:spPr>
            <a:xfrm>
              <a:off x="739887"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96" name="pl696"/>
            <p:cNvSpPr/>
            <p:nvPr/>
          </p:nvSpPr>
          <p:spPr>
            <a:xfrm>
              <a:off x="739887" y="5743519"/>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697" name="pl697"/>
            <p:cNvSpPr/>
            <p:nvPr/>
          </p:nvSpPr>
          <p:spPr>
            <a:xfrm>
              <a:off x="739887"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98" name="pl698"/>
            <p:cNvSpPr/>
            <p:nvPr/>
          </p:nvSpPr>
          <p:spPr>
            <a:xfrm>
              <a:off x="739887" y="5716785"/>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699" name="pl699"/>
            <p:cNvSpPr/>
            <p:nvPr/>
          </p:nvSpPr>
          <p:spPr>
            <a:xfrm>
              <a:off x="739887"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00" name="pl700"/>
            <p:cNvSpPr/>
            <p:nvPr/>
          </p:nvSpPr>
          <p:spPr>
            <a:xfrm>
              <a:off x="739887" y="5776937"/>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701" name="pl701"/>
            <p:cNvSpPr/>
            <p:nvPr/>
          </p:nvSpPr>
          <p:spPr>
            <a:xfrm>
              <a:off x="739887" y="5763570"/>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702" name="pl702"/>
            <p:cNvSpPr/>
            <p:nvPr/>
          </p:nvSpPr>
          <p:spPr>
            <a:xfrm>
              <a:off x="739887" y="5783621"/>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703" name="pl703"/>
            <p:cNvSpPr/>
            <p:nvPr/>
          </p:nvSpPr>
          <p:spPr>
            <a:xfrm>
              <a:off x="739887" y="5756886"/>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704" name="pl704"/>
            <p:cNvSpPr/>
            <p:nvPr/>
          </p:nvSpPr>
          <p:spPr>
            <a:xfrm>
              <a:off x="739887" y="5776937"/>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705" name="pl705"/>
            <p:cNvSpPr/>
            <p:nvPr/>
          </p:nvSpPr>
          <p:spPr>
            <a:xfrm>
              <a:off x="739887" y="5770253"/>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706" name="pl706"/>
            <p:cNvSpPr/>
            <p:nvPr/>
          </p:nvSpPr>
          <p:spPr>
            <a:xfrm>
              <a:off x="739887" y="5743519"/>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707" name="pl707"/>
            <p:cNvSpPr/>
            <p:nvPr/>
          </p:nvSpPr>
          <p:spPr>
            <a:xfrm>
              <a:off x="739887" y="5756886"/>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708" name="pl708"/>
            <p:cNvSpPr/>
            <p:nvPr/>
          </p:nvSpPr>
          <p:spPr>
            <a:xfrm>
              <a:off x="739887" y="5776937"/>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709" name="pl709"/>
            <p:cNvSpPr/>
            <p:nvPr/>
          </p:nvSpPr>
          <p:spPr>
            <a:xfrm>
              <a:off x="739887" y="577693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710" name="pl710"/>
            <p:cNvSpPr/>
            <p:nvPr/>
          </p:nvSpPr>
          <p:spPr>
            <a:xfrm>
              <a:off x="739887" y="5763570"/>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711" name="pl711"/>
            <p:cNvSpPr/>
            <p:nvPr/>
          </p:nvSpPr>
          <p:spPr>
            <a:xfrm>
              <a:off x="739887" y="577693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712" name="pl712"/>
            <p:cNvSpPr/>
            <p:nvPr/>
          </p:nvSpPr>
          <p:spPr>
            <a:xfrm>
              <a:off x="739887" y="575688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713" name="pl713"/>
            <p:cNvSpPr/>
            <p:nvPr/>
          </p:nvSpPr>
          <p:spPr>
            <a:xfrm>
              <a:off x="739887" y="5763570"/>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714" name="pl714"/>
            <p:cNvSpPr/>
            <p:nvPr/>
          </p:nvSpPr>
          <p:spPr>
            <a:xfrm>
              <a:off x="739887" y="574351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715" name="pl715"/>
            <p:cNvSpPr/>
            <p:nvPr/>
          </p:nvSpPr>
          <p:spPr>
            <a:xfrm>
              <a:off x="739887" y="577025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716" name="pl716"/>
            <p:cNvSpPr/>
            <p:nvPr/>
          </p:nvSpPr>
          <p:spPr>
            <a:xfrm>
              <a:off x="739887" y="5763570"/>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40651" cap="flat">
              <a:solidFill>
                <a:srgbClr val="000000">
                  <a:alpha val="100000"/>
                </a:srgbClr>
              </a:solidFill>
              <a:prstDash val="solid"/>
              <a:round/>
            </a:ln>
          </p:spPr>
          <p:txBody>
            <a:bodyPr/>
            <a:lstStyle/>
            <a:p/>
          </p:txBody>
        </p:sp>
        <p:sp>
          <p:nvSpPr>
            <p:cNvPr id="717" name="pl717"/>
            <p:cNvSpPr/>
            <p:nvPr/>
          </p:nvSpPr>
          <p:spPr>
            <a:xfrm>
              <a:off x="739887" y="5763570"/>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FF64AF">
                  <a:alpha val="100000"/>
                </a:srgbClr>
              </a:solidFill>
              <a:prstDash val="solid"/>
              <a:round/>
            </a:ln>
          </p:spPr>
          <p:txBody>
            <a:bodyPr/>
            <a:lstStyle/>
            <a:p/>
          </p:txBody>
        </p:sp>
        <p:sp>
          <p:nvSpPr>
            <p:cNvPr id="718" name="pl718"/>
            <p:cNvSpPr/>
            <p:nvPr/>
          </p:nvSpPr>
          <p:spPr>
            <a:xfrm>
              <a:off x="695044" y="579030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719" name="tx719"/>
            <p:cNvSpPr/>
            <p:nvPr/>
          </p:nvSpPr>
          <p:spPr>
            <a:xfrm>
              <a:off x="709742" y="56257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720" name="tx720"/>
            <p:cNvSpPr/>
            <p:nvPr/>
          </p:nvSpPr>
          <p:spPr>
            <a:xfrm>
              <a:off x="889111" y="560061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721" name="tx721"/>
            <p:cNvSpPr/>
            <p:nvPr/>
          </p:nvSpPr>
          <p:spPr>
            <a:xfrm>
              <a:off x="1068480" y="561366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722" name="tx722"/>
            <p:cNvSpPr/>
            <p:nvPr/>
          </p:nvSpPr>
          <p:spPr>
            <a:xfrm>
              <a:off x="1247849" y="562034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723" name="tx723"/>
            <p:cNvSpPr/>
            <p:nvPr/>
          </p:nvSpPr>
          <p:spPr>
            <a:xfrm>
              <a:off x="1427218" y="560061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724" name="tx724"/>
            <p:cNvSpPr/>
            <p:nvPr/>
          </p:nvSpPr>
          <p:spPr>
            <a:xfrm>
              <a:off x="1606587" y="560560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725" name="rc725"/>
            <p:cNvSpPr/>
            <p:nvPr/>
          </p:nvSpPr>
          <p:spPr>
            <a:xfrm>
              <a:off x="1751164" y="875080"/>
              <a:ext cx="986530" cy="367596"/>
            </a:xfrm>
            <a:prstGeom prst="rect">
              <a:avLst/>
            </a:prstGeom>
            <a:solidFill>
              <a:srgbClr val="EBEBEB">
                <a:alpha val="100000"/>
              </a:srgbClr>
            </a:solidFill>
          </p:spPr>
          <p:txBody>
            <a:bodyPr/>
            <a:lstStyle/>
            <a:p/>
          </p:txBody>
        </p:sp>
        <p:sp>
          <p:nvSpPr>
            <p:cNvPr id="726" name="pl726"/>
            <p:cNvSpPr/>
            <p:nvPr/>
          </p:nvSpPr>
          <p:spPr>
            <a:xfrm>
              <a:off x="1751164" y="11424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27" name="pl727"/>
            <p:cNvSpPr/>
            <p:nvPr/>
          </p:nvSpPr>
          <p:spPr>
            <a:xfrm>
              <a:off x="1751164" y="97533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28" name="pl728"/>
            <p:cNvSpPr/>
            <p:nvPr/>
          </p:nvSpPr>
          <p:spPr>
            <a:xfrm>
              <a:off x="1885691"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29" name="pl729"/>
            <p:cNvSpPr/>
            <p:nvPr/>
          </p:nvSpPr>
          <p:spPr>
            <a:xfrm>
              <a:off x="2065060"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30" name="pl730"/>
            <p:cNvSpPr/>
            <p:nvPr/>
          </p:nvSpPr>
          <p:spPr>
            <a:xfrm>
              <a:off x="224442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31" name="pl731"/>
            <p:cNvSpPr/>
            <p:nvPr/>
          </p:nvSpPr>
          <p:spPr>
            <a:xfrm>
              <a:off x="242379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32" name="pl732"/>
            <p:cNvSpPr/>
            <p:nvPr/>
          </p:nvSpPr>
          <p:spPr>
            <a:xfrm>
              <a:off x="260316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33" name="pl733"/>
            <p:cNvSpPr/>
            <p:nvPr/>
          </p:nvSpPr>
          <p:spPr>
            <a:xfrm>
              <a:off x="1751164" y="122596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734" name="pl734"/>
            <p:cNvSpPr/>
            <p:nvPr/>
          </p:nvSpPr>
          <p:spPr>
            <a:xfrm>
              <a:off x="1751164" y="105887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735" name="pl735"/>
            <p:cNvSpPr/>
            <p:nvPr/>
          </p:nvSpPr>
          <p:spPr>
            <a:xfrm>
              <a:off x="1751164" y="8917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736" name="pl736"/>
            <p:cNvSpPr/>
            <p:nvPr/>
          </p:nvSpPr>
          <p:spPr>
            <a:xfrm>
              <a:off x="1796006"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37" name="pl737"/>
            <p:cNvSpPr/>
            <p:nvPr/>
          </p:nvSpPr>
          <p:spPr>
            <a:xfrm>
              <a:off x="197537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38" name="pl738"/>
            <p:cNvSpPr/>
            <p:nvPr/>
          </p:nvSpPr>
          <p:spPr>
            <a:xfrm>
              <a:off x="215474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39" name="pl739"/>
            <p:cNvSpPr/>
            <p:nvPr/>
          </p:nvSpPr>
          <p:spPr>
            <a:xfrm>
              <a:off x="233411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40" name="pl740"/>
            <p:cNvSpPr/>
            <p:nvPr/>
          </p:nvSpPr>
          <p:spPr>
            <a:xfrm>
              <a:off x="251348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41" name="pl741"/>
            <p:cNvSpPr/>
            <p:nvPr/>
          </p:nvSpPr>
          <p:spPr>
            <a:xfrm>
              <a:off x="269285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42" name="pl742"/>
            <p:cNvSpPr/>
            <p:nvPr/>
          </p:nvSpPr>
          <p:spPr>
            <a:xfrm>
              <a:off x="1796006"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743" name="pl743"/>
            <p:cNvSpPr/>
            <p:nvPr/>
          </p:nvSpPr>
          <p:spPr>
            <a:xfrm>
              <a:off x="1796006" y="1199233"/>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40651" cap="flat">
              <a:solidFill>
                <a:srgbClr val="BEBEBE">
                  <a:alpha val="69803"/>
                </a:srgbClr>
              </a:solidFill>
              <a:prstDash val="solid"/>
              <a:round/>
            </a:ln>
          </p:spPr>
          <p:txBody>
            <a:bodyPr/>
            <a:lstStyle/>
            <a:p/>
          </p:txBody>
        </p:sp>
        <p:sp>
          <p:nvSpPr>
            <p:cNvPr id="744" name="pl744"/>
            <p:cNvSpPr/>
            <p:nvPr/>
          </p:nvSpPr>
          <p:spPr>
            <a:xfrm>
              <a:off x="1796006" y="121928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745" name="pl745"/>
            <p:cNvSpPr/>
            <p:nvPr/>
          </p:nvSpPr>
          <p:spPr>
            <a:xfrm>
              <a:off x="1796006" y="1199233"/>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746" name="pl746"/>
            <p:cNvSpPr/>
            <p:nvPr/>
          </p:nvSpPr>
          <p:spPr>
            <a:xfrm>
              <a:off x="1796006" y="1199233"/>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747" name="pl747"/>
            <p:cNvSpPr/>
            <p:nvPr/>
          </p:nvSpPr>
          <p:spPr>
            <a:xfrm>
              <a:off x="1796006" y="1152448"/>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748" name="pl748"/>
            <p:cNvSpPr/>
            <p:nvPr/>
          </p:nvSpPr>
          <p:spPr>
            <a:xfrm>
              <a:off x="1796006" y="1132397"/>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749" name="pl749"/>
            <p:cNvSpPr/>
            <p:nvPr/>
          </p:nvSpPr>
          <p:spPr>
            <a:xfrm>
              <a:off x="1796006" y="121928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750" name="pl750"/>
            <p:cNvSpPr/>
            <p:nvPr/>
          </p:nvSpPr>
          <p:spPr>
            <a:xfrm>
              <a:off x="1796006" y="1179182"/>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751" name="pl751"/>
            <p:cNvSpPr/>
            <p:nvPr/>
          </p:nvSpPr>
          <p:spPr>
            <a:xfrm>
              <a:off x="1796006" y="121928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752" name="pl752"/>
            <p:cNvSpPr/>
            <p:nvPr/>
          </p:nvSpPr>
          <p:spPr>
            <a:xfrm>
              <a:off x="1796006"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53" name="pl753"/>
            <p:cNvSpPr/>
            <p:nvPr/>
          </p:nvSpPr>
          <p:spPr>
            <a:xfrm>
              <a:off x="1796006" y="120591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54" name="pl754"/>
            <p:cNvSpPr/>
            <p:nvPr/>
          </p:nvSpPr>
          <p:spPr>
            <a:xfrm>
              <a:off x="1796006" y="120591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755" name="pl755"/>
            <p:cNvSpPr/>
            <p:nvPr/>
          </p:nvSpPr>
          <p:spPr>
            <a:xfrm>
              <a:off x="1796006" y="119255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756" name="pl756"/>
            <p:cNvSpPr/>
            <p:nvPr/>
          </p:nvSpPr>
          <p:spPr>
            <a:xfrm>
              <a:off x="1796006" y="1185866"/>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757" name="pl757"/>
            <p:cNvSpPr/>
            <p:nvPr/>
          </p:nvSpPr>
          <p:spPr>
            <a:xfrm>
              <a:off x="1796006" y="120591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58" name="pl758"/>
            <p:cNvSpPr/>
            <p:nvPr/>
          </p:nvSpPr>
          <p:spPr>
            <a:xfrm>
              <a:off x="1796006" y="119255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759" name="pl759"/>
            <p:cNvSpPr/>
            <p:nvPr/>
          </p:nvSpPr>
          <p:spPr>
            <a:xfrm>
              <a:off x="1796006" y="121928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60" name="pl760"/>
            <p:cNvSpPr/>
            <p:nvPr/>
          </p:nvSpPr>
          <p:spPr>
            <a:xfrm>
              <a:off x="1796006"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61" name="pl761"/>
            <p:cNvSpPr/>
            <p:nvPr/>
          </p:nvSpPr>
          <p:spPr>
            <a:xfrm>
              <a:off x="1796006" y="1165815"/>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762" name="pl762"/>
            <p:cNvSpPr/>
            <p:nvPr/>
          </p:nvSpPr>
          <p:spPr>
            <a:xfrm>
              <a:off x="1796006" y="12059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63" name="pl763"/>
            <p:cNvSpPr/>
            <p:nvPr/>
          </p:nvSpPr>
          <p:spPr>
            <a:xfrm>
              <a:off x="1796006" y="11791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64" name="pl764"/>
            <p:cNvSpPr/>
            <p:nvPr/>
          </p:nvSpPr>
          <p:spPr>
            <a:xfrm>
              <a:off x="1796006"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65" name="pl765"/>
            <p:cNvSpPr/>
            <p:nvPr/>
          </p:nvSpPr>
          <p:spPr>
            <a:xfrm>
              <a:off x="1796006"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66" name="pl766"/>
            <p:cNvSpPr/>
            <p:nvPr/>
          </p:nvSpPr>
          <p:spPr>
            <a:xfrm>
              <a:off x="1796006" y="1185866"/>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767" name="pl767"/>
            <p:cNvSpPr/>
            <p:nvPr/>
          </p:nvSpPr>
          <p:spPr>
            <a:xfrm>
              <a:off x="1796006" y="1179182"/>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768" name="pl768"/>
            <p:cNvSpPr/>
            <p:nvPr/>
          </p:nvSpPr>
          <p:spPr>
            <a:xfrm>
              <a:off x="1796006"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69" name="pl769"/>
            <p:cNvSpPr/>
            <p:nvPr/>
          </p:nvSpPr>
          <p:spPr>
            <a:xfrm>
              <a:off x="1796006" y="120591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770" name="pl770"/>
            <p:cNvSpPr/>
            <p:nvPr/>
          </p:nvSpPr>
          <p:spPr>
            <a:xfrm>
              <a:off x="1796006" y="1212600"/>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771" name="pl771"/>
            <p:cNvSpPr/>
            <p:nvPr/>
          </p:nvSpPr>
          <p:spPr>
            <a:xfrm>
              <a:off x="1796006" y="117249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772" name="pl772"/>
            <p:cNvSpPr/>
            <p:nvPr/>
          </p:nvSpPr>
          <p:spPr>
            <a:xfrm>
              <a:off x="1796006" y="1199233"/>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773" name="pl773"/>
            <p:cNvSpPr/>
            <p:nvPr/>
          </p:nvSpPr>
          <p:spPr>
            <a:xfrm>
              <a:off x="1796006" y="1199233"/>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774" name="pl774"/>
            <p:cNvSpPr/>
            <p:nvPr/>
          </p:nvSpPr>
          <p:spPr>
            <a:xfrm>
              <a:off x="1796006"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75" name="pl775"/>
            <p:cNvSpPr/>
            <p:nvPr/>
          </p:nvSpPr>
          <p:spPr>
            <a:xfrm>
              <a:off x="1796006" y="1212600"/>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776" name="pl776"/>
            <p:cNvSpPr/>
            <p:nvPr/>
          </p:nvSpPr>
          <p:spPr>
            <a:xfrm>
              <a:off x="1796006"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77" name="pl777"/>
            <p:cNvSpPr/>
            <p:nvPr/>
          </p:nvSpPr>
          <p:spPr>
            <a:xfrm>
              <a:off x="1796006" y="1165815"/>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778" name="pl778"/>
            <p:cNvSpPr/>
            <p:nvPr/>
          </p:nvSpPr>
          <p:spPr>
            <a:xfrm>
              <a:off x="1796006" y="119255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779" name="pl779"/>
            <p:cNvSpPr/>
            <p:nvPr/>
          </p:nvSpPr>
          <p:spPr>
            <a:xfrm>
              <a:off x="1796006" y="119255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780" name="pl780"/>
            <p:cNvSpPr/>
            <p:nvPr/>
          </p:nvSpPr>
          <p:spPr>
            <a:xfrm>
              <a:off x="1796006" y="120591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781" name="pl781"/>
            <p:cNvSpPr/>
            <p:nvPr/>
          </p:nvSpPr>
          <p:spPr>
            <a:xfrm>
              <a:off x="1796006"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82" name="pl782"/>
            <p:cNvSpPr/>
            <p:nvPr/>
          </p:nvSpPr>
          <p:spPr>
            <a:xfrm>
              <a:off x="1796006" y="119255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783" name="pl783"/>
            <p:cNvSpPr/>
            <p:nvPr/>
          </p:nvSpPr>
          <p:spPr>
            <a:xfrm>
              <a:off x="1796006" y="1058878"/>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784" name="pl784"/>
            <p:cNvSpPr/>
            <p:nvPr/>
          </p:nvSpPr>
          <p:spPr>
            <a:xfrm>
              <a:off x="1796006" y="119255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85" name="pl785"/>
            <p:cNvSpPr/>
            <p:nvPr/>
          </p:nvSpPr>
          <p:spPr>
            <a:xfrm>
              <a:off x="1796006"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86" name="pl786"/>
            <p:cNvSpPr/>
            <p:nvPr/>
          </p:nvSpPr>
          <p:spPr>
            <a:xfrm>
              <a:off x="1796006" y="1179182"/>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787" name="pl787"/>
            <p:cNvSpPr/>
            <p:nvPr/>
          </p:nvSpPr>
          <p:spPr>
            <a:xfrm>
              <a:off x="1796006"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88" name="pl788"/>
            <p:cNvSpPr/>
            <p:nvPr/>
          </p:nvSpPr>
          <p:spPr>
            <a:xfrm>
              <a:off x="1796006" y="1152448"/>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789" name="pl789"/>
            <p:cNvSpPr/>
            <p:nvPr/>
          </p:nvSpPr>
          <p:spPr>
            <a:xfrm>
              <a:off x="1796006"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90" name="pl790"/>
            <p:cNvSpPr/>
            <p:nvPr/>
          </p:nvSpPr>
          <p:spPr>
            <a:xfrm>
              <a:off x="1796006" y="1212600"/>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791" name="pl791"/>
            <p:cNvSpPr/>
            <p:nvPr/>
          </p:nvSpPr>
          <p:spPr>
            <a:xfrm>
              <a:off x="1796006" y="1199233"/>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792" name="pl792"/>
            <p:cNvSpPr/>
            <p:nvPr/>
          </p:nvSpPr>
          <p:spPr>
            <a:xfrm>
              <a:off x="1796006" y="121928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793" name="pl793"/>
            <p:cNvSpPr/>
            <p:nvPr/>
          </p:nvSpPr>
          <p:spPr>
            <a:xfrm>
              <a:off x="1796006" y="119255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794" name="pl794"/>
            <p:cNvSpPr/>
            <p:nvPr/>
          </p:nvSpPr>
          <p:spPr>
            <a:xfrm>
              <a:off x="1796006" y="1212600"/>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795" name="pl795"/>
            <p:cNvSpPr/>
            <p:nvPr/>
          </p:nvSpPr>
          <p:spPr>
            <a:xfrm>
              <a:off x="1796006" y="120591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796" name="pl796"/>
            <p:cNvSpPr/>
            <p:nvPr/>
          </p:nvSpPr>
          <p:spPr>
            <a:xfrm>
              <a:off x="1796006" y="1179182"/>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797" name="pl797"/>
            <p:cNvSpPr/>
            <p:nvPr/>
          </p:nvSpPr>
          <p:spPr>
            <a:xfrm>
              <a:off x="1796006" y="119255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798" name="pl798"/>
            <p:cNvSpPr/>
            <p:nvPr/>
          </p:nvSpPr>
          <p:spPr>
            <a:xfrm>
              <a:off x="1796006" y="1212600"/>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799" name="pl799"/>
            <p:cNvSpPr/>
            <p:nvPr/>
          </p:nvSpPr>
          <p:spPr>
            <a:xfrm>
              <a:off x="1796006" y="1212600"/>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800" name="pl800"/>
            <p:cNvSpPr/>
            <p:nvPr/>
          </p:nvSpPr>
          <p:spPr>
            <a:xfrm>
              <a:off x="1796006" y="1199233"/>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801" name="pl801"/>
            <p:cNvSpPr/>
            <p:nvPr/>
          </p:nvSpPr>
          <p:spPr>
            <a:xfrm>
              <a:off x="1796006" y="1212600"/>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802" name="pl802"/>
            <p:cNvSpPr/>
            <p:nvPr/>
          </p:nvSpPr>
          <p:spPr>
            <a:xfrm>
              <a:off x="1796006" y="119255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803" name="pl803"/>
            <p:cNvSpPr/>
            <p:nvPr/>
          </p:nvSpPr>
          <p:spPr>
            <a:xfrm>
              <a:off x="1796006" y="1199233"/>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804" name="pl804"/>
            <p:cNvSpPr/>
            <p:nvPr/>
          </p:nvSpPr>
          <p:spPr>
            <a:xfrm>
              <a:off x="1796006" y="1179182"/>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805" name="pl805"/>
            <p:cNvSpPr/>
            <p:nvPr/>
          </p:nvSpPr>
          <p:spPr>
            <a:xfrm>
              <a:off x="1796006"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806" name="pl806"/>
            <p:cNvSpPr/>
            <p:nvPr/>
          </p:nvSpPr>
          <p:spPr>
            <a:xfrm>
              <a:off x="1796006" y="1199233"/>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40651" cap="flat">
              <a:solidFill>
                <a:srgbClr val="000000">
                  <a:alpha val="100000"/>
                </a:srgbClr>
              </a:solidFill>
              <a:prstDash val="solid"/>
              <a:round/>
            </a:ln>
          </p:spPr>
          <p:txBody>
            <a:bodyPr/>
            <a:lstStyle/>
            <a:p/>
          </p:txBody>
        </p:sp>
        <p:sp>
          <p:nvSpPr>
            <p:cNvPr id="807" name="pl807"/>
            <p:cNvSpPr/>
            <p:nvPr/>
          </p:nvSpPr>
          <p:spPr>
            <a:xfrm>
              <a:off x="1796006" y="1199233"/>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F47A5D">
                  <a:alpha val="100000"/>
                </a:srgbClr>
              </a:solidFill>
              <a:prstDash val="solid"/>
              <a:round/>
            </a:ln>
          </p:spPr>
          <p:txBody>
            <a:bodyPr/>
            <a:lstStyle/>
            <a:p/>
          </p:txBody>
        </p:sp>
        <p:sp>
          <p:nvSpPr>
            <p:cNvPr id="808" name="pl808"/>
            <p:cNvSpPr/>
            <p:nvPr/>
          </p:nvSpPr>
          <p:spPr>
            <a:xfrm>
              <a:off x="1751164" y="122596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809" name="tx809"/>
            <p:cNvSpPr/>
            <p:nvPr/>
          </p:nvSpPr>
          <p:spPr>
            <a:xfrm>
              <a:off x="1765861" y="103627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810" name="tx810"/>
            <p:cNvSpPr/>
            <p:nvPr/>
          </p:nvSpPr>
          <p:spPr>
            <a:xfrm>
              <a:off x="1945230" y="104126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811" name="tx811"/>
            <p:cNvSpPr/>
            <p:nvPr/>
          </p:nvSpPr>
          <p:spPr>
            <a:xfrm>
              <a:off x="2124599" y="10493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812" name="tx812"/>
            <p:cNvSpPr/>
            <p:nvPr/>
          </p:nvSpPr>
          <p:spPr>
            <a:xfrm>
              <a:off x="2303969" y="1056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13" name="tx813"/>
            <p:cNvSpPr/>
            <p:nvPr/>
          </p:nvSpPr>
          <p:spPr>
            <a:xfrm>
              <a:off x="2483338"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14" name="tx814"/>
            <p:cNvSpPr/>
            <p:nvPr/>
          </p:nvSpPr>
          <p:spPr>
            <a:xfrm>
              <a:off x="2662707" y="10493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815" name="rc815"/>
            <p:cNvSpPr/>
            <p:nvPr/>
          </p:nvSpPr>
          <p:spPr>
            <a:xfrm>
              <a:off x="1751164" y="1527128"/>
              <a:ext cx="986530" cy="367596"/>
            </a:xfrm>
            <a:prstGeom prst="rect">
              <a:avLst/>
            </a:prstGeom>
            <a:solidFill>
              <a:srgbClr val="EBEBEB">
                <a:alpha val="100000"/>
              </a:srgbClr>
            </a:solidFill>
          </p:spPr>
          <p:txBody>
            <a:bodyPr/>
            <a:lstStyle/>
            <a:p/>
          </p:txBody>
        </p:sp>
        <p:sp>
          <p:nvSpPr>
            <p:cNvPr id="816" name="pl816"/>
            <p:cNvSpPr/>
            <p:nvPr/>
          </p:nvSpPr>
          <p:spPr>
            <a:xfrm>
              <a:off x="1751164" y="17944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17" name="pl817"/>
            <p:cNvSpPr/>
            <p:nvPr/>
          </p:nvSpPr>
          <p:spPr>
            <a:xfrm>
              <a:off x="1751164" y="162738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18" name="pl818"/>
            <p:cNvSpPr/>
            <p:nvPr/>
          </p:nvSpPr>
          <p:spPr>
            <a:xfrm>
              <a:off x="1885691"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19" name="pl819"/>
            <p:cNvSpPr/>
            <p:nvPr/>
          </p:nvSpPr>
          <p:spPr>
            <a:xfrm>
              <a:off x="2065060"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20" name="pl820"/>
            <p:cNvSpPr/>
            <p:nvPr/>
          </p:nvSpPr>
          <p:spPr>
            <a:xfrm>
              <a:off x="224442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21" name="pl821"/>
            <p:cNvSpPr/>
            <p:nvPr/>
          </p:nvSpPr>
          <p:spPr>
            <a:xfrm>
              <a:off x="242379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22" name="pl822"/>
            <p:cNvSpPr/>
            <p:nvPr/>
          </p:nvSpPr>
          <p:spPr>
            <a:xfrm>
              <a:off x="260316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23" name="pl823"/>
            <p:cNvSpPr/>
            <p:nvPr/>
          </p:nvSpPr>
          <p:spPr>
            <a:xfrm>
              <a:off x="1751164" y="187801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824" name="pl824"/>
            <p:cNvSpPr/>
            <p:nvPr/>
          </p:nvSpPr>
          <p:spPr>
            <a:xfrm>
              <a:off x="1751164" y="171092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825" name="pl825"/>
            <p:cNvSpPr/>
            <p:nvPr/>
          </p:nvSpPr>
          <p:spPr>
            <a:xfrm>
              <a:off x="1751164" y="154383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826" name="pl826"/>
            <p:cNvSpPr/>
            <p:nvPr/>
          </p:nvSpPr>
          <p:spPr>
            <a:xfrm>
              <a:off x="1796006"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27" name="pl827"/>
            <p:cNvSpPr/>
            <p:nvPr/>
          </p:nvSpPr>
          <p:spPr>
            <a:xfrm>
              <a:off x="197537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28" name="pl828"/>
            <p:cNvSpPr/>
            <p:nvPr/>
          </p:nvSpPr>
          <p:spPr>
            <a:xfrm>
              <a:off x="215474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29" name="pl829"/>
            <p:cNvSpPr/>
            <p:nvPr/>
          </p:nvSpPr>
          <p:spPr>
            <a:xfrm>
              <a:off x="233411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30" name="pl830"/>
            <p:cNvSpPr/>
            <p:nvPr/>
          </p:nvSpPr>
          <p:spPr>
            <a:xfrm>
              <a:off x="251348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31" name="pl831"/>
            <p:cNvSpPr/>
            <p:nvPr/>
          </p:nvSpPr>
          <p:spPr>
            <a:xfrm>
              <a:off x="269285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32" name="pl832"/>
            <p:cNvSpPr/>
            <p:nvPr/>
          </p:nvSpPr>
          <p:spPr>
            <a:xfrm>
              <a:off x="1796006"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833" name="pl833"/>
            <p:cNvSpPr/>
            <p:nvPr/>
          </p:nvSpPr>
          <p:spPr>
            <a:xfrm>
              <a:off x="1796006" y="1857965"/>
              <a:ext cx="896845" cy="6683"/>
            </a:xfrm>
            <a:custGeom>
              <a:avLst/>
              <a:pathLst>
                <a:path w="896845" h="6683">
                  <a:moveTo>
                    <a:pt x="0" y="6683"/>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834" name="pl834"/>
            <p:cNvSpPr/>
            <p:nvPr/>
          </p:nvSpPr>
          <p:spPr>
            <a:xfrm>
              <a:off x="1796006" y="187133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835" name="pl835"/>
            <p:cNvSpPr/>
            <p:nvPr/>
          </p:nvSpPr>
          <p:spPr>
            <a:xfrm>
              <a:off x="1796006" y="1851281"/>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836" name="pl836"/>
            <p:cNvSpPr/>
            <p:nvPr/>
          </p:nvSpPr>
          <p:spPr>
            <a:xfrm>
              <a:off x="1796006" y="1851281"/>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837" name="pl837"/>
            <p:cNvSpPr/>
            <p:nvPr/>
          </p:nvSpPr>
          <p:spPr>
            <a:xfrm>
              <a:off x="1796006" y="1804496"/>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838" name="pl838"/>
            <p:cNvSpPr/>
            <p:nvPr/>
          </p:nvSpPr>
          <p:spPr>
            <a:xfrm>
              <a:off x="1796006" y="178444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839" name="pl839"/>
            <p:cNvSpPr/>
            <p:nvPr/>
          </p:nvSpPr>
          <p:spPr>
            <a:xfrm>
              <a:off x="1796006" y="187133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840" name="pl840"/>
            <p:cNvSpPr/>
            <p:nvPr/>
          </p:nvSpPr>
          <p:spPr>
            <a:xfrm>
              <a:off x="1796006" y="183123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841" name="pl841"/>
            <p:cNvSpPr/>
            <p:nvPr/>
          </p:nvSpPr>
          <p:spPr>
            <a:xfrm>
              <a:off x="1796006" y="187133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842" name="pl842"/>
            <p:cNvSpPr/>
            <p:nvPr/>
          </p:nvSpPr>
          <p:spPr>
            <a:xfrm>
              <a:off x="1796006"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43" name="pl843"/>
            <p:cNvSpPr/>
            <p:nvPr/>
          </p:nvSpPr>
          <p:spPr>
            <a:xfrm>
              <a:off x="1796006" y="185796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44" name="pl844"/>
            <p:cNvSpPr/>
            <p:nvPr/>
          </p:nvSpPr>
          <p:spPr>
            <a:xfrm>
              <a:off x="1796006" y="185796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845" name="pl845"/>
            <p:cNvSpPr/>
            <p:nvPr/>
          </p:nvSpPr>
          <p:spPr>
            <a:xfrm>
              <a:off x="1796006" y="184459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846" name="pl846"/>
            <p:cNvSpPr/>
            <p:nvPr/>
          </p:nvSpPr>
          <p:spPr>
            <a:xfrm>
              <a:off x="1796006" y="1837914"/>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847" name="pl847"/>
            <p:cNvSpPr/>
            <p:nvPr/>
          </p:nvSpPr>
          <p:spPr>
            <a:xfrm>
              <a:off x="1796006" y="185796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48" name="pl848"/>
            <p:cNvSpPr/>
            <p:nvPr/>
          </p:nvSpPr>
          <p:spPr>
            <a:xfrm>
              <a:off x="1796006" y="184459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849" name="pl849"/>
            <p:cNvSpPr/>
            <p:nvPr/>
          </p:nvSpPr>
          <p:spPr>
            <a:xfrm>
              <a:off x="1796006" y="187133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50" name="pl850"/>
            <p:cNvSpPr/>
            <p:nvPr/>
          </p:nvSpPr>
          <p:spPr>
            <a:xfrm>
              <a:off x="1796006"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51" name="pl851"/>
            <p:cNvSpPr/>
            <p:nvPr/>
          </p:nvSpPr>
          <p:spPr>
            <a:xfrm>
              <a:off x="1796006" y="1817863"/>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852" name="pl852"/>
            <p:cNvSpPr/>
            <p:nvPr/>
          </p:nvSpPr>
          <p:spPr>
            <a:xfrm>
              <a:off x="1796006" y="185796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53" name="pl853"/>
            <p:cNvSpPr/>
            <p:nvPr/>
          </p:nvSpPr>
          <p:spPr>
            <a:xfrm>
              <a:off x="1796006" y="183123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54" name="pl854"/>
            <p:cNvSpPr/>
            <p:nvPr/>
          </p:nvSpPr>
          <p:spPr>
            <a:xfrm>
              <a:off x="1796006"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55" name="pl855"/>
            <p:cNvSpPr/>
            <p:nvPr/>
          </p:nvSpPr>
          <p:spPr>
            <a:xfrm>
              <a:off x="1796006"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56" name="pl856"/>
            <p:cNvSpPr/>
            <p:nvPr/>
          </p:nvSpPr>
          <p:spPr>
            <a:xfrm>
              <a:off x="1796006" y="1837914"/>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857" name="pl857"/>
            <p:cNvSpPr/>
            <p:nvPr/>
          </p:nvSpPr>
          <p:spPr>
            <a:xfrm>
              <a:off x="1796006" y="183123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858" name="pl858"/>
            <p:cNvSpPr/>
            <p:nvPr/>
          </p:nvSpPr>
          <p:spPr>
            <a:xfrm>
              <a:off x="1796006"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59" name="pl859"/>
            <p:cNvSpPr/>
            <p:nvPr/>
          </p:nvSpPr>
          <p:spPr>
            <a:xfrm>
              <a:off x="1796006" y="185796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860" name="pl860"/>
            <p:cNvSpPr/>
            <p:nvPr/>
          </p:nvSpPr>
          <p:spPr>
            <a:xfrm>
              <a:off x="1796006" y="1864648"/>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861" name="pl861"/>
            <p:cNvSpPr/>
            <p:nvPr/>
          </p:nvSpPr>
          <p:spPr>
            <a:xfrm>
              <a:off x="1796006" y="182454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862" name="pl862"/>
            <p:cNvSpPr/>
            <p:nvPr/>
          </p:nvSpPr>
          <p:spPr>
            <a:xfrm>
              <a:off x="1796006" y="1851281"/>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863" name="pl863"/>
            <p:cNvSpPr/>
            <p:nvPr/>
          </p:nvSpPr>
          <p:spPr>
            <a:xfrm>
              <a:off x="1796006" y="1851281"/>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864" name="pl864"/>
            <p:cNvSpPr/>
            <p:nvPr/>
          </p:nvSpPr>
          <p:spPr>
            <a:xfrm>
              <a:off x="1796006"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65" name="pl865"/>
            <p:cNvSpPr/>
            <p:nvPr/>
          </p:nvSpPr>
          <p:spPr>
            <a:xfrm>
              <a:off x="1796006" y="1864648"/>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866" name="pl866"/>
            <p:cNvSpPr/>
            <p:nvPr/>
          </p:nvSpPr>
          <p:spPr>
            <a:xfrm>
              <a:off x="1796006"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67" name="pl867"/>
            <p:cNvSpPr/>
            <p:nvPr/>
          </p:nvSpPr>
          <p:spPr>
            <a:xfrm>
              <a:off x="1796006" y="1817863"/>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868" name="pl868"/>
            <p:cNvSpPr/>
            <p:nvPr/>
          </p:nvSpPr>
          <p:spPr>
            <a:xfrm>
              <a:off x="1796006" y="184459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869" name="pl869"/>
            <p:cNvSpPr/>
            <p:nvPr/>
          </p:nvSpPr>
          <p:spPr>
            <a:xfrm>
              <a:off x="1796006" y="184459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870" name="pl870"/>
            <p:cNvSpPr/>
            <p:nvPr/>
          </p:nvSpPr>
          <p:spPr>
            <a:xfrm>
              <a:off x="1796006" y="185796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871" name="pl871"/>
            <p:cNvSpPr/>
            <p:nvPr/>
          </p:nvSpPr>
          <p:spPr>
            <a:xfrm>
              <a:off x="1796006"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72" name="pl872"/>
            <p:cNvSpPr/>
            <p:nvPr/>
          </p:nvSpPr>
          <p:spPr>
            <a:xfrm>
              <a:off x="1796006" y="184459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873" name="pl873"/>
            <p:cNvSpPr/>
            <p:nvPr/>
          </p:nvSpPr>
          <p:spPr>
            <a:xfrm>
              <a:off x="1796006" y="1710926"/>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874" name="pl874"/>
            <p:cNvSpPr/>
            <p:nvPr/>
          </p:nvSpPr>
          <p:spPr>
            <a:xfrm>
              <a:off x="1796006" y="184459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75" name="pl875"/>
            <p:cNvSpPr/>
            <p:nvPr/>
          </p:nvSpPr>
          <p:spPr>
            <a:xfrm>
              <a:off x="1796006"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76" name="pl876"/>
            <p:cNvSpPr/>
            <p:nvPr/>
          </p:nvSpPr>
          <p:spPr>
            <a:xfrm>
              <a:off x="1796006" y="183123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877" name="pl877"/>
            <p:cNvSpPr/>
            <p:nvPr/>
          </p:nvSpPr>
          <p:spPr>
            <a:xfrm>
              <a:off x="1796006"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78" name="pl878"/>
            <p:cNvSpPr/>
            <p:nvPr/>
          </p:nvSpPr>
          <p:spPr>
            <a:xfrm>
              <a:off x="1796006" y="1804496"/>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879" name="pl879"/>
            <p:cNvSpPr/>
            <p:nvPr/>
          </p:nvSpPr>
          <p:spPr>
            <a:xfrm>
              <a:off x="1796006"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80" name="pl880"/>
            <p:cNvSpPr/>
            <p:nvPr/>
          </p:nvSpPr>
          <p:spPr>
            <a:xfrm>
              <a:off x="1796006" y="1864648"/>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881" name="pl881"/>
            <p:cNvSpPr/>
            <p:nvPr/>
          </p:nvSpPr>
          <p:spPr>
            <a:xfrm>
              <a:off x="1796006" y="1851281"/>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882" name="pl882"/>
            <p:cNvSpPr/>
            <p:nvPr/>
          </p:nvSpPr>
          <p:spPr>
            <a:xfrm>
              <a:off x="1796006" y="187133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883" name="pl883"/>
            <p:cNvSpPr/>
            <p:nvPr/>
          </p:nvSpPr>
          <p:spPr>
            <a:xfrm>
              <a:off x="1796006" y="184459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884" name="pl884"/>
            <p:cNvSpPr/>
            <p:nvPr/>
          </p:nvSpPr>
          <p:spPr>
            <a:xfrm>
              <a:off x="1796006" y="1864648"/>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885" name="pl885"/>
            <p:cNvSpPr/>
            <p:nvPr/>
          </p:nvSpPr>
          <p:spPr>
            <a:xfrm>
              <a:off x="1796006" y="185796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886" name="pl886"/>
            <p:cNvSpPr/>
            <p:nvPr/>
          </p:nvSpPr>
          <p:spPr>
            <a:xfrm>
              <a:off x="1796006" y="183123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887" name="pl887"/>
            <p:cNvSpPr/>
            <p:nvPr/>
          </p:nvSpPr>
          <p:spPr>
            <a:xfrm>
              <a:off x="1796006" y="184459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888" name="pl888"/>
            <p:cNvSpPr/>
            <p:nvPr/>
          </p:nvSpPr>
          <p:spPr>
            <a:xfrm>
              <a:off x="1796006" y="1864648"/>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889" name="pl889"/>
            <p:cNvSpPr/>
            <p:nvPr/>
          </p:nvSpPr>
          <p:spPr>
            <a:xfrm>
              <a:off x="1796006" y="1864648"/>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890" name="pl890"/>
            <p:cNvSpPr/>
            <p:nvPr/>
          </p:nvSpPr>
          <p:spPr>
            <a:xfrm>
              <a:off x="1796006" y="1851281"/>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891" name="pl891"/>
            <p:cNvSpPr/>
            <p:nvPr/>
          </p:nvSpPr>
          <p:spPr>
            <a:xfrm>
              <a:off x="1796006" y="1864648"/>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892" name="pl892"/>
            <p:cNvSpPr/>
            <p:nvPr/>
          </p:nvSpPr>
          <p:spPr>
            <a:xfrm>
              <a:off x="1796006" y="184459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893" name="pl893"/>
            <p:cNvSpPr/>
            <p:nvPr/>
          </p:nvSpPr>
          <p:spPr>
            <a:xfrm>
              <a:off x="1796006" y="1851281"/>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894" name="pl894"/>
            <p:cNvSpPr/>
            <p:nvPr/>
          </p:nvSpPr>
          <p:spPr>
            <a:xfrm>
              <a:off x="1796006" y="183123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895" name="pl895"/>
            <p:cNvSpPr/>
            <p:nvPr/>
          </p:nvSpPr>
          <p:spPr>
            <a:xfrm>
              <a:off x="1796006"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896" name="pl896"/>
            <p:cNvSpPr/>
            <p:nvPr/>
          </p:nvSpPr>
          <p:spPr>
            <a:xfrm>
              <a:off x="1796006" y="1857965"/>
              <a:ext cx="896845" cy="6683"/>
            </a:xfrm>
            <a:custGeom>
              <a:avLst/>
              <a:pathLst>
                <a:path w="896845" h="6683">
                  <a:moveTo>
                    <a:pt x="0" y="6683"/>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897" name="pl897"/>
            <p:cNvSpPr/>
            <p:nvPr/>
          </p:nvSpPr>
          <p:spPr>
            <a:xfrm>
              <a:off x="1796006" y="185796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C29B00">
                  <a:alpha val="100000"/>
                </a:srgbClr>
              </a:solidFill>
              <a:prstDash val="solid"/>
              <a:round/>
            </a:ln>
          </p:spPr>
          <p:txBody>
            <a:bodyPr/>
            <a:lstStyle/>
            <a:p/>
          </p:txBody>
        </p:sp>
        <p:sp>
          <p:nvSpPr>
            <p:cNvPr id="898" name="pl898"/>
            <p:cNvSpPr/>
            <p:nvPr/>
          </p:nvSpPr>
          <p:spPr>
            <a:xfrm>
              <a:off x="1751164" y="187801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899" name="tx899"/>
            <p:cNvSpPr/>
            <p:nvPr/>
          </p:nvSpPr>
          <p:spPr>
            <a:xfrm>
              <a:off x="1765861" y="17013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00" name="tx900"/>
            <p:cNvSpPr/>
            <p:nvPr/>
          </p:nvSpPr>
          <p:spPr>
            <a:xfrm>
              <a:off x="1945230"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01" name="tx901"/>
            <p:cNvSpPr/>
            <p:nvPr/>
          </p:nvSpPr>
          <p:spPr>
            <a:xfrm>
              <a:off x="2124599"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02" name="tx902"/>
            <p:cNvSpPr/>
            <p:nvPr/>
          </p:nvSpPr>
          <p:spPr>
            <a:xfrm>
              <a:off x="2303969"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03" name="tx903"/>
            <p:cNvSpPr/>
            <p:nvPr/>
          </p:nvSpPr>
          <p:spPr>
            <a:xfrm>
              <a:off x="2483338"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04" name="tx904"/>
            <p:cNvSpPr/>
            <p:nvPr/>
          </p:nvSpPr>
          <p:spPr>
            <a:xfrm>
              <a:off x="2662707"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05" name="rc905"/>
            <p:cNvSpPr/>
            <p:nvPr/>
          </p:nvSpPr>
          <p:spPr>
            <a:xfrm>
              <a:off x="1751164" y="2179176"/>
              <a:ext cx="986530" cy="367596"/>
            </a:xfrm>
            <a:prstGeom prst="rect">
              <a:avLst/>
            </a:prstGeom>
            <a:solidFill>
              <a:srgbClr val="EBEBEB">
                <a:alpha val="100000"/>
              </a:srgbClr>
            </a:solidFill>
          </p:spPr>
          <p:txBody>
            <a:bodyPr/>
            <a:lstStyle/>
            <a:p/>
          </p:txBody>
        </p:sp>
        <p:sp>
          <p:nvSpPr>
            <p:cNvPr id="906" name="pl906"/>
            <p:cNvSpPr/>
            <p:nvPr/>
          </p:nvSpPr>
          <p:spPr>
            <a:xfrm>
              <a:off x="1751164" y="24465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07" name="pl907"/>
            <p:cNvSpPr/>
            <p:nvPr/>
          </p:nvSpPr>
          <p:spPr>
            <a:xfrm>
              <a:off x="1751164" y="227943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08" name="pl908"/>
            <p:cNvSpPr/>
            <p:nvPr/>
          </p:nvSpPr>
          <p:spPr>
            <a:xfrm>
              <a:off x="1885691"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09" name="pl909"/>
            <p:cNvSpPr/>
            <p:nvPr/>
          </p:nvSpPr>
          <p:spPr>
            <a:xfrm>
              <a:off x="2065060"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10" name="pl910"/>
            <p:cNvSpPr/>
            <p:nvPr/>
          </p:nvSpPr>
          <p:spPr>
            <a:xfrm>
              <a:off x="224442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11" name="pl911"/>
            <p:cNvSpPr/>
            <p:nvPr/>
          </p:nvSpPr>
          <p:spPr>
            <a:xfrm>
              <a:off x="242379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12" name="pl912"/>
            <p:cNvSpPr/>
            <p:nvPr/>
          </p:nvSpPr>
          <p:spPr>
            <a:xfrm>
              <a:off x="260316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13" name="pl913"/>
            <p:cNvSpPr/>
            <p:nvPr/>
          </p:nvSpPr>
          <p:spPr>
            <a:xfrm>
              <a:off x="1751164" y="253006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14" name="pl914"/>
            <p:cNvSpPr/>
            <p:nvPr/>
          </p:nvSpPr>
          <p:spPr>
            <a:xfrm>
              <a:off x="1751164" y="23629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15" name="pl915"/>
            <p:cNvSpPr/>
            <p:nvPr/>
          </p:nvSpPr>
          <p:spPr>
            <a:xfrm>
              <a:off x="1751164" y="219588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16" name="pl916"/>
            <p:cNvSpPr/>
            <p:nvPr/>
          </p:nvSpPr>
          <p:spPr>
            <a:xfrm>
              <a:off x="1796006"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17" name="pl917"/>
            <p:cNvSpPr/>
            <p:nvPr/>
          </p:nvSpPr>
          <p:spPr>
            <a:xfrm>
              <a:off x="197537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18" name="pl918"/>
            <p:cNvSpPr/>
            <p:nvPr/>
          </p:nvSpPr>
          <p:spPr>
            <a:xfrm>
              <a:off x="215474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19" name="pl919"/>
            <p:cNvSpPr/>
            <p:nvPr/>
          </p:nvSpPr>
          <p:spPr>
            <a:xfrm>
              <a:off x="233411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20" name="pl920"/>
            <p:cNvSpPr/>
            <p:nvPr/>
          </p:nvSpPr>
          <p:spPr>
            <a:xfrm>
              <a:off x="251348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21" name="pl921"/>
            <p:cNvSpPr/>
            <p:nvPr/>
          </p:nvSpPr>
          <p:spPr>
            <a:xfrm>
              <a:off x="269285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22" name="pl922"/>
            <p:cNvSpPr/>
            <p:nvPr/>
          </p:nvSpPr>
          <p:spPr>
            <a:xfrm>
              <a:off x="1796006"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923" name="pl923"/>
            <p:cNvSpPr/>
            <p:nvPr/>
          </p:nvSpPr>
          <p:spPr>
            <a:xfrm>
              <a:off x="1796006" y="246991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40651" cap="flat">
              <a:solidFill>
                <a:srgbClr val="BEBEBE">
                  <a:alpha val="69803"/>
                </a:srgbClr>
              </a:solidFill>
              <a:prstDash val="solid"/>
              <a:round/>
            </a:ln>
          </p:spPr>
          <p:txBody>
            <a:bodyPr/>
            <a:lstStyle/>
            <a:p/>
          </p:txBody>
        </p:sp>
        <p:sp>
          <p:nvSpPr>
            <p:cNvPr id="924" name="pl924"/>
            <p:cNvSpPr/>
            <p:nvPr/>
          </p:nvSpPr>
          <p:spPr>
            <a:xfrm>
              <a:off x="1796006" y="252338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925" name="pl925"/>
            <p:cNvSpPr/>
            <p:nvPr/>
          </p:nvSpPr>
          <p:spPr>
            <a:xfrm>
              <a:off x="1796006" y="2503329"/>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926" name="pl926"/>
            <p:cNvSpPr/>
            <p:nvPr/>
          </p:nvSpPr>
          <p:spPr>
            <a:xfrm>
              <a:off x="1796006" y="2503329"/>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927" name="pl927"/>
            <p:cNvSpPr/>
            <p:nvPr/>
          </p:nvSpPr>
          <p:spPr>
            <a:xfrm>
              <a:off x="1796006" y="2456544"/>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928" name="pl928"/>
            <p:cNvSpPr/>
            <p:nvPr/>
          </p:nvSpPr>
          <p:spPr>
            <a:xfrm>
              <a:off x="1796006" y="2436494"/>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929" name="pl929"/>
            <p:cNvSpPr/>
            <p:nvPr/>
          </p:nvSpPr>
          <p:spPr>
            <a:xfrm>
              <a:off x="1796006" y="2523380"/>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930" name="pl930"/>
            <p:cNvSpPr/>
            <p:nvPr/>
          </p:nvSpPr>
          <p:spPr>
            <a:xfrm>
              <a:off x="1796006" y="2483279"/>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931" name="pl931"/>
            <p:cNvSpPr/>
            <p:nvPr/>
          </p:nvSpPr>
          <p:spPr>
            <a:xfrm>
              <a:off x="1796006" y="2523380"/>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932" name="pl932"/>
            <p:cNvSpPr/>
            <p:nvPr/>
          </p:nvSpPr>
          <p:spPr>
            <a:xfrm>
              <a:off x="1796006"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33" name="pl933"/>
            <p:cNvSpPr/>
            <p:nvPr/>
          </p:nvSpPr>
          <p:spPr>
            <a:xfrm>
              <a:off x="1796006" y="2510013"/>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34" name="pl934"/>
            <p:cNvSpPr/>
            <p:nvPr/>
          </p:nvSpPr>
          <p:spPr>
            <a:xfrm>
              <a:off x="1796006" y="2510013"/>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935" name="pl935"/>
            <p:cNvSpPr/>
            <p:nvPr/>
          </p:nvSpPr>
          <p:spPr>
            <a:xfrm>
              <a:off x="1796006" y="2496646"/>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936" name="pl936"/>
            <p:cNvSpPr/>
            <p:nvPr/>
          </p:nvSpPr>
          <p:spPr>
            <a:xfrm>
              <a:off x="1796006" y="2489962"/>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937" name="pl937"/>
            <p:cNvSpPr/>
            <p:nvPr/>
          </p:nvSpPr>
          <p:spPr>
            <a:xfrm>
              <a:off x="1796006" y="2510013"/>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38" name="pl938"/>
            <p:cNvSpPr/>
            <p:nvPr/>
          </p:nvSpPr>
          <p:spPr>
            <a:xfrm>
              <a:off x="1796006" y="2496646"/>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939" name="pl939"/>
            <p:cNvSpPr/>
            <p:nvPr/>
          </p:nvSpPr>
          <p:spPr>
            <a:xfrm>
              <a:off x="1796006" y="2523380"/>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40" name="pl940"/>
            <p:cNvSpPr/>
            <p:nvPr/>
          </p:nvSpPr>
          <p:spPr>
            <a:xfrm>
              <a:off x="1796006"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41" name="pl941"/>
            <p:cNvSpPr/>
            <p:nvPr/>
          </p:nvSpPr>
          <p:spPr>
            <a:xfrm>
              <a:off x="1796006" y="246991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942" name="pl942"/>
            <p:cNvSpPr/>
            <p:nvPr/>
          </p:nvSpPr>
          <p:spPr>
            <a:xfrm>
              <a:off x="1796006" y="25100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43" name="pl943"/>
            <p:cNvSpPr/>
            <p:nvPr/>
          </p:nvSpPr>
          <p:spPr>
            <a:xfrm>
              <a:off x="1796006" y="2483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44" name="pl944"/>
            <p:cNvSpPr/>
            <p:nvPr/>
          </p:nvSpPr>
          <p:spPr>
            <a:xfrm>
              <a:off x="1796006"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45" name="pl945"/>
            <p:cNvSpPr/>
            <p:nvPr/>
          </p:nvSpPr>
          <p:spPr>
            <a:xfrm>
              <a:off x="1796006"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46" name="pl946"/>
            <p:cNvSpPr/>
            <p:nvPr/>
          </p:nvSpPr>
          <p:spPr>
            <a:xfrm>
              <a:off x="1796006" y="2489962"/>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947" name="pl947"/>
            <p:cNvSpPr/>
            <p:nvPr/>
          </p:nvSpPr>
          <p:spPr>
            <a:xfrm>
              <a:off x="1796006" y="248327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948" name="pl948"/>
            <p:cNvSpPr/>
            <p:nvPr/>
          </p:nvSpPr>
          <p:spPr>
            <a:xfrm>
              <a:off x="1796006"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49" name="pl949"/>
            <p:cNvSpPr/>
            <p:nvPr/>
          </p:nvSpPr>
          <p:spPr>
            <a:xfrm>
              <a:off x="1796006" y="2510013"/>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950" name="pl950"/>
            <p:cNvSpPr/>
            <p:nvPr/>
          </p:nvSpPr>
          <p:spPr>
            <a:xfrm>
              <a:off x="1796006" y="2516697"/>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951" name="pl951"/>
            <p:cNvSpPr/>
            <p:nvPr/>
          </p:nvSpPr>
          <p:spPr>
            <a:xfrm>
              <a:off x="1796006" y="2476595"/>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952" name="pl952"/>
            <p:cNvSpPr/>
            <p:nvPr/>
          </p:nvSpPr>
          <p:spPr>
            <a:xfrm>
              <a:off x="1796006" y="2503329"/>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953" name="pl953"/>
            <p:cNvSpPr/>
            <p:nvPr/>
          </p:nvSpPr>
          <p:spPr>
            <a:xfrm>
              <a:off x="1796006" y="2503329"/>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954" name="pl954"/>
            <p:cNvSpPr/>
            <p:nvPr/>
          </p:nvSpPr>
          <p:spPr>
            <a:xfrm>
              <a:off x="1796006"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55" name="pl955"/>
            <p:cNvSpPr/>
            <p:nvPr/>
          </p:nvSpPr>
          <p:spPr>
            <a:xfrm>
              <a:off x="1796006" y="2516697"/>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956" name="pl956"/>
            <p:cNvSpPr/>
            <p:nvPr/>
          </p:nvSpPr>
          <p:spPr>
            <a:xfrm>
              <a:off x="1796006"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57" name="pl957"/>
            <p:cNvSpPr/>
            <p:nvPr/>
          </p:nvSpPr>
          <p:spPr>
            <a:xfrm>
              <a:off x="1796006" y="2469912"/>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958" name="pl958"/>
            <p:cNvSpPr/>
            <p:nvPr/>
          </p:nvSpPr>
          <p:spPr>
            <a:xfrm>
              <a:off x="1796006" y="2496646"/>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959" name="pl959"/>
            <p:cNvSpPr/>
            <p:nvPr/>
          </p:nvSpPr>
          <p:spPr>
            <a:xfrm>
              <a:off x="1796006" y="2496646"/>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960" name="pl960"/>
            <p:cNvSpPr/>
            <p:nvPr/>
          </p:nvSpPr>
          <p:spPr>
            <a:xfrm>
              <a:off x="1796006" y="2510013"/>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961" name="pl961"/>
            <p:cNvSpPr/>
            <p:nvPr/>
          </p:nvSpPr>
          <p:spPr>
            <a:xfrm>
              <a:off x="1796006"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62" name="pl962"/>
            <p:cNvSpPr/>
            <p:nvPr/>
          </p:nvSpPr>
          <p:spPr>
            <a:xfrm>
              <a:off x="1796006" y="2496646"/>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963" name="pl963"/>
            <p:cNvSpPr/>
            <p:nvPr/>
          </p:nvSpPr>
          <p:spPr>
            <a:xfrm>
              <a:off x="1796006" y="2362974"/>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964" name="pl964"/>
            <p:cNvSpPr/>
            <p:nvPr/>
          </p:nvSpPr>
          <p:spPr>
            <a:xfrm>
              <a:off x="1796006" y="2496646"/>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65" name="pl965"/>
            <p:cNvSpPr/>
            <p:nvPr/>
          </p:nvSpPr>
          <p:spPr>
            <a:xfrm>
              <a:off x="1796006"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66" name="pl966"/>
            <p:cNvSpPr/>
            <p:nvPr/>
          </p:nvSpPr>
          <p:spPr>
            <a:xfrm>
              <a:off x="1796006" y="2483279"/>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967" name="pl967"/>
            <p:cNvSpPr/>
            <p:nvPr/>
          </p:nvSpPr>
          <p:spPr>
            <a:xfrm>
              <a:off x="1796006"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68" name="pl968"/>
            <p:cNvSpPr/>
            <p:nvPr/>
          </p:nvSpPr>
          <p:spPr>
            <a:xfrm>
              <a:off x="1796006" y="2456544"/>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969" name="pl969"/>
            <p:cNvSpPr/>
            <p:nvPr/>
          </p:nvSpPr>
          <p:spPr>
            <a:xfrm>
              <a:off x="1796006"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70" name="pl970"/>
            <p:cNvSpPr/>
            <p:nvPr/>
          </p:nvSpPr>
          <p:spPr>
            <a:xfrm>
              <a:off x="1796006" y="2516697"/>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971" name="pl971"/>
            <p:cNvSpPr/>
            <p:nvPr/>
          </p:nvSpPr>
          <p:spPr>
            <a:xfrm>
              <a:off x="1796006" y="2503329"/>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972" name="pl972"/>
            <p:cNvSpPr/>
            <p:nvPr/>
          </p:nvSpPr>
          <p:spPr>
            <a:xfrm>
              <a:off x="1796006" y="2523380"/>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973" name="pl973"/>
            <p:cNvSpPr/>
            <p:nvPr/>
          </p:nvSpPr>
          <p:spPr>
            <a:xfrm>
              <a:off x="1796006" y="2496646"/>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974" name="pl974"/>
            <p:cNvSpPr/>
            <p:nvPr/>
          </p:nvSpPr>
          <p:spPr>
            <a:xfrm>
              <a:off x="1796006" y="2516697"/>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975" name="pl975"/>
            <p:cNvSpPr/>
            <p:nvPr/>
          </p:nvSpPr>
          <p:spPr>
            <a:xfrm>
              <a:off x="1796006" y="2510013"/>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976" name="pl976"/>
            <p:cNvSpPr/>
            <p:nvPr/>
          </p:nvSpPr>
          <p:spPr>
            <a:xfrm>
              <a:off x="1796006" y="2483279"/>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977" name="pl977"/>
            <p:cNvSpPr/>
            <p:nvPr/>
          </p:nvSpPr>
          <p:spPr>
            <a:xfrm>
              <a:off x="1796006" y="2496646"/>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978" name="pl978"/>
            <p:cNvSpPr/>
            <p:nvPr/>
          </p:nvSpPr>
          <p:spPr>
            <a:xfrm>
              <a:off x="1796006" y="2516697"/>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979" name="pl979"/>
            <p:cNvSpPr/>
            <p:nvPr/>
          </p:nvSpPr>
          <p:spPr>
            <a:xfrm>
              <a:off x="1796006" y="251669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980" name="pl980"/>
            <p:cNvSpPr/>
            <p:nvPr/>
          </p:nvSpPr>
          <p:spPr>
            <a:xfrm>
              <a:off x="1796006" y="2503329"/>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981" name="pl981"/>
            <p:cNvSpPr/>
            <p:nvPr/>
          </p:nvSpPr>
          <p:spPr>
            <a:xfrm>
              <a:off x="1796006" y="251669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982" name="pl982"/>
            <p:cNvSpPr/>
            <p:nvPr/>
          </p:nvSpPr>
          <p:spPr>
            <a:xfrm>
              <a:off x="1796006" y="249664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983" name="pl983"/>
            <p:cNvSpPr/>
            <p:nvPr/>
          </p:nvSpPr>
          <p:spPr>
            <a:xfrm>
              <a:off x="1796006" y="2503329"/>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984" name="pl984"/>
            <p:cNvSpPr/>
            <p:nvPr/>
          </p:nvSpPr>
          <p:spPr>
            <a:xfrm>
              <a:off x="1796006" y="248327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985" name="pl985"/>
            <p:cNvSpPr/>
            <p:nvPr/>
          </p:nvSpPr>
          <p:spPr>
            <a:xfrm>
              <a:off x="1796006"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986" name="pl986"/>
            <p:cNvSpPr/>
            <p:nvPr/>
          </p:nvSpPr>
          <p:spPr>
            <a:xfrm>
              <a:off x="1796006" y="246991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40651" cap="flat">
              <a:solidFill>
                <a:srgbClr val="000000">
                  <a:alpha val="100000"/>
                </a:srgbClr>
              </a:solidFill>
              <a:prstDash val="solid"/>
              <a:round/>
            </a:ln>
          </p:spPr>
          <p:txBody>
            <a:bodyPr/>
            <a:lstStyle/>
            <a:p/>
          </p:txBody>
        </p:sp>
        <p:sp>
          <p:nvSpPr>
            <p:cNvPr id="987" name="pl987"/>
            <p:cNvSpPr/>
            <p:nvPr/>
          </p:nvSpPr>
          <p:spPr>
            <a:xfrm>
              <a:off x="1796006" y="246991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5CB300">
                  <a:alpha val="100000"/>
                </a:srgbClr>
              </a:solidFill>
              <a:prstDash val="solid"/>
              <a:round/>
            </a:ln>
          </p:spPr>
          <p:txBody>
            <a:bodyPr/>
            <a:lstStyle/>
            <a:p/>
          </p:txBody>
        </p:sp>
        <p:sp>
          <p:nvSpPr>
            <p:cNvPr id="988" name="pl988"/>
            <p:cNvSpPr/>
            <p:nvPr/>
          </p:nvSpPr>
          <p:spPr>
            <a:xfrm>
              <a:off x="1751164" y="253006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989" name="tx989"/>
            <p:cNvSpPr/>
            <p:nvPr/>
          </p:nvSpPr>
          <p:spPr>
            <a:xfrm>
              <a:off x="1765861" y="231199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990" name="tx990"/>
            <p:cNvSpPr/>
            <p:nvPr/>
          </p:nvSpPr>
          <p:spPr>
            <a:xfrm>
              <a:off x="1945230" y="2321328"/>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991" name="tx991"/>
            <p:cNvSpPr/>
            <p:nvPr/>
          </p:nvSpPr>
          <p:spPr>
            <a:xfrm>
              <a:off x="2124599" y="231199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992" name="tx992"/>
            <p:cNvSpPr/>
            <p:nvPr/>
          </p:nvSpPr>
          <p:spPr>
            <a:xfrm>
              <a:off x="2303969" y="23053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993" name="tx993"/>
            <p:cNvSpPr/>
            <p:nvPr/>
          </p:nvSpPr>
          <p:spPr>
            <a:xfrm>
              <a:off x="2483338" y="232536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994" name="tx994"/>
            <p:cNvSpPr/>
            <p:nvPr/>
          </p:nvSpPr>
          <p:spPr>
            <a:xfrm>
              <a:off x="2662707" y="232536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995" name="rc995"/>
            <p:cNvSpPr/>
            <p:nvPr/>
          </p:nvSpPr>
          <p:spPr>
            <a:xfrm>
              <a:off x="1751164" y="2831224"/>
              <a:ext cx="986530" cy="367596"/>
            </a:xfrm>
            <a:prstGeom prst="rect">
              <a:avLst/>
            </a:prstGeom>
            <a:solidFill>
              <a:srgbClr val="EBEBEB">
                <a:alpha val="100000"/>
              </a:srgbClr>
            </a:solidFill>
          </p:spPr>
          <p:txBody>
            <a:bodyPr/>
            <a:lstStyle/>
            <a:p/>
          </p:txBody>
        </p:sp>
        <p:sp>
          <p:nvSpPr>
            <p:cNvPr id="996" name="pl996"/>
            <p:cNvSpPr/>
            <p:nvPr/>
          </p:nvSpPr>
          <p:spPr>
            <a:xfrm>
              <a:off x="1751164" y="309856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97" name="pl997"/>
            <p:cNvSpPr/>
            <p:nvPr/>
          </p:nvSpPr>
          <p:spPr>
            <a:xfrm>
              <a:off x="1751164" y="29314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98" name="pl998"/>
            <p:cNvSpPr/>
            <p:nvPr/>
          </p:nvSpPr>
          <p:spPr>
            <a:xfrm>
              <a:off x="1885691"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99" name="pl999"/>
            <p:cNvSpPr/>
            <p:nvPr/>
          </p:nvSpPr>
          <p:spPr>
            <a:xfrm>
              <a:off x="2065060"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00" name="pl1000"/>
            <p:cNvSpPr/>
            <p:nvPr/>
          </p:nvSpPr>
          <p:spPr>
            <a:xfrm>
              <a:off x="224442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01" name="pl1001"/>
            <p:cNvSpPr/>
            <p:nvPr/>
          </p:nvSpPr>
          <p:spPr>
            <a:xfrm>
              <a:off x="242379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02" name="pl1002"/>
            <p:cNvSpPr/>
            <p:nvPr/>
          </p:nvSpPr>
          <p:spPr>
            <a:xfrm>
              <a:off x="260316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03" name="pl1003"/>
            <p:cNvSpPr/>
            <p:nvPr/>
          </p:nvSpPr>
          <p:spPr>
            <a:xfrm>
              <a:off x="1751164" y="31821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04" name="pl1004"/>
            <p:cNvSpPr/>
            <p:nvPr/>
          </p:nvSpPr>
          <p:spPr>
            <a:xfrm>
              <a:off x="1751164" y="301502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05" name="pl1005"/>
            <p:cNvSpPr/>
            <p:nvPr/>
          </p:nvSpPr>
          <p:spPr>
            <a:xfrm>
              <a:off x="1751164" y="284793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06" name="pl1006"/>
            <p:cNvSpPr/>
            <p:nvPr/>
          </p:nvSpPr>
          <p:spPr>
            <a:xfrm>
              <a:off x="1796006"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07" name="pl1007"/>
            <p:cNvSpPr/>
            <p:nvPr/>
          </p:nvSpPr>
          <p:spPr>
            <a:xfrm>
              <a:off x="197537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08" name="pl1008"/>
            <p:cNvSpPr/>
            <p:nvPr/>
          </p:nvSpPr>
          <p:spPr>
            <a:xfrm>
              <a:off x="215474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09" name="pl1009"/>
            <p:cNvSpPr/>
            <p:nvPr/>
          </p:nvSpPr>
          <p:spPr>
            <a:xfrm>
              <a:off x="233411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10" name="pl1010"/>
            <p:cNvSpPr/>
            <p:nvPr/>
          </p:nvSpPr>
          <p:spPr>
            <a:xfrm>
              <a:off x="251348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11" name="pl1011"/>
            <p:cNvSpPr/>
            <p:nvPr/>
          </p:nvSpPr>
          <p:spPr>
            <a:xfrm>
              <a:off x="269285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12" name="pl1012"/>
            <p:cNvSpPr/>
            <p:nvPr/>
          </p:nvSpPr>
          <p:spPr>
            <a:xfrm>
              <a:off x="1796006"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013" name="pl1013"/>
            <p:cNvSpPr/>
            <p:nvPr/>
          </p:nvSpPr>
          <p:spPr>
            <a:xfrm>
              <a:off x="1796006" y="3162061"/>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40651" cap="flat">
              <a:solidFill>
                <a:srgbClr val="BEBEBE">
                  <a:alpha val="69803"/>
                </a:srgbClr>
              </a:solidFill>
              <a:prstDash val="solid"/>
              <a:round/>
            </a:ln>
          </p:spPr>
          <p:txBody>
            <a:bodyPr/>
            <a:lstStyle/>
            <a:p/>
          </p:txBody>
        </p:sp>
        <p:sp>
          <p:nvSpPr>
            <p:cNvPr id="1014" name="pl1014"/>
            <p:cNvSpPr/>
            <p:nvPr/>
          </p:nvSpPr>
          <p:spPr>
            <a:xfrm>
              <a:off x="1796006" y="317542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015" name="pl1015"/>
            <p:cNvSpPr/>
            <p:nvPr/>
          </p:nvSpPr>
          <p:spPr>
            <a:xfrm>
              <a:off x="1796006" y="3155377"/>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1016" name="pl1016"/>
            <p:cNvSpPr/>
            <p:nvPr/>
          </p:nvSpPr>
          <p:spPr>
            <a:xfrm>
              <a:off x="1796006" y="3155377"/>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017" name="pl1017"/>
            <p:cNvSpPr/>
            <p:nvPr/>
          </p:nvSpPr>
          <p:spPr>
            <a:xfrm>
              <a:off x="1796006" y="3108592"/>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018" name="pl1018"/>
            <p:cNvSpPr/>
            <p:nvPr/>
          </p:nvSpPr>
          <p:spPr>
            <a:xfrm>
              <a:off x="1796006" y="3088542"/>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1019" name="pl1019"/>
            <p:cNvSpPr/>
            <p:nvPr/>
          </p:nvSpPr>
          <p:spPr>
            <a:xfrm>
              <a:off x="1796006" y="3175428"/>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1020" name="pl1020"/>
            <p:cNvSpPr/>
            <p:nvPr/>
          </p:nvSpPr>
          <p:spPr>
            <a:xfrm>
              <a:off x="1796006" y="3135327"/>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1021" name="pl1021"/>
            <p:cNvSpPr/>
            <p:nvPr/>
          </p:nvSpPr>
          <p:spPr>
            <a:xfrm>
              <a:off x="1796006" y="3175428"/>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022" name="pl1022"/>
            <p:cNvSpPr/>
            <p:nvPr/>
          </p:nvSpPr>
          <p:spPr>
            <a:xfrm>
              <a:off x="1796006"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23" name="pl1023"/>
            <p:cNvSpPr/>
            <p:nvPr/>
          </p:nvSpPr>
          <p:spPr>
            <a:xfrm>
              <a:off x="1796006" y="3162061"/>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24" name="pl1024"/>
            <p:cNvSpPr/>
            <p:nvPr/>
          </p:nvSpPr>
          <p:spPr>
            <a:xfrm>
              <a:off x="1796006" y="3162061"/>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025" name="pl1025"/>
            <p:cNvSpPr/>
            <p:nvPr/>
          </p:nvSpPr>
          <p:spPr>
            <a:xfrm>
              <a:off x="1796006" y="3148694"/>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1026" name="pl1026"/>
            <p:cNvSpPr/>
            <p:nvPr/>
          </p:nvSpPr>
          <p:spPr>
            <a:xfrm>
              <a:off x="1796006" y="3142010"/>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1027" name="pl1027"/>
            <p:cNvSpPr/>
            <p:nvPr/>
          </p:nvSpPr>
          <p:spPr>
            <a:xfrm>
              <a:off x="1796006" y="3162061"/>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28" name="pl1028"/>
            <p:cNvSpPr/>
            <p:nvPr/>
          </p:nvSpPr>
          <p:spPr>
            <a:xfrm>
              <a:off x="1796006" y="3148694"/>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1029" name="pl1029"/>
            <p:cNvSpPr/>
            <p:nvPr/>
          </p:nvSpPr>
          <p:spPr>
            <a:xfrm>
              <a:off x="1796006" y="3175428"/>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30" name="pl1030"/>
            <p:cNvSpPr/>
            <p:nvPr/>
          </p:nvSpPr>
          <p:spPr>
            <a:xfrm>
              <a:off x="1796006"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31" name="pl1031"/>
            <p:cNvSpPr/>
            <p:nvPr/>
          </p:nvSpPr>
          <p:spPr>
            <a:xfrm>
              <a:off x="1796006" y="3121960"/>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1032" name="pl1032"/>
            <p:cNvSpPr/>
            <p:nvPr/>
          </p:nvSpPr>
          <p:spPr>
            <a:xfrm>
              <a:off x="1796006" y="31620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33" name="pl1033"/>
            <p:cNvSpPr/>
            <p:nvPr/>
          </p:nvSpPr>
          <p:spPr>
            <a:xfrm>
              <a:off x="1796006" y="313532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34" name="pl1034"/>
            <p:cNvSpPr/>
            <p:nvPr/>
          </p:nvSpPr>
          <p:spPr>
            <a:xfrm>
              <a:off x="1796006"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35" name="pl1035"/>
            <p:cNvSpPr/>
            <p:nvPr/>
          </p:nvSpPr>
          <p:spPr>
            <a:xfrm>
              <a:off x="1796006"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36" name="pl1036"/>
            <p:cNvSpPr/>
            <p:nvPr/>
          </p:nvSpPr>
          <p:spPr>
            <a:xfrm>
              <a:off x="1796006" y="3142010"/>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037" name="pl1037"/>
            <p:cNvSpPr/>
            <p:nvPr/>
          </p:nvSpPr>
          <p:spPr>
            <a:xfrm>
              <a:off x="1796006" y="3135327"/>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1038" name="pl1038"/>
            <p:cNvSpPr/>
            <p:nvPr/>
          </p:nvSpPr>
          <p:spPr>
            <a:xfrm>
              <a:off x="1796006"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39" name="pl1039"/>
            <p:cNvSpPr/>
            <p:nvPr/>
          </p:nvSpPr>
          <p:spPr>
            <a:xfrm>
              <a:off x="1796006" y="3162061"/>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1040" name="pl1040"/>
            <p:cNvSpPr/>
            <p:nvPr/>
          </p:nvSpPr>
          <p:spPr>
            <a:xfrm>
              <a:off x="1796006" y="3168745"/>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1041" name="pl1041"/>
            <p:cNvSpPr/>
            <p:nvPr/>
          </p:nvSpPr>
          <p:spPr>
            <a:xfrm>
              <a:off x="1796006" y="3128643"/>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1042" name="pl1042"/>
            <p:cNvSpPr/>
            <p:nvPr/>
          </p:nvSpPr>
          <p:spPr>
            <a:xfrm>
              <a:off x="1796006" y="3155377"/>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1043" name="pl1043"/>
            <p:cNvSpPr/>
            <p:nvPr/>
          </p:nvSpPr>
          <p:spPr>
            <a:xfrm>
              <a:off x="1796006" y="3155377"/>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044" name="pl1044"/>
            <p:cNvSpPr/>
            <p:nvPr/>
          </p:nvSpPr>
          <p:spPr>
            <a:xfrm>
              <a:off x="1796006"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45" name="pl1045"/>
            <p:cNvSpPr/>
            <p:nvPr/>
          </p:nvSpPr>
          <p:spPr>
            <a:xfrm>
              <a:off x="1796006" y="3168745"/>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1046" name="pl1046"/>
            <p:cNvSpPr/>
            <p:nvPr/>
          </p:nvSpPr>
          <p:spPr>
            <a:xfrm>
              <a:off x="1796006"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47" name="pl1047"/>
            <p:cNvSpPr/>
            <p:nvPr/>
          </p:nvSpPr>
          <p:spPr>
            <a:xfrm>
              <a:off x="1796006" y="3121960"/>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1048" name="pl1048"/>
            <p:cNvSpPr/>
            <p:nvPr/>
          </p:nvSpPr>
          <p:spPr>
            <a:xfrm>
              <a:off x="1796006" y="3148694"/>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1049" name="pl1049"/>
            <p:cNvSpPr/>
            <p:nvPr/>
          </p:nvSpPr>
          <p:spPr>
            <a:xfrm>
              <a:off x="1796006" y="3148694"/>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050" name="pl1050"/>
            <p:cNvSpPr/>
            <p:nvPr/>
          </p:nvSpPr>
          <p:spPr>
            <a:xfrm>
              <a:off x="1796006" y="3162061"/>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1051" name="pl1051"/>
            <p:cNvSpPr/>
            <p:nvPr/>
          </p:nvSpPr>
          <p:spPr>
            <a:xfrm>
              <a:off x="1796006"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52" name="pl1052"/>
            <p:cNvSpPr/>
            <p:nvPr/>
          </p:nvSpPr>
          <p:spPr>
            <a:xfrm>
              <a:off x="1796006" y="3148694"/>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1053" name="pl1053"/>
            <p:cNvSpPr/>
            <p:nvPr/>
          </p:nvSpPr>
          <p:spPr>
            <a:xfrm>
              <a:off x="1796006" y="3015022"/>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1054" name="pl1054"/>
            <p:cNvSpPr/>
            <p:nvPr/>
          </p:nvSpPr>
          <p:spPr>
            <a:xfrm>
              <a:off x="1796006" y="3148694"/>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55" name="pl1055"/>
            <p:cNvSpPr/>
            <p:nvPr/>
          </p:nvSpPr>
          <p:spPr>
            <a:xfrm>
              <a:off x="1796006"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56" name="pl1056"/>
            <p:cNvSpPr/>
            <p:nvPr/>
          </p:nvSpPr>
          <p:spPr>
            <a:xfrm>
              <a:off x="1796006" y="3135327"/>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1057" name="pl1057"/>
            <p:cNvSpPr/>
            <p:nvPr/>
          </p:nvSpPr>
          <p:spPr>
            <a:xfrm>
              <a:off x="1796006"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58" name="pl1058"/>
            <p:cNvSpPr/>
            <p:nvPr/>
          </p:nvSpPr>
          <p:spPr>
            <a:xfrm>
              <a:off x="1796006" y="3108592"/>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1059" name="pl1059"/>
            <p:cNvSpPr/>
            <p:nvPr/>
          </p:nvSpPr>
          <p:spPr>
            <a:xfrm>
              <a:off x="1796006"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60" name="pl1060"/>
            <p:cNvSpPr/>
            <p:nvPr/>
          </p:nvSpPr>
          <p:spPr>
            <a:xfrm>
              <a:off x="1796006" y="3168745"/>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1061" name="pl1061"/>
            <p:cNvSpPr/>
            <p:nvPr/>
          </p:nvSpPr>
          <p:spPr>
            <a:xfrm>
              <a:off x="1796006" y="3155377"/>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1062" name="pl1062"/>
            <p:cNvSpPr/>
            <p:nvPr/>
          </p:nvSpPr>
          <p:spPr>
            <a:xfrm>
              <a:off x="1796006" y="3175428"/>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063" name="pl1063"/>
            <p:cNvSpPr/>
            <p:nvPr/>
          </p:nvSpPr>
          <p:spPr>
            <a:xfrm>
              <a:off x="1796006" y="3148694"/>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1064" name="pl1064"/>
            <p:cNvSpPr/>
            <p:nvPr/>
          </p:nvSpPr>
          <p:spPr>
            <a:xfrm>
              <a:off x="1796006" y="3168745"/>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1065" name="pl1065"/>
            <p:cNvSpPr/>
            <p:nvPr/>
          </p:nvSpPr>
          <p:spPr>
            <a:xfrm>
              <a:off x="1796006" y="3162061"/>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1066" name="pl1066"/>
            <p:cNvSpPr/>
            <p:nvPr/>
          </p:nvSpPr>
          <p:spPr>
            <a:xfrm>
              <a:off x="1796006" y="3135327"/>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1067" name="pl1067"/>
            <p:cNvSpPr/>
            <p:nvPr/>
          </p:nvSpPr>
          <p:spPr>
            <a:xfrm>
              <a:off x="1796006" y="3148694"/>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1068" name="pl1068"/>
            <p:cNvSpPr/>
            <p:nvPr/>
          </p:nvSpPr>
          <p:spPr>
            <a:xfrm>
              <a:off x="1796006" y="3168745"/>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069" name="pl1069"/>
            <p:cNvSpPr/>
            <p:nvPr/>
          </p:nvSpPr>
          <p:spPr>
            <a:xfrm>
              <a:off x="1796006" y="3168745"/>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1070" name="pl1070"/>
            <p:cNvSpPr/>
            <p:nvPr/>
          </p:nvSpPr>
          <p:spPr>
            <a:xfrm>
              <a:off x="1796006" y="3155377"/>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1071" name="pl1071"/>
            <p:cNvSpPr/>
            <p:nvPr/>
          </p:nvSpPr>
          <p:spPr>
            <a:xfrm>
              <a:off x="1796006" y="3168745"/>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072" name="pl1072"/>
            <p:cNvSpPr/>
            <p:nvPr/>
          </p:nvSpPr>
          <p:spPr>
            <a:xfrm>
              <a:off x="1796006" y="314869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073" name="pl1073"/>
            <p:cNvSpPr/>
            <p:nvPr/>
          </p:nvSpPr>
          <p:spPr>
            <a:xfrm>
              <a:off x="1796006" y="3155377"/>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074" name="pl1074"/>
            <p:cNvSpPr/>
            <p:nvPr/>
          </p:nvSpPr>
          <p:spPr>
            <a:xfrm>
              <a:off x="1796006" y="3135327"/>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1075" name="pl1075"/>
            <p:cNvSpPr/>
            <p:nvPr/>
          </p:nvSpPr>
          <p:spPr>
            <a:xfrm>
              <a:off x="1796006"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076" name="pl1076"/>
            <p:cNvSpPr/>
            <p:nvPr/>
          </p:nvSpPr>
          <p:spPr>
            <a:xfrm>
              <a:off x="1796006" y="3162061"/>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40651" cap="flat">
              <a:solidFill>
                <a:srgbClr val="000000">
                  <a:alpha val="100000"/>
                </a:srgbClr>
              </a:solidFill>
              <a:prstDash val="solid"/>
              <a:round/>
            </a:ln>
          </p:spPr>
          <p:txBody>
            <a:bodyPr/>
            <a:lstStyle/>
            <a:p/>
          </p:txBody>
        </p:sp>
        <p:sp>
          <p:nvSpPr>
            <p:cNvPr id="1077" name="pl1077"/>
            <p:cNvSpPr/>
            <p:nvPr/>
          </p:nvSpPr>
          <p:spPr>
            <a:xfrm>
              <a:off x="1796006" y="3162061"/>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00C085">
                  <a:alpha val="100000"/>
                </a:srgbClr>
              </a:solidFill>
              <a:prstDash val="solid"/>
              <a:round/>
            </a:ln>
          </p:spPr>
          <p:txBody>
            <a:bodyPr/>
            <a:lstStyle/>
            <a:p/>
          </p:txBody>
        </p:sp>
        <p:sp>
          <p:nvSpPr>
            <p:cNvPr id="1078" name="pl1078"/>
            <p:cNvSpPr/>
            <p:nvPr/>
          </p:nvSpPr>
          <p:spPr>
            <a:xfrm>
              <a:off x="1751164" y="318211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079" name="tx1079"/>
            <p:cNvSpPr/>
            <p:nvPr/>
          </p:nvSpPr>
          <p:spPr>
            <a:xfrm>
              <a:off x="1765861"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080" name="tx1080"/>
            <p:cNvSpPr/>
            <p:nvPr/>
          </p:nvSpPr>
          <p:spPr>
            <a:xfrm>
              <a:off x="1945230" y="300547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081" name="tx1081"/>
            <p:cNvSpPr/>
            <p:nvPr/>
          </p:nvSpPr>
          <p:spPr>
            <a:xfrm>
              <a:off x="2124599"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082" name="tx1082"/>
            <p:cNvSpPr/>
            <p:nvPr/>
          </p:nvSpPr>
          <p:spPr>
            <a:xfrm>
              <a:off x="2303969"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083" name="tx1083"/>
            <p:cNvSpPr/>
            <p:nvPr/>
          </p:nvSpPr>
          <p:spPr>
            <a:xfrm>
              <a:off x="2483338" y="299741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084" name="tx1084"/>
            <p:cNvSpPr/>
            <p:nvPr/>
          </p:nvSpPr>
          <p:spPr>
            <a:xfrm>
              <a:off x="2662707" y="299741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085" name="rc1085"/>
            <p:cNvSpPr/>
            <p:nvPr/>
          </p:nvSpPr>
          <p:spPr>
            <a:xfrm>
              <a:off x="1751164" y="3483272"/>
              <a:ext cx="986530" cy="367596"/>
            </a:xfrm>
            <a:prstGeom prst="rect">
              <a:avLst/>
            </a:prstGeom>
            <a:solidFill>
              <a:srgbClr val="EBEBEB">
                <a:alpha val="100000"/>
              </a:srgbClr>
            </a:solidFill>
          </p:spPr>
          <p:txBody>
            <a:bodyPr/>
            <a:lstStyle/>
            <a:p/>
          </p:txBody>
        </p:sp>
        <p:sp>
          <p:nvSpPr>
            <p:cNvPr id="1086" name="pl1086"/>
            <p:cNvSpPr/>
            <p:nvPr/>
          </p:nvSpPr>
          <p:spPr>
            <a:xfrm>
              <a:off x="1751164" y="375061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087" name="pl1087"/>
            <p:cNvSpPr/>
            <p:nvPr/>
          </p:nvSpPr>
          <p:spPr>
            <a:xfrm>
              <a:off x="1751164" y="35835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088" name="pl1088"/>
            <p:cNvSpPr/>
            <p:nvPr/>
          </p:nvSpPr>
          <p:spPr>
            <a:xfrm>
              <a:off x="1885691"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89" name="pl1089"/>
            <p:cNvSpPr/>
            <p:nvPr/>
          </p:nvSpPr>
          <p:spPr>
            <a:xfrm>
              <a:off x="2065060"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90" name="pl1090"/>
            <p:cNvSpPr/>
            <p:nvPr/>
          </p:nvSpPr>
          <p:spPr>
            <a:xfrm>
              <a:off x="224442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91" name="pl1091"/>
            <p:cNvSpPr/>
            <p:nvPr/>
          </p:nvSpPr>
          <p:spPr>
            <a:xfrm>
              <a:off x="242379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92" name="pl1092"/>
            <p:cNvSpPr/>
            <p:nvPr/>
          </p:nvSpPr>
          <p:spPr>
            <a:xfrm>
              <a:off x="260316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93" name="pl1093"/>
            <p:cNvSpPr/>
            <p:nvPr/>
          </p:nvSpPr>
          <p:spPr>
            <a:xfrm>
              <a:off x="1751164" y="383416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94" name="pl1094"/>
            <p:cNvSpPr/>
            <p:nvPr/>
          </p:nvSpPr>
          <p:spPr>
            <a:xfrm>
              <a:off x="1751164" y="3667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95" name="pl1095"/>
            <p:cNvSpPr/>
            <p:nvPr/>
          </p:nvSpPr>
          <p:spPr>
            <a:xfrm>
              <a:off x="1751164" y="34999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96" name="pl1096"/>
            <p:cNvSpPr/>
            <p:nvPr/>
          </p:nvSpPr>
          <p:spPr>
            <a:xfrm>
              <a:off x="1796006"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97" name="pl1097"/>
            <p:cNvSpPr/>
            <p:nvPr/>
          </p:nvSpPr>
          <p:spPr>
            <a:xfrm>
              <a:off x="197537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98" name="pl1098"/>
            <p:cNvSpPr/>
            <p:nvPr/>
          </p:nvSpPr>
          <p:spPr>
            <a:xfrm>
              <a:off x="215474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99" name="pl1099"/>
            <p:cNvSpPr/>
            <p:nvPr/>
          </p:nvSpPr>
          <p:spPr>
            <a:xfrm>
              <a:off x="233411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00" name="pl1100"/>
            <p:cNvSpPr/>
            <p:nvPr/>
          </p:nvSpPr>
          <p:spPr>
            <a:xfrm>
              <a:off x="251348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01" name="pl1101"/>
            <p:cNvSpPr/>
            <p:nvPr/>
          </p:nvSpPr>
          <p:spPr>
            <a:xfrm>
              <a:off x="269285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02" name="pl1102"/>
            <p:cNvSpPr/>
            <p:nvPr/>
          </p:nvSpPr>
          <p:spPr>
            <a:xfrm>
              <a:off x="1796006"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103" name="pl1103"/>
            <p:cNvSpPr/>
            <p:nvPr/>
          </p:nvSpPr>
          <p:spPr>
            <a:xfrm>
              <a:off x="1796006" y="3774008"/>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40651" cap="flat">
              <a:solidFill>
                <a:srgbClr val="BEBEBE">
                  <a:alpha val="69803"/>
                </a:srgbClr>
              </a:solidFill>
              <a:prstDash val="solid"/>
              <a:round/>
            </a:ln>
          </p:spPr>
          <p:txBody>
            <a:bodyPr/>
            <a:lstStyle/>
            <a:p/>
          </p:txBody>
        </p:sp>
        <p:sp>
          <p:nvSpPr>
            <p:cNvPr id="1104" name="pl1104"/>
            <p:cNvSpPr/>
            <p:nvPr/>
          </p:nvSpPr>
          <p:spPr>
            <a:xfrm>
              <a:off x="1796006" y="382747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105" name="pl1105"/>
            <p:cNvSpPr/>
            <p:nvPr/>
          </p:nvSpPr>
          <p:spPr>
            <a:xfrm>
              <a:off x="1796006" y="3807426"/>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1106" name="pl1106"/>
            <p:cNvSpPr/>
            <p:nvPr/>
          </p:nvSpPr>
          <p:spPr>
            <a:xfrm>
              <a:off x="1796006" y="380742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107" name="pl1107"/>
            <p:cNvSpPr/>
            <p:nvPr/>
          </p:nvSpPr>
          <p:spPr>
            <a:xfrm>
              <a:off x="1796006" y="3760641"/>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108" name="pl1108"/>
            <p:cNvSpPr/>
            <p:nvPr/>
          </p:nvSpPr>
          <p:spPr>
            <a:xfrm>
              <a:off x="1796006" y="3740590"/>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1109" name="pl1109"/>
            <p:cNvSpPr/>
            <p:nvPr/>
          </p:nvSpPr>
          <p:spPr>
            <a:xfrm>
              <a:off x="1796006" y="3827476"/>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1110" name="pl1110"/>
            <p:cNvSpPr/>
            <p:nvPr/>
          </p:nvSpPr>
          <p:spPr>
            <a:xfrm>
              <a:off x="1796006" y="3787375"/>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1111" name="pl1111"/>
            <p:cNvSpPr/>
            <p:nvPr/>
          </p:nvSpPr>
          <p:spPr>
            <a:xfrm>
              <a:off x="1796006" y="3827476"/>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112" name="pl1112"/>
            <p:cNvSpPr/>
            <p:nvPr/>
          </p:nvSpPr>
          <p:spPr>
            <a:xfrm>
              <a:off x="1796006"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13" name="pl1113"/>
            <p:cNvSpPr/>
            <p:nvPr/>
          </p:nvSpPr>
          <p:spPr>
            <a:xfrm>
              <a:off x="1796006" y="3814109"/>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14" name="pl1114"/>
            <p:cNvSpPr/>
            <p:nvPr/>
          </p:nvSpPr>
          <p:spPr>
            <a:xfrm>
              <a:off x="1796006" y="3814109"/>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115" name="pl1115"/>
            <p:cNvSpPr/>
            <p:nvPr/>
          </p:nvSpPr>
          <p:spPr>
            <a:xfrm>
              <a:off x="1796006" y="3800742"/>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1116" name="pl1116"/>
            <p:cNvSpPr/>
            <p:nvPr/>
          </p:nvSpPr>
          <p:spPr>
            <a:xfrm>
              <a:off x="1796006" y="3794058"/>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1117" name="pl1117"/>
            <p:cNvSpPr/>
            <p:nvPr/>
          </p:nvSpPr>
          <p:spPr>
            <a:xfrm>
              <a:off x="1796006" y="3814109"/>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18" name="pl1118"/>
            <p:cNvSpPr/>
            <p:nvPr/>
          </p:nvSpPr>
          <p:spPr>
            <a:xfrm>
              <a:off x="1796006" y="3800742"/>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1119" name="pl1119"/>
            <p:cNvSpPr/>
            <p:nvPr/>
          </p:nvSpPr>
          <p:spPr>
            <a:xfrm>
              <a:off x="1796006" y="3827476"/>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20" name="pl1120"/>
            <p:cNvSpPr/>
            <p:nvPr/>
          </p:nvSpPr>
          <p:spPr>
            <a:xfrm>
              <a:off x="1796006"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21" name="pl1121"/>
            <p:cNvSpPr/>
            <p:nvPr/>
          </p:nvSpPr>
          <p:spPr>
            <a:xfrm>
              <a:off x="1796006" y="3774008"/>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1122" name="pl1122"/>
            <p:cNvSpPr/>
            <p:nvPr/>
          </p:nvSpPr>
          <p:spPr>
            <a:xfrm>
              <a:off x="1796006" y="381410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23" name="pl1123"/>
            <p:cNvSpPr/>
            <p:nvPr/>
          </p:nvSpPr>
          <p:spPr>
            <a:xfrm>
              <a:off x="1796006" y="378737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24" name="pl1124"/>
            <p:cNvSpPr/>
            <p:nvPr/>
          </p:nvSpPr>
          <p:spPr>
            <a:xfrm>
              <a:off x="1796006"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25" name="pl1125"/>
            <p:cNvSpPr/>
            <p:nvPr/>
          </p:nvSpPr>
          <p:spPr>
            <a:xfrm>
              <a:off x="1796006"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26" name="pl1126"/>
            <p:cNvSpPr/>
            <p:nvPr/>
          </p:nvSpPr>
          <p:spPr>
            <a:xfrm>
              <a:off x="1796006" y="3794058"/>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127" name="pl1127"/>
            <p:cNvSpPr/>
            <p:nvPr/>
          </p:nvSpPr>
          <p:spPr>
            <a:xfrm>
              <a:off x="1796006" y="3787375"/>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1128" name="pl1128"/>
            <p:cNvSpPr/>
            <p:nvPr/>
          </p:nvSpPr>
          <p:spPr>
            <a:xfrm>
              <a:off x="1796006"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29" name="pl1129"/>
            <p:cNvSpPr/>
            <p:nvPr/>
          </p:nvSpPr>
          <p:spPr>
            <a:xfrm>
              <a:off x="1796006" y="3814109"/>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1130" name="pl1130"/>
            <p:cNvSpPr/>
            <p:nvPr/>
          </p:nvSpPr>
          <p:spPr>
            <a:xfrm>
              <a:off x="1796006" y="3820793"/>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1131" name="pl1131"/>
            <p:cNvSpPr/>
            <p:nvPr/>
          </p:nvSpPr>
          <p:spPr>
            <a:xfrm>
              <a:off x="1796006" y="3780691"/>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1132" name="pl1132"/>
            <p:cNvSpPr/>
            <p:nvPr/>
          </p:nvSpPr>
          <p:spPr>
            <a:xfrm>
              <a:off x="1796006" y="3807426"/>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1133" name="pl1133"/>
            <p:cNvSpPr/>
            <p:nvPr/>
          </p:nvSpPr>
          <p:spPr>
            <a:xfrm>
              <a:off x="1796006" y="3807426"/>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134" name="pl1134"/>
            <p:cNvSpPr/>
            <p:nvPr/>
          </p:nvSpPr>
          <p:spPr>
            <a:xfrm>
              <a:off x="1796006"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35" name="pl1135"/>
            <p:cNvSpPr/>
            <p:nvPr/>
          </p:nvSpPr>
          <p:spPr>
            <a:xfrm>
              <a:off x="1796006" y="3820793"/>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1136" name="pl1136"/>
            <p:cNvSpPr/>
            <p:nvPr/>
          </p:nvSpPr>
          <p:spPr>
            <a:xfrm>
              <a:off x="1796006"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37" name="pl1137"/>
            <p:cNvSpPr/>
            <p:nvPr/>
          </p:nvSpPr>
          <p:spPr>
            <a:xfrm>
              <a:off x="1796006" y="3774008"/>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1138" name="pl1138"/>
            <p:cNvSpPr/>
            <p:nvPr/>
          </p:nvSpPr>
          <p:spPr>
            <a:xfrm>
              <a:off x="1796006" y="3800742"/>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1139" name="pl1139"/>
            <p:cNvSpPr/>
            <p:nvPr/>
          </p:nvSpPr>
          <p:spPr>
            <a:xfrm>
              <a:off x="1796006" y="3800742"/>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140" name="pl1140"/>
            <p:cNvSpPr/>
            <p:nvPr/>
          </p:nvSpPr>
          <p:spPr>
            <a:xfrm>
              <a:off x="1796006" y="3814109"/>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1141" name="pl1141"/>
            <p:cNvSpPr/>
            <p:nvPr/>
          </p:nvSpPr>
          <p:spPr>
            <a:xfrm>
              <a:off x="1796006"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42" name="pl1142"/>
            <p:cNvSpPr/>
            <p:nvPr/>
          </p:nvSpPr>
          <p:spPr>
            <a:xfrm>
              <a:off x="1796006" y="3800742"/>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1143" name="pl1143"/>
            <p:cNvSpPr/>
            <p:nvPr/>
          </p:nvSpPr>
          <p:spPr>
            <a:xfrm>
              <a:off x="1796006" y="3667070"/>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1144" name="pl1144"/>
            <p:cNvSpPr/>
            <p:nvPr/>
          </p:nvSpPr>
          <p:spPr>
            <a:xfrm>
              <a:off x="1796006" y="3800742"/>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45" name="pl1145"/>
            <p:cNvSpPr/>
            <p:nvPr/>
          </p:nvSpPr>
          <p:spPr>
            <a:xfrm>
              <a:off x="1796006"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46" name="pl1146"/>
            <p:cNvSpPr/>
            <p:nvPr/>
          </p:nvSpPr>
          <p:spPr>
            <a:xfrm>
              <a:off x="1796006" y="3787375"/>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1147" name="pl1147"/>
            <p:cNvSpPr/>
            <p:nvPr/>
          </p:nvSpPr>
          <p:spPr>
            <a:xfrm>
              <a:off x="1796006"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48" name="pl1148"/>
            <p:cNvSpPr/>
            <p:nvPr/>
          </p:nvSpPr>
          <p:spPr>
            <a:xfrm>
              <a:off x="1796006" y="3760641"/>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1149" name="pl1149"/>
            <p:cNvSpPr/>
            <p:nvPr/>
          </p:nvSpPr>
          <p:spPr>
            <a:xfrm>
              <a:off x="1796006"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50" name="pl1150"/>
            <p:cNvSpPr/>
            <p:nvPr/>
          </p:nvSpPr>
          <p:spPr>
            <a:xfrm>
              <a:off x="1796006" y="3820793"/>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1151" name="pl1151"/>
            <p:cNvSpPr/>
            <p:nvPr/>
          </p:nvSpPr>
          <p:spPr>
            <a:xfrm>
              <a:off x="1796006" y="3807426"/>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1152" name="pl1152"/>
            <p:cNvSpPr/>
            <p:nvPr/>
          </p:nvSpPr>
          <p:spPr>
            <a:xfrm>
              <a:off x="1796006" y="3827476"/>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153" name="pl1153"/>
            <p:cNvSpPr/>
            <p:nvPr/>
          </p:nvSpPr>
          <p:spPr>
            <a:xfrm>
              <a:off x="1796006" y="3800742"/>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1154" name="pl1154"/>
            <p:cNvSpPr/>
            <p:nvPr/>
          </p:nvSpPr>
          <p:spPr>
            <a:xfrm>
              <a:off x="1796006" y="3820793"/>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1155" name="pl1155"/>
            <p:cNvSpPr/>
            <p:nvPr/>
          </p:nvSpPr>
          <p:spPr>
            <a:xfrm>
              <a:off x="1796006" y="3814109"/>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1156" name="pl1156"/>
            <p:cNvSpPr/>
            <p:nvPr/>
          </p:nvSpPr>
          <p:spPr>
            <a:xfrm>
              <a:off x="1796006" y="3787375"/>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1157" name="pl1157"/>
            <p:cNvSpPr/>
            <p:nvPr/>
          </p:nvSpPr>
          <p:spPr>
            <a:xfrm>
              <a:off x="1796006" y="3800742"/>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1158" name="pl1158"/>
            <p:cNvSpPr/>
            <p:nvPr/>
          </p:nvSpPr>
          <p:spPr>
            <a:xfrm>
              <a:off x="1796006" y="3820793"/>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159" name="pl1159"/>
            <p:cNvSpPr/>
            <p:nvPr/>
          </p:nvSpPr>
          <p:spPr>
            <a:xfrm>
              <a:off x="1796006" y="3820793"/>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1160" name="pl1160"/>
            <p:cNvSpPr/>
            <p:nvPr/>
          </p:nvSpPr>
          <p:spPr>
            <a:xfrm>
              <a:off x="1796006" y="3807426"/>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1161" name="pl1161"/>
            <p:cNvSpPr/>
            <p:nvPr/>
          </p:nvSpPr>
          <p:spPr>
            <a:xfrm>
              <a:off x="1796006" y="3820793"/>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162" name="pl1162"/>
            <p:cNvSpPr/>
            <p:nvPr/>
          </p:nvSpPr>
          <p:spPr>
            <a:xfrm>
              <a:off x="1796006" y="380074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163" name="pl1163"/>
            <p:cNvSpPr/>
            <p:nvPr/>
          </p:nvSpPr>
          <p:spPr>
            <a:xfrm>
              <a:off x="1796006" y="3807426"/>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164" name="pl1164"/>
            <p:cNvSpPr/>
            <p:nvPr/>
          </p:nvSpPr>
          <p:spPr>
            <a:xfrm>
              <a:off x="1796006" y="3787375"/>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1165" name="pl1165"/>
            <p:cNvSpPr/>
            <p:nvPr/>
          </p:nvSpPr>
          <p:spPr>
            <a:xfrm>
              <a:off x="1796006"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166" name="pl1166"/>
            <p:cNvSpPr/>
            <p:nvPr/>
          </p:nvSpPr>
          <p:spPr>
            <a:xfrm>
              <a:off x="1796006" y="3774008"/>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40651" cap="flat">
              <a:solidFill>
                <a:srgbClr val="000000">
                  <a:alpha val="100000"/>
                </a:srgbClr>
              </a:solidFill>
              <a:prstDash val="solid"/>
              <a:round/>
            </a:ln>
          </p:spPr>
          <p:txBody>
            <a:bodyPr/>
            <a:lstStyle/>
            <a:p/>
          </p:txBody>
        </p:sp>
        <p:sp>
          <p:nvSpPr>
            <p:cNvPr id="1167" name="pl1167"/>
            <p:cNvSpPr/>
            <p:nvPr/>
          </p:nvSpPr>
          <p:spPr>
            <a:xfrm>
              <a:off x="1796006" y="3774008"/>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00BBDC">
                  <a:alpha val="100000"/>
                </a:srgbClr>
              </a:solidFill>
              <a:prstDash val="solid"/>
              <a:round/>
            </a:ln>
          </p:spPr>
          <p:txBody>
            <a:bodyPr/>
            <a:lstStyle/>
            <a:p/>
          </p:txBody>
        </p:sp>
        <p:sp>
          <p:nvSpPr>
            <p:cNvPr id="1168" name="pl1168"/>
            <p:cNvSpPr/>
            <p:nvPr/>
          </p:nvSpPr>
          <p:spPr>
            <a:xfrm>
              <a:off x="1751164" y="383416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169" name="tx1169"/>
            <p:cNvSpPr/>
            <p:nvPr/>
          </p:nvSpPr>
          <p:spPr>
            <a:xfrm>
              <a:off x="1945230" y="364945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170" name="tx1170"/>
            <p:cNvSpPr/>
            <p:nvPr/>
          </p:nvSpPr>
          <p:spPr>
            <a:xfrm>
              <a:off x="2124599" y="364446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171" name="tx1171"/>
            <p:cNvSpPr/>
            <p:nvPr/>
          </p:nvSpPr>
          <p:spPr>
            <a:xfrm>
              <a:off x="2303969" y="366420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172" name="tx1172"/>
            <p:cNvSpPr/>
            <p:nvPr/>
          </p:nvSpPr>
          <p:spPr>
            <a:xfrm>
              <a:off x="2483338"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173" name="tx1173"/>
            <p:cNvSpPr/>
            <p:nvPr/>
          </p:nvSpPr>
          <p:spPr>
            <a:xfrm>
              <a:off x="2662707"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174" name="tx1174"/>
            <p:cNvSpPr/>
            <p:nvPr/>
          </p:nvSpPr>
          <p:spPr>
            <a:xfrm>
              <a:off x="1765861" y="36094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1175" name="rc1175"/>
            <p:cNvSpPr/>
            <p:nvPr/>
          </p:nvSpPr>
          <p:spPr>
            <a:xfrm>
              <a:off x="1751164" y="4135320"/>
              <a:ext cx="986530" cy="367596"/>
            </a:xfrm>
            <a:prstGeom prst="rect">
              <a:avLst/>
            </a:prstGeom>
            <a:solidFill>
              <a:srgbClr val="EBEBEB">
                <a:alpha val="100000"/>
              </a:srgbClr>
            </a:solidFill>
          </p:spPr>
          <p:txBody>
            <a:bodyPr/>
            <a:lstStyle/>
            <a:p/>
          </p:txBody>
        </p:sp>
        <p:sp>
          <p:nvSpPr>
            <p:cNvPr id="1176" name="pl1176"/>
            <p:cNvSpPr/>
            <p:nvPr/>
          </p:nvSpPr>
          <p:spPr>
            <a:xfrm>
              <a:off x="1751164" y="440266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177" name="pl1177"/>
            <p:cNvSpPr/>
            <p:nvPr/>
          </p:nvSpPr>
          <p:spPr>
            <a:xfrm>
              <a:off x="1751164" y="42355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178" name="pl1178"/>
            <p:cNvSpPr/>
            <p:nvPr/>
          </p:nvSpPr>
          <p:spPr>
            <a:xfrm>
              <a:off x="1885691"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79" name="pl1179"/>
            <p:cNvSpPr/>
            <p:nvPr/>
          </p:nvSpPr>
          <p:spPr>
            <a:xfrm>
              <a:off x="2065060"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80" name="pl1180"/>
            <p:cNvSpPr/>
            <p:nvPr/>
          </p:nvSpPr>
          <p:spPr>
            <a:xfrm>
              <a:off x="224442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81" name="pl1181"/>
            <p:cNvSpPr/>
            <p:nvPr/>
          </p:nvSpPr>
          <p:spPr>
            <a:xfrm>
              <a:off x="242379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82" name="pl1182"/>
            <p:cNvSpPr/>
            <p:nvPr/>
          </p:nvSpPr>
          <p:spPr>
            <a:xfrm>
              <a:off x="260316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83" name="pl1183"/>
            <p:cNvSpPr/>
            <p:nvPr/>
          </p:nvSpPr>
          <p:spPr>
            <a:xfrm>
              <a:off x="1751164" y="44862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184" name="pl1184"/>
            <p:cNvSpPr/>
            <p:nvPr/>
          </p:nvSpPr>
          <p:spPr>
            <a:xfrm>
              <a:off x="1751164" y="431911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185" name="pl1185"/>
            <p:cNvSpPr/>
            <p:nvPr/>
          </p:nvSpPr>
          <p:spPr>
            <a:xfrm>
              <a:off x="1751164" y="415202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186" name="pl1186"/>
            <p:cNvSpPr/>
            <p:nvPr/>
          </p:nvSpPr>
          <p:spPr>
            <a:xfrm>
              <a:off x="1796006"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87" name="pl1187"/>
            <p:cNvSpPr/>
            <p:nvPr/>
          </p:nvSpPr>
          <p:spPr>
            <a:xfrm>
              <a:off x="197537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88" name="pl1188"/>
            <p:cNvSpPr/>
            <p:nvPr/>
          </p:nvSpPr>
          <p:spPr>
            <a:xfrm>
              <a:off x="215474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89" name="pl1189"/>
            <p:cNvSpPr/>
            <p:nvPr/>
          </p:nvSpPr>
          <p:spPr>
            <a:xfrm>
              <a:off x="233411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90" name="pl1190"/>
            <p:cNvSpPr/>
            <p:nvPr/>
          </p:nvSpPr>
          <p:spPr>
            <a:xfrm>
              <a:off x="251348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91" name="pl1191"/>
            <p:cNvSpPr/>
            <p:nvPr/>
          </p:nvSpPr>
          <p:spPr>
            <a:xfrm>
              <a:off x="269285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92" name="pl1192"/>
            <p:cNvSpPr/>
            <p:nvPr/>
          </p:nvSpPr>
          <p:spPr>
            <a:xfrm>
              <a:off x="1796006"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193" name="pl1193"/>
            <p:cNvSpPr/>
            <p:nvPr/>
          </p:nvSpPr>
          <p:spPr>
            <a:xfrm>
              <a:off x="1796006" y="4486208"/>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1194" name="pl1194"/>
            <p:cNvSpPr/>
            <p:nvPr/>
          </p:nvSpPr>
          <p:spPr>
            <a:xfrm>
              <a:off x="1796006" y="447952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195" name="pl1195"/>
            <p:cNvSpPr/>
            <p:nvPr/>
          </p:nvSpPr>
          <p:spPr>
            <a:xfrm>
              <a:off x="1796006" y="4459474"/>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1196" name="pl1196"/>
            <p:cNvSpPr/>
            <p:nvPr/>
          </p:nvSpPr>
          <p:spPr>
            <a:xfrm>
              <a:off x="1796006" y="445947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197" name="pl1197"/>
            <p:cNvSpPr/>
            <p:nvPr/>
          </p:nvSpPr>
          <p:spPr>
            <a:xfrm>
              <a:off x="1796006" y="4412689"/>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198" name="pl1198"/>
            <p:cNvSpPr/>
            <p:nvPr/>
          </p:nvSpPr>
          <p:spPr>
            <a:xfrm>
              <a:off x="1796006" y="4392638"/>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1199" name="pl1199"/>
            <p:cNvSpPr/>
            <p:nvPr/>
          </p:nvSpPr>
          <p:spPr>
            <a:xfrm>
              <a:off x="1796006" y="447952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1200" name="pl1200"/>
            <p:cNvSpPr/>
            <p:nvPr/>
          </p:nvSpPr>
          <p:spPr>
            <a:xfrm>
              <a:off x="1796006" y="4439423"/>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1201" name="pl1201"/>
            <p:cNvSpPr/>
            <p:nvPr/>
          </p:nvSpPr>
          <p:spPr>
            <a:xfrm>
              <a:off x="1796006" y="447952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202" name="pl1202"/>
            <p:cNvSpPr/>
            <p:nvPr/>
          </p:nvSpPr>
          <p:spPr>
            <a:xfrm>
              <a:off x="1796006"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03" name="pl1203"/>
            <p:cNvSpPr/>
            <p:nvPr/>
          </p:nvSpPr>
          <p:spPr>
            <a:xfrm>
              <a:off x="1796006" y="446615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04" name="pl1204"/>
            <p:cNvSpPr/>
            <p:nvPr/>
          </p:nvSpPr>
          <p:spPr>
            <a:xfrm>
              <a:off x="1796006" y="446615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205" name="pl1205"/>
            <p:cNvSpPr/>
            <p:nvPr/>
          </p:nvSpPr>
          <p:spPr>
            <a:xfrm>
              <a:off x="1796006" y="445279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1206" name="pl1206"/>
            <p:cNvSpPr/>
            <p:nvPr/>
          </p:nvSpPr>
          <p:spPr>
            <a:xfrm>
              <a:off x="1796006" y="4446107"/>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1207" name="pl1207"/>
            <p:cNvSpPr/>
            <p:nvPr/>
          </p:nvSpPr>
          <p:spPr>
            <a:xfrm>
              <a:off x="1796006" y="446615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08" name="pl1208"/>
            <p:cNvSpPr/>
            <p:nvPr/>
          </p:nvSpPr>
          <p:spPr>
            <a:xfrm>
              <a:off x="1796006" y="445279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1209" name="pl1209"/>
            <p:cNvSpPr/>
            <p:nvPr/>
          </p:nvSpPr>
          <p:spPr>
            <a:xfrm>
              <a:off x="1796006" y="447952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10" name="pl1210"/>
            <p:cNvSpPr/>
            <p:nvPr/>
          </p:nvSpPr>
          <p:spPr>
            <a:xfrm>
              <a:off x="1796006"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11" name="pl1211"/>
            <p:cNvSpPr/>
            <p:nvPr/>
          </p:nvSpPr>
          <p:spPr>
            <a:xfrm>
              <a:off x="1796006" y="4426056"/>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1212" name="pl1212"/>
            <p:cNvSpPr/>
            <p:nvPr/>
          </p:nvSpPr>
          <p:spPr>
            <a:xfrm>
              <a:off x="1796006" y="44661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13" name="pl1213"/>
            <p:cNvSpPr/>
            <p:nvPr/>
          </p:nvSpPr>
          <p:spPr>
            <a:xfrm>
              <a:off x="1796006" y="44394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14" name="pl1214"/>
            <p:cNvSpPr/>
            <p:nvPr/>
          </p:nvSpPr>
          <p:spPr>
            <a:xfrm>
              <a:off x="1796006"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15" name="pl1215"/>
            <p:cNvSpPr/>
            <p:nvPr/>
          </p:nvSpPr>
          <p:spPr>
            <a:xfrm>
              <a:off x="1796006"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16" name="pl1216"/>
            <p:cNvSpPr/>
            <p:nvPr/>
          </p:nvSpPr>
          <p:spPr>
            <a:xfrm>
              <a:off x="1796006" y="4446107"/>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217" name="pl1217"/>
            <p:cNvSpPr/>
            <p:nvPr/>
          </p:nvSpPr>
          <p:spPr>
            <a:xfrm>
              <a:off x="1796006" y="4439423"/>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1218" name="pl1218"/>
            <p:cNvSpPr/>
            <p:nvPr/>
          </p:nvSpPr>
          <p:spPr>
            <a:xfrm>
              <a:off x="1796006"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19" name="pl1219"/>
            <p:cNvSpPr/>
            <p:nvPr/>
          </p:nvSpPr>
          <p:spPr>
            <a:xfrm>
              <a:off x="1796006" y="446615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1220" name="pl1220"/>
            <p:cNvSpPr/>
            <p:nvPr/>
          </p:nvSpPr>
          <p:spPr>
            <a:xfrm>
              <a:off x="1796006" y="4472841"/>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1221" name="pl1221"/>
            <p:cNvSpPr/>
            <p:nvPr/>
          </p:nvSpPr>
          <p:spPr>
            <a:xfrm>
              <a:off x="1796006" y="443273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1222" name="pl1222"/>
            <p:cNvSpPr/>
            <p:nvPr/>
          </p:nvSpPr>
          <p:spPr>
            <a:xfrm>
              <a:off x="1796006" y="4459474"/>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1223" name="pl1223"/>
            <p:cNvSpPr/>
            <p:nvPr/>
          </p:nvSpPr>
          <p:spPr>
            <a:xfrm>
              <a:off x="1796006" y="4459474"/>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224" name="pl1224"/>
            <p:cNvSpPr/>
            <p:nvPr/>
          </p:nvSpPr>
          <p:spPr>
            <a:xfrm>
              <a:off x="1796006"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25" name="pl1225"/>
            <p:cNvSpPr/>
            <p:nvPr/>
          </p:nvSpPr>
          <p:spPr>
            <a:xfrm>
              <a:off x="1796006" y="4472841"/>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1226" name="pl1226"/>
            <p:cNvSpPr/>
            <p:nvPr/>
          </p:nvSpPr>
          <p:spPr>
            <a:xfrm>
              <a:off x="1796006"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27" name="pl1227"/>
            <p:cNvSpPr/>
            <p:nvPr/>
          </p:nvSpPr>
          <p:spPr>
            <a:xfrm>
              <a:off x="1796006" y="4426056"/>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1228" name="pl1228"/>
            <p:cNvSpPr/>
            <p:nvPr/>
          </p:nvSpPr>
          <p:spPr>
            <a:xfrm>
              <a:off x="1796006" y="445279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1229" name="pl1229"/>
            <p:cNvSpPr/>
            <p:nvPr/>
          </p:nvSpPr>
          <p:spPr>
            <a:xfrm>
              <a:off x="1796006" y="445279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230" name="pl1230"/>
            <p:cNvSpPr/>
            <p:nvPr/>
          </p:nvSpPr>
          <p:spPr>
            <a:xfrm>
              <a:off x="1796006" y="446615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1231" name="pl1231"/>
            <p:cNvSpPr/>
            <p:nvPr/>
          </p:nvSpPr>
          <p:spPr>
            <a:xfrm>
              <a:off x="1796006"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32" name="pl1232"/>
            <p:cNvSpPr/>
            <p:nvPr/>
          </p:nvSpPr>
          <p:spPr>
            <a:xfrm>
              <a:off x="1796006" y="445279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1233" name="pl1233"/>
            <p:cNvSpPr/>
            <p:nvPr/>
          </p:nvSpPr>
          <p:spPr>
            <a:xfrm>
              <a:off x="1796006" y="4319119"/>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1234" name="pl1234"/>
            <p:cNvSpPr/>
            <p:nvPr/>
          </p:nvSpPr>
          <p:spPr>
            <a:xfrm>
              <a:off x="1796006" y="445279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35" name="pl1235"/>
            <p:cNvSpPr/>
            <p:nvPr/>
          </p:nvSpPr>
          <p:spPr>
            <a:xfrm>
              <a:off x="1796006"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36" name="pl1236"/>
            <p:cNvSpPr/>
            <p:nvPr/>
          </p:nvSpPr>
          <p:spPr>
            <a:xfrm>
              <a:off x="1796006" y="4439423"/>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1237" name="pl1237"/>
            <p:cNvSpPr/>
            <p:nvPr/>
          </p:nvSpPr>
          <p:spPr>
            <a:xfrm>
              <a:off x="1796006"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38" name="pl1238"/>
            <p:cNvSpPr/>
            <p:nvPr/>
          </p:nvSpPr>
          <p:spPr>
            <a:xfrm>
              <a:off x="1796006" y="4412689"/>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1239" name="pl1239"/>
            <p:cNvSpPr/>
            <p:nvPr/>
          </p:nvSpPr>
          <p:spPr>
            <a:xfrm>
              <a:off x="1796006"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40" name="pl1240"/>
            <p:cNvSpPr/>
            <p:nvPr/>
          </p:nvSpPr>
          <p:spPr>
            <a:xfrm>
              <a:off x="1796006" y="4472841"/>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1241" name="pl1241"/>
            <p:cNvSpPr/>
            <p:nvPr/>
          </p:nvSpPr>
          <p:spPr>
            <a:xfrm>
              <a:off x="1796006" y="4459474"/>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1242" name="pl1242"/>
            <p:cNvSpPr/>
            <p:nvPr/>
          </p:nvSpPr>
          <p:spPr>
            <a:xfrm>
              <a:off x="1796006" y="447952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243" name="pl1243"/>
            <p:cNvSpPr/>
            <p:nvPr/>
          </p:nvSpPr>
          <p:spPr>
            <a:xfrm>
              <a:off x="1796006" y="445279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1244" name="pl1244"/>
            <p:cNvSpPr/>
            <p:nvPr/>
          </p:nvSpPr>
          <p:spPr>
            <a:xfrm>
              <a:off x="1796006" y="4472841"/>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1245" name="pl1245"/>
            <p:cNvSpPr/>
            <p:nvPr/>
          </p:nvSpPr>
          <p:spPr>
            <a:xfrm>
              <a:off x="1796006" y="446615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1246" name="pl1246"/>
            <p:cNvSpPr/>
            <p:nvPr/>
          </p:nvSpPr>
          <p:spPr>
            <a:xfrm>
              <a:off x="1796006" y="4439423"/>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1247" name="pl1247"/>
            <p:cNvSpPr/>
            <p:nvPr/>
          </p:nvSpPr>
          <p:spPr>
            <a:xfrm>
              <a:off x="1796006" y="445279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1248" name="pl1248"/>
            <p:cNvSpPr/>
            <p:nvPr/>
          </p:nvSpPr>
          <p:spPr>
            <a:xfrm>
              <a:off x="1796006" y="4472841"/>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249" name="pl1249"/>
            <p:cNvSpPr/>
            <p:nvPr/>
          </p:nvSpPr>
          <p:spPr>
            <a:xfrm>
              <a:off x="1796006" y="4472841"/>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1250" name="pl1250"/>
            <p:cNvSpPr/>
            <p:nvPr/>
          </p:nvSpPr>
          <p:spPr>
            <a:xfrm>
              <a:off x="1796006" y="4459474"/>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1251" name="pl1251"/>
            <p:cNvSpPr/>
            <p:nvPr/>
          </p:nvSpPr>
          <p:spPr>
            <a:xfrm>
              <a:off x="1796006" y="4472841"/>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252" name="pl1252"/>
            <p:cNvSpPr/>
            <p:nvPr/>
          </p:nvSpPr>
          <p:spPr>
            <a:xfrm>
              <a:off x="1796006" y="445279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253" name="pl1253"/>
            <p:cNvSpPr/>
            <p:nvPr/>
          </p:nvSpPr>
          <p:spPr>
            <a:xfrm>
              <a:off x="1796006" y="4459474"/>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254" name="pl1254"/>
            <p:cNvSpPr/>
            <p:nvPr/>
          </p:nvSpPr>
          <p:spPr>
            <a:xfrm>
              <a:off x="1796006" y="4439423"/>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1255" name="pl1255"/>
            <p:cNvSpPr/>
            <p:nvPr/>
          </p:nvSpPr>
          <p:spPr>
            <a:xfrm>
              <a:off x="1796006"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256" name="pl1256"/>
            <p:cNvSpPr/>
            <p:nvPr/>
          </p:nvSpPr>
          <p:spPr>
            <a:xfrm>
              <a:off x="1796006" y="4486208"/>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1257" name="pl1257"/>
            <p:cNvSpPr/>
            <p:nvPr/>
          </p:nvSpPr>
          <p:spPr>
            <a:xfrm>
              <a:off x="1796006"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6B9AFF">
                  <a:alpha val="100000"/>
                </a:srgbClr>
              </a:solidFill>
              <a:prstDash val="solid"/>
              <a:round/>
            </a:ln>
          </p:spPr>
          <p:txBody>
            <a:bodyPr/>
            <a:lstStyle/>
            <a:p/>
          </p:txBody>
        </p:sp>
        <p:sp>
          <p:nvSpPr>
            <p:cNvPr id="1258" name="pl1258"/>
            <p:cNvSpPr/>
            <p:nvPr/>
          </p:nvSpPr>
          <p:spPr>
            <a:xfrm>
              <a:off x="1751164" y="448620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259" name="tx1259"/>
            <p:cNvSpPr/>
            <p:nvPr/>
          </p:nvSpPr>
          <p:spPr>
            <a:xfrm>
              <a:off x="1765861"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260" name="tx1260"/>
            <p:cNvSpPr/>
            <p:nvPr/>
          </p:nvSpPr>
          <p:spPr>
            <a:xfrm>
              <a:off x="1945230"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261" name="tx1261"/>
            <p:cNvSpPr/>
            <p:nvPr/>
          </p:nvSpPr>
          <p:spPr>
            <a:xfrm>
              <a:off x="2124599"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262" name="tx1262"/>
            <p:cNvSpPr/>
            <p:nvPr/>
          </p:nvSpPr>
          <p:spPr>
            <a:xfrm>
              <a:off x="2303969"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263" name="tx1263"/>
            <p:cNvSpPr/>
            <p:nvPr/>
          </p:nvSpPr>
          <p:spPr>
            <a:xfrm>
              <a:off x="2483338"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264" name="tx1264"/>
            <p:cNvSpPr/>
            <p:nvPr/>
          </p:nvSpPr>
          <p:spPr>
            <a:xfrm>
              <a:off x="2662707"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265" name="rc1265"/>
            <p:cNvSpPr/>
            <p:nvPr/>
          </p:nvSpPr>
          <p:spPr>
            <a:xfrm>
              <a:off x="1751164" y="4787368"/>
              <a:ext cx="986530" cy="367596"/>
            </a:xfrm>
            <a:prstGeom prst="rect">
              <a:avLst/>
            </a:prstGeom>
            <a:solidFill>
              <a:srgbClr val="EBEBEB">
                <a:alpha val="100000"/>
              </a:srgbClr>
            </a:solidFill>
          </p:spPr>
          <p:txBody>
            <a:bodyPr/>
            <a:lstStyle/>
            <a:p/>
          </p:txBody>
        </p:sp>
        <p:sp>
          <p:nvSpPr>
            <p:cNvPr id="1266" name="pl1266"/>
            <p:cNvSpPr/>
            <p:nvPr/>
          </p:nvSpPr>
          <p:spPr>
            <a:xfrm>
              <a:off x="1751164" y="505471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267" name="pl1267"/>
            <p:cNvSpPr/>
            <p:nvPr/>
          </p:nvSpPr>
          <p:spPr>
            <a:xfrm>
              <a:off x="1751164" y="488762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268" name="pl1268"/>
            <p:cNvSpPr/>
            <p:nvPr/>
          </p:nvSpPr>
          <p:spPr>
            <a:xfrm>
              <a:off x="1885691"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69" name="pl1269"/>
            <p:cNvSpPr/>
            <p:nvPr/>
          </p:nvSpPr>
          <p:spPr>
            <a:xfrm>
              <a:off x="2065060"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70" name="pl1270"/>
            <p:cNvSpPr/>
            <p:nvPr/>
          </p:nvSpPr>
          <p:spPr>
            <a:xfrm>
              <a:off x="224442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71" name="pl1271"/>
            <p:cNvSpPr/>
            <p:nvPr/>
          </p:nvSpPr>
          <p:spPr>
            <a:xfrm>
              <a:off x="242379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72" name="pl1272"/>
            <p:cNvSpPr/>
            <p:nvPr/>
          </p:nvSpPr>
          <p:spPr>
            <a:xfrm>
              <a:off x="260316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73" name="pl1273"/>
            <p:cNvSpPr/>
            <p:nvPr/>
          </p:nvSpPr>
          <p:spPr>
            <a:xfrm>
              <a:off x="1751164" y="51382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274" name="pl1274"/>
            <p:cNvSpPr/>
            <p:nvPr/>
          </p:nvSpPr>
          <p:spPr>
            <a:xfrm>
              <a:off x="1751164" y="497116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275" name="pl1275"/>
            <p:cNvSpPr/>
            <p:nvPr/>
          </p:nvSpPr>
          <p:spPr>
            <a:xfrm>
              <a:off x="1751164" y="48040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276" name="pl1276"/>
            <p:cNvSpPr/>
            <p:nvPr/>
          </p:nvSpPr>
          <p:spPr>
            <a:xfrm>
              <a:off x="1796006"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77" name="pl1277"/>
            <p:cNvSpPr/>
            <p:nvPr/>
          </p:nvSpPr>
          <p:spPr>
            <a:xfrm>
              <a:off x="197537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78" name="pl1278"/>
            <p:cNvSpPr/>
            <p:nvPr/>
          </p:nvSpPr>
          <p:spPr>
            <a:xfrm>
              <a:off x="215474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79" name="pl1279"/>
            <p:cNvSpPr/>
            <p:nvPr/>
          </p:nvSpPr>
          <p:spPr>
            <a:xfrm>
              <a:off x="233411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80" name="pl1280"/>
            <p:cNvSpPr/>
            <p:nvPr/>
          </p:nvSpPr>
          <p:spPr>
            <a:xfrm>
              <a:off x="251348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81" name="pl1281"/>
            <p:cNvSpPr/>
            <p:nvPr/>
          </p:nvSpPr>
          <p:spPr>
            <a:xfrm>
              <a:off x="269285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82" name="pl1282"/>
            <p:cNvSpPr/>
            <p:nvPr/>
          </p:nvSpPr>
          <p:spPr>
            <a:xfrm>
              <a:off x="1796006"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283" name="pl1283"/>
            <p:cNvSpPr/>
            <p:nvPr/>
          </p:nvSpPr>
          <p:spPr>
            <a:xfrm>
              <a:off x="1796006" y="510483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40651" cap="flat">
              <a:solidFill>
                <a:srgbClr val="BEBEBE">
                  <a:alpha val="69803"/>
                </a:srgbClr>
              </a:solidFill>
              <a:prstDash val="solid"/>
              <a:round/>
            </a:ln>
          </p:spPr>
          <p:txBody>
            <a:bodyPr/>
            <a:lstStyle/>
            <a:p/>
          </p:txBody>
        </p:sp>
        <p:sp>
          <p:nvSpPr>
            <p:cNvPr id="1284" name="pl1284"/>
            <p:cNvSpPr/>
            <p:nvPr/>
          </p:nvSpPr>
          <p:spPr>
            <a:xfrm>
              <a:off x="1796006" y="513157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285" name="pl1285"/>
            <p:cNvSpPr/>
            <p:nvPr/>
          </p:nvSpPr>
          <p:spPr>
            <a:xfrm>
              <a:off x="1796006" y="5111522"/>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1286" name="pl1286"/>
            <p:cNvSpPr/>
            <p:nvPr/>
          </p:nvSpPr>
          <p:spPr>
            <a:xfrm>
              <a:off x="1796006" y="511152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287" name="pl1287"/>
            <p:cNvSpPr/>
            <p:nvPr/>
          </p:nvSpPr>
          <p:spPr>
            <a:xfrm>
              <a:off x="1796006" y="5064737"/>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288" name="pl1288"/>
            <p:cNvSpPr/>
            <p:nvPr/>
          </p:nvSpPr>
          <p:spPr>
            <a:xfrm>
              <a:off x="1796006" y="504468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1289" name="pl1289"/>
            <p:cNvSpPr/>
            <p:nvPr/>
          </p:nvSpPr>
          <p:spPr>
            <a:xfrm>
              <a:off x="1796006" y="513157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1290" name="pl1290"/>
            <p:cNvSpPr/>
            <p:nvPr/>
          </p:nvSpPr>
          <p:spPr>
            <a:xfrm>
              <a:off x="1796006" y="509147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1291" name="pl1291"/>
            <p:cNvSpPr/>
            <p:nvPr/>
          </p:nvSpPr>
          <p:spPr>
            <a:xfrm>
              <a:off x="1796006" y="513157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292" name="pl1292"/>
            <p:cNvSpPr/>
            <p:nvPr/>
          </p:nvSpPr>
          <p:spPr>
            <a:xfrm>
              <a:off x="1796006"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93" name="pl1293"/>
            <p:cNvSpPr/>
            <p:nvPr/>
          </p:nvSpPr>
          <p:spPr>
            <a:xfrm>
              <a:off x="1796006" y="511820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94" name="pl1294"/>
            <p:cNvSpPr/>
            <p:nvPr/>
          </p:nvSpPr>
          <p:spPr>
            <a:xfrm>
              <a:off x="1796006" y="511820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295" name="pl1295"/>
            <p:cNvSpPr/>
            <p:nvPr/>
          </p:nvSpPr>
          <p:spPr>
            <a:xfrm>
              <a:off x="1796006" y="510483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1296" name="pl1296"/>
            <p:cNvSpPr/>
            <p:nvPr/>
          </p:nvSpPr>
          <p:spPr>
            <a:xfrm>
              <a:off x="1796006" y="5098155"/>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1297" name="pl1297"/>
            <p:cNvSpPr/>
            <p:nvPr/>
          </p:nvSpPr>
          <p:spPr>
            <a:xfrm>
              <a:off x="1796006" y="511820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98" name="pl1298"/>
            <p:cNvSpPr/>
            <p:nvPr/>
          </p:nvSpPr>
          <p:spPr>
            <a:xfrm>
              <a:off x="1796006" y="510483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1299" name="pl1299"/>
            <p:cNvSpPr/>
            <p:nvPr/>
          </p:nvSpPr>
          <p:spPr>
            <a:xfrm>
              <a:off x="1796006" y="513157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00" name="pl1300"/>
            <p:cNvSpPr/>
            <p:nvPr/>
          </p:nvSpPr>
          <p:spPr>
            <a:xfrm>
              <a:off x="1796006"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01" name="pl1301"/>
            <p:cNvSpPr/>
            <p:nvPr/>
          </p:nvSpPr>
          <p:spPr>
            <a:xfrm>
              <a:off x="1796006" y="5078104"/>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1302" name="pl1302"/>
            <p:cNvSpPr/>
            <p:nvPr/>
          </p:nvSpPr>
          <p:spPr>
            <a:xfrm>
              <a:off x="1796006" y="51182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03" name="pl1303"/>
            <p:cNvSpPr/>
            <p:nvPr/>
          </p:nvSpPr>
          <p:spPr>
            <a:xfrm>
              <a:off x="1796006" y="509147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04" name="pl1304"/>
            <p:cNvSpPr/>
            <p:nvPr/>
          </p:nvSpPr>
          <p:spPr>
            <a:xfrm>
              <a:off x="1796006"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05" name="pl1305"/>
            <p:cNvSpPr/>
            <p:nvPr/>
          </p:nvSpPr>
          <p:spPr>
            <a:xfrm>
              <a:off x="1796006"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06" name="pl1306"/>
            <p:cNvSpPr/>
            <p:nvPr/>
          </p:nvSpPr>
          <p:spPr>
            <a:xfrm>
              <a:off x="1796006" y="5098155"/>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307" name="pl1307"/>
            <p:cNvSpPr/>
            <p:nvPr/>
          </p:nvSpPr>
          <p:spPr>
            <a:xfrm>
              <a:off x="1796006" y="509147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1308" name="pl1308"/>
            <p:cNvSpPr/>
            <p:nvPr/>
          </p:nvSpPr>
          <p:spPr>
            <a:xfrm>
              <a:off x="1796006"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09" name="pl1309"/>
            <p:cNvSpPr/>
            <p:nvPr/>
          </p:nvSpPr>
          <p:spPr>
            <a:xfrm>
              <a:off x="1796006" y="511820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1310" name="pl1310"/>
            <p:cNvSpPr/>
            <p:nvPr/>
          </p:nvSpPr>
          <p:spPr>
            <a:xfrm>
              <a:off x="1796006" y="5124889"/>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1311" name="pl1311"/>
            <p:cNvSpPr/>
            <p:nvPr/>
          </p:nvSpPr>
          <p:spPr>
            <a:xfrm>
              <a:off x="1796006" y="508478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1312" name="pl1312"/>
            <p:cNvSpPr/>
            <p:nvPr/>
          </p:nvSpPr>
          <p:spPr>
            <a:xfrm>
              <a:off x="1796006" y="5111522"/>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1313" name="pl1313"/>
            <p:cNvSpPr/>
            <p:nvPr/>
          </p:nvSpPr>
          <p:spPr>
            <a:xfrm>
              <a:off x="1796006" y="5111522"/>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314" name="pl1314"/>
            <p:cNvSpPr/>
            <p:nvPr/>
          </p:nvSpPr>
          <p:spPr>
            <a:xfrm>
              <a:off x="1796006"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15" name="pl1315"/>
            <p:cNvSpPr/>
            <p:nvPr/>
          </p:nvSpPr>
          <p:spPr>
            <a:xfrm>
              <a:off x="1796006" y="5124889"/>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1316" name="pl1316"/>
            <p:cNvSpPr/>
            <p:nvPr/>
          </p:nvSpPr>
          <p:spPr>
            <a:xfrm>
              <a:off x="1796006"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17" name="pl1317"/>
            <p:cNvSpPr/>
            <p:nvPr/>
          </p:nvSpPr>
          <p:spPr>
            <a:xfrm>
              <a:off x="1796006" y="5078104"/>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1318" name="pl1318"/>
            <p:cNvSpPr/>
            <p:nvPr/>
          </p:nvSpPr>
          <p:spPr>
            <a:xfrm>
              <a:off x="1796006" y="510483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1319" name="pl1319"/>
            <p:cNvSpPr/>
            <p:nvPr/>
          </p:nvSpPr>
          <p:spPr>
            <a:xfrm>
              <a:off x="1796006" y="510483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320" name="pl1320"/>
            <p:cNvSpPr/>
            <p:nvPr/>
          </p:nvSpPr>
          <p:spPr>
            <a:xfrm>
              <a:off x="1796006" y="511820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1321" name="pl1321"/>
            <p:cNvSpPr/>
            <p:nvPr/>
          </p:nvSpPr>
          <p:spPr>
            <a:xfrm>
              <a:off x="1796006"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22" name="pl1322"/>
            <p:cNvSpPr/>
            <p:nvPr/>
          </p:nvSpPr>
          <p:spPr>
            <a:xfrm>
              <a:off x="1796006" y="510483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1323" name="pl1323"/>
            <p:cNvSpPr/>
            <p:nvPr/>
          </p:nvSpPr>
          <p:spPr>
            <a:xfrm>
              <a:off x="1796006" y="4971167"/>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1324" name="pl1324"/>
            <p:cNvSpPr/>
            <p:nvPr/>
          </p:nvSpPr>
          <p:spPr>
            <a:xfrm>
              <a:off x="1796006" y="510483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25" name="pl1325"/>
            <p:cNvSpPr/>
            <p:nvPr/>
          </p:nvSpPr>
          <p:spPr>
            <a:xfrm>
              <a:off x="1796006"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26" name="pl1326"/>
            <p:cNvSpPr/>
            <p:nvPr/>
          </p:nvSpPr>
          <p:spPr>
            <a:xfrm>
              <a:off x="1796006" y="509147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1327" name="pl1327"/>
            <p:cNvSpPr/>
            <p:nvPr/>
          </p:nvSpPr>
          <p:spPr>
            <a:xfrm>
              <a:off x="1796006"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28" name="pl1328"/>
            <p:cNvSpPr/>
            <p:nvPr/>
          </p:nvSpPr>
          <p:spPr>
            <a:xfrm>
              <a:off x="1796006" y="5064737"/>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1329" name="pl1329"/>
            <p:cNvSpPr/>
            <p:nvPr/>
          </p:nvSpPr>
          <p:spPr>
            <a:xfrm>
              <a:off x="1796006"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30" name="pl1330"/>
            <p:cNvSpPr/>
            <p:nvPr/>
          </p:nvSpPr>
          <p:spPr>
            <a:xfrm>
              <a:off x="1796006" y="5124889"/>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1331" name="pl1331"/>
            <p:cNvSpPr/>
            <p:nvPr/>
          </p:nvSpPr>
          <p:spPr>
            <a:xfrm>
              <a:off x="1796006" y="5111522"/>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1332" name="pl1332"/>
            <p:cNvSpPr/>
            <p:nvPr/>
          </p:nvSpPr>
          <p:spPr>
            <a:xfrm>
              <a:off x="1796006" y="513157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333" name="pl1333"/>
            <p:cNvSpPr/>
            <p:nvPr/>
          </p:nvSpPr>
          <p:spPr>
            <a:xfrm>
              <a:off x="1796006" y="510483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1334" name="pl1334"/>
            <p:cNvSpPr/>
            <p:nvPr/>
          </p:nvSpPr>
          <p:spPr>
            <a:xfrm>
              <a:off x="1796006" y="5124889"/>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1335" name="pl1335"/>
            <p:cNvSpPr/>
            <p:nvPr/>
          </p:nvSpPr>
          <p:spPr>
            <a:xfrm>
              <a:off x="1796006" y="511820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1336" name="pl1336"/>
            <p:cNvSpPr/>
            <p:nvPr/>
          </p:nvSpPr>
          <p:spPr>
            <a:xfrm>
              <a:off x="1796006" y="509147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1337" name="pl1337"/>
            <p:cNvSpPr/>
            <p:nvPr/>
          </p:nvSpPr>
          <p:spPr>
            <a:xfrm>
              <a:off x="1796006" y="510483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1338" name="pl1338"/>
            <p:cNvSpPr/>
            <p:nvPr/>
          </p:nvSpPr>
          <p:spPr>
            <a:xfrm>
              <a:off x="1796006" y="5124889"/>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339" name="pl1339"/>
            <p:cNvSpPr/>
            <p:nvPr/>
          </p:nvSpPr>
          <p:spPr>
            <a:xfrm>
              <a:off x="1796006" y="5124889"/>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1340" name="pl1340"/>
            <p:cNvSpPr/>
            <p:nvPr/>
          </p:nvSpPr>
          <p:spPr>
            <a:xfrm>
              <a:off x="1796006" y="5111522"/>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1341" name="pl1341"/>
            <p:cNvSpPr/>
            <p:nvPr/>
          </p:nvSpPr>
          <p:spPr>
            <a:xfrm>
              <a:off x="1796006" y="5124889"/>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342" name="pl1342"/>
            <p:cNvSpPr/>
            <p:nvPr/>
          </p:nvSpPr>
          <p:spPr>
            <a:xfrm>
              <a:off x="1796006" y="510483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343" name="pl1343"/>
            <p:cNvSpPr/>
            <p:nvPr/>
          </p:nvSpPr>
          <p:spPr>
            <a:xfrm>
              <a:off x="1796006" y="5111522"/>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344" name="pl1344"/>
            <p:cNvSpPr/>
            <p:nvPr/>
          </p:nvSpPr>
          <p:spPr>
            <a:xfrm>
              <a:off x="1796006" y="509147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1345" name="pl1345"/>
            <p:cNvSpPr/>
            <p:nvPr/>
          </p:nvSpPr>
          <p:spPr>
            <a:xfrm>
              <a:off x="1796006"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346" name="pl1346"/>
            <p:cNvSpPr/>
            <p:nvPr/>
          </p:nvSpPr>
          <p:spPr>
            <a:xfrm>
              <a:off x="1796006" y="510483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40651" cap="flat">
              <a:solidFill>
                <a:srgbClr val="000000">
                  <a:alpha val="100000"/>
                </a:srgbClr>
              </a:solidFill>
              <a:prstDash val="solid"/>
              <a:round/>
            </a:ln>
          </p:spPr>
          <p:txBody>
            <a:bodyPr/>
            <a:lstStyle/>
            <a:p/>
          </p:txBody>
        </p:sp>
        <p:sp>
          <p:nvSpPr>
            <p:cNvPr id="1347" name="pl1347"/>
            <p:cNvSpPr/>
            <p:nvPr/>
          </p:nvSpPr>
          <p:spPr>
            <a:xfrm>
              <a:off x="1796006" y="510483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E96AF1">
                  <a:alpha val="100000"/>
                </a:srgbClr>
              </a:solidFill>
              <a:prstDash val="solid"/>
              <a:round/>
            </a:ln>
          </p:spPr>
          <p:txBody>
            <a:bodyPr/>
            <a:lstStyle/>
            <a:p/>
          </p:txBody>
        </p:sp>
        <p:sp>
          <p:nvSpPr>
            <p:cNvPr id="1348" name="pl1348"/>
            <p:cNvSpPr/>
            <p:nvPr/>
          </p:nvSpPr>
          <p:spPr>
            <a:xfrm>
              <a:off x="1751164" y="513825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349" name="tx1349"/>
            <p:cNvSpPr/>
            <p:nvPr/>
          </p:nvSpPr>
          <p:spPr>
            <a:xfrm>
              <a:off x="1765861"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350" name="tx1350"/>
            <p:cNvSpPr/>
            <p:nvPr/>
          </p:nvSpPr>
          <p:spPr>
            <a:xfrm>
              <a:off x="1945230"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351" name="tx1351"/>
            <p:cNvSpPr/>
            <p:nvPr/>
          </p:nvSpPr>
          <p:spPr>
            <a:xfrm>
              <a:off x="2124599" y="496161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352" name="tx1352"/>
            <p:cNvSpPr/>
            <p:nvPr/>
          </p:nvSpPr>
          <p:spPr>
            <a:xfrm>
              <a:off x="2303969" y="494161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353" name="tx1353"/>
            <p:cNvSpPr/>
            <p:nvPr/>
          </p:nvSpPr>
          <p:spPr>
            <a:xfrm>
              <a:off x="2483338" y="496161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354" name="tx1354"/>
            <p:cNvSpPr/>
            <p:nvPr/>
          </p:nvSpPr>
          <p:spPr>
            <a:xfrm>
              <a:off x="2662707" y="496829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355" name="rc1355"/>
            <p:cNvSpPr/>
            <p:nvPr/>
          </p:nvSpPr>
          <p:spPr>
            <a:xfrm>
              <a:off x="1751164" y="5439416"/>
              <a:ext cx="986530" cy="367596"/>
            </a:xfrm>
            <a:prstGeom prst="rect">
              <a:avLst/>
            </a:prstGeom>
            <a:solidFill>
              <a:srgbClr val="EBEBEB">
                <a:alpha val="100000"/>
              </a:srgbClr>
            </a:solidFill>
          </p:spPr>
          <p:txBody>
            <a:bodyPr/>
            <a:lstStyle/>
            <a:p/>
          </p:txBody>
        </p:sp>
        <p:sp>
          <p:nvSpPr>
            <p:cNvPr id="1356" name="pl1356"/>
            <p:cNvSpPr/>
            <p:nvPr/>
          </p:nvSpPr>
          <p:spPr>
            <a:xfrm>
              <a:off x="1751164" y="570675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357" name="pl1357"/>
            <p:cNvSpPr/>
            <p:nvPr/>
          </p:nvSpPr>
          <p:spPr>
            <a:xfrm>
              <a:off x="1751164" y="553967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358" name="pl1358"/>
            <p:cNvSpPr/>
            <p:nvPr/>
          </p:nvSpPr>
          <p:spPr>
            <a:xfrm>
              <a:off x="1885691"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59" name="pl1359"/>
            <p:cNvSpPr/>
            <p:nvPr/>
          </p:nvSpPr>
          <p:spPr>
            <a:xfrm>
              <a:off x="2065060"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60" name="pl1360"/>
            <p:cNvSpPr/>
            <p:nvPr/>
          </p:nvSpPr>
          <p:spPr>
            <a:xfrm>
              <a:off x="224442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61" name="pl1361"/>
            <p:cNvSpPr/>
            <p:nvPr/>
          </p:nvSpPr>
          <p:spPr>
            <a:xfrm>
              <a:off x="242379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62" name="pl1362"/>
            <p:cNvSpPr/>
            <p:nvPr/>
          </p:nvSpPr>
          <p:spPr>
            <a:xfrm>
              <a:off x="260316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63" name="pl1363"/>
            <p:cNvSpPr/>
            <p:nvPr/>
          </p:nvSpPr>
          <p:spPr>
            <a:xfrm>
              <a:off x="1751164" y="579030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364" name="pl1364"/>
            <p:cNvSpPr/>
            <p:nvPr/>
          </p:nvSpPr>
          <p:spPr>
            <a:xfrm>
              <a:off x="1751164" y="56232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365" name="pl1365"/>
            <p:cNvSpPr/>
            <p:nvPr/>
          </p:nvSpPr>
          <p:spPr>
            <a:xfrm>
              <a:off x="1751164" y="545612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366" name="pl1366"/>
            <p:cNvSpPr/>
            <p:nvPr/>
          </p:nvSpPr>
          <p:spPr>
            <a:xfrm>
              <a:off x="1796006"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67" name="pl1367"/>
            <p:cNvSpPr/>
            <p:nvPr/>
          </p:nvSpPr>
          <p:spPr>
            <a:xfrm>
              <a:off x="197537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68" name="pl1368"/>
            <p:cNvSpPr/>
            <p:nvPr/>
          </p:nvSpPr>
          <p:spPr>
            <a:xfrm>
              <a:off x="215474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69" name="pl1369"/>
            <p:cNvSpPr/>
            <p:nvPr/>
          </p:nvSpPr>
          <p:spPr>
            <a:xfrm>
              <a:off x="233411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70" name="pl1370"/>
            <p:cNvSpPr/>
            <p:nvPr/>
          </p:nvSpPr>
          <p:spPr>
            <a:xfrm>
              <a:off x="251348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71" name="pl1371"/>
            <p:cNvSpPr/>
            <p:nvPr/>
          </p:nvSpPr>
          <p:spPr>
            <a:xfrm>
              <a:off x="269285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72" name="pl1372"/>
            <p:cNvSpPr/>
            <p:nvPr/>
          </p:nvSpPr>
          <p:spPr>
            <a:xfrm>
              <a:off x="1796006" y="577025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373" name="pl1373"/>
            <p:cNvSpPr/>
            <p:nvPr/>
          </p:nvSpPr>
          <p:spPr>
            <a:xfrm>
              <a:off x="1796006" y="577693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40651" cap="flat">
              <a:solidFill>
                <a:srgbClr val="BEBEBE">
                  <a:alpha val="69803"/>
                </a:srgbClr>
              </a:solidFill>
              <a:prstDash val="solid"/>
              <a:round/>
            </a:ln>
          </p:spPr>
          <p:txBody>
            <a:bodyPr/>
            <a:lstStyle/>
            <a:p/>
          </p:txBody>
        </p:sp>
        <p:sp>
          <p:nvSpPr>
            <p:cNvPr id="1374" name="pl1374"/>
            <p:cNvSpPr/>
            <p:nvPr/>
          </p:nvSpPr>
          <p:spPr>
            <a:xfrm>
              <a:off x="1796006" y="5783621"/>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375" name="pl1375"/>
            <p:cNvSpPr/>
            <p:nvPr/>
          </p:nvSpPr>
          <p:spPr>
            <a:xfrm>
              <a:off x="1796006" y="5763570"/>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1376" name="pl1376"/>
            <p:cNvSpPr/>
            <p:nvPr/>
          </p:nvSpPr>
          <p:spPr>
            <a:xfrm>
              <a:off x="1796006" y="576357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377" name="pl1377"/>
            <p:cNvSpPr/>
            <p:nvPr/>
          </p:nvSpPr>
          <p:spPr>
            <a:xfrm>
              <a:off x="1796006" y="5716785"/>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378" name="pl1378"/>
            <p:cNvSpPr/>
            <p:nvPr/>
          </p:nvSpPr>
          <p:spPr>
            <a:xfrm>
              <a:off x="1796006" y="5696734"/>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1379" name="pl1379"/>
            <p:cNvSpPr/>
            <p:nvPr/>
          </p:nvSpPr>
          <p:spPr>
            <a:xfrm>
              <a:off x="1796006" y="5783621"/>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1380" name="pl1380"/>
            <p:cNvSpPr/>
            <p:nvPr/>
          </p:nvSpPr>
          <p:spPr>
            <a:xfrm>
              <a:off x="1796006" y="5743519"/>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1381" name="pl1381"/>
            <p:cNvSpPr/>
            <p:nvPr/>
          </p:nvSpPr>
          <p:spPr>
            <a:xfrm>
              <a:off x="1796006" y="5783621"/>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382" name="pl1382"/>
            <p:cNvSpPr/>
            <p:nvPr/>
          </p:nvSpPr>
          <p:spPr>
            <a:xfrm>
              <a:off x="1796006"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83" name="pl1383"/>
            <p:cNvSpPr/>
            <p:nvPr/>
          </p:nvSpPr>
          <p:spPr>
            <a:xfrm>
              <a:off x="1796006" y="5770253"/>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84" name="pl1384"/>
            <p:cNvSpPr/>
            <p:nvPr/>
          </p:nvSpPr>
          <p:spPr>
            <a:xfrm>
              <a:off x="1796006" y="5770253"/>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385" name="pl1385"/>
            <p:cNvSpPr/>
            <p:nvPr/>
          </p:nvSpPr>
          <p:spPr>
            <a:xfrm>
              <a:off x="1796006" y="5756886"/>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1386" name="pl1386"/>
            <p:cNvSpPr/>
            <p:nvPr/>
          </p:nvSpPr>
          <p:spPr>
            <a:xfrm>
              <a:off x="1796006" y="5750203"/>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1387" name="pl1387"/>
            <p:cNvSpPr/>
            <p:nvPr/>
          </p:nvSpPr>
          <p:spPr>
            <a:xfrm>
              <a:off x="1796006" y="5770253"/>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88" name="pl1388"/>
            <p:cNvSpPr/>
            <p:nvPr/>
          </p:nvSpPr>
          <p:spPr>
            <a:xfrm>
              <a:off x="1796006" y="5756886"/>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1389" name="pl1389"/>
            <p:cNvSpPr/>
            <p:nvPr/>
          </p:nvSpPr>
          <p:spPr>
            <a:xfrm>
              <a:off x="1796006" y="5783621"/>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90" name="pl1390"/>
            <p:cNvSpPr/>
            <p:nvPr/>
          </p:nvSpPr>
          <p:spPr>
            <a:xfrm>
              <a:off x="1796006" y="57836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91" name="pl1391"/>
            <p:cNvSpPr/>
            <p:nvPr/>
          </p:nvSpPr>
          <p:spPr>
            <a:xfrm>
              <a:off x="1796006" y="573015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1392" name="pl1392"/>
            <p:cNvSpPr/>
            <p:nvPr/>
          </p:nvSpPr>
          <p:spPr>
            <a:xfrm>
              <a:off x="1796006" y="57702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93" name="pl1393"/>
            <p:cNvSpPr/>
            <p:nvPr/>
          </p:nvSpPr>
          <p:spPr>
            <a:xfrm>
              <a:off x="1796006" y="574351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94" name="pl1394"/>
            <p:cNvSpPr/>
            <p:nvPr/>
          </p:nvSpPr>
          <p:spPr>
            <a:xfrm>
              <a:off x="1796006"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95" name="pl1395"/>
            <p:cNvSpPr/>
            <p:nvPr/>
          </p:nvSpPr>
          <p:spPr>
            <a:xfrm>
              <a:off x="1796006"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96" name="pl1396"/>
            <p:cNvSpPr/>
            <p:nvPr/>
          </p:nvSpPr>
          <p:spPr>
            <a:xfrm>
              <a:off x="1796006" y="5750203"/>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397" name="pl1397"/>
            <p:cNvSpPr/>
            <p:nvPr/>
          </p:nvSpPr>
          <p:spPr>
            <a:xfrm>
              <a:off x="1796006" y="574351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1398" name="pl1398"/>
            <p:cNvSpPr/>
            <p:nvPr/>
          </p:nvSpPr>
          <p:spPr>
            <a:xfrm>
              <a:off x="1796006" y="57836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99" name="pl1399"/>
            <p:cNvSpPr/>
            <p:nvPr/>
          </p:nvSpPr>
          <p:spPr>
            <a:xfrm>
              <a:off x="1796006" y="5770253"/>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1400" name="pl1400"/>
            <p:cNvSpPr/>
            <p:nvPr/>
          </p:nvSpPr>
          <p:spPr>
            <a:xfrm>
              <a:off x="1796006" y="5776937"/>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1401" name="pl1401"/>
            <p:cNvSpPr/>
            <p:nvPr/>
          </p:nvSpPr>
          <p:spPr>
            <a:xfrm>
              <a:off x="1796006" y="5736836"/>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1402" name="pl1402"/>
            <p:cNvSpPr/>
            <p:nvPr/>
          </p:nvSpPr>
          <p:spPr>
            <a:xfrm>
              <a:off x="1796006" y="5763570"/>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1403" name="pl1403"/>
            <p:cNvSpPr/>
            <p:nvPr/>
          </p:nvSpPr>
          <p:spPr>
            <a:xfrm>
              <a:off x="1796006" y="5763570"/>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404" name="pl1404"/>
            <p:cNvSpPr/>
            <p:nvPr/>
          </p:nvSpPr>
          <p:spPr>
            <a:xfrm>
              <a:off x="1796006"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05" name="pl1405"/>
            <p:cNvSpPr/>
            <p:nvPr/>
          </p:nvSpPr>
          <p:spPr>
            <a:xfrm>
              <a:off x="1796006" y="5776937"/>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1406" name="pl1406"/>
            <p:cNvSpPr/>
            <p:nvPr/>
          </p:nvSpPr>
          <p:spPr>
            <a:xfrm>
              <a:off x="1796006"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07" name="pl1407"/>
            <p:cNvSpPr/>
            <p:nvPr/>
          </p:nvSpPr>
          <p:spPr>
            <a:xfrm>
              <a:off x="1796006" y="5730152"/>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1408" name="pl1408"/>
            <p:cNvSpPr/>
            <p:nvPr/>
          </p:nvSpPr>
          <p:spPr>
            <a:xfrm>
              <a:off x="1796006" y="5756886"/>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1409" name="pl1409"/>
            <p:cNvSpPr/>
            <p:nvPr/>
          </p:nvSpPr>
          <p:spPr>
            <a:xfrm>
              <a:off x="1796006" y="5756886"/>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410" name="pl1410"/>
            <p:cNvSpPr/>
            <p:nvPr/>
          </p:nvSpPr>
          <p:spPr>
            <a:xfrm>
              <a:off x="1796006" y="5770253"/>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1411" name="pl1411"/>
            <p:cNvSpPr/>
            <p:nvPr/>
          </p:nvSpPr>
          <p:spPr>
            <a:xfrm>
              <a:off x="1796006"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12" name="pl1412"/>
            <p:cNvSpPr/>
            <p:nvPr/>
          </p:nvSpPr>
          <p:spPr>
            <a:xfrm>
              <a:off x="1796006" y="5756886"/>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1413" name="pl1413"/>
            <p:cNvSpPr/>
            <p:nvPr/>
          </p:nvSpPr>
          <p:spPr>
            <a:xfrm>
              <a:off x="1796006" y="5623215"/>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1414" name="pl1414"/>
            <p:cNvSpPr/>
            <p:nvPr/>
          </p:nvSpPr>
          <p:spPr>
            <a:xfrm>
              <a:off x="1796006" y="5756886"/>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15" name="pl1415"/>
            <p:cNvSpPr/>
            <p:nvPr/>
          </p:nvSpPr>
          <p:spPr>
            <a:xfrm>
              <a:off x="1796006"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16" name="pl1416"/>
            <p:cNvSpPr/>
            <p:nvPr/>
          </p:nvSpPr>
          <p:spPr>
            <a:xfrm>
              <a:off x="1796006" y="5743519"/>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1417" name="pl1417"/>
            <p:cNvSpPr/>
            <p:nvPr/>
          </p:nvSpPr>
          <p:spPr>
            <a:xfrm>
              <a:off x="1796006"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18" name="pl1418"/>
            <p:cNvSpPr/>
            <p:nvPr/>
          </p:nvSpPr>
          <p:spPr>
            <a:xfrm>
              <a:off x="1796006" y="5716785"/>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1419" name="pl1419"/>
            <p:cNvSpPr/>
            <p:nvPr/>
          </p:nvSpPr>
          <p:spPr>
            <a:xfrm>
              <a:off x="1796006"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20" name="pl1420"/>
            <p:cNvSpPr/>
            <p:nvPr/>
          </p:nvSpPr>
          <p:spPr>
            <a:xfrm>
              <a:off x="1796006" y="5776937"/>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1421" name="pl1421"/>
            <p:cNvSpPr/>
            <p:nvPr/>
          </p:nvSpPr>
          <p:spPr>
            <a:xfrm>
              <a:off x="1796006" y="5763570"/>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1422" name="pl1422"/>
            <p:cNvSpPr/>
            <p:nvPr/>
          </p:nvSpPr>
          <p:spPr>
            <a:xfrm>
              <a:off x="1796006" y="5783621"/>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423" name="pl1423"/>
            <p:cNvSpPr/>
            <p:nvPr/>
          </p:nvSpPr>
          <p:spPr>
            <a:xfrm>
              <a:off x="1796006" y="5756886"/>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1424" name="pl1424"/>
            <p:cNvSpPr/>
            <p:nvPr/>
          </p:nvSpPr>
          <p:spPr>
            <a:xfrm>
              <a:off x="1796006" y="5776937"/>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1425" name="pl1425"/>
            <p:cNvSpPr/>
            <p:nvPr/>
          </p:nvSpPr>
          <p:spPr>
            <a:xfrm>
              <a:off x="1796006" y="5770253"/>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1426" name="pl1426"/>
            <p:cNvSpPr/>
            <p:nvPr/>
          </p:nvSpPr>
          <p:spPr>
            <a:xfrm>
              <a:off x="1796006" y="5743519"/>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1427" name="pl1427"/>
            <p:cNvSpPr/>
            <p:nvPr/>
          </p:nvSpPr>
          <p:spPr>
            <a:xfrm>
              <a:off x="1796006" y="5756886"/>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1428" name="pl1428"/>
            <p:cNvSpPr/>
            <p:nvPr/>
          </p:nvSpPr>
          <p:spPr>
            <a:xfrm>
              <a:off x="1796006" y="5776937"/>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429" name="pl1429"/>
            <p:cNvSpPr/>
            <p:nvPr/>
          </p:nvSpPr>
          <p:spPr>
            <a:xfrm>
              <a:off x="1796006" y="577693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1430" name="pl1430"/>
            <p:cNvSpPr/>
            <p:nvPr/>
          </p:nvSpPr>
          <p:spPr>
            <a:xfrm>
              <a:off x="1796006" y="5763570"/>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1431" name="pl1431"/>
            <p:cNvSpPr/>
            <p:nvPr/>
          </p:nvSpPr>
          <p:spPr>
            <a:xfrm>
              <a:off x="1796006" y="577693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432" name="pl1432"/>
            <p:cNvSpPr/>
            <p:nvPr/>
          </p:nvSpPr>
          <p:spPr>
            <a:xfrm>
              <a:off x="1796006" y="575688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433" name="pl1433"/>
            <p:cNvSpPr/>
            <p:nvPr/>
          </p:nvSpPr>
          <p:spPr>
            <a:xfrm>
              <a:off x="1796006" y="5763570"/>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434" name="pl1434"/>
            <p:cNvSpPr/>
            <p:nvPr/>
          </p:nvSpPr>
          <p:spPr>
            <a:xfrm>
              <a:off x="1796006" y="574351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1435" name="pl1435"/>
            <p:cNvSpPr/>
            <p:nvPr/>
          </p:nvSpPr>
          <p:spPr>
            <a:xfrm>
              <a:off x="1796006" y="577025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436" name="pl1436"/>
            <p:cNvSpPr/>
            <p:nvPr/>
          </p:nvSpPr>
          <p:spPr>
            <a:xfrm>
              <a:off x="1796006" y="577693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40651" cap="flat">
              <a:solidFill>
                <a:srgbClr val="000000">
                  <a:alpha val="100000"/>
                </a:srgbClr>
              </a:solidFill>
              <a:prstDash val="solid"/>
              <a:round/>
            </a:ln>
          </p:spPr>
          <p:txBody>
            <a:bodyPr/>
            <a:lstStyle/>
            <a:p/>
          </p:txBody>
        </p:sp>
        <p:sp>
          <p:nvSpPr>
            <p:cNvPr id="1437" name="pl1437"/>
            <p:cNvSpPr/>
            <p:nvPr/>
          </p:nvSpPr>
          <p:spPr>
            <a:xfrm>
              <a:off x="1796006" y="577693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FF67A3">
                  <a:alpha val="100000"/>
                </a:srgbClr>
              </a:solidFill>
              <a:prstDash val="solid"/>
              <a:round/>
            </a:ln>
          </p:spPr>
          <p:txBody>
            <a:bodyPr/>
            <a:lstStyle/>
            <a:p/>
          </p:txBody>
        </p:sp>
        <p:sp>
          <p:nvSpPr>
            <p:cNvPr id="1438" name="pl1438"/>
            <p:cNvSpPr/>
            <p:nvPr/>
          </p:nvSpPr>
          <p:spPr>
            <a:xfrm>
              <a:off x="1751164" y="579030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439" name="tx1439"/>
            <p:cNvSpPr/>
            <p:nvPr/>
          </p:nvSpPr>
          <p:spPr>
            <a:xfrm>
              <a:off x="1765861" y="56257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440" name="tx1440"/>
            <p:cNvSpPr/>
            <p:nvPr/>
          </p:nvSpPr>
          <p:spPr>
            <a:xfrm>
              <a:off x="1945230" y="56257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441" name="tx1441"/>
            <p:cNvSpPr/>
            <p:nvPr/>
          </p:nvSpPr>
          <p:spPr>
            <a:xfrm>
              <a:off x="2124599" y="56257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442" name="tx1442"/>
            <p:cNvSpPr/>
            <p:nvPr/>
          </p:nvSpPr>
          <p:spPr>
            <a:xfrm>
              <a:off x="2303969" y="56257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443" name="tx1443"/>
            <p:cNvSpPr/>
            <p:nvPr/>
          </p:nvSpPr>
          <p:spPr>
            <a:xfrm>
              <a:off x="2483338" y="561366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444" name="tx1444"/>
            <p:cNvSpPr/>
            <p:nvPr/>
          </p:nvSpPr>
          <p:spPr>
            <a:xfrm>
              <a:off x="2662707" y="561366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445" name="rc1445"/>
            <p:cNvSpPr/>
            <p:nvPr/>
          </p:nvSpPr>
          <p:spPr>
            <a:xfrm>
              <a:off x="2807283" y="875080"/>
              <a:ext cx="986530" cy="367596"/>
            </a:xfrm>
            <a:prstGeom prst="rect">
              <a:avLst/>
            </a:prstGeom>
            <a:solidFill>
              <a:srgbClr val="EBEBEB">
                <a:alpha val="100000"/>
              </a:srgbClr>
            </a:solidFill>
          </p:spPr>
          <p:txBody>
            <a:bodyPr/>
            <a:lstStyle/>
            <a:p/>
          </p:txBody>
        </p:sp>
        <p:sp>
          <p:nvSpPr>
            <p:cNvPr id="1446" name="pl1446"/>
            <p:cNvSpPr/>
            <p:nvPr/>
          </p:nvSpPr>
          <p:spPr>
            <a:xfrm>
              <a:off x="2807283" y="11424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447" name="pl1447"/>
            <p:cNvSpPr/>
            <p:nvPr/>
          </p:nvSpPr>
          <p:spPr>
            <a:xfrm>
              <a:off x="2807283" y="97533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448" name="pl1448"/>
            <p:cNvSpPr/>
            <p:nvPr/>
          </p:nvSpPr>
          <p:spPr>
            <a:xfrm>
              <a:off x="2941810"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49" name="pl1449"/>
            <p:cNvSpPr/>
            <p:nvPr/>
          </p:nvSpPr>
          <p:spPr>
            <a:xfrm>
              <a:off x="312117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50" name="pl1450"/>
            <p:cNvSpPr/>
            <p:nvPr/>
          </p:nvSpPr>
          <p:spPr>
            <a:xfrm>
              <a:off x="330054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51" name="pl1451"/>
            <p:cNvSpPr/>
            <p:nvPr/>
          </p:nvSpPr>
          <p:spPr>
            <a:xfrm>
              <a:off x="347991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52" name="pl1452"/>
            <p:cNvSpPr/>
            <p:nvPr/>
          </p:nvSpPr>
          <p:spPr>
            <a:xfrm>
              <a:off x="365928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53" name="pl1453"/>
            <p:cNvSpPr/>
            <p:nvPr/>
          </p:nvSpPr>
          <p:spPr>
            <a:xfrm>
              <a:off x="2807283" y="122596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454" name="pl1454"/>
            <p:cNvSpPr/>
            <p:nvPr/>
          </p:nvSpPr>
          <p:spPr>
            <a:xfrm>
              <a:off x="2807283" y="105887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455" name="pl1455"/>
            <p:cNvSpPr/>
            <p:nvPr/>
          </p:nvSpPr>
          <p:spPr>
            <a:xfrm>
              <a:off x="2807283" y="8917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456" name="pl1456"/>
            <p:cNvSpPr/>
            <p:nvPr/>
          </p:nvSpPr>
          <p:spPr>
            <a:xfrm>
              <a:off x="285212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57" name="pl1457"/>
            <p:cNvSpPr/>
            <p:nvPr/>
          </p:nvSpPr>
          <p:spPr>
            <a:xfrm>
              <a:off x="303149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58" name="pl1458"/>
            <p:cNvSpPr/>
            <p:nvPr/>
          </p:nvSpPr>
          <p:spPr>
            <a:xfrm>
              <a:off x="321086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59" name="pl1459"/>
            <p:cNvSpPr/>
            <p:nvPr/>
          </p:nvSpPr>
          <p:spPr>
            <a:xfrm>
              <a:off x="339023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60" name="pl1460"/>
            <p:cNvSpPr/>
            <p:nvPr/>
          </p:nvSpPr>
          <p:spPr>
            <a:xfrm>
              <a:off x="356960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61" name="pl1461"/>
            <p:cNvSpPr/>
            <p:nvPr/>
          </p:nvSpPr>
          <p:spPr>
            <a:xfrm>
              <a:off x="374897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62" name="pl1462"/>
            <p:cNvSpPr/>
            <p:nvPr/>
          </p:nvSpPr>
          <p:spPr>
            <a:xfrm>
              <a:off x="2852125"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463" name="pl1463"/>
            <p:cNvSpPr/>
            <p:nvPr/>
          </p:nvSpPr>
          <p:spPr>
            <a:xfrm>
              <a:off x="2852125" y="1199233"/>
              <a:ext cx="896845" cy="6683"/>
            </a:xfrm>
            <a:custGeom>
              <a:avLst/>
              <a:pathLst>
                <a:path w="896845" h="6683">
                  <a:moveTo>
                    <a:pt x="0" y="6683"/>
                  </a:moveTo>
                  <a:lnTo>
                    <a:pt x="179369" y="6683"/>
                  </a:lnTo>
                  <a:lnTo>
                    <a:pt x="358738" y="6683"/>
                  </a:lnTo>
                  <a:lnTo>
                    <a:pt x="538107" y="6683"/>
                  </a:lnTo>
                  <a:lnTo>
                    <a:pt x="717476" y="0"/>
                  </a:lnTo>
                  <a:lnTo>
                    <a:pt x="896845" y="0"/>
                  </a:lnTo>
                </a:path>
              </a:pathLst>
            </a:custGeom>
            <a:ln w="40651" cap="flat">
              <a:solidFill>
                <a:srgbClr val="BEBEBE">
                  <a:alpha val="69803"/>
                </a:srgbClr>
              </a:solidFill>
              <a:prstDash val="solid"/>
              <a:round/>
            </a:ln>
          </p:spPr>
          <p:txBody>
            <a:bodyPr/>
            <a:lstStyle/>
            <a:p/>
          </p:txBody>
        </p:sp>
        <p:sp>
          <p:nvSpPr>
            <p:cNvPr id="1464" name="pl1464"/>
            <p:cNvSpPr/>
            <p:nvPr/>
          </p:nvSpPr>
          <p:spPr>
            <a:xfrm>
              <a:off x="2852125" y="121928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465" name="pl1465"/>
            <p:cNvSpPr/>
            <p:nvPr/>
          </p:nvSpPr>
          <p:spPr>
            <a:xfrm>
              <a:off x="2852125" y="1199233"/>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1466" name="pl1466"/>
            <p:cNvSpPr/>
            <p:nvPr/>
          </p:nvSpPr>
          <p:spPr>
            <a:xfrm>
              <a:off x="2852125" y="1199233"/>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467" name="pl1467"/>
            <p:cNvSpPr/>
            <p:nvPr/>
          </p:nvSpPr>
          <p:spPr>
            <a:xfrm>
              <a:off x="2852125" y="1152448"/>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468" name="pl1468"/>
            <p:cNvSpPr/>
            <p:nvPr/>
          </p:nvSpPr>
          <p:spPr>
            <a:xfrm>
              <a:off x="2852125" y="1132397"/>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1469" name="pl1469"/>
            <p:cNvSpPr/>
            <p:nvPr/>
          </p:nvSpPr>
          <p:spPr>
            <a:xfrm>
              <a:off x="2852125" y="121928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1470" name="pl1470"/>
            <p:cNvSpPr/>
            <p:nvPr/>
          </p:nvSpPr>
          <p:spPr>
            <a:xfrm>
              <a:off x="2852125" y="1179182"/>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1471" name="pl1471"/>
            <p:cNvSpPr/>
            <p:nvPr/>
          </p:nvSpPr>
          <p:spPr>
            <a:xfrm>
              <a:off x="2852125" y="121928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472" name="pl1472"/>
            <p:cNvSpPr/>
            <p:nvPr/>
          </p:nvSpPr>
          <p:spPr>
            <a:xfrm>
              <a:off x="285212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73" name="pl1473"/>
            <p:cNvSpPr/>
            <p:nvPr/>
          </p:nvSpPr>
          <p:spPr>
            <a:xfrm>
              <a:off x="2852125" y="120591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74" name="pl1474"/>
            <p:cNvSpPr/>
            <p:nvPr/>
          </p:nvSpPr>
          <p:spPr>
            <a:xfrm>
              <a:off x="2852125" y="120591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475" name="pl1475"/>
            <p:cNvSpPr/>
            <p:nvPr/>
          </p:nvSpPr>
          <p:spPr>
            <a:xfrm>
              <a:off x="2852125" y="119255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1476" name="pl1476"/>
            <p:cNvSpPr/>
            <p:nvPr/>
          </p:nvSpPr>
          <p:spPr>
            <a:xfrm>
              <a:off x="2852125" y="1185866"/>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1477" name="pl1477"/>
            <p:cNvSpPr/>
            <p:nvPr/>
          </p:nvSpPr>
          <p:spPr>
            <a:xfrm>
              <a:off x="2852125" y="120591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78" name="pl1478"/>
            <p:cNvSpPr/>
            <p:nvPr/>
          </p:nvSpPr>
          <p:spPr>
            <a:xfrm>
              <a:off x="2852125" y="119255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1479" name="pl1479"/>
            <p:cNvSpPr/>
            <p:nvPr/>
          </p:nvSpPr>
          <p:spPr>
            <a:xfrm>
              <a:off x="2852125" y="121928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80" name="pl1480"/>
            <p:cNvSpPr/>
            <p:nvPr/>
          </p:nvSpPr>
          <p:spPr>
            <a:xfrm>
              <a:off x="2852125"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81" name="pl1481"/>
            <p:cNvSpPr/>
            <p:nvPr/>
          </p:nvSpPr>
          <p:spPr>
            <a:xfrm>
              <a:off x="2852125" y="1165815"/>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1482" name="pl1482"/>
            <p:cNvSpPr/>
            <p:nvPr/>
          </p:nvSpPr>
          <p:spPr>
            <a:xfrm>
              <a:off x="2852125" y="12059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83" name="pl1483"/>
            <p:cNvSpPr/>
            <p:nvPr/>
          </p:nvSpPr>
          <p:spPr>
            <a:xfrm>
              <a:off x="2852125" y="11791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84" name="pl1484"/>
            <p:cNvSpPr/>
            <p:nvPr/>
          </p:nvSpPr>
          <p:spPr>
            <a:xfrm>
              <a:off x="285212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85" name="pl1485"/>
            <p:cNvSpPr/>
            <p:nvPr/>
          </p:nvSpPr>
          <p:spPr>
            <a:xfrm>
              <a:off x="285212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86" name="pl1486"/>
            <p:cNvSpPr/>
            <p:nvPr/>
          </p:nvSpPr>
          <p:spPr>
            <a:xfrm>
              <a:off x="2852125" y="1185866"/>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487" name="pl1487"/>
            <p:cNvSpPr/>
            <p:nvPr/>
          </p:nvSpPr>
          <p:spPr>
            <a:xfrm>
              <a:off x="2852125" y="1179182"/>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1488" name="pl1488"/>
            <p:cNvSpPr/>
            <p:nvPr/>
          </p:nvSpPr>
          <p:spPr>
            <a:xfrm>
              <a:off x="2852125"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89" name="pl1489"/>
            <p:cNvSpPr/>
            <p:nvPr/>
          </p:nvSpPr>
          <p:spPr>
            <a:xfrm>
              <a:off x="2852125" y="120591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1490" name="pl1490"/>
            <p:cNvSpPr/>
            <p:nvPr/>
          </p:nvSpPr>
          <p:spPr>
            <a:xfrm>
              <a:off x="2852125" y="1212600"/>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1491" name="pl1491"/>
            <p:cNvSpPr/>
            <p:nvPr/>
          </p:nvSpPr>
          <p:spPr>
            <a:xfrm>
              <a:off x="2852125" y="117249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1492" name="pl1492"/>
            <p:cNvSpPr/>
            <p:nvPr/>
          </p:nvSpPr>
          <p:spPr>
            <a:xfrm>
              <a:off x="2852125" y="1199233"/>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1493" name="pl1493"/>
            <p:cNvSpPr/>
            <p:nvPr/>
          </p:nvSpPr>
          <p:spPr>
            <a:xfrm>
              <a:off x="2852125" y="1199233"/>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494" name="pl1494"/>
            <p:cNvSpPr/>
            <p:nvPr/>
          </p:nvSpPr>
          <p:spPr>
            <a:xfrm>
              <a:off x="285212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95" name="pl1495"/>
            <p:cNvSpPr/>
            <p:nvPr/>
          </p:nvSpPr>
          <p:spPr>
            <a:xfrm>
              <a:off x="2852125" y="1212600"/>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1496" name="pl1496"/>
            <p:cNvSpPr/>
            <p:nvPr/>
          </p:nvSpPr>
          <p:spPr>
            <a:xfrm>
              <a:off x="285212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97" name="pl1497"/>
            <p:cNvSpPr/>
            <p:nvPr/>
          </p:nvSpPr>
          <p:spPr>
            <a:xfrm>
              <a:off x="2852125" y="1165815"/>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1498" name="pl1498"/>
            <p:cNvSpPr/>
            <p:nvPr/>
          </p:nvSpPr>
          <p:spPr>
            <a:xfrm>
              <a:off x="2852125" y="119255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1499" name="pl1499"/>
            <p:cNvSpPr/>
            <p:nvPr/>
          </p:nvSpPr>
          <p:spPr>
            <a:xfrm>
              <a:off x="2852125" y="119255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500" name="pl1500"/>
            <p:cNvSpPr/>
            <p:nvPr/>
          </p:nvSpPr>
          <p:spPr>
            <a:xfrm>
              <a:off x="2852125" y="120591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1501" name="pl1501"/>
            <p:cNvSpPr/>
            <p:nvPr/>
          </p:nvSpPr>
          <p:spPr>
            <a:xfrm>
              <a:off x="285212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02" name="pl1502"/>
            <p:cNvSpPr/>
            <p:nvPr/>
          </p:nvSpPr>
          <p:spPr>
            <a:xfrm>
              <a:off x="2852125" y="119255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1503" name="pl1503"/>
            <p:cNvSpPr/>
            <p:nvPr/>
          </p:nvSpPr>
          <p:spPr>
            <a:xfrm>
              <a:off x="2852125" y="1058878"/>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1504" name="pl1504"/>
            <p:cNvSpPr/>
            <p:nvPr/>
          </p:nvSpPr>
          <p:spPr>
            <a:xfrm>
              <a:off x="2852125" y="119255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05" name="pl1505"/>
            <p:cNvSpPr/>
            <p:nvPr/>
          </p:nvSpPr>
          <p:spPr>
            <a:xfrm>
              <a:off x="285212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06" name="pl1506"/>
            <p:cNvSpPr/>
            <p:nvPr/>
          </p:nvSpPr>
          <p:spPr>
            <a:xfrm>
              <a:off x="2852125" y="1179182"/>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1507" name="pl1507"/>
            <p:cNvSpPr/>
            <p:nvPr/>
          </p:nvSpPr>
          <p:spPr>
            <a:xfrm>
              <a:off x="285212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08" name="pl1508"/>
            <p:cNvSpPr/>
            <p:nvPr/>
          </p:nvSpPr>
          <p:spPr>
            <a:xfrm>
              <a:off x="2852125" y="1152448"/>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1509" name="pl1509"/>
            <p:cNvSpPr/>
            <p:nvPr/>
          </p:nvSpPr>
          <p:spPr>
            <a:xfrm>
              <a:off x="285212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10" name="pl1510"/>
            <p:cNvSpPr/>
            <p:nvPr/>
          </p:nvSpPr>
          <p:spPr>
            <a:xfrm>
              <a:off x="2852125" y="1212600"/>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1511" name="pl1511"/>
            <p:cNvSpPr/>
            <p:nvPr/>
          </p:nvSpPr>
          <p:spPr>
            <a:xfrm>
              <a:off x="2852125" y="1199233"/>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1512" name="pl1512"/>
            <p:cNvSpPr/>
            <p:nvPr/>
          </p:nvSpPr>
          <p:spPr>
            <a:xfrm>
              <a:off x="2852125" y="121928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513" name="pl1513"/>
            <p:cNvSpPr/>
            <p:nvPr/>
          </p:nvSpPr>
          <p:spPr>
            <a:xfrm>
              <a:off x="2852125" y="119255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1514" name="pl1514"/>
            <p:cNvSpPr/>
            <p:nvPr/>
          </p:nvSpPr>
          <p:spPr>
            <a:xfrm>
              <a:off x="2852125" y="1212600"/>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1515" name="pl1515"/>
            <p:cNvSpPr/>
            <p:nvPr/>
          </p:nvSpPr>
          <p:spPr>
            <a:xfrm>
              <a:off x="2852125" y="120591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1516" name="pl1516"/>
            <p:cNvSpPr/>
            <p:nvPr/>
          </p:nvSpPr>
          <p:spPr>
            <a:xfrm>
              <a:off x="2852125" y="1179182"/>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1517" name="pl1517"/>
            <p:cNvSpPr/>
            <p:nvPr/>
          </p:nvSpPr>
          <p:spPr>
            <a:xfrm>
              <a:off x="2852125" y="119255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1518" name="pl1518"/>
            <p:cNvSpPr/>
            <p:nvPr/>
          </p:nvSpPr>
          <p:spPr>
            <a:xfrm>
              <a:off x="2852125" y="1212600"/>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519" name="pl1519"/>
            <p:cNvSpPr/>
            <p:nvPr/>
          </p:nvSpPr>
          <p:spPr>
            <a:xfrm>
              <a:off x="2852125" y="1212600"/>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1520" name="pl1520"/>
            <p:cNvSpPr/>
            <p:nvPr/>
          </p:nvSpPr>
          <p:spPr>
            <a:xfrm>
              <a:off x="2852125" y="1199233"/>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1521" name="pl1521"/>
            <p:cNvSpPr/>
            <p:nvPr/>
          </p:nvSpPr>
          <p:spPr>
            <a:xfrm>
              <a:off x="2852125" y="1212600"/>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522" name="pl1522"/>
            <p:cNvSpPr/>
            <p:nvPr/>
          </p:nvSpPr>
          <p:spPr>
            <a:xfrm>
              <a:off x="2852125" y="119255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523" name="pl1523"/>
            <p:cNvSpPr/>
            <p:nvPr/>
          </p:nvSpPr>
          <p:spPr>
            <a:xfrm>
              <a:off x="2852125" y="1199233"/>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524" name="pl1524"/>
            <p:cNvSpPr/>
            <p:nvPr/>
          </p:nvSpPr>
          <p:spPr>
            <a:xfrm>
              <a:off x="2852125" y="1179182"/>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1525" name="pl1525"/>
            <p:cNvSpPr/>
            <p:nvPr/>
          </p:nvSpPr>
          <p:spPr>
            <a:xfrm>
              <a:off x="2852125"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526" name="pl1526"/>
            <p:cNvSpPr/>
            <p:nvPr/>
          </p:nvSpPr>
          <p:spPr>
            <a:xfrm>
              <a:off x="2852125" y="1199233"/>
              <a:ext cx="896845" cy="6683"/>
            </a:xfrm>
            <a:custGeom>
              <a:avLst/>
              <a:pathLst>
                <a:path w="896845" h="6683">
                  <a:moveTo>
                    <a:pt x="0" y="6683"/>
                  </a:moveTo>
                  <a:lnTo>
                    <a:pt x="179369" y="6683"/>
                  </a:lnTo>
                  <a:lnTo>
                    <a:pt x="358738" y="6683"/>
                  </a:lnTo>
                  <a:lnTo>
                    <a:pt x="538107" y="6683"/>
                  </a:lnTo>
                  <a:lnTo>
                    <a:pt x="717476" y="0"/>
                  </a:lnTo>
                  <a:lnTo>
                    <a:pt x="896845" y="0"/>
                  </a:lnTo>
                </a:path>
              </a:pathLst>
            </a:custGeom>
            <a:ln w="40651" cap="flat">
              <a:solidFill>
                <a:srgbClr val="000000">
                  <a:alpha val="100000"/>
                </a:srgbClr>
              </a:solidFill>
              <a:prstDash val="solid"/>
              <a:round/>
            </a:ln>
          </p:spPr>
          <p:txBody>
            <a:bodyPr/>
            <a:lstStyle/>
            <a:p/>
          </p:txBody>
        </p:sp>
        <p:sp>
          <p:nvSpPr>
            <p:cNvPr id="1527" name="pl1527"/>
            <p:cNvSpPr/>
            <p:nvPr/>
          </p:nvSpPr>
          <p:spPr>
            <a:xfrm>
              <a:off x="2852125" y="1199233"/>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F07F4A">
                  <a:alpha val="100000"/>
                </a:srgbClr>
              </a:solidFill>
              <a:prstDash val="solid"/>
              <a:round/>
            </a:ln>
          </p:spPr>
          <p:txBody>
            <a:bodyPr/>
            <a:lstStyle/>
            <a:p/>
          </p:txBody>
        </p:sp>
        <p:sp>
          <p:nvSpPr>
            <p:cNvPr id="1528" name="pl1528"/>
            <p:cNvSpPr/>
            <p:nvPr/>
          </p:nvSpPr>
          <p:spPr>
            <a:xfrm>
              <a:off x="2807283" y="122596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529" name="tx1529"/>
            <p:cNvSpPr/>
            <p:nvPr/>
          </p:nvSpPr>
          <p:spPr>
            <a:xfrm>
              <a:off x="2821980" y="104126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530" name="tx1530"/>
            <p:cNvSpPr/>
            <p:nvPr/>
          </p:nvSpPr>
          <p:spPr>
            <a:xfrm>
              <a:off x="3001350" y="104126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531" name="tx1531"/>
            <p:cNvSpPr/>
            <p:nvPr/>
          </p:nvSpPr>
          <p:spPr>
            <a:xfrm>
              <a:off x="3180719" y="104126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532" name="tx1532"/>
            <p:cNvSpPr/>
            <p:nvPr/>
          </p:nvSpPr>
          <p:spPr>
            <a:xfrm>
              <a:off x="3360088" y="1041266"/>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533" name="tx1533"/>
            <p:cNvSpPr/>
            <p:nvPr/>
          </p:nvSpPr>
          <p:spPr>
            <a:xfrm>
              <a:off x="3539457" y="103627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534" name="tx1534"/>
            <p:cNvSpPr/>
            <p:nvPr/>
          </p:nvSpPr>
          <p:spPr>
            <a:xfrm>
              <a:off x="3718826" y="103627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535" name="rc1535"/>
            <p:cNvSpPr/>
            <p:nvPr/>
          </p:nvSpPr>
          <p:spPr>
            <a:xfrm>
              <a:off x="2807283" y="1527128"/>
              <a:ext cx="986530" cy="367596"/>
            </a:xfrm>
            <a:prstGeom prst="rect">
              <a:avLst/>
            </a:prstGeom>
            <a:solidFill>
              <a:srgbClr val="EBEBEB">
                <a:alpha val="100000"/>
              </a:srgbClr>
            </a:solidFill>
          </p:spPr>
          <p:txBody>
            <a:bodyPr/>
            <a:lstStyle/>
            <a:p/>
          </p:txBody>
        </p:sp>
        <p:sp>
          <p:nvSpPr>
            <p:cNvPr id="1536" name="pl1536"/>
            <p:cNvSpPr/>
            <p:nvPr/>
          </p:nvSpPr>
          <p:spPr>
            <a:xfrm>
              <a:off x="2807283" y="17944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537" name="pl1537"/>
            <p:cNvSpPr/>
            <p:nvPr/>
          </p:nvSpPr>
          <p:spPr>
            <a:xfrm>
              <a:off x="2807283" y="162738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538" name="pl1538"/>
            <p:cNvSpPr/>
            <p:nvPr/>
          </p:nvSpPr>
          <p:spPr>
            <a:xfrm>
              <a:off x="2941810"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39" name="pl1539"/>
            <p:cNvSpPr/>
            <p:nvPr/>
          </p:nvSpPr>
          <p:spPr>
            <a:xfrm>
              <a:off x="312117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40" name="pl1540"/>
            <p:cNvSpPr/>
            <p:nvPr/>
          </p:nvSpPr>
          <p:spPr>
            <a:xfrm>
              <a:off x="330054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41" name="pl1541"/>
            <p:cNvSpPr/>
            <p:nvPr/>
          </p:nvSpPr>
          <p:spPr>
            <a:xfrm>
              <a:off x="347991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42" name="pl1542"/>
            <p:cNvSpPr/>
            <p:nvPr/>
          </p:nvSpPr>
          <p:spPr>
            <a:xfrm>
              <a:off x="365928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43" name="pl1543"/>
            <p:cNvSpPr/>
            <p:nvPr/>
          </p:nvSpPr>
          <p:spPr>
            <a:xfrm>
              <a:off x="2807283" y="187801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44" name="pl1544"/>
            <p:cNvSpPr/>
            <p:nvPr/>
          </p:nvSpPr>
          <p:spPr>
            <a:xfrm>
              <a:off x="2807283" y="171092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45" name="pl1545"/>
            <p:cNvSpPr/>
            <p:nvPr/>
          </p:nvSpPr>
          <p:spPr>
            <a:xfrm>
              <a:off x="2807283" y="154383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46" name="pl1546"/>
            <p:cNvSpPr/>
            <p:nvPr/>
          </p:nvSpPr>
          <p:spPr>
            <a:xfrm>
              <a:off x="285212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47" name="pl1547"/>
            <p:cNvSpPr/>
            <p:nvPr/>
          </p:nvSpPr>
          <p:spPr>
            <a:xfrm>
              <a:off x="303149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48" name="pl1548"/>
            <p:cNvSpPr/>
            <p:nvPr/>
          </p:nvSpPr>
          <p:spPr>
            <a:xfrm>
              <a:off x="321086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49" name="pl1549"/>
            <p:cNvSpPr/>
            <p:nvPr/>
          </p:nvSpPr>
          <p:spPr>
            <a:xfrm>
              <a:off x="339023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50" name="pl1550"/>
            <p:cNvSpPr/>
            <p:nvPr/>
          </p:nvSpPr>
          <p:spPr>
            <a:xfrm>
              <a:off x="356960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51" name="pl1551"/>
            <p:cNvSpPr/>
            <p:nvPr/>
          </p:nvSpPr>
          <p:spPr>
            <a:xfrm>
              <a:off x="374897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52" name="pl1552"/>
            <p:cNvSpPr/>
            <p:nvPr/>
          </p:nvSpPr>
          <p:spPr>
            <a:xfrm>
              <a:off x="2852125"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553" name="pl1553"/>
            <p:cNvSpPr/>
            <p:nvPr/>
          </p:nvSpPr>
          <p:spPr>
            <a:xfrm>
              <a:off x="2852125" y="1857965"/>
              <a:ext cx="896845" cy="6683"/>
            </a:xfrm>
            <a:custGeom>
              <a:avLst/>
              <a:pathLst>
                <a:path w="896845" h="6683">
                  <a:moveTo>
                    <a:pt x="0" y="0"/>
                  </a:moveTo>
                  <a:lnTo>
                    <a:pt x="179369" y="0"/>
                  </a:lnTo>
                  <a:lnTo>
                    <a:pt x="358738" y="6683"/>
                  </a:lnTo>
                  <a:lnTo>
                    <a:pt x="538107" y="6683"/>
                  </a:lnTo>
                  <a:lnTo>
                    <a:pt x="717476" y="6683"/>
                  </a:lnTo>
                  <a:lnTo>
                    <a:pt x="896845" y="6683"/>
                  </a:lnTo>
                </a:path>
              </a:pathLst>
            </a:custGeom>
            <a:ln w="40651" cap="flat">
              <a:solidFill>
                <a:srgbClr val="BEBEBE">
                  <a:alpha val="69803"/>
                </a:srgbClr>
              </a:solidFill>
              <a:prstDash val="solid"/>
              <a:round/>
            </a:ln>
          </p:spPr>
          <p:txBody>
            <a:bodyPr/>
            <a:lstStyle/>
            <a:p/>
          </p:txBody>
        </p:sp>
        <p:sp>
          <p:nvSpPr>
            <p:cNvPr id="1554" name="pl1554"/>
            <p:cNvSpPr/>
            <p:nvPr/>
          </p:nvSpPr>
          <p:spPr>
            <a:xfrm>
              <a:off x="2852125" y="187133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555" name="pl1555"/>
            <p:cNvSpPr/>
            <p:nvPr/>
          </p:nvSpPr>
          <p:spPr>
            <a:xfrm>
              <a:off x="2852125" y="1851281"/>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1556" name="pl1556"/>
            <p:cNvSpPr/>
            <p:nvPr/>
          </p:nvSpPr>
          <p:spPr>
            <a:xfrm>
              <a:off x="2852125" y="1851281"/>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557" name="pl1557"/>
            <p:cNvSpPr/>
            <p:nvPr/>
          </p:nvSpPr>
          <p:spPr>
            <a:xfrm>
              <a:off x="2852125" y="1804496"/>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558" name="pl1558"/>
            <p:cNvSpPr/>
            <p:nvPr/>
          </p:nvSpPr>
          <p:spPr>
            <a:xfrm>
              <a:off x="2852125" y="178444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1559" name="pl1559"/>
            <p:cNvSpPr/>
            <p:nvPr/>
          </p:nvSpPr>
          <p:spPr>
            <a:xfrm>
              <a:off x="2852125" y="187133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1560" name="pl1560"/>
            <p:cNvSpPr/>
            <p:nvPr/>
          </p:nvSpPr>
          <p:spPr>
            <a:xfrm>
              <a:off x="2852125" y="183123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1561" name="pl1561"/>
            <p:cNvSpPr/>
            <p:nvPr/>
          </p:nvSpPr>
          <p:spPr>
            <a:xfrm>
              <a:off x="2852125" y="187133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562" name="pl1562"/>
            <p:cNvSpPr/>
            <p:nvPr/>
          </p:nvSpPr>
          <p:spPr>
            <a:xfrm>
              <a:off x="285212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63" name="pl1563"/>
            <p:cNvSpPr/>
            <p:nvPr/>
          </p:nvSpPr>
          <p:spPr>
            <a:xfrm>
              <a:off x="2852125" y="185796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64" name="pl1564"/>
            <p:cNvSpPr/>
            <p:nvPr/>
          </p:nvSpPr>
          <p:spPr>
            <a:xfrm>
              <a:off x="2852125" y="185796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565" name="pl1565"/>
            <p:cNvSpPr/>
            <p:nvPr/>
          </p:nvSpPr>
          <p:spPr>
            <a:xfrm>
              <a:off x="2852125" y="184459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1566" name="pl1566"/>
            <p:cNvSpPr/>
            <p:nvPr/>
          </p:nvSpPr>
          <p:spPr>
            <a:xfrm>
              <a:off x="2852125" y="1837914"/>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1567" name="pl1567"/>
            <p:cNvSpPr/>
            <p:nvPr/>
          </p:nvSpPr>
          <p:spPr>
            <a:xfrm>
              <a:off x="2852125" y="185796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68" name="pl1568"/>
            <p:cNvSpPr/>
            <p:nvPr/>
          </p:nvSpPr>
          <p:spPr>
            <a:xfrm>
              <a:off x="2852125" y="184459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1569" name="pl1569"/>
            <p:cNvSpPr/>
            <p:nvPr/>
          </p:nvSpPr>
          <p:spPr>
            <a:xfrm>
              <a:off x="2852125" y="187133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70" name="pl1570"/>
            <p:cNvSpPr/>
            <p:nvPr/>
          </p:nvSpPr>
          <p:spPr>
            <a:xfrm>
              <a:off x="2852125"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71" name="pl1571"/>
            <p:cNvSpPr/>
            <p:nvPr/>
          </p:nvSpPr>
          <p:spPr>
            <a:xfrm>
              <a:off x="2852125" y="1817863"/>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1572" name="pl1572"/>
            <p:cNvSpPr/>
            <p:nvPr/>
          </p:nvSpPr>
          <p:spPr>
            <a:xfrm>
              <a:off x="2852125" y="185796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73" name="pl1573"/>
            <p:cNvSpPr/>
            <p:nvPr/>
          </p:nvSpPr>
          <p:spPr>
            <a:xfrm>
              <a:off x="2852125" y="183123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74" name="pl1574"/>
            <p:cNvSpPr/>
            <p:nvPr/>
          </p:nvSpPr>
          <p:spPr>
            <a:xfrm>
              <a:off x="285212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75" name="pl1575"/>
            <p:cNvSpPr/>
            <p:nvPr/>
          </p:nvSpPr>
          <p:spPr>
            <a:xfrm>
              <a:off x="285212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76" name="pl1576"/>
            <p:cNvSpPr/>
            <p:nvPr/>
          </p:nvSpPr>
          <p:spPr>
            <a:xfrm>
              <a:off x="2852125" y="1837914"/>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577" name="pl1577"/>
            <p:cNvSpPr/>
            <p:nvPr/>
          </p:nvSpPr>
          <p:spPr>
            <a:xfrm>
              <a:off x="2852125" y="183123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1578" name="pl1578"/>
            <p:cNvSpPr/>
            <p:nvPr/>
          </p:nvSpPr>
          <p:spPr>
            <a:xfrm>
              <a:off x="2852125"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79" name="pl1579"/>
            <p:cNvSpPr/>
            <p:nvPr/>
          </p:nvSpPr>
          <p:spPr>
            <a:xfrm>
              <a:off x="2852125" y="185796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1580" name="pl1580"/>
            <p:cNvSpPr/>
            <p:nvPr/>
          </p:nvSpPr>
          <p:spPr>
            <a:xfrm>
              <a:off x="2852125" y="1864648"/>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1581" name="pl1581"/>
            <p:cNvSpPr/>
            <p:nvPr/>
          </p:nvSpPr>
          <p:spPr>
            <a:xfrm>
              <a:off x="2852125" y="182454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1582" name="pl1582"/>
            <p:cNvSpPr/>
            <p:nvPr/>
          </p:nvSpPr>
          <p:spPr>
            <a:xfrm>
              <a:off x="2852125" y="1851281"/>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1583" name="pl1583"/>
            <p:cNvSpPr/>
            <p:nvPr/>
          </p:nvSpPr>
          <p:spPr>
            <a:xfrm>
              <a:off x="2852125" y="1851281"/>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584" name="pl1584"/>
            <p:cNvSpPr/>
            <p:nvPr/>
          </p:nvSpPr>
          <p:spPr>
            <a:xfrm>
              <a:off x="285212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85" name="pl1585"/>
            <p:cNvSpPr/>
            <p:nvPr/>
          </p:nvSpPr>
          <p:spPr>
            <a:xfrm>
              <a:off x="2852125" y="1864648"/>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1586" name="pl1586"/>
            <p:cNvSpPr/>
            <p:nvPr/>
          </p:nvSpPr>
          <p:spPr>
            <a:xfrm>
              <a:off x="285212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87" name="pl1587"/>
            <p:cNvSpPr/>
            <p:nvPr/>
          </p:nvSpPr>
          <p:spPr>
            <a:xfrm>
              <a:off x="2852125" y="1817863"/>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1588" name="pl1588"/>
            <p:cNvSpPr/>
            <p:nvPr/>
          </p:nvSpPr>
          <p:spPr>
            <a:xfrm>
              <a:off x="2852125" y="184459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1589" name="pl1589"/>
            <p:cNvSpPr/>
            <p:nvPr/>
          </p:nvSpPr>
          <p:spPr>
            <a:xfrm>
              <a:off x="2852125" y="184459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590" name="pl1590"/>
            <p:cNvSpPr/>
            <p:nvPr/>
          </p:nvSpPr>
          <p:spPr>
            <a:xfrm>
              <a:off x="2852125" y="185796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1591" name="pl1591"/>
            <p:cNvSpPr/>
            <p:nvPr/>
          </p:nvSpPr>
          <p:spPr>
            <a:xfrm>
              <a:off x="285212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92" name="pl1592"/>
            <p:cNvSpPr/>
            <p:nvPr/>
          </p:nvSpPr>
          <p:spPr>
            <a:xfrm>
              <a:off x="2852125" y="184459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1593" name="pl1593"/>
            <p:cNvSpPr/>
            <p:nvPr/>
          </p:nvSpPr>
          <p:spPr>
            <a:xfrm>
              <a:off x="2852125" y="1710926"/>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1594" name="pl1594"/>
            <p:cNvSpPr/>
            <p:nvPr/>
          </p:nvSpPr>
          <p:spPr>
            <a:xfrm>
              <a:off x="2852125" y="184459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95" name="pl1595"/>
            <p:cNvSpPr/>
            <p:nvPr/>
          </p:nvSpPr>
          <p:spPr>
            <a:xfrm>
              <a:off x="285212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96" name="pl1596"/>
            <p:cNvSpPr/>
            <p:nvPr/>
          </p:nvSpPr>
          <p:spPr>
            <a:xfrm>
              <a:off x="2852125" y="183123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1597" name="pl1597"/>
            <p:cNvSpPr/>
            <p:nvPr/>
          </p:nvSpPr>
          <p:spPr>
            <a:xfrm>
              <a:off x="285212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98" name="pl1598"/>
            <p:cNvSpPr/>
            <p:nvPr/>
          </p:nvSpPr>
          <p:spPr>
            <a:xfrm>
              <a:off x="2852125" y="1804496"/>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1599" name="pl1599"/>
            <p:cNvSpPr/>
            <p:nvPr/>
          </p:nvSpPr>
          <p:spPr>
            <a:xfrm>
              <a:off x="285212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00" name="pl1600"/>
            <p:cNvSpPr/>
            <p:nvPr/>
          </p:nvSpPr>
          <p:spPr>
            <a:xfrm>
              <a:off x="2852125" y="1864648"/>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1601" name="pl1601"/>
            <p:cNvSpPr/>
            <p:nvPr/>
          </p:nvSpPr>
          <p:spPr>
            <a:xfrm>
              <a:off x="2852125" y="1851281"/>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1602" name="pl1602"/>
            <p:cNvSpPr/>
            <p:nvPr/>
          </p:nvSpPr>
          <p:spPr>
            <a:xfrm>
              <a:off x="2852125" y="187133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603" name="pl1603"/>
            <p:cNvSpPr/>
            <p:nvPr/>
          </p:nvSpPr>
          <p:spPr>
            <a:xfrm>
              <a:off x="2852125" y="184459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1604" name="pl1604"/>
            <p:cNvSpPr/>
            <p:nvPr/>
          </p:nvSpPr>
          <p:spPr>
            <a:xfrm>
              <a:off x="2852125" y="1864648"/>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1605" name="pl1605"/>
            <p:cNvSpPr/>
            <p:nvPr/>
          </p:nvSpPr>
          <p:spPr>
            <a:xfrm>
              <a:off x="2852125" y="185796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1606" name="pl1606"/>
            <p:cNvSpPr/>
            <p:nvPr/>
          </p:nvSpPr>
          <p:spPr>
            <a:xfrm>
              <a:off x="2852125" y="183123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1607" name="pl1607"/>
            <p:cNvSpPr/>
            <p:nvPr/>
          </p:nvSpPr>
          <p:spPr>
            <a:xfrm>
              <a:off x="2852125" y="184459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1608" name="pl1608"/>
            <p:cNvSpPr/>
            <p:nvPr/>
          </p:nvSpPr>
          <p:spPr>
            <a:xfrm>
              <a:off x="2852125" y="1864648"/>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609" name="pl1609"/>
            <p:cNvSpPr/>
            <p:nvPr/>
          </p:nvSpPr>
          <p:spPr>
            <a:xfrm>
              <a:off x="2852125" y="1864648"/>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1610" name="pl1610"/>
            <p:cNvSpPr/>
            <p:nvPr/>
          </p:nvSpPr>
          <p:spPr>
            <a:xfrm>
              <a:off x="2852125" y="1851281"/>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1611" name="pl1611"/>
            <p:cNvSpPr/>
            <p:nvPr/>
          </p:nvSpPr>
          <p:spPr>
            <a:xfrm>
              <a:off x="2852125" y="1864648"/>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612" name="pl1612"/>
            <p:cNvSpPr/>
            <p:nvPr/>
          </p:nvSpPr>
          <p:spPr>
            <a:xfrm>
              <a:off x="2852125" y="184459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613" name="pl1613"/>
            <p:cNvSpPr/>
            <p:nvPr/>
          </p:nvSpPr>
          <p:spPr>
            <a:xfrm>
              <a:off x="2852125" y="1851281"/>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614" name="pl1614"/>
            <p:cNvSpPr/>
            <p:nvPr/>
          </p:nvSpPr>
          <p:spPr>
            <a:xfrm>
              <a:off x="2852125" y="183123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1615" name="pl1615"/>
            <p:cNvSpPr/>
            <p:nvPr/>
          </p:nvSpPr>
          <p:spPr>
            <a:xfrm>
              <a:off x="2852125"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616" name="pl1616"/>
            <p:cNvSpPr/>
            <p:nvPr/>
          </p:nvSpPr>
          <p:spPr>
            <a:xfrm>
              <a:off x="2852125" y="1857965"/>
              <a:ext cx="896845" cy="6683"/>
            </a:xfrm>
            <a:custGeom>
              <a:avLst/>
              <a:pathLst>
                <a:path w="896845" h="6683">
                  <a:moveTo>
                    <a:pt x="0" y="0"/>
                  </a:moveTo>
                  <a:lnTo>
                    <a:pt x="179369" y="0"/>
                  </a:lnTo>
                  <a:lnTo>
                    <a:pt x="358738" y="6683"/>
                  </a:lnTo>
                  <a:lnTo>
                    <a:pt x="538107" y="6683"/>
                  </a:lnTo>
                  <a:lnTo>
                    <a:pt x="717476" y="6683"/>
                  </a:lnTo>
                  <a:lnTo>
                    <a:pt x="896845" y="6683"/>
                  </a:lnTo>
                </a:path>
              </a:pathLst>
            </a:custGeom>
            <a:ln w="40651" cap="flat">
              <a:solidFill>
                <a:srgbClr val="000000">
                  <a:alpha val="100000"/>
                </a:srgbClr>
              </a:solidFill>
              <a:prstDash val="solid"/>
              <a:round/>
            </a:ln>
          </p:spPr>
          <p:txBody>
            <a:bodyPr/>
            <a:lstStyle/>
            <a:p/>
          </p:txBody>
        </p:sp>
        <p:sp>
          <p:nvSpPr>
            <p:cNvPr id="1617" name="pl1617"/>
            <p:cNvSpPr/>
            <p:nvPr/>
          </p:nvSpPr>
          <p:spPr>
            <a:xfrm>
              <a:off x="2852125" y="185796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99E00">
                  <a:alpha val="100000"/>
                </a:srgbClr>
              </a:solidFill>
              <a:prstDash val="solid"/>
              <a:round/>
            </a:ln>
          </p:spPr>
          <p:txBody>
            <a:bodyPr/>
            <a:lstStyle/>
            <a:p/>
          </p:txBody>
        </p:sp>
        <p:sp>
          <p:nvSpPr>
            <p:cNvPr id="1618" name="pl1618"/>
            <p:cNvSpPr/>
            <p:nvPr/>
          </p:nvSpPr>
          <p:spPr>
            <a:xfrm>
              <a:off x="2807283" y="187801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619" name="tx1619"/>
            <p:cNvSpPr/>
            <p:nvPr/>
          </p:nvSpPr>
          <p:spPr>
            <a:xfrm>
              <a:off x="2821980"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620" name="tx1620"/>
            <p:cNvSpPr/>
            <p:nvPr/>
          </p:nvSpPr>
          <p:spPr>
            <a:xfrm>
              <a:off x="3001350"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621" name="tx1621"/>
            <p:cNvSpPr/>
            <p:nvPr/>
          </p:nvSpPr>
          <p:spPr>
            <a:xfrm>
              <a:off x="3180719" y="17013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622" name="tx1622"/>
            <p:cNvSpPr/>
            <p:nvPr/>
          </p:nvSpPr>
          <p:spPr>
            <a:xfrm>
              <a:off x="3360088" y="17013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623" name="tx1623"/>
            <p:cNvSpPr/>
            <p:nvPr/>
          </p:nvSpPr>
          <p:spPr>
            <a:xfrm>
              <a:off x="3539457" y="17013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624" name="tx1624"/>
            <p:cNvSpPr/>
            <p:nvPr/>
          </p:nvSpPr>
          <p:spPr>
            <a:xfrm>
              <a:off x="3718826" y="17013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625" name="rc1625"/>
            <p:cNvSpPr/>
            <p:nvPr/>
          </p:nvSpPr>
          <p:spPr>
            <a:xfrm>
              <a:off x="2807283" y="2179176"/>
              <a:ext cx="986530" cy="367596"/>
            </a:xfrm>
            <a:prstGeom prst="rect">
              <a:avLst/>
            </a:prstGeom>
            <a:solidFill>
              <a:srgbClr val="EBEBEB">
                <a:alpha val="100000"/>
              </a:srgbClr>
            </a:solidFill>
          </p:spPr>
          <p:txBody>
            <a:bodyPr/>
            <a:lstStyle/>
            <a:p/>
          </p:txBody>
        </p:sp>
        <p:sp>
          <p:nvSpPr>
            <p:cNvPr id="1626" name="pl1626"/>
            <p:cNvSpPr/>
            <p:nvPr/>
          </p:nvSpPr>
          <p:spPr>
            <a:xfrm>
              <a:off x="2807283" y="24465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627" name="pl1627"/>
            <p:cNvSpPr/>
            <p:nvPr/>
          </p:nvSpPr>
          <p:spPr>
            <a:xfrm>
              <a:off x="2807283" y="227943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628" name="pl1628"/>
            <p:cNvSpPr/>
            <p:nvPr/>
          </p:nvSpPr>
          <p:spPr>
            <a:xfrm>
              <a:off x="2941810"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29" name="pl1629"/>
            <p:cNvSpPr/>
            <p:nvPr/>
          </p:nvSpPr>
          <p:spPr>
            <a:xfrm>
              <a:off x="312117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30" name="pl1630"/>
            <p:cNvSpPr/>
            <p:nvPr/>
          </p:nvSpPr>
          <p:spPr>
            <a:xfrm>
              <a:off x="330054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31" name="pl1631"/>
            <p:cNvSpPr/>
            <p:nvPr/>
          </p:nvSpPr>
          <p:spPr>
            <a:xfrm>
              <a:off x="347991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32" name="pl1632"/>
            <p:cNvSpPr/>
            <p:nvPr/>
          </p:nvSpPr>
          <p:spPr>
            <a:xfrm>
              <a:off x="365928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33" name="pl1633"/>
            <p:cNvSpPr/>
            <p:nvPr/>
          </p:nvSpPr>
          <p:spPr>
            <a:xfrm>
              <a:off x="2807283" y="253006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34" name="pl1634"/>
            <p:cNvSpPr/>
            <p:nvPr/>
          </p:nvSpPr>
          <p:spPr>
            <a:xfrm>
              <a:off x="2807283" y="23629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35" name="pl1635"/>
            <p:cNvSpPr/>
            <p:nvPr/>
          </p:nvSpPr>
          <p:spPr>
            <a:xfrm>
              <a:off x="2807283" y="219588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36" name="pl1636"/>
            <p:cNvSpPr/>
            <p:nvPr/>
          </p:nvSpPr>
          <p:spPr>
            <a:xfrm>
              <a:off x="285212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37" name="pl1637"/>
            <p:cNvSpPr/>
            <p:nvPr/>
          </p:nvSpPr>
          <p:spPr>
            <a:xfrm>
              <a:off x="303149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38" name="pl1638"/>
            <p:cNvSpPr/>
            <p:nvPr/>
          </p:nvSpPr>
          <p:spPr>
            <a:xfrm>
              <a:off x="321086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39" name="pl1639"/>
            <p:cNvSpPr/>
            <p:nvPr/>
          </p:nvSpPr>
          <p:spPr>
            <a:xfrm>
              <a:off x="339023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40" name="pl1640"/>
            <p:cNvSpPr/>
            <p:nvPr/>
          </p:nvSpPr>
          <p:spPr>
            <a:xfrm>
              <a:off x="356960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41" name="pl1641"/>
            <p:cNvSpPr/>
            <p:nvPr/>
          </p:nvSpPr>
          <p:spPr>
            <a:xfrm>
              <a:off x="374897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42" name="pl1642"/>
            <p:cNvSpPr/>
            <p:nvPr/>
          </p:nvSpPr>
          <p:spPr>
            <a:xfrm>
              <a:off x="2852125"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643" name="pl1643"/>
            <p:cNvSpPr/>
            <p:nvPr/>
          </p:nvSpPr>
          <p:spPr>
            <a:xfrm>
              <a:off x="2852125" y="2510013"/>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1644" name="pl1644"/>
            <p:cNvSpPr/>
            <p:nvPr/>
          </p:nvSpPr>
          <p:spPr>
            <a:xfrm>
              <a:off x="2852125" y="252338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645" name="pl1645"/>
            <p:cNvSpPr/>
            <p:nvPr/>
          </p:nvSpPr>
          <p:spPr>
            <a:xfrm>
              <a:off x="2852125" y="2503329"/>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1646" name="pl1646"/>
            <p:cNvSpPr/>
            <p:nvPr/>
          </p:nvSpPr>
          <p:spPr>
            <a:xfrm>
              <a:off x="2852125" y="2503329"/>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647" name="pl1647"/>
            <p:cNvSpPr/>
            <p:nvPr/>
          </p:nvSpPr>
          <p:spPr>
            <a:xfrm>
              <a:off x="2852125" y="2456544"/>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648" name="pl1648"/>
            <p:cNvSpPr/>
            <p:nvPr/>
          </p:nvSpPr>
          <p:spPr>
            <a:xfrm>
              <a:off x="2852125" y="2436494"/>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1649" name="pl1649"/>
            <p:cNvSpPr/>
            <p:nvPr/>
          </p:nvSpPr>
          <p:spPr>
            <a:xfrm>
              <a:off x="2852125" y="2523380"/>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1650" name="pl1650"/>
            <p:cNvSpPr/>
            <p:nvPr/>
          </p:nvSpPr>
          <p:spPr>
            <a:xfrm>
              <a:off x="2852125" y="2483279"/>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1651" name="pl1651"/>
            <p:cNvSpPr/>
            <p:nvPr/>
          </p:nvSpPr>
          <p:spPr>
            <a:xfrm>
              <a:off x="2852125" y="2523380"/>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652" name="pl1652"/>
            <p:cNvSpPr/>
            <p:nvPr/>
          </p:nvSpPr>
          <p:spPr>
            <a:xfrm>
              <a:off x="285212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53" name="pl1653"/>
            <p:cNvSpPr/>
            <p:nvPr/>
          </p:nvSpPr>
          <p:spPr>
            <a:xfrm>
              <a:off x="2852125" y="2510013"/>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54" name="pl1654"/>
            <p:cNvSpPr/>
            <p:nvPr/>
          </p:nvSpPr>
          <p:spPr>
            <a:xfrm>
              <a:off x="2852125" y="2510013"/>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655" name="pl1655"/>
            <p:cNvSpPr/>
            <p:nvPr/>
          </p:nvSpPr>
          <p:spPr>
            <a:xfrm>
              <a:off x="2852125" y="2496646"/>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1656" name="pl1656"/>
            <p:cNvSpPr/>
            <p:nvPr/>
          </p:nvSpPr>
          <p:spPr>
            <a:xfrm>
              <a:off x="2852125" y="2489962"/>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1657" name="pl1657"/>
            <p:cNvSpPr/>
            <p:nvPr/>
          </p:nvSpPr>
          <p:spPr>
            <a:xfrm>
              <a:off x="2852125" y="2510013"/>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58" name="pl1658"/>
            <p:cNvSpPr/>
            <p:nvPr/>
          </p:nvSpPr>
          <p:spPr>
            <a:xfrm>
              <a:off x="2852125" y="2496646"/>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1659" name="pl1659"/>
            <p:cNvSpPr/>
            <p:nvPr/>
          </p:nvSpPr>
          <p:spPr>
            <a:xfrm>
              <a:off x="2852125" y="2523380"/>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60" name="pl1660"/>
            <p:cNvSpPr/>
            <p:nvPr/>
          </p:nvSpPr>
          <p:spPr>
            <a:xfrm>
              <a:off x="2852125"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61" name="pl1661"/>
            <p:cNvSpPr/>
            <p:nvPr/>
          </p:nvSpPr>
          <p:spPr>
            <a:xfrm>
              <a:off x="2852125" y="246991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1662" name="pl1662"/>
            <p:cNvSpPr/>
            <p:nvPr/>
          </p:nvSpPr>
          <p:spPr>
            <a:xfrm>
              <a:off x="2852125" y="25100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63" name="pl1663"/>
            <p:cNvSpPr/>
            <p:nvPr/>
          </p:nvSpPr>
          <p:spPr>
            <a:xfrm>
              <a:off x="2852125" y="2483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64" name="pl1664"/>
            <p:cNvSpPr/>
            <p:nvPr/>
          </p:nvSpPr>
          <p:spPr>
            <a:xfrm>
              <a:off x="285212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65" name="pl1665"/>
            <p:cNvSpPr/>
            <p:nvPr/>
          </p:nvSpPr>
          <p:spPr>
            <a:xfrm>
              <a:off x="285212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66" name="pl1666"/>
            <p:cNvSpPr/>
            <p:nvPr/>
          </p:nvSpPr>
          <p:spPr>
            <a:xfrm>
              <a:off x="2852125" y="2489962"/>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667" name="pl1667"/>
            <p:cNvSpPr/>
            <p:nvPr/>
          </p:nvSpPr>
          <p:spPr>
            <a:xfrm>
              <a:off x="2852125" y="248327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1668" name="pl1668"/>
            <p:cNvSpPr/>
            <p:nvPr/>
          </p:nvSpPr>
          <p:spPr>
            <a:xfrm>
              <a:off x="2852125"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69" name="pl1669"/>
            <p:cNvSpPr/>
            <p:nvPr/>
          </p:nvSpPr>
          <p:spPr>
            <a:xfrm>
              <a:off x="2852125" y="2510013"/>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1670" name="pl1670"/>
            <p:cNvSpPr/>
            <p:nvPr/>
          </p:nvSpPr>
          <p:spPr>
            <a:xfrm>
              <a:off x="2852125" y="2516697"/>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1671" name="pl1671"/>
            <p:cNvSpPr/>
            <p:nvPr/>
          </p:nvSpPr>
          <p:spPr>
            <a:xfrm>
              <a:off x="2852125" y="2476595"/>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1672" name="pl1672"/>
            <p:cNvSpPr/>
            <p:nvPr/>
          </p:nvSpPr>
          <p:spPr>
            <a:xfrm>
              <a:off x="2852125" y="2503329"/>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1673" name="pl1673"/>
            <p:cNvSpPr/>
            <p:nvPr/>
          </p:nvSpPr>
          <p:spPr>
            <a:xfrm>
              <a:off x="2852125" y="2503329"/>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674" name="pl1674"/>
            <p:cNvSpPr/>
            <p:nvPr/>
          </p:nvSpPr>
          <p:spPr>
            <a:xfrm>
              <a:off x="285212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75" name="pl1675"/>
            <p:cNvSpPr/>
            <p:nvPr/>
          </p:nvSpPr>
          <p:spPr>
            <a:xfrm>
              <a:off x="2852125" y="2516697"/>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1676" name="pl1676"/>
            <p:cNvSpPr/>
            <p:nvPr/>
          </p:nvSpPr>
          <p:spPr>
            <a:xfrm>
              <a:off x="285212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77" name="pl1677"/>
            <p:cNvSpPr/>
            <p:nvPr/>
          </p:nvSpPr>
          <p:spPr>
            <a:xfrm>
              <a:off x="2852125" y="2469912"/>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1678" name="pl1678"/>
            <p:cNvSpPr/>
            <p:nvPr/>
          </p:nvSpPr>
          <p:spPr>
            <a:xfrm>
              <a:off x="2852125" y="2496646"/>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1679" name="pl1679"/>
            <p:cNvSpPr/>
            <p:nvPr/>
          </p:nvSpPr>
          <p:spPr>
            <a:xfrm>
              <a:off x="2852125" y="2496646"/>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680" name="pl1680"/>
            <p:cNvSpPr/>
            <p:nvPr/>
          </p:nvSpPr>
          <p:spPr>
            <a:xfrm>
              <a:off x="2852125" y="2510013"/>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1681" name="pl1681"/>
            <p:cNvSpPr/>
            <p:nvPr/>
          </p:nvSpPr>
          <p:spPr>
            <a:xfrm>
              <a:off x="285212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82" name="pl1682"/>
            <p:cNvSpPr/>
            <p:nvPr/>
          </p:nvSpPr>
          <p:spPr>
            <a:xfrm>
              <a:off x="2852125" y="2496646"/>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1683" name="pl1683"/>
            <p:cNvSpPr/>
            <p:nvPr/>
          </p:nvSpPr>
          <p:spPr>
            <a:xfrm>
              <a:off x="2852125" y="2362974"/>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1684" name="pl1684"/>
            <p:cNvSpPr/>
            <p:nvPr/>
          </p:nvSpPr>
          <p:spPr>
            <a:xfrm>
              <a:off x="2852125" y="2496646"/>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85" name="pl1685"/>
            <p:cNvSpPr/>
            <p:nvPr/>
          </p:nvSpPr>
          <p:spPr>
            <a:xfrm>
              <a:off x="285212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86" name="pl1686"/>
            <p:cNvSpPr/>
            <p:nvPr/>
          </p:nvSpPr>
          <p:spPr>
            <a:xfrm>
              <a:off x="2852125" y="2483279"/>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1687" name="pl1687"/>
            <p:cNvSpPr/>
            <p:nvPr/>
          </p:nvSpPr>
          <p:spPr>
            <a:xfrm>
              <a:off x="285212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88" name="pl1688"/>
            <p:cNvSpPr/>
            <p:nvPr/>
          </p:nvSpPr>
          <p:spPr>
            <a:xfrm>
              <a:off x="2852125" y="2456544"/>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1689" name="pl1689"/>
            <p:cNvSpPr/>
            <p:nvPr/>
          </p:nvSpPr>
          <p:spPr>
            <a:xfrm>
              <a:off x="285212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90" name="pl1690"/>
            <p:cNvSpPr/>
            <p:nvPr/>
          </p:nvSpPr>
          <p:spPr>
            <a:xfrm>
              <a:off x="2852125" y="2516697"/>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1691" name="pl1691"/>
            <p:cNvSpPr/>
            <p:nvPr/>
          </p:nvSpPr>
          <p:spPr>
            <a:xfrm>
              <a:off x="2852125" y="2503329"/>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1692" name="pl1692"/>
            <p:cNvSpPr/>
            <p:nvPr/>
          </p:nvSpPr>
          <p:spPr>
            <a:xfrm>
              <a:off x="2852125" y="2523380"/>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693" name="pl1693"/>
            <p:cNvSpPr/>
            <p:nvPr/>
          </p:nvSpPr>
          <p:spPr>
            <a:xfrm>
              <a:off x="2852125" y="2496646"/>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1694" name="pl1694"/>
            <p:cNvSpPr/>
            <p:nvPr/>
          </p:nvSpPr>
          <p:spPr>
            <a:xfrm>
              <a:off x="2852125" y="2516697"/>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1695" name="pl1695"/>
            <p:cNvSpPr/>
            <p:nvPr/>
          </p:nvSpPr>
          <p:spPr>
            <a:xfrm>
              <a:off x="2852125" y="2510013"/>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1696" name="pl1696"/>
            <p:cNvSpPr/>
            <p:nvPr/>
          </p:nvSpPr>
          <p:spPr>
            <a:xfrm>
              <a:off x="2852125" y="2483279"/>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1697" name="pl1697"/>
            <p:cNvSpPr/>
            <p:nvPr/>
          </p:nvSpPr>
          <p:spPr>
            <a:xfrm>
              <a:off x="2852125" y="2496646"/>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1698" name="pl1698"/>
            <p:cNvSpPr/>
            <p:nvPr/>
          </p:nvSpPr>
          <p:spPr>
            <a:xfrm>
              <a:off x="2852125" y="2516697"/>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699" name="pl1699"/>
            <p:cNvSpPr/>
            <p:nvPr/>
          </p:nvSpPr>
          <p:spPr>
            <a:xfrm>
              <a:off x="2852125" y="251669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1700" name="pl1700"/>
            <p:cNvSpPr/>
            <p:nvPr/>
          </p:nvSpPr>
          <p:spPr>
            <a:xfrm>
              <a:off x="2852125" y="2503329"/>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1701" name="pl1701"/>
            <p:cNvSpPr/>
            <p:nvPr/>
          </p:nvSpPr>
          <p:spPr>
            <a:xfrm>
              <a:off x="2852125" y="251669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702" name="pl1702"/>
            <p:cNvSpPr/>
            <p:nvPr/>
          </p:nvSpPr>
          <p:spPr>
            <a:xfrm>
              <a:off x="2852125" y="249664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703" name="pl1703"/>
            <p:cNvSpPr/>
            <p:nvPr/>
          </p:nvSpPr>
          <p:spPr>
            <a:xfrm>
              <a:off x="2852125" y="2503329"/>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704" name="pl1704"/>
            <p:cNvSpPr/>
            <p:nvPr/>
          </p:nvSpPr>
          <p:spPr>
            <a:xfrm>
              <a:off x="2852125" y="248327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1705" name="pl1705"/>
            <p:cNvSpPr/>
            <p:nvPr/>
          </p:nvSpPr>
          <p:spPr>
            <a:xfrm>
              <a:off x="2852125"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706" name="pl1706"/>
            <p:cNvSpPr/>
            <p:nvPr/>
          </p:nvSpPr>
          <p:spPr>
            <a:xfrm>
              <a:off x="2852125" y="2510013"/>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1707" name="pl1707"/>
            <p:cNvSpPr/>
            <p:nvPr/>
          </p:nvSpPr>
          <p:spPr>
            <a:xfrm>
              <a:off x="2852125" y="25100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43B500">
                  <a:alpha val="100000"/>
                </a:srgbClr>
              </a:solidFill>
              <a:prstDash val="solid"/>
              <a:round/>
            </a:ln>
          </p:spPr>
          <p:txBody>
            <a:bodyPr/>
            <a:lstStyle/>
            <a:p/>
          </p:txBody>
        </p:sp>
        <p:sp>
          <p:nvSpPr>
            <p:cNvPr id="1708" name="pl1708"/>
            <p:cNvSpPr/>
            <p:nvPr/>
          </p:nvSpPr>
          <p:spPr>
            <a:xfrm>
              <a:off x="2807283" y="253006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709" name="tx1709"/>
            <p:cNvSpPr/>
            <p:nvPr/>
          </p:nvSpPr>
          <p:spPr>
            <a:xfrm>
              <a:off x="2821980" y="234536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710" name="tx1710"/>
            <p:cNvSpPr/>
            <p:nvPr/>
          </p:nvSpPr>
          <p:spPr>
            <a:xfrm>
              <a:off x="3001350" y="234536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711" name="tx1711"/>
            <p:cNvSpPr/>
            <p:nvPr/>
          </p:nvSpPr>
          <p:spPr>
            <a:xfrm>
              <a:off x="3180719" y="234536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712" name="tx1712"/>
            <p:cNvSpPr/>
            <p:nvPr/>
          </p:nvSpPr>
          <p:spPr>
            <a:xfrm>
              <a:off x="3360088" y="234536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713" name="tx1713"/>
            <p:cNvSpPr/>
            <p:nvPr/>
          </p:nvSpPr>
          <p:spPr>
            <a:xfrm>
              <a:off x="3539457" y="234536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714" name="tx1714"/>
            <p:cNvSpPr/>
            <p:nvPr/>
          </p:nvSpPr>
          <p:spPr>
            <a:xfrm>
              <a:off x="3718826" y="234536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715" name="rc1715"/>
            <p:cNvSpPr/>
            <p:nvPr/>
          </p:nvSpPr>
          <p:spPr>
            <a:xfrm>
              <a:off x="2807283" y="2831224"/>
              <a:ext cx="986530" cy="367596"/>
            </a:xfrm>
            <a:prstGeom prst="rect">
              <a:avLst/>
            </a:prstGeom>
            <a:solidFill>
              <a:srgbClr val="EBEBEB">
                <a:alpha val="100000"/>
              </a:srgbClr>
            </a:solidFill>
          </p:spPr>
          <p:txBody>
            <a:bodyPr/>
            <a:lstStyle/>
            <a:p/>
          </p:txBody>
        </p:sp>
        <p:sp>
          <p:nvSpPr>
            <p:cNvPr id="1716" name="pl1716"/>
            <p:cNvSpPr/>
            <p:nvPr/>
          </p:nvSpPr>
          <p:spPr>
            <a:xfrm>
              <a:off x="2807283" y="309856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717" name="pl1717"/>
            <p:cNvSpPr/>
            <p:nvPr/>
          </p:nvSpPr>
          <p:spPr>
            <a:xfrm>
              <a:off x="2807283" y="29314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718" name="pl1718"/>
            <p:cNvSpPr/>
            <p:nvPr/>
          </p:nvSpPr>
          <p:spPr>
            <a:xfrm>
              <a:off x="2941810"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19" name="pl1719"/>
            <p:cNvSpPr/>
            <p:nvPr/>
          </p:nvSpPr>
          <p:spPr>
            <a:xfrm>
              <a:off x="312117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20" name="pl1720"/>
            <p:cNvSpPr/>
            <p:nvPr/>
          </p:nvSpPr>
          <p:spPr>
            <a:xfrm>
              <a:off x="330054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21" name="pl1721"/>
            <p:cNvSpPr/>
            <p:nvPr/>
          </p:nvSpPr>
          <p:spPr>
            <a:xfrm>
              <a:off x="347991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22" name="pl1722"/>
            <p:cNvSpPr/>
            <p:nvPr/>
          </p:nvSpPr>
          <p:spPr>
            <a:xfrm>
              <a:off x="365928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23" name="pl1723"/>
            <p:cNvSpPr/>
            <p:nvPr/>
          </p:nvSpPr>
          <p:spPr>
            <a:xfrm>
              <a:off x="2807283" y="31821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24" name="pl1724"/>
            <p:cNvSpPr/>
            <p:nvPr/>
          </p:nvSpPr>
          <p:spPr>
            <a:xfrm>
              <a:off x="2807283" y="301502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25" name="pl1725"/>
            <p:cNvSpPr/>
            <p:nvPr/>
          </p:nvSpPr>
          <p:spPr>
            <a:xfrm>
              <a:off x="2807283" y="284793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26" name="pl1726"/>
            <p:cNvSpPr/>
            <p:nvPr/>
          </p:nvSpPr>
          <p:spPr>
            <a:xfrm>
              <a:off x="285212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27" name="pl1727"/>
            <p:cNvSpPr/>
            <p:nvPr/>
          </p:nvSpPr>
          <p:spPr>
            <a:xfrm>
              <a:off x="303149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28" name="pl1728"/>
            <p:cNvSpPr/>
            <p:nvPr/>
          </p:nvSpPr>
          <p:spPr>
            <a:xfrm>
              <a:off x="321086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29" name="pl1729"/>
            <p:cNvSpPr/>
            <p:nvPr/>
          </p:nvSpPr>
          <p:spPr>
            <a:xfrm>
              <a:off x="339023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30" name="pl1730"/>
            <p:cNvSpPr/>
            <p:nvPr/>
          </p:nvSpPr>
          <p:spPr>
            <a:xfrm>
              <a:off x="356960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31" name="pl1731"/>
            <p:cNvSpPr/>
            <p:nvPr/>
          </p:nvSpPr>
          <p:spPr>
            <a:xfrm>
              <a:off x="374897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32" name="pl1732"/>
            <p:cNvSpPr/>
            <p:nvPr/>
          </p:nvSpPr>
          <p:spPr>
            <a:xfrm>
              <a:off x="2852125"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733" name="pl1733"/>
            <p:cNvSpPr/>
            <p:nvPr/>
          </p:nvSpPr>
          <p:spPr>
            <a:xfrm>
              <a:off x="2852125" y="3168745"/>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40651" cap="flat">
              <a:solidFill>
                <a:srgbClr val="BEBEBE">
                  <a:alpha val="69803"/>
                </a:srgbClr>
              </a:solidFill>
              <a:prstDash val="solid"/>
              <a:round/>
            </a:ln>
          </p:spPr>
          <p:txBody>
            <a:bodyPr/>
            <a:lstStyle/>
            <a:p/>
          </p:txBody>
        </p:sp>
        <p:sp>
          <p:nvSpPr>
            <p:cNvPr id="1734" name="pl1734"/>
            <p:cNvSpPr/>
            <p:nvPr/>
          </p:nvSpPr>
          <p:spPr>
            <a:xfrm>
              <a:off x="2852125" y="317542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735" name="pl1735"/>
            <p:cNvSpPr/>
            <p:nvPr/>
          </p:nvSpPr>
          <p:spPr>
            <a:xfrm>
              <a:off x="2852125" y="3155377"/>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1736" name="pl1736"/>
            <p:cNvSpPr/>
            <p:nvPr/>
          </p:nvSpPr>
          <p:spPr>
            <a:xfrm>
              <a:off x="2852125" y="3155377"/>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737" name="pl1737"/>
            <p:cNvSpPr/>
            <p:nvPr/>
          </p:nvSpPr>
          <p:spPr>
            <a:xfrm>
              <a:off x="2852125" y="3108592"/>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738" name="pl1738"/>
            <p:cNvSpPr/>
            <p:nvPr/>
          </p:nvSpPr>
          <p:spPr>
            <a:xfrm>
              <a:off x="2852125" y="3088542"/>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1739" name="pl1739"/>
            <p:cNvSpPr/>
            <p:nvPr/>
          </p:nvSpPr>
          <p:spPr>
            <a:xfrm>
              <a:off x="2852125" y="3175428"/>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1740" name="pl1740"/>
            <p:cNvSpPr/>
            <p:nvPr/>
          </p:nvSpPr>
          <p:spPr>
            <a:xfrm>
              <a:off x="2852125" y="3135327"/>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1741" name="pl1741"/>
            <p:cNvSpPr/>
            <p:nvPr/>
          </p:nvSpPr>
          <p:spPr>
            <a:xfrm>
              <a:off x="2852125" y="3175428"/>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742" name="pl1742"/>
            <p:cNvSpPr/>
            <p:nvPr/>
          </p:nvSpPr>
          <p:spPr>
            <a:xfrm>
              <a:off x="285212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43" name="pl1743"/>
            <p:cNvSpPr/>
            <p:nvPr/>
          </p:nvSpPr>
          <p:spPr>
            <a:xfrm>
              <a:off x="2852125" y="3162061"/>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44" name="pl1744"/>
            <p:cNvSpPr/>
            <p:nvPr/>
          </p:nvSpPr>
          <p:spPr>
            <a:xfrm>
              <a:off x="2852125" y="3162061"/>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745" name="pl1745"/>
            <p:cNvSpPr/>
            <p:nvPr/>
          </p:nvSpPr>
          <p:spPr>
            <a:xfrm>
              <a:off x="2852125" y="3148694"/>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1746" name="pl1746"/>
            <p:cNvSpPr/>
            <p:nvPr/>
          </p:nvSpPr>
          <p:spPr>
            <a:xfrm>
              <a:off x="2852125" y="3142010"/>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1747" name="pl1747"/>
            <p:cNvSpPr/>
            <p:nvPr/>
          </p:nvSpPr>
          <p:spPr>
            <a:xfrm>
              <a:off x="2852125" y="3162061"/>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48" name="pl1748"/>
            <p:cNvSpPr/>
            <p:nvPr/>
          </p:nvSpPr>
          <p:spPr>
            <a:xfrm>
              <a:off x="2852125" y="3148694"/>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1749" name="pl1749"/>
            <p:cNvSpPr/>
            <p:nvPr/>
          </p:nvSpPr>
          <p:spPr>
            <a:xfrm>
              <a:off x="2852125" y="3175428"/>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50" name="pl1750"/>
            <p:cNvSpPr/>
            <p:nvPr/>
          </p:nvSpPr>
          <p:spPr>
            <a:xfrm>
              <a:off x="2852125"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51" name="pl1751"/>
            <p:cNvSpPr/>
            <p:nvPr/>
          </p:nvSpPr>
          <p:spPr>
            <a:xfrm>
              <a:off x="2852125" y="3121960"/>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1752" name="pl1752"/>
            <p:cNvSpPr/>
            <p:nvPr/>
          </p:nvSpPr>
          <p:spPr>
            <a:xfrm>
              <a:off x="2852125" y="31620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53" name="pl1753"/>
            <p:cNvSpPr/>
            <p:nvPr/>
          </p:nvSpPr>
          <p:spPr>
            <a:xfrm>
              <a:off x="2852125" y="313532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54" name="pl1754"/>
            <p:cNvSpPr/>
            <p:nvPr/>
          </p:nvSpPr>
          <p:spPr>
            <a:xfrm>
              <a:off x="285212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55" name="pl1755"/>
            <p:cNvSpPr/>
            <p:nvPr/>
          </p:nvSpPr>
          <p:spPr>
            <a:xfrm>
              <a:off x="285212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56" name="pl1756"/>
            <p:cNvSpPr/>
            <p:nvPr/>
          </p:nvSpPr>
          <p:spPr>
            <a:xfrm>
              <a:off x="2852125" y="3142010"/>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757" name="pl1757"/>
            <p:cNvSpPr/>
            <p:nvPr/>
          </p:nvSpPr>
          <p:spPr>
            <a:xfrm>
              <a:off x="2852125" y="3135327"/>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1758" name="pl1758"/>
            <p:cNvSpPr/>
            <p:nvPr/>
          </p:nvSpPr>
          <p:spPr>
            <a:xfrm>
              <a:off x="2852125"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59" name="pl1759"/>
            <p:cNvSpPr/>
            <p:nvPr/>
          </p:nvSpPr>
          <p:spPr>
            <a:xfrm>
              <a:off x="2852125" y="3162061"/>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1760" name="pl1760"/>
            <p:cNvSpPr/>
            <p:nvPr/>
          </p:nvSpPr>
          <p:spPr>
            <a:xfrm>
              <a:off x="2852125" y="3168745"/>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1761" name="pl1761"/>
            <p:cNvSpPr/>
            <p:nvPr/>
          </p:nvSpPr>
          <p:spPr>
            <a:xfrm>
              <a:off x="2852125" y="3128643"/>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1762" name="pl1762"/>
            <p:cNvSpPr/>
            <p:nvPr/>
          </p:nvSpPr>
          <p:spPr>
            <a:xfrm>
              <a:off x="2852125" y="3155377"/>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1763" name="pl1763"/>
            <p:cNvSpPr/>
            <p:nvPr/>
          </p:nvSpPr>
          <p:spPr>
            <a:xfrm>
              <a:off x="2852125" y="3155377"/>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764" name="pl1764"/>
            <p:cNvSpPr/>
            <p:nvPr/>
          </p:nvSpPr>
          <p:spPr>
            <a:xfrm>
              <a:off x="285212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65" name="pl1765"/>
            <p:cNvSpPr/>
            <p:nvPr/>
          </p:nvSpPr>
          <p:spPr>
            <a:xfrm>
              <a:off x="2852125" y="3168745"/>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1766" name="pl1766"/>
            <p:cNvSpPr/>
            <p:nvPr/>
          </p:nvSpPr>
          <p:spPr>
            <a:xfrm>
              <a:off x="285212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67" name="pl1767"/>
            <p:cNvSpPr/>
            <p:nvPr/>
          </p:nvSpPr>
          <p:spPr>
            <a:xfrm>
              <a:off x="2852125" y="3121960"/>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1768" name="pl1768"/>
            <p:cNvSpPr/>
            <p:nvPr/>
          </p:nvSpPr>
          <p:spPr>
            <a:xfrm>
              <a:off x="2852125" y="3148694"/>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1769" name="pl1769"/>
            <p:cNvSpPr/>
            <p:nvPr/>
          </p:nvSpPr>
          <p:spPr>
            <a:xfrm>
              <a:off x="2852125" y="3148694"/>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770" name="pl1770"/>
            <p:cNvSpPr/>
            <p:nvPr/>
          </p:nvSpPr>
          <p:spPr>
            <a:xfrm>
              <a:off x="2852125" y="3162061"/>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1771" name="pl1771"/>
            <p:cNvSpPr/>
            <p:nvPr/>
          </p:nvSpPr>
          <p:spPr>
            <a:xfrm>
              <a:off x="285212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72" name="pl1772"/>
            <p:cNvSpPr/>
            <p:nvPr/>
          </p:nvSpPr>
          <p:spPr>
            <a:xfrm>
              <a:off x="2852125" y="3148694"/>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1773" name="pl1773"/>
            <p:cNvSpPr/>
            <p:nvPr/>
          </p:nvSpPr>
          <p:spPr>
            <a:xfrm>
              <a:off x="2852125" y="3015022"/>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1774" name="pl1774"/>
            <p:cNvSpPr/>
            <p:nvPr/>
          </p:nvSpPr>
          <p:spPr>
            <a:xfrm>
              <a:off x="2852125" y="3148694"/>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75" name="pl1775"/>
            <p:cNvSpPr/>
            <p:nvPr/>
          </p:nvSpPr>
          <p:spPr>
            <a:xfrm>
              <a:off x="285212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76" name="pl1776"/>
            <p:cNvSpPr/>
            <p:nvPr/>
          </p:nvSpPr>
          <p:spPr>
            <a:xfrm>
              <a:off x="2852125" y="3135327"/>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1777" name="pl1777"/>
            <p:cNvSpPr/>
            <p:nvPr/>
          </p:nvSpPr>
          <p:spPr>
            <a:xfrm>
              <a:off x="285212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78" name="pl1778"/>
            <p:cNvSpPr/>
            <p:nvPr/>
          </p:nvSpPr>
          <p:spPr>
            <a:xfrm>
              <a:off x="2852125" y="3108592"/>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1779" name="pl1779"/>
            <p:cNvSpPr/>
            <p:nvPr/>
          </p:nvSpPr>
          <p:spPr>
            <a:xfrm>
              <a:off x="285212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80" name="pl1780"/>
            <p:cNvSpPr/>
            <p:nvPr/>
          </p:nvSpPr>
          <p:spPr>
            <a:xfrm>
              <a:off x="2852125" y="3168745"/>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1781" name="pl1781"/>
            <p:cNvSpPr/>
            <p:nvPr/>
          </p:nvSpPr>
          <p:spPr>
            <a:xfrm>
              <a:off x="2852125" y="3155377"/>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1782" name="pl1782"/>
            <p:cNvSpPr/>
            <p:nvPr/>
          </p:nvSpPr>
          <p:spPr>
            <a:xfrm>
              <a:off x="2852125" y="3175428"/>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783" name="pl1783"/>
            <p:cNvSpPr/>
            <p:nvPr/>
          </p:nvSpPr>
          <p:spPr>
            <a:xfrm>
              <a:off x="2852125" y="3148694"/>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1784" name="pl1784"/>
            <p:cNvSpPr/>
            <p:nvPr/>
          </p:nvSpPr>
          <p:spPr>
            <a:xfrm>
              <a:off x="2852125" y="3168745"/>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1785" name="pl1785"/>
            <p:cNvSpPr/>
            <p:nvPr/>
          </p:nvSpPr>
          <p:spPr>
            <a:xfrm>
              <a:off x="2852125" y="3162061"/>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1786" name="pl1786"/>
            <p:cNvSpPr/>
            <p:nvPr/>
          </p:nvSpPr>
          <p:spPr>
            <a:xfrm>
              <a:off x="2852125" y="3135327"/>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1787" name="pl1787"/>
            <p:cNvSpPr/>
            <p:nvPr/>
          </p:nvSpPr>
          <p:spPr>
            <a:xfrm>
              <a:off x="2852125" y="3148694"/>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1788" name="pl1788"/>
            <p:cNvSpPr/>
            <p:nvPr/>
          </p:nvSpPr>
          <p:spPr>
            <a:xfrm>
              <a:off x="2852125" y="3168745"/>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789" name="pl1789"/>
            <p:cNvSpPr/>
            <p:nvPr/>
          </p:nvSpPr>
          <p:spPr>
            <a:xfrm>
              <a:off x="2852125" y="3168745"/>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1790" name="pl1790"/>
            <p:cNvSpPr/>
            <p:nvPr/>
          </p:nvSpPr>
          <p:spPr>
            <a:xfrm>
              <a:off x="2852125" y="3155377"/>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1791" name="pl1791"/>
            <p:cNvSpPr/>
            <p:nvPr/>
          </p:nvSpPr>
          <p:spPr>
            <a:xfrm>
              <a:off x="2852125" y="3168745"/>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792" name="pl1792"/>
            <p:cNvSpPr/>
            <p:nvPr/>
          </p:nvSpPr>
          <p:spPr>
            <a:xfrm>
              <a:off x="2852125" y="314869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793" name="pl1793"/>
            <p:cNvSpPr/>
            <p:nvPr/>
          </p:nvSpPr>
          <p:spPr>
            <a:xfrm>
              <a:off x="2852125" y="3155377"/>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794" name="pl1794"/>
            <p:cNvSpPr/>
            <p:nvPr/>
          </p:nvSpPr>
          <p:spPr>
            <a:xfrm>
              <a:off x="2852125" y="3135327"/>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1795" name="pl1795"/>
            <p:cNvSpPr/>
            <p:nvPr/>
          </p:nvSpPr>
          <p:spPr>
            <a:xfrm>
              <a:off x="2852125"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796" name="pl1796"/>
            <p:cNvSpPr/>
            <p:nvPr/>
          </p:nvSpPr>
          <p:spPr>
            <a:xfrm>
              <a:off x="2852125" y="3168745"/>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40651" cap="flat">
              <a:solidFill>
                <a:srgbClr val="000000">
                  <a:alpha val="100000"/>
                </a:srgbClr>
              </a:solidFill>
              <a:prstDash val="solid"/>
              <a:round/>
            </a:ln>
          </p:spPr>
          <p:txBody>
            <a:bodyPr/>
            <a:lstStyle/>
            <a:p/>
          </p:txBody>
        </p:sp>
        <p:sp>
          <p:nvSpPr>
            <p:cNvPr id="1797" name="pl1797"/>
            <p:cNvSpPr/>
            <p:nvPr/>
          </p:nvSpPr>
          <p:spPr>
            <a:xfrm>
              <a:off x="2852125" y="3168745"/>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00C092">
                  <a:alpha val="100000"/>
                </a:srgbClr>
              </a:solidFill>
              <a:prstDash val="solid"/>
              <a:round/>
            </a:ln>
          </p:spPr>
          <p:txBody>
            <a:bodyPr/>
            <a:lstStyle/>
            <a:p/>
          </p:txBody>
        </p:sp>
        <p:sp>
          <p:nvSpPr>
            <p:cNvPr id="1798" name="pl1798"/>
            <p:cNvSpPr/>
            <p:nvPr/>
          </p:nvSpPr>
          <p:spPr>
            <a:xfrm>
              <a:off x="2807283" y="318211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799" name="tx1799"/>
            <p:cNvSpPr/>
            <p:nvPr/>
          </p:nvSpPr>
          <p:spPr>
            <a:xfrm>
              <a:off x="2821980" y="301215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800" name="tx1800"/>
            <p:cNvSpPr/>
            <p:nvPr/>
          </p:nvSpPr>
          <p:spPr>
            <a:xfrm>
              <a:off x="3001350" y="301215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801" name="tx1801"/>
            <p:cNvSpPr/>
            <p:nvPr/>
          </p:nvSpPr>
          <p:spPr>
            <a:xfrm>
              <a:off x="3180719" y="300547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802" name="tx1802"/>
            <p:cNvSpPr/>
            <p:nvPr/>
          </p:nvSpPr>
          <p:spPr>
            <a:xfrm>
              <a:off x="3360088"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03" name="tx1803"/>
            <p:cNvSpPr/>
            <p:nvPr/>
          </p:nvSpPr>
          <p:spPr>
            <a:xfrm>
              <a:off x="3539457"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04" name="tx1804"/>
            <p:cNvSpPr/>
            <p:nvPr/>
          </p:nvSpPr>
          <p:spPr>
            <a:xfrm>
              <a:off x="3718826" y="301215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805" name="rc1805"/>
            <p:cNvSpPr/>
            <p:nvPr/>
          </p:nvSpPr>
          <p:spPr>
            <a:xfrm>
              <a:off x="2807283" y="3483272"/>
              <a:ext cx="986530" cy="367596"/>
            </a:xfrm>
            <a:prstGeom prst="rect">
              <a:avLst/>
            </a:prstGeom>
            <a:solidFill>
              <a:srgbClr val="EBEBEB">
                <a:alpha val="100000"/>
              </a:srgbClr>
            </a:solidFill>
          </p:spPr>
          <p:txBody>
            <a:bodyPr/>
            <a:lstStyle/>
            <a:p/>
          </p:txBody>
        </p:sp>
        <p:sp>
          <p:nvSpPr>
            <p:cNvPr id="1806" name="pl1806"/>
            <p:cNvSpPr/>
            <p:nvPr/>
          </p:nvSpPr>
          <p:spPr>
            <a:xfrm>
              <a:off x="2807283" y="375061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07" name="pl1807"/>
            <p:cNvSpPr/>
            <p:nvPr/>
          </p:nvSpPr>
          <p:spPr>
            <a:xfrm>
              <a:off x="2807283" y="35835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08" name="pl1808"/>
            <p:cNvSpPr/>
            <p:nvPr/>
          </p:nvSpPr>
          <p:spPr>
            <a:xfrm>
              <a:off x="2941810"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09" name="pl1809"/>
            <p:cNvSpPr/>
            <p:nvPr/>
          </p:nvSpPr>
          <p:spPr>
            <a:xfrm>
              <a:off x="312117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10" name="pl1810"/>
            <p:cNvSpPr/>
            <p:nvPr/>
          </p:nvSpPr>
          <p:spPr>
            <a:xfrm>
              <a:off x="330054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11" name="pl1811"/>
            <p:cNvSpPr/>
            <p:nvPr/>
          </p:nvSpPr>
          <p:spPr>
            <a:xfrm>
              <a:off x="347991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12" name="pl1812"/>
            <p:cNvSpPr/>
            <p:nvPr/>
          </p:nvSpPr>
          <p:spPr>
            <a:xfrm>
              <a:off x="365928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13" name="pl1813"/>
            <p:cNvSpPr/>
            <p:nvPr/>
          </p:nvSpPr>
          <p:spPr>
            <a:xfrm>
              <a:off x="2807283" y="383416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814" name="pl1814"/>
            <p:cNvSpPr/>
            <p:nvPr/>
          </p:nvSpPr>
          <p:spPr>
            <a:xfrm>
              <a:off x="2807283" y="3667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815" name="pl1815"/>
            <p:cNvSpPr/>
            <p:nvPr/>
          </p:nvSpPr>
          <p:spPr>
            <a:xfrm>
              <a:off x="2807283" y="34999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816" name="pl1816"/>
            <p:cNvSpPr/>
            <p:nvPr/>
          </p:nvSpPr>
          <p:spPr>
            <a:xfrm>
              <a:off x="285212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17" name="pl1817"/>
            <p:cNvSpPr/>
            <p:nvPr/>
          </p:nvSpPr>
          <p:spPr>
            <a:xfrm>
              <a:off x="303149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18" name="pl1818"/>
            <p:cNvSpPr/>
            <p:nvPr/>
          </p:nvSpPr>
          <p:spPr>
            <a:xfrm>
              <a:off x="321086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19" name="pl1819"/>
            <p:cNvSpPr/>
            <p:nvPr/>
          </p:nvSpPr>
          <p:spPr>
            <a:xfrm>
              <a:off x="339023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20" name="pl1820"/>
            <p:cNvSpPr/>
            <p:nvPr/>
          </p:nvSpPr>
          <p:spPr>
            <a:xfrm>
              <a:off x="356960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21" name="pl1821"/>
            <p:cNvSpPr/>
            <p:nvPr/>
          </p:nvSpPr>
          <p:spPr>
            <a:xfrm>
              <a:off x="374897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22" name="pl1822"/>
            <p:cNvSpPr/>
            <p:nvPr/>
          </p:nvSpPr>
          <p:spPr>
            <a:xfrm>
              <a:off x="2852125"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823" name="pl1823"/>
            <p:cNvSpPr/>
            <p:nvPr/>
          </p:nvSpPr>
          <p:spPr>
            <a:xfrm>
              <a:off x="2852125" y="3800742"/>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40651" cap="flat">
              <a:solidFill>
                <a:srgbClr val="BEBEBE">
                  <a:alpha val="69803"/>
                </a:srgbClr>
              </a:solidFill>
              <a:prstDash val="solid"/>
              <a:round/>
            </a:ln>
          </p:spPr>
          <p:txBody>
            <a:bodyPr/>
            <a:lstStyle/>
            <a:p/>
          </p:txBody>
        </p:sp>
        <p:sp>
          <p:nvSpPr>
            <p:cNvPr id="1824" name="pl1824"/>
            <p:cNvSpPr/>
            <p:nvPr/>
          </p:nvSpPr>
          <p:spPr>
            <a:xfrm>
              <a:off x="2852125" y="382747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825" name="pl1825"/>
            <p:cNvSpPr/>
            <p:nvPr/>
          </p:nvSpPr>
          <p:spPr>
            <a:xfrm>
              <a:off x="2852125" y="3807426"/>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1826" name="pl1826"/>
            <p:cNvSpPr/>
            <p:nvPr/>
          </p:nvSpPr>
          <p:spPr>
            <a:xfrm>
              <a:off x="2852125" y="380742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827" name="pl1827"/>
            <p:cNvSpPr/>
            <p:nvPr/>
          </p:nvSpPr>
          <p:spPr>
            <a:xfrm>
              <a:off x="2852125" y="3760641"/>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828" name="pl1828"/>
            <p:cNvSpPr/>
            <p:nvPr/>
          </p:nvSpPr>
          <p:spPr>
            <a:xfrm>
              <a:off x="2852125" y="3740590"/>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1829" name="pl1829"/>
            <p:cNvSpPr/>
            <p:nvPr/>
          </p:nvSpPr>
          <p:spPr>
            <a:xfrm>
              <a:off x="2852125" y="3827476"/>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1830" name="pl1830"/>
            <p:cNvSpPr/>
            <p:nvPr/>
          </p:nvSpPr>
          <p:spPr>
            <a:xfrm>
              <a:off x="2852125" y="3787375"/>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1831" name="pl1831"/>
            <p:cNvSpPr/>
            <p:nvPr/>
          </p:nvSpPr>
          <p:spPr>
            <a:xfrm>
              <a:off x="2852125" y="3827476"/>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832" name="pl1832"/>
            <p:cNvSpPr/>
            <p:nvPr/>
          </p:nvSpPr>
          <p:spPr>
            <a:xfrm>
              <a:off x="285212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33" name="pl1833"/>
            <p:cNvSpPr/>
            <p:nvPr/>
          </p:nvSpPr>
          <p:spPr>
            <a:xfrm>
              <a:off x="2852125" y="3814109"/>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34" name="pl1834"/>
            <p:cNvSpPr/>
            <p:nvPr/>
          </p:nvSpPr>
          <p:spPr>
            <a:xfrm>
              <a:off x="2852125" y="3814109"/>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835" name="pl1835"/>
            <p:cNvSpPr/>
            <p:nvPr/>
          </p:nvSpPr>
          <p:spPr>
            <a:xfrm>
              <a:off x="2852125" y="3800742"/>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1836" name="pl1836"/>
            <p:cNvSpPr/>
            <p:nvPr/>
          </p:nvSpPr>
          <p:spPr>
            <a:xfrm>
              <a:off x="2852125" y="3794058"/>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1837" name="pl1837"/>
            <p:cNvSpPr/>
            <p:nvPr/>
          </p:nvSpPr>
          <p:spPr>
            <a:xfrm>
              <a:off x="2852125" y="3814109"/>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38" name="pl1838"/>
            <p:cNvSpPr/>
            <p:nvPr/>
          </p:nvSpPr>
          <p:spPr>
            <a:xfrm>
              <a:off x="2852125" y="3800742"/>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1839" name="pl1839"/>
            <p:cNvSpPr/>
            <p:nvPr/>
          </p:nvSpPr>
          <p:spPr>
            <a:xfrm>
              <a:off x="2852125" y="3827476"/>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40" name="pl1840"/>
            <p:cNvSpPr/>
            <p:nvPr/>
          </p:nvSpPr>
          <p:spPr>
            <a:xfrm>
              <a:off x="2852125"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41" name="pl1841"/>
            <p:cNvSpPr/>
            <p:nvPr/>
          </p:nvSpPr>
          <p:spPr>
            <a:xfrm>
              <a:off x="2852125" y="3774008"/>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1842" name="pl1842"/>
            <p:cNvSpPr/>
            <p:nvPr/>
          </p:nvSpPr>
          <p:spPr>
            <a:xfrm>
              <a:off x="2852125" y="381410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43" name="pl1843"/>
            <p:cNvSpPr/>
            <p:nvPr/>
          </p:nvSpPr>
          <p:spPr>
            <a:xfrm>
              <a:off x="2852125" y="378737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44" name="pl1844"/>
            <p:cNvSpPr/>
            <p:nvPr/>
          </p:nvSpPr>
          <p:spPr>
            <a:xfrm>
              <a:off x="285212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45" name="pl1845"/>
            <p:cNvSpPr/>
            <p:nvPr/>
          </p:nvSpPr>
          <p:spPr>
            <a:xfrm>
              <a:off x="285212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46" name="pl1846"/>
            <p:cNvSpPr/>
            <p:nvPr/>
          </p:nvSpPr>
          <p:spPr>
            <a:xfrm>
              <a:off x="2852125" y="3794058"/>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847" name="pl1847"/>
            <p:cNvSpPr/>
            <p:nvPr/>
          </p:nvSpPr>
          <p:spPr>
            <a:xfrm>
              <a:off x="2852125" y="3787375"/>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1848" name="pl1848"/>
            <p:cNvSpPr/>
            <p:nvPr/>
          </p:nvSpPr>
          <p:spPr>
            <a:xfrm>
              <a:off x="2852125"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49" name="pl1849"/>
            <p:cNvSpPr/>
            <p:nvPr/>
          </p:nvSpPr>
          <p:spPr>
            <a:xfrm>
              <a:off x="2852125" y="3814109"/>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1850" name="pl1850"/>
            <p:cNvSpPr/>
            <p:nvPr/>
          </p:nvSpPr>
          <p:spPr>
            <a:xfrm>
              <a:off x="2852125" y="3820793"/>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1851" name="pl1851"/>
            <p:cNvSpPr/>
            <p:nvPr/>
          </p:nvSpPr>
          <p:spPr>
            <a:xfrm>
              <a:off x="2852125" y="3780691"/>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1852" name="pl1852"/>
            <p:cNvSpPr/>
            <p:nvPr/>
          </p:nvSpPr>
          <p:spPr>
            <a:xfrm>
              <a:off x="2852125" y="3807426"/>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1853" name="pl1853"/>
            <p:cNvSpPr/>
            <p:nvPr/>
          </p:nvSpPr>
          <p:spPr>
            <a:xfrm>
              <a:off x="2852125" y="3807426"/>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854" name="pl1854"/>
            <p:cNvSpPr/>
            <p:nvPr/>
          </p:nvSpPr>
          <p:spPr>
            <a:xfrm>
              <a:off x="285212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55" name="pl1855"/>
            <p:cNvSpPr/>
            <p:nvPr/>
          </p:nvSpPr>
          <p:spPr>
            <a:xfrm>
              <a:off x="2852125" y="3820793"/>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1856" name="pl1856"/>
            <p:cNvSpPr/>
            <p:nvPr/>
          </p:nvSpPr>
          <p:spPr>
            <a:xfrm>
              <a:off x="285212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57" name="pl1857"/>
            <p:cNvSpPr/>
            <p:nvPr/>
          </p:nvSpPr>
          <p:spPr>
            <a:xfrm>
              <a:off x="2852125" y="3774008"/>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1858" name="pl1858"/>
            <p:cNvSpPr/>
            <p:nvPr/>
          </p:nvSpPr>
          <p:spPr>
            <a:xfrm>
              <a:off x="2852125" y="3800742"/>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1859" name="pl1859"/>
            <p:cNvSpPr/>
            <p:nvPr/>
          </p:nvSpPr>
          <p:spPr>
            <a:xfrm>
              <a:off x="2852125" y="3800742"/>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860" name="pl1860"/>
            <p:cNvSpPr/>
            <p:nvPr/>
          </p:nvSpPr>
          <p:spPr>
            <a:xfrm>
              <a:off x="2852125" y="3814109"/>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1861" name="pl1861"/>
            <p:cNvSpPr/>
            <p:nvPr/>
          </p:nvSpPr>
          <p:spPr>
            <a:xfrm>
              <a:off x="285212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62" name="pl1862"/>
            <p:cNvSpPr/>
            <p:nvPr/>
          </p:nvSpPr>
          <p:spPr>
            <a:xfrm>
              <a:off x="2852125" y="3800742"/>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1863" name="pl1863"/>
            <p:cNvSpPr/>
            <p:nvPr/>
          </p:nvSpPr>
          <p:spPr>
            <a:xfrm>
              <a:off x="2852125" y="3667070"/>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1864" name="pl1864"/>
            <p:cNvSpPr/>
            <p:nvPr/>
          </p:nvSpPr>
          <p:spPr>
            <a:xfrm>
              <a:off x="2852125" y="3800742"/>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65" name="pl1865"/>
            <p:cNvSpPr/>
            <p:nvPr/>
          </p:nvSpPr>
          <p:spPr>
            <a:xfrm>
              <a:off x="285212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66" name="pl1866"/>
            <p:cNvSpPr/>
            <p:nvPr/>
          </p:nvSpPr>
          <p:spPr>
            <a:xfrm>
              <a:off x="2852125" y="3787375"/>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1867" name="pl1867"/>
            <p:cNvSpPr/>
            <p:nvPr/>
          </p:nvSpPr>
          <p:spPr>
            <a:xfrm>
              <a:off x="285212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68" name="pl1868"/>
            <p:cNvSpPr/>
            <p:nvPr/>
          </p:nvSpPr>
          <p:spPr>
            <a:xfrm>
              <a:off x="2852125" y="3760641"/>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1869" name="pl1869"/>
            <p:cNvSpPr/>
            <p:nvPr/>
          </p:nvSpPr>
          <p:spPr>
            <a:xfrm>
              <a:off x="285212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70" name="pl1870"/>
            <p:cNvSpPr/>
            <p:nvPr/>
          </p:nvSpPr>
          <p:spPr>
            <a:xfrm>
              <a:off x="2852125" y="3820793"/>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1871" name="pl1871"/>
            <p:cNvSpPr/>
            <p:nvPr/>
          </p:nvSpPr>
          <p:spPr>
            <a:xfrm>
              <a:off x="2852125" y="3807426"/>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1872" name="pl1872"/>
            <p:cNvSpPr/>
            <p:nvPr/>
          </p:nvSpPr>
          <p:spPr>
            <a:xfrm>
              <a:off x="2852125" y="3827476"/>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873" name="pl1873"/>
            <p:cNvSpPr/>
            <p:nvPr/>
          </p:nvSpPr>
          <p:spPr>
            <a:xfrm>
              <a:off x="2852125" y="3800742"/>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1874" name="pl1874"/>
            <p:cNvSpPr/>
            <p:nvPr/>
          </p:nvSpPr>
          <p:spPr>
            <a:xfrm>
              <a:off x="2852125" y="3820793"/>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1875" name="pl1875"/>
            <p:cNvSpPr/>
            <p:nvPr/>
          </p:nvSpPr>
          <p:spPr>
            <a:xfrm>
              <a:off x="2852125" y="3814109"/>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1876" name="pl1876"/>
            <p:cNvSpPr/>
            <p:nvPr/>
          </p:nvSpPr>
          <p:spPr>
            <a:xfrm>
              <a:off x="2852125" y="3787375"/>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1877" name="pl1877"/>
            <p:cNvSpPr/>
            <p:nvPr/>
          </p:nvSpPr>
          <p:spPr>
            <a:xfrm>
              <a:off x="2852125" y="3800742"/>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1878" name="pl1878"/>
            <p:cNvSpPr/>
            <p:nvPr/>
          </p:nvSpPr>
          <p:spPr>
            <a:xfrm>
              <a:off x="2852125" y="3820793"/>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879" name="pl1879"/>
            <p:cNvSpPr/>
            <p:nvPr/>
          </p:nvSpPr>
          <p:spPr>
            <a:xfrm>
              <a:off x="2852125" y="3820793"/>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1880" name="pl1880"/>
            <p:cNvSpPr/>
            <p:nvPr/>
          </p:nvSpPr>
          <p:spPr>
            <a:xfrm>
              <a:off x="2852125" y="3807426"/>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1881" name="pl1881"/>
            <p:cNvSpPr/>
            <p:nvPr/>
          </p:nvSpPr>
          <p:spPr>
            <a:xfrm>
              <a:off x="2852125" y="3820793"/>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882" name="pl1882"/>
            <p:cNvSpPr/>
            <p:nvPr/>
          </p:nvSpPr>
          <p:spPr>
            <a:xfrm>
              <a:off x="2852125" y="380074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883" name="pl1883"/>
            <p:cNvSpPr/>
            <p:nvPr/>
          </p:nvSpPr>
          <p:spPr>
            <a:xfrm>
              <a:off x="2852125" y="3807426"/>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884" name="pl1884"/>
            <p:cNvSpPr/>
            <p:nvPr/>
          </p:nvSpPr>
          <p:spPr>
            <a:xfrm>
              <a:off x="2852125" y="3787375"/>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1885" name="pl1885"/>
            <p:cNvSpPr/>
            <p:nvPr/>
          </p:nvSpPr>
          <p:spPr>
            <a:xfrm>
              <a:off x="2852125"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886" name="pl1886"/>
            <p:cNvSpPr/>
            <p:nvPr/>
          </p:nvSpPr>
          <p:spPr>
            <a:xfrm>
              <a:off x="2852125" y="3800742"/>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40651" cap="flat">
              <a:solidFill>
                <a:srgbClr val="000000">
                  <a:alpha val="100000"/>
                </a:srgbClr>
              </a:solidFill>
              <a:prstDash val="solid"/>
              <a:round/>
            </a:ln>
          </p:spPr>
          <p:txBody>
            <a:bodyPr/>
            <a:lstStyle/>
            <a:p/>
          </p:txBody>
        </p:sp>
        <p:sp>
          <p:nvSpPr>
            <p:cNvPr id="1887" name="pl1887"/>
            <p:cNvSpPr/>
            <p:nvPr/>
          </p:nvSpPr>
          <p:spPr>
            <a:xfrm>
              <a:off x="2852125" y="3800742"/>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00B9E4">
                  <a:alpha val="100000"/>
                </a:srgbClr>
              </a:solidFill>
              <a:prstDash val="solid"/>
              <a:round/>
            </a:ln>
          </p:spPr>
          <p:txBody>
            <a:bodyPr/>
            <a:lstStyle/>
            <a:p/>
          </p:txBody>
        </p:sp>
        <p:sp>
          <p:nvSpPr>
            <p:cNvPr id="1888" name="pl1888"/>
            <p:cNvSpPr/>
            <p:nvPr/>
          </p:nvSpPr>
          <p:spPr>
            <a:xfrm>
              <a:off x="2807283" y="383416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889" name="tx1889"/>
            <p:cNvSpPr/>
            <p:nvPr/>
          </p:nvSpPr>
          <p:spPr>
            <a:xfrm>
              <a:off x="2821980" y="364446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890" name="tx1890"/>
            <p:cNvSpPr/>
            <p:nvPr/>
          </p:nvSpPr>
          <p:spPr>
            <a:xfrm>
              <a:off x="3001350" y="364446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891" name="tx1891"/>
            <p:cNvSpPr/>
            <p:nvPr/>
          </p:nvSpPr>
          <p:spPr>
            <a:xfrm>
              <a:off x="3180719" y="364446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892" name="tx1892"/>
            <p:cNvSpPr/>
            <p:nvPr/>
          </p:nvSpPr>
          <p:spPr>
            <a:xfrm>
              <a:off x="3360088" y="364945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893" name="tx1893"/>
            <p:cNvSpPr/>
            <p:nvPr/>
          </p:nvSpPr>
          <p:spPr>
            <a:xfrm>
              <a:off x="3539457" y="364446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894" name="tx1894"/>
            <p:cNvSpPr/>
            <p:nvPr/>
          </p:nvSpPr>
          <p:spPr>
            <a:xfrm>
              <a:off x="3718826" y="363752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895" name="rc1895"/>
            <p:cNvSpPr/>
            <p:nvPr/>
          </p:nvSpPr>
          <p:spPr>
            <a:xfrm>
              <a:off x="2807283" y="4135320"/>
              <a:ext cx="986530" cy="367596"/>
            </a:xfrm>
            <a:prstGeom prst="rect">
              <a:avLst/>
            </a:prstGeom>
            <a:solidFill>
              <a:srgbClr val="EBEBEB">
                <a:alpha val="100000"/>
              </a:srgbClr>
            </a:solidFill>
          </p:spPr>
          <p:txBody>
            <a:bodyPr/>
            <a:lstStyle/>
            <a:p/>
          </p:txBody>
        </p:sp>
        <p:sp>
          <p:nvSpPr>
            <p:cNvPr id="1896" name="pl1896"/>
            <p:cNvSpPr/>
            <p:nvPr/>
          </p:nvSpPr>
          <p:spPr>
            <a:xfrm>
              <a:off x="2807283" y="440266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97" name="pl1897"/>
            <p:cNvSpPr/>
            <p:nvPr/>
          </p:nvSpPr>
          <p:spPr>
            <a:xfrm>
              <a:off x="2807283" y="42355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98" name="pl1898"/>
            <p:cNvSpPr/>
            <p:nvPr/>
          </p:nvSpPr>
          <p:spPr>
            <a:xfrm>
              <a:off x="2941810"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99" name="pl1899"/>
            <p:cNvSpPr/>
            <p:nvPr/>
          </p:nvSpPr>
          <p:spPr>
            <a:xfrm>
              <a:off x="312117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00" name="pl1900"/>
            <p:cNvSpPr/>
            <p:nvPr/>
          </p:nvSpPr>
          <p:spPr>
            <a:xfrm>
              <a:off x="330054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01" name="pl1901"/>
            <p:cNvSpPr/>
            <p:nvPr/>
          </p:nvSpPr>
          <p:spPr>
            <a:xfrm>
              <a:off x="347991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02" name="pl1902"/>
            <p:cNvSpPr/>
            <p:nvPr/>
          </p:nvSpPr>
          <p:spPr>
            <a:xfrm>
              <a:off x="365928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03" name="pl1903"/>
            <p:cNvSpPr/>
            <p:nvPr/>
          </p:nvSpPr>
          <p:spPr>
            <a:xfrm>
              <a:off x="2807283" y="44862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04" name="pl1904"/>
            <p:cNvSpPr/>
            <p:nvPr/>
          </p:nvSpPr>
          <p:spPr>
            <a:xfrm>
              <a:off x="2807283" y="431911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05" name="pl1905"/>
            <p:cNvSpPr/>
            <p:nvPr/>
          </p:nvSpPr>
          <p:spPr>
            <a:xfrm>
              <a:off x="2807283" y="415202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06" name="pl1906"/>
            <p:cNvSpPr/>
            <p:nvPr/>
          </p:nvSpPr>
          <p:spPr>
            <a:xfrm>
              <a:off x="285212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07" name="pl1907"/>
            <p:cNvSpPr/>
            <p:nvPr/>
          </p:nvSpPr>
          <p:spPr>
            <a:xfrm>
              <a:off x="303149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08" name="pl1908"/>
            <p:cNvSpPr/>
            <p:nvPr/>
          </p:nvSpPr>
          <p:spPr>
            <a:xfrm>
              <a:off x="321086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09" name="pl1909"/>
            <p:cNvSpPr/>
            <p:nvPr/>
          </p:nvSpPr>
          <p:spPr>
            <a:xfrm>
              <a:off x="339023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10" name="pl1910"/>
            <p:cNvSpPr/>
            <p:nvPr/>
          </p:nvSpPr>
          <p:spPr>
            <a:xfrm>
              <a:off x="356960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11" name="pl1911"/>
            <p:cNvSpPr/>
            <p:nvPr/>
          </p:nvSpPr>
          <p:spPr>
            <a:xfrm>
              <a:off x="374897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12" name="pl1912"/>
            <p:cNvSpPr/>
            <p:nvPr/>
          </p:nvSpPr>
          <p:spPr>
            <a:xfrm>
              <a:off x="2852125"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1913" name="pl1913"/>
            <p:cNvSpPr/>
            <p:nvPr/>
          </p:nvSpPr>
          <p:spPr>
            <a:xfrm>
              <a:off x="2852125" y="4439423"/>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40651" cap="flat">
              <a:solidFill>
                <a:srgbClr val="BEBEBE">
                  <a:alpha val="69803"/>
                </a:srgbClr>
              </a:solidFill>
              <a:prstDash val="solid"/>
              <a:round/>
            </a:ln>
          </p:spPr>
          <p:txBody>
            <a:bodyPr/>
            <a:lstStyle/>
            <a:p/>
          </p:txBody>
        </p:sp>
        <p:sp>
          <p:nvSpPr>
            <p:cNvPr id="1914" name="pl1914"/>
            <p:cNvSpPr/>
            <p:nvPr/>
          </p:nvSpPr>
          <p:spPr>
            <a:xfrm>
              <a:off x="2852125" y="447952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915" name="pl1915"/>
            <p:cNvSpPr/>
            <p:nvPr/>
          </p:nvSpPr>
          <p:spPr>
            <a:xfrm>
              <a:off x="2852125" y="4459474"/>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1916" name="pl1916"/>
            <p:cNvSpPr/>
            <p:nvPr/>
          </p:nvSpPr>
          <p:spPr>
            <a:xfrm>
              <a:off x="2852125" y="445947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917" name="pl1917"/>
            <p:cNvSpPr/>
            <p:nvPr/>
          </p:nvSpPr>
          <p:spPr>
            <a:xfrm>
              <a:off x="2852125" y="4412689"/>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918" name="pl1918"/>
            <p:cNvSpPr/>
            <p:nvPr/>
          </p:nvSpPr>
          <p:spPr>
            <a:xfrm>
              <a:off x="2852125" y="4392638"/>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1919" name="pl1919"/>
            <p:cNvSpPr/>
            <p:nvPr/>
          </p:nvSpPr>
          <p:spPr>
            <a:xfrm>
              <a:off x="2852125" y="447952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1920" name="pl1920"/>
            <p:cNvSpPr/>
            <p:nvPr/>
          </p:nvSpPr>
          <p:spPr>
            <a:xfrm>
              <a:off x="2852125" y="4439423"/>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1921" name="pl1921"/>
            <p:cNvSpPr/>
            <p:nvPr/>
          </p:nvSpPr>
          <p:spPr>
            <a:xfrm>
              <a:off x="2852125" y="447952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922" name="pl1922"/>
            <p:cNvSpPr/>
            <p:nvPr/>
          </p:nvSpPr>
          <p:spPr>
            <a:xfrm>
              <a:off x="285212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23" name="pl1923"/>
            <p:cNvSpPr/>
            <p:nvPr/>
          </p:nvSpPr>
          <p:spPr>
            <a:xfrm>
              <a:off x="2852125" y="446615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24" name="pl1924"/>
            <p:cNvSpPr/>
            <p:nvPr/>
          </p:nvSpPr>
          <p:spPr>
            <a:xfrm>
              <a:off x="2852125" y="446615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925" name="pl1925"/>
            <p:cNvSpPr/>
            <p:nvPr/>
          </p:nvSpPr>
          <p:spPr>
            <a:xfrm>
              <a:off x="2852125" y="445279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1926" name="pl1926"/>
            <p:cNvSpPr/>
            <p:nvPr/>
          </p:nvSpPr>
          <p:spPr>
            <a:xfrm>
              <a:off x="2852125" y="4446107"/>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1927" name="pl1927"/>
            <p:cNvSpPr/>
            <p:nvPr/>
          </p:nvSpPr>
          <p:spPr>
            <a:xfrm>
              <a:off x="2852125" y="446615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28" name="pl1928"/>
            <p:cNvSpPr/>
            <p:nvPr/>
          </p:nvSpPr>
          <p:spPr>
            <a:xfrm>
              <a:off x="2852125" y="445279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1929" name="pl1929"/>
            <p:cNvSpPr/>
            <p:nvPr/>
          </p:nvSpPr>
          <p:spPr>
            <a:xfrm>
              <a:off x="2852125" y="447952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30" name="pl1930"/>
            <p:cNvSpPr/>
            <p:nvPr/>
          </p:nvSpPr>
          <p:spPr>
            <a:xfrm>
              <a:off x="2852125"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31" name="pl1931"/>
            <p:cNvSpPr/>
            <p:nvPr/>
          </p:nvSpPr>
          <p:spPr>
            <a:xfrm>
              <a:off x="2852125" y="4426056"/>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1932" name="pl1932"/>
            <p:cNvSpPr/>
            <p:nvPr/>
          </p:nvSpPr>
          <p:spPr>
            <a:xfrm>
              <a:off x="2852125" y="44661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33" name="pl1933"/>
            <p:cNvSpPr/>
            <p:nvPr/>
          </p:nvSpPr>
          <p:spPr>
            <a:xfrm>
              <a:off x="2852125" y="44394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34" name="pl1934"/>
            <p:cNvSpPr/>
            <p:nvPr/>
          </p:nvSpPr>
          <p:spPr>
            <a:xfrm>
              <a:off x="285212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35" name="pl1935"/>
            <p:cNvSpPr/>
            <p:nvPr/>
          </p:nvSpPr>
          <p:spPr>
            <a:xfrm>
              <a:off x="285212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36" name="pl1936"/>
            <p:cNvSpPr/>
            <p:nvPr/>
          </p:nvSpPr>
          <p:spPr>
            <a:xfrm>
              <a:off x="2852125" y="4446107"/>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1937" name="pl1937"/>
            <p:cNvSpPr/>
            <p:nvPr/>
          </p:nvSpPr>
          <p:spPr>
            <a:xfrm>
              <a:off x="2852125" y="4439423"/>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1938" name="pl1938"/>
            <p:cNvSpPr/>
            <p:nvPr/>
          </p:nvSpPr>
          <p:spPr>
            <a:xfrm>
              <a:off x="2852125"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39" name="pl1939"/>
            <p:cNvSpPr/>
            <p:nvPr/>
          </p:nvSpPr>
          <p:spPr>
            <a:xfrm>
              <a:off x="2852125" y="446615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1940" name="pl1940"/>
            <p:cNvSpPr/>
            <p:nvPr/>
          </p:nvSpPr>
          <p:spPr>
            <a:xfrm>
              <a:off x="2852125" y="4472841"/>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1941" name="pl1941"/>
            <p:cNvSpPr/>
            <p:nvPr/>
          </p:nvSpPr>
          <p:spPr>
            <a:xfrm>
              <a:off x="2852125" y="443273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1942" name="pl1942"/>
            <p:cNvSpPr/>
            <p:nvPr/>
          </p:nvSpPr>
          <p:spPr>
            <a:xfrm>
              <a:off x="2852125" y="4459474"/>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1943" name="pl1943"/>
            <p:cNvSpPr/>
            <p:nvPr/>
          </p:nvSpPr>
          <p:spPr>
            <a:xfrm>
              <a:off x="2852125" y="4459474"/>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944" name="pl1944"/>
            <p:cNvSpPr/>
            <p:nvPr/>
          </p:nvSpPr>
          <p:spPr>
            <a:xfrm>
              <a:off x="285212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45" name="pl1945"/>
            <p:cNvSpPr/>
            <p:nvPr/>
          </p:nvSpPr>
          <p:spPr>
            <a:xfrm>
              <a:off x="2852125" y="4472841"/>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1946" name="pl1946"/>
            <p:cNvSpPr/>
            <p:nvPr/>
          </p:nvSpPr>
          <p:spPr>
            <a:xfrm>
              <a:off x="285212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47" name="pl1947"/>
            <p:cNvSpPr/>
            <p:nvPr/>
          </p:nvSpPr>
          <p:spPr>
            <a:xfrm>
              <a:off x="2852125" y="4426056"/>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1948" name="pl1948"/>
            <p:cNvSpPr/>
            <p:nvPr/>
          </p:nvSpPr>
          <p:spPr>
            <a:xfrm>
              <a:off x="2852125" y="445279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1949" name="pl1949"/>
            <p:cNvSpPr/>
            <p:nvPr/>
          </p:nvSpPr>
          <p:spPr>
            <a:xfrm>
              <a:off x="2852125" y="445279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950" name="pl1950"/>
            <p:cNvSpPr/>
            <p:nvPr/>
          </p:nvSpPr>
          <p:spPr>
            <a:xfrm>
              <a:off x="2852125" y="446615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1951" name="pl1951"/>
            <p:cNvSpPr/>
            <p:nvPr/>
          </p:nvSpPr>
          <p:spPr>
            <a:xfrm>
              <a:off x="285212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52" name="pl1952"/>
            <p:cNvSpPr/>
            <p:nvPr/>
          </p:nvSpPr>
          <p:spPr>
            <a:xfrm>
              <a:off x="2852125" y="445279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1953" name="pl1953"/>
            <p:cNvSpPr/>
            <p:nvPr/>
          </p:nvSpPr>
          <p:spPr>
            <a:xfrm>
              <a:off x="2852125" y="4319119"/>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1954" name="pl1954"/>
            <p:cNvSpPr/>
            <p:nvPr/>
          </p:nvSpPr>
          <p:spPr>
            <a:xfrm>
              <a:off x="2852125" y="445279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55" name="pl1955"/>
            <p:cNvSpPr/>
            <p:nvPr/>
          </p:nvSpPr>
          <p:spPr>
            <a:xfrm>
              <a:off x="285212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56" name="pl1956"/>
            <p:cNvSpPr/>
            <p:nvPr/>
          </p:nvSpPr>
          <p:spPr>
            <a:xfrm>
              <a:off x="2852125" y="4439423"/>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1957" name="pl1957"/>
            <p:cNvSpPr/>
            <p:nvPr/>
          </p:nvSpPr>
          <p:spPr>
            <a:xfrm>
              <a:off x="285212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58" name="pl1958"/>
            <p:cNvSpPr/>
            <p:nvPr/>
          </p:nvSpPr>
          <p:spPr>
            <a:xfrm>
              <a:off x="2852125" y="4412689"/>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1959" name="pl1959"/>
            <p:cNvSpPr/>
            <p:nvPr/>
          </p:nvSpPr>
          <p:spPr>
            <a:xfrm>
              <a:off x="285212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60" name="pl1960"/>
            <p:cNvSpPr/>
            <p:nvPr/>
          </p:nvSpPr>
          <p:spPr>
            <a:xfrm>
              <a:off x="2852125" y="4472841"/>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1961" name="pl1961"/>
            <p:cNvSpPr/>
            <p:nvPr/>
          </p:nvSpPr>
          <p:spPr>
            <a:xfrm>
              <a:off x="2852125" y="4459474"/>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1962" name="pl1962"/>
            <p:cNvSpPr/>
            <p:nvPr/>
          </p:nvSpPr>
          <p:spPr>
            <a:xfrm>
              <a:off x="2852125" y="447952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1963" name="pl1963"/>
            <p:cNvSpPr/>
            <p:nvPr/>
          </p:nvSpPr>
          <p:spPr>
            <a:xfrm>
              <a:off x="2852125" y="445279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1964" name="pl1964"/>
            <p:cNvSpPr/>
            <p:nvPr/>
          </p:nvSpPr>
          <p:spPr>
            <a:xfrm>
              <a:off x="2852125" y="4472841"/>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1965" name="pl1965"/>
            <p:cNvSpPr/>
            <p:nvPr/>
          </p:nvSpPr>
          <p:spPr>
            <a:xfrm>
              <a:off x="2852125" y="446615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1966" name="pl1966"/>
            <p:cNvSpPr/>
            <p:nvPr/>
          </p:nvSpPr>
          <p:spPr>
            <a:xfrm>
              <a:off x="2852125" y="4439423"/>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1967" name="pl1967"/>
            <p:cNvSpPr/>
            <p:nvPr/>
          </p:nvSpPr>
          <p:spPr>
            <a:xfrm>
              <a:off x="2852125" y="445279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1968" name="pl1968"/>
            <p:cNvSpPr/>
            <p:nvPr/>
          </p:nvSpPr>
          <p:spPr>
            <a:xfrm>
              <a:off x="2852125" y="4472841"/>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969" name="pl1969"/>
            <p:cNvSpPr/>
            <p:nvPr/>
          </p:nvSpPr>
          <p:spPr>
            <a:xfrm>
              <a:off x="2852125" y="4472841"/>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1970" name="pl1970"/>
            <p:cNvSpPr/>
            <p:nvPr/>
          </p:nvSpPr>
          <p:spPr>
            <a:xfrm>
              <a:off x="2852125" y="4459474"/>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1971" name="pl1971"/>
            <p:cNvSpPr/>
            <p:nvPr/>
          </p:nvSpPr>
          <p:spPr>
            <a:xfrm>
              <a:off x="2852125" y="4472841"/>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1972" name="pl1972"/>
            <p:cNvSpPr/>
            <p:nvPr/>
          </p:nvSpPr>
          <p:spPr>
            <a:xfrm>
              <a:off x="2852125" y="445279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973" name="pl1973"/>
            <p:cNvSpPr/>
            <p:nvPr/>
          </p:nvSpPr>
          <p:spPr>
            <a:xfrm>
              <a:off x="2852125" y="4459474"/>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1974" name="pl1974"/>
            <p:cNvSpPr/>
            <p:nvPr/>
          </p:nvSpPr>
          <p:spPr>
            <a:xfrm>
              <a:off x="2852125" y="4439423"/>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1975" name="pl1975"/>
            <p:cNvSpPr/>
            <p:nvPr/>
          </p:nvSpPr>
          <p:spPr>
            <a:xfrm>
              <a:off x="2852125"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1976" name="pl1976"/>
            <p:cNvSpPr/>
            <p:nvPr/>
          </p:nvSpPr>
          <p:spPr>
            <a:xfrm>
              <a:off x="2852125" y="4439423"/>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40651" cap="flat">
              <a:solidFill>
                <a:srgbClr val="000000">
                  <a:alpha val="100000"/>
                </a:srgbClr>
              </a:solidFill>
              <a:prstDash val="solid"/>
              <a:round/>
            </a:ln>
          </p:spPr>
          <p:txBody>
            <a:bodyPr/>
            <a:lstStyle/>
            <a:p/>
          </p:txBody>
        </p:sp>
        <p:sp>
          <p:nvSpPr>
            <p:cNvPr id="1977" name="pl1977"/>
            <p:cNvSpPr/>
            <p:nvPr/>
          </p:nvSpPr>
          <p:spPr>
            <a:xfrm>
              <a:off x="2852125" y="4439423"/>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8594FF">
                  <a:alpha val="100000"/>
                </a:srgbClr>
              </a:solidFill>
              <a:prstDash val="solid"/>
              <a:round/>
            </a:ln>
          </p:spPr>
          <p:txBody>
            <a:bodyPr/>
            <a:lstStyle/>
            <a:p/>
          </p:txBody>
        </p:sp>
        <p:sp>
          <p:nvSpPr>
            <p:cNvPr id="1978" name="pl1978"/>
            <p:cNvSpPr/>
            <p:nvPr/>
          </p:nvSpPr>
          <p:spPr>
            <a:xfrm>
              <a:off x="2807283" y="448620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979" name="tx1979"/>
            <p:cNvSpPr/>
            <p:nvPr/>
          </p:nvSpPr>
          <p:spPr>
            <a:xfrm>
              <a:off x="2821980" y="431625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980" name="tx1980"/>
            <p:cNvSpPr/>
            <p:nvPr/>
          </p:nvSpPr>
          <p:spPr>
            <a:xfrm>
              <a:off x="3001350" y="431625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981" name="tx1981"/>
            <p:cNvSpPr/>
            <p:nvPr/>
          </p:nvSpPr>
          <p:spPr>
            <a:xfrm>
              <a:off x="3180719" y="4277472"/>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982" name="tx1982"/>
            <p:cNvSpPr/>
            <p:nvPr/>
          </p:nvSpPr>
          <p:spPr>
            <a:xfrm>
              <a:off x="3360088" y="431625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983" name="tx1983"/>
            <p:cNvSpPr/>
            <p:nvPr/>
          </p:nvSpPr>
          <p:spPr>
            <a:xfrm>
              <a:off x="3539457" y="431625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984" name="tx1984"/>
            <p:cNvSpPr/>
            <p:nvPr/>
          </p:nvSpPr>
          <p:spPr>
            <a:xfrm>
              <a:off x="3718826" y="429651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985" name="rc1985"/>
            <p:cNvSpPr/>
            <p:nvPr/>
          </p:nvSpPr>
          <p:spPr>
            <a:xfrm>
              <a:off x="2807283" y="4787368"/>
              <a:ext cx="986530" cy="367596"/>
            </a:xfrm>
            <a:prstGeom prst="rect">
              <a:avLst/>
            </a:prstGeom>
            <a:solidFill>
              <a:srgbClr val="EBEBEB">
                <a:alpha val="100000"/>
              </a:srgbClr>
            </a:solidFill>
          </p:spPr>
          <p:txBody>
            <a:bodyPr/>
            <a:lstStyle/>
            <a:p/>
          </p:txBody>
        </p:sp>
        <p:sp>
          <p:nvSpPr>
            <p:cNvPr id="1986" name="pl1986"/>
            <p:cNvSpPr/>
            <p:nvPr/>
          </p:nvSpPr>
          <p:spPr>
            <a:xfrm>
              <a:off x="2807283" y="505471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987" name="pl1987"/>
            <p:cNvSpPr/>
            <p:nvPr/>
          </p:nvSpPr>
          <p:spPr>
            <a:xfrm>
              <a:off x="2807283" y="488762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988" name="pl1988"/>
            <p:cNvSpPr/>
            <p:nvPr/>
          </p:nvSpPr>
          <p:spPr>
            <a:xfrm>
              <a:off x="2941810"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89" name="pl1989"/>
            <p:cNvSpPr/>
            <p:nvPr/>
          </p:nvSpPr>
          <p:spPr>
            <a:xfrm>
              <a:off x="312117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90" name="pl1990"/>
            <p:cNvSpPr/>
            <p:nvPr/>
          </p:nvSpPr>
          <p:spPr>
            <a:xfrm>
              <a:off x="330054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91" name="pl1991"/>
            <p:cNvSpPr/>
            <p:nvPr/>
          </p:nvSpPr>
          <p:spPr>
            <a:xfrm>
              <a:off x="347991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92" name="pl1992"/>
            <p:cNvSpPr/>
            <p:nvPr/>
          </p:nvSpPr>
          <p:spPr>
            <a:xfrm>
              <a:off x="365928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93" name="pl1993"/>
            <p:cNvSpPr/>
            <p:nvPr/>
          </p:nvSpPr>
          <p:spPr>
            <a:xfrm>
              <a:off x="2807283" y="51382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94" name="pl1994"/>
            <p:cNvSpPr/>
            <p:nvPr/>
          </p:nvSpPr>
          <p:spPr>
            <a:xfrm>
              <a:off x="2807283" y="497116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95" name="pl1995"/>
            <p:cNvSpPr/>
            <p:nvPr/>
          </p:nvSpPr>
          <p:spPr>
            <a:xfrm>
              <a:off x="2807283" y="48040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96" name="pl1996"/>
            <p:cNvSpPr/>
            <p:nvPr/>
          </p:nvSpPr>
          <p:spPr>
            <a:xfrm>
              <a:off x="285212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97" name="pl1997"/>
            <p:cNvSpPr/>
            <p:nvPr/>
          </p:nvSpPr>
          <p:spPr>
            <a:xfrm>
              <a:off x="303149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98" name="pl1998"/>
            <p:cNvSpPr/>
            <p:nvPr/>
          </p:nvSpPr>
          <p:spPr>
            <a:xfrm>
              <a:off x="321086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99" name="pl1999"/>
            <p:cNvSpPr/>
            <p:nvPr/>
          </p:nvSpPr>
          <p:spPr>
            <a:xfrm>
              <a:off x="339023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00" name="pl2000"/>
            <p:cNvSpPr/>
            <p:nvPr/>
          </p:nvSpPr>
          <p:spPr>
            <a:xfrm>
              <a:off x="356960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01" name="pl2001"/>
            <p:cNvSpPr/>
            <p:nvPr/>
          </p:nvSpPr>
          <p:spPr>
            <a:xfrm>
              <a:off x="374897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02" name="pl2002"/>
            <p:cNvSpPr/>
            <p:nvPr/>
          </p:nvSpPr>
          <p:spPr>
            <a:xfrm>
              <a:off x="2852125"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003" name="pl2003"/>
            <p:cNvSpPr/>
            <p:nvPr/>
          </p:nvSpPr>
          <p:spPr>
            <a:xfrm>
              <a:off x="2852125" y="5124889"/>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40651" cap="flat">
              <a:solidFill>
                <a:srgbClr val="BEBEBE">
                  <a:alpha val="69803"/>
                </a:srgbClr>
              </a:solidFill>
              <a:prstDash val="solid"/>
              <a:round/>
            </a:ln>
          </p:spPr>
          <p:txBody>
            <a:bodyPr/>
            <a:lstStyle/>
            <a:p/>
          </p:txBody>
        </p:sp>
        <p:sp>
          <p:nvSpPr>
            <p:cNvPr id="2004" name="pl2004"/>
            <p:cNvSpPr/>
            <p:nvPr/>
          </p:nvSpPr>
          <p:spPr>
            <a:xfrm>
              <a:off x="2852125" y="513157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005" name="pl2005"/>
            <p:cNvSpPr/>
            <p:nvPr/>
          </p:nvSpPr>
          <p:spPr>
            <a:xfrm>
              <a:off x="2852125" y="5111522"/>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006" name="pl2006"/>
            <p:cNvSpPr/>
            <p:nvPr/>
          </p:nvSpPr>
          <p:spPr>
            <a:xfrm>
              <a:off x="2852125" y="511152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007" name="pl2007"/>
            <p:cNvSpPr/>
            <p:nvPr/>
          </p:nvSpPr>
          <p:spPr>
            <a:xfrm>
              <a:off x="2852125" y="5064737"/>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008" name="pl2008"/>
            <p:cNvSpPr/>
            <p:nvPr/>
          </p:nvSpPr>
          <p:spPr>
            <a:xfrm>
              <a:off x="2852125" y="504468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009" name="pl2009"/>
            <p:cNvSpPr/>
            <p:nvPr/>
          </p:nvSpPr>
          <p:spPr>
            <a:xfrm>
              <a:off x="2852125" y="513157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2010" name="pl2010"/>
            <p:cNvSpPr/>
            <p:nvPr/>
          </p:nvSpPr>
          <p:spPr>
            <a:xfrm>
              <a:off x="2852125" y="509147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2011" name="pl2011"/>
            <p:cNvSpPr/>
            <p:nvPr/>
          </p:nvSpPr>
          <p:spPr>
            <a:xfrm>
              <a:off x="2852125" y="513157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012" name="pl2012"/>
            <p:cNvSpPr/>
            <p:nvPr/>
          </p:nvSpPr>
          <p:spPr>
            <a:xfrm>
              <a:off x="285212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13" name="pl2013"/>
            <p:cNvSpPr/>
            <p:nvPr/>
          </p:nvSpPr>
          <p:spPr>
            <a:xfrm>
              <a:off x="2852125" y="511820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14" name="pl2014"/>
            <p:cNvSpPr/>
            <p:nvPr/>
          </p:nvSpPr>
          <p:spPr>
            <a:xfrm>
              <a:off x="2852125" y="511820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015" name="pl2015"/>
            <p:cNvSpPr/>
            <p:nvPr/>
          </p:nvSpPr>
          <p:spPr>
            <a:xfrm>
              <a:off x="2852125" y="510483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2016" name="pl2016"/>
            <p:cNvSpPr/>
            <p:nvPr/>
          </p:nvSpPr>
          <p:spPr>
            <a:xfrm>
              <a:off x="2852125" y="5098155"/>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2017" name="pl2017"/>
            <p:cNvSpPr/>
            <p:nvPr/>
          </p:nvSpPr>
          <p:spPr>
            <a:xfrm>
              <a:off x="2852125" y="511820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18" name="pl2018"/>
            <p:cNvSpPr/>
            <p:nvPr/>
          </p:nvSpPr>
          <p:spPr>
            <a:xfrm>
              <a:off x="2852125" y="510483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2019" name="pl2019"/>
            <p:cNvSpPr/>
            <p:nvPr/>
          </p:nvSpPr>
          <p:spPr>
            <a:xfrm>
              <a:off x="2852125" y="513157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20" name="pl2020"/>
            <p:cNvSpPr/>
            <p:nvPr/>
          </p:nvSpPr>
          <p:spPr>
            <a:xfrm>
              <a:off x="2852125"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21" name="pl2021"/>
            <p:cNvSpPr/>
            <p:nvPr/>
          </p:nvSpPr>
          <p:spPr>
            <a:xfrm>
              <a:off x="2852125" y="5078104"/>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2022" name="pl2022"/>
            <p:cNvSpPr/>
            <p:nvPr/>
          </p:nvSpPr>
          <p:spPr>
            <a:xfrm>
              <a:off x="2852125" y="51182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23" name="pl2023"/>
            <p:cNvSpPr/>
            <p:nvPr/>
          </p:nvSpPr>
          <p:spPr>
            <a:xfrm>
              <a:off x="2852125" y="509147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24" name="pl2024"/>
            <p:cNvSpPr/>
            <p:nvPr/>
          </p:nvSpPr>
          <p:spPr>
            <a:xfrm>
              <a:off x="285212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25" name="pl2025"/>
            <p:cNvSpPr/>
            <p:nvPr/>
          </p:nvSpPr>
          <p:spPr>
            <a:xfrm>
              <a:off x="285212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26" name="pl2026"/>
            <p:cNvSpPr/>
            <p:nvPr/>
          </p:nvSpPr>
          <p:spPr>
            <a:xfrm>
              <a:off x="2852125" y="5098155"/>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027" name="pl2027"/>
            <p:cNvSpPr/>
            <p:nvPr/>
          </p:nvSpPr>
          <p:spPr>
            <a:xfrm>
              <a:off x="2852125" y="509147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2028" name="pl2028"/>
            <p:cNvSpPr/>
            <p:nvPr/>
          </p:nvSpPr>
          <p:spPr>
            <a:xfrm>
              <a:off x="2852125"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29" name="pl2029"/>
            <p:cNvSpPr/>
            <p:nvPr/>
          </p:nvSpPr>
          <p:spPr>
            <a:xfrm>
              <a:off x="2852125" y="511820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2030" name="pl2030"/>
            <p:cNvSpPr/>
            <p:nvPr/>
          </p:nvSpPr>
          <p:spPr>
            <a:xfrm>
              <a:off x="2852125" y="5124889"/>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2031" name="pl2031"/>
            <p:cNvSpPr/>
            <p:nvPr/>
          </p:nvSpPr>
          <p:spPr>
            <a:xfrm>
              <a:off x="2852125" y="508478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2032" name="pl2032"/>
            <p:cNvSpPr/>
            <p:nvPr/>
          </p:nvSpPr>
          <p:spPr>
            <a:xfrm>
              <a:off x="2852125" y="5111522"/>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2033" name="pl2033"/>
            <p:cNvSpPr/>
            <p:nvPr/>
          </p:nvSpPr>
          <p:spPr>
            <a:xfrm>
              <a:off x="2852125" y="5111522"/>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034" name="pl2034"/>
            <p:cNvSpPr/>
            <p:nvPr/>
          </p:nvSpPr>
          <p:spPr>
            <a:xfrm>
              <a:off x="285212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35" name="pl2035"/>
            <p:cNvSpPr/>
            <p:nvPr/>
          </p:nvSpPr>
          <p:spPr>
            <a:xfrm>
              <a:off x="2852125" y="5124889"/>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2036" name="pl2036"/>
            <p:cNvSpPr/>
            <p:nvPr/>
          </p:nvSpPr>
          <p:spPr>
            <a:xfrm>
              <a:off x="285212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37" name="pl2037"/>
            <p:cNvSpPr/>
            <p:nvPr/>
          </p:nvSpPr>
          <p:spPr>
            <a:xfrm>
              <a:off x="2852125" y="5078104"/>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2038" name="pl2038"/>
            <p:cNvSpPr/>
            <p:nvPr/>
          </p:nvSpPr>
          <p:spPr>
            <a:xfrm>
              <a:off x="2852125" y="510483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2039" name="pl2039"/>
            <p:cNvSpPr/>
            <p:nvPr/>
          </p:nvSpPr>
          <p:spPr>
            <a:xfrm>
              <a:off x="2852125" y="510483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040" name="pl2040"/>
            <p:cNvSpPr/>
            <p:nvPr/>
          </p:nvSpPr>
          <p:spPr>
            <a:xfrm>
              <a:off x="2852125" y="511820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2041" name="pl2041"/>
            <p:cNvSpPr/>
            <p:nvPr/>
          </p:nvSpPr>
          <p:spPr>
            <a:xfrm>
              <a:off x="285212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42" name="pl2042"/>
            <p:cNvSpPr/>
            <p:nvPr/>
          </p:nvSpPr>
          <p:spPr>
            <a:xfrm>
              <a:off x="2852125" y="510483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2043" name="pl2043"/>
            <p:cNvSpPr/>
            <p:nvPr/>
          </p:nvSpPr>
          <p:spPr>
            <a:xfrm>
              <a:off x="2852125" y="4971167"/>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2044" name="pl2044"/>
            <p:cNvSpPr/>
            <p:nvPr/>
          </p:nvSpPr>
          <p:spPr>
            <a:xfrm>
              <a:off x="2852125" y="510483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45" name="pl2045"/>
            <p:cNvSpPr/>
            <p:nvPr/>
          </p:nvSpPr>
          <p:spPr>
            <a:xfrm>
              <a:off x="285212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46" name="pl2046"/>
            <p:cNvSpPr/>
            <p:nvPr/>
          </p:nvSpPr>
          <p:spPr>
            <a:xfrm>
              <a:off x="2852125" y="509147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2047" name="pl2047"/>
            <p:cNvSpPr/>
            <p:nvPr/>
          </p:nvSpPr>
          <p:spPr>
            <a:xfrm>
              <a:off x="285212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48" name="pl2048"/>
            <p:cNvSpPr/>
            <p:nvPr/>
          </p:nvSpPr>
          <p:spPr>
            <a:xfrm>
              <a:off x="2852125" y="5064737"/>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2049" name="pl2049"/>
            <p:cNvSpPr/>
            <p:nvPr/>
          </p:nvSpPr>
          <p:spPr>
            <a:xfrm>
              <a:off x="285212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50" name="pl2050"/>
            <p:cNvSpPr/>
            <p:nvPr/>
          </p:nvSpPr>
          <p:spPr>
            <a:xfrm>
              <a:off x="2852125" y="5124889"/>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2051" name="pl2051"/>
            <p:cNvSpPr/>
            <p:nvPr/>
          </p:nvSpPr>
          <p:spPr>
            <a:xfrm>
              <a:off x="2852125" y="5111522"/>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2052" name="pl2052"/>
            <p:cNvSpPr/>
            <p:nvPr/>
          </p:nvSpPr>
          <p:spPr>
            <a:xfrm>
              <a:off x="2852125" y="513157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053" name="pl2053"/>
            <p:cNvSpPr/>
            <p:nvPr/>
          </p:nvSpPr>
          <p:spPr>
            <a:xfrm>
              <a:off x="2852125" y="510483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2054" name="pl2054"/>
            <p:cNvSpPr/>
            <p:nvPr/>
          </p:nvSpPr>
          <p:spPr>
            <a:xfrm>
              <a:off x="2852125" y="5124889"/>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2055" name="pl2055"/>
            <p:cNvSpPr/>
            <p:nvPr/>
          </p:nvSpPr>
          <p:spPr>
            <a:xfrm>
              <a:off x="2852125" y="511820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2056" name="pl2056"/>
            <p:cNvSpPr/>
            <p:nvPr/>
          </p:nvSpPr>
          <p:spPr>
            <a:xfrm>
              <a:off x="2852125" y="509147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2057" name="pl2057"/>
            <p:cNvSpPr/>
            <p:nvPr/>
          </p:nvSpPr>
          <p:spPr>
            <a:xfrm>
              <a:off x="2852125" y="510483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2058" name="pl2058"/>
            <p:cNvSpPr/>
            <p:nvPr/>
          </p:nvSpPr>
          <p:spPr>
            <a:xfrm>
              <a:off x="2852125" y="5124889"/>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059" name="pl2059"/>
            <p:cNvSpPr/>
            <p:nvPr/>
          </p:nvSpPr>
          <p:spPr>
            <a:xfrm>
              <a:off x="2852125" y="5124889"/>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2060" name="pl2060"/>
            <p:cNvSpPr/>
            <p:nvPr/>
          </p:nvSpPr>
          <p:spPr>
            <a:xfrm>
              <a:off x="2852125" y="5111522"/>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2061" name="pl2061"/>
            <p:cNvSpPr/>
            <p:nvPr/>
          </p:nvSpPr>
          <p:spPr>
            <a:xfrm>
              <a:off x="2852125" y="5124889"/>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062" name="pl2062"/>
            <p:cNvSpPr/>
            <p:nvPr/>
          </p:nvSpPr>
          <p:spPr>
            <a:xfrm>
              <a:off x="2852125" y="510483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063" name="pl2063"/>
            <p:cNvSpPr/>
            <p:nvPr/>
          </p:nvSpPr>
          <p:spPr>
            <a:xfrm>
              <a:off x="2852125" y="5111522"/>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064" name="pl2064"/>
            <p:cNvSpPr/>
            <p:nvPr/>
          </p:nvSpPr>
          <p:spPr>
            <a:xfrm>
              <a:off x="2852125" y="509147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2065" name="pl2065"/>
            <p:cNvSpPr/>
            <p:nvPr/>
          </p:nvSpPr>
          <p:spPr>
            <a:xfrm>
              <a:off x="2852125"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066" name="pl2066"/>
            <p:cNvSpPr/>
            <p:nvPr/>
          </p:nvSpPr>
          <p:spPr>
            <a:xfrm>
              <a:off x="2852125" y="5124889"/>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40651" cap="flat">
              <a:solidFill>
                <a:srgbClr val="000000">
                  <a:alpha val="100000"/>
                </a:srgbClr>
              </a:solidFill>
              <a:prstDash val="solid"/>
              <a:round/>
            </a:ln>
          </p:spPr>
          <p:txBody>
            <a:bodyPr/>
            <a:lstStyle/>
            <a:p/>
          </p:txBody>
        </p:sp>
        <p:sp>
          <p:nvSpPr>
            <p:cNvPr id="2067" name="pl2067"/>
            <p:cNvSpPr/>
            <p:nvPr/>
          </p:nvSpPr>
          <p:spPr>
            <a:xfrm>
              <a:off x="2852125" y="5124889"/>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F066EA">
                  <a:alpha val="100000"/>
                </a:srgbClr>
              </a:solidFill>
              <a:prstDash val="solid"/>
              <a:round/>
            </a:ln>
          </p:spPr>
          <p:txBody>
            <a:bodyPr/>
            <a:lstStyle/>
            <a:p/>
          </p:txBody>
        </p:sp>
        <p:sp>
          <p:nvSpPr>
            <p:cNvPr id="2068" name="pl2068"/>
            <p:cNvSpPr/>
            <p:nvPr/>
          </p:nvSpPr>
          <p:spPr>
            <a:xfrm>
              <a:off x="2807283" y="513825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069" name="tx2069"/>
            <p:cNvSpPr/>
            <p:nvPr/>
          </p:nvSpPr>
          <p:spPr>
            <a:xfrm>
              <a:off x="2821980" y="496829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070" name="tx2070"/>
            <p:cNvSpPr/>
            <p:nvPr/>
          </p:nvSpPr>
          <p:spPr>
            <a:xfrm>
              <a:off x="3001350" y="496161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071" name="tx2071"/>
            <p:cNvSpPr/>
            <p:nvPr/>
          </p:nvSpPr>
          <p:spPr>
            <a:xfrm>
              <a:off x="3180719" y="496829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072" name="tx2072"/>
            <p:cNvSpPr/>
            <p:nvPr/>
          </p:nvSpPr>
          <p:spPr>
            <a:xfrm>
              <a:off x="3360088" y="496829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073" name="tx2073"/>
            <p:cNvSpPr/>
            <p:nvPr/>
          </p:nvSpPr>
          <p:spPr>
            <a:xfrm>
              <a:off x="3539457" y="496161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074" name="tx2074"/>
            <p:cNvSpPr/>
            <p:nvPr/>
          </p:nvSpPr>
          <p:spPr>
            <a:xfrm>
              <a:off x="3718826"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075" name="rc2075"/>
            <p:cNvSpPr/>
            <p:nvPr/>
          </p:nvSpPr>
          <p:spPr>
            <a:xfrm>
              <a:off x="2807283" y="5439416"/>
              <a:ext cx="986530" cy="367596"/>
            </a:xfrm>
            <a:prstGeom prst="rect">
              <a:avLst/>
            </a:prstGeom>
            <a:solidFill>
              <a:srgbClr val="EBEBEB">
                <a:alpha val="100000"/>
              </a:srgbClr>
            </a:solidFill>
          </p:spPr>
          <p:txBody>
            <a:bodyPr/>
            <a:lstStyle/>
            <a:p/>
          </p:txBody>
        </p:sp>
        <p:sp>
          <p:nvSpPr>
            <p:cNvPr id="2076" name="pl2076"/>
            <p:cNvSpPr/>
            <p:nvPr/>
          </p:nvSpPr>
          <p:spPr>
            <a:xfrm>
              <a:off x="2807283" y="570675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077" name="pl2077"/>
            <p:cNvSpPr/>
            <p:nvPr/>
          </p:nvSpPr>
          <p:spPr>
            <a:xfrm>
              <a:off x="2807283" y="553967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078" name="pl2078"/>
            <p:cNvSpPr/>
            <p:nvPr/>
          </p:nvSpPr>
          <p:spPr>
            <a:xfrm>
              <a:off x="2941810"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79" name="pl2079"/>
            <p:cNvSpPr/>
            <p:nvPr/>
          </p:nvSpPr>
          <p:spPr>
            <a:xfrm>
              <a:off x="312117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80" name="pl2080"/>
            <p:cNvSpPr/>
            <p:nvPr/>
          </p:nvSpPr>
          <p:spPr>
            <a:xfrm>
              <a:off x="330054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81" name="pl2081"/>
            <p:cNvSpPr/>
            <p:nvPr/>
          </p:nvSpPr>
          <p:spPr>
            <a:xfrm>
              <a:off x="347991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82" name="pl2082"/>
            <p:cNvSpPr/>
            <p:nvPr/>
          </p:nvSpPr>
          <p:spPr>
            <a:xfrm>
              <a:off x="365928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83" name="pl2083"/>
            <p:cNvSpPr/>
            <p:nvPr/>
          </p:nvSpPr>
          <p:spPr>
            <a:xfrm>
              <a:off x="2807283" y="579030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084" name="pl2084"/>
            <p:cNvSpPr/>
            <p:nvPr/>
          </p:nvSpPr>
          <p:spPr>
            <a:xfrm>
              <a:off x="2807283" y="56232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085" name="pl2085"/>
            <p:cNvSpPr/>
            <p:nvPr/>
          </p:nvSpPr>
          <p:spPr>
            <a:xfrm>
              <a:off x="2807283" y="545612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086" name="pl2086"/>
            <p:cNvSpPr/>
            <p:nvPr/>
          </p:nvSpPr>
          <p:spPr>
            <a:xfrm>
              <a:off x="285212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87" name="pl2087"/>
            <p:cNvSpPr/>
            <p:nvPr/>
          </p:nvSpPr>
          <p:spPr>
            <a:xfrm>
              <a:off x="303149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88" name="pl2088"/>
            <p:cNvSpPr/>
            <p:nvPr/>
          </p:nvSpPr>
          <p:spPr>
            <a:xfrm>
              <a:off x="321086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89" name="pl2089"/>
            <p:cNvSpPr/>
            <p:nvPr/>
          </p:nvSpPr>
          <p:spPr>
            <a:xfrm>
              <a:off x="339023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90" name="pl2090"/>
            <p:cNvSpPr/>
            <p:nvPr/>
          </p:nvSpPr>
          <p:spPr>
            <a:xfrm>
              <a:off x="356960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91" name="pl2091"/>
            <p:cNvSpPr/>
            <p:nvPr/>
          </p:nvSpPr>
          <p:spPr>
            <a:xfrm>
              <a:off x="3748971"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92" name="pl2092"/>
            <p:cNvSpPr/>
            <p:nvPr/>
          </p:nvSpPr>
          <p:spPr>
            <a:xfrm>
              <a:off x="2852125" y="577025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093" name="pl2093"/>
            <p:cNvSpPr/>
            <p:nvPr/>
          </p:nvSpPr>
          <p:spPr>
            <a:xfrm>
              <a:off x="2852125" y="5756886"/>
              <a:ext cx="896845" cy="6683"/>
            </a:xfrm>
            <a:custGeom>
              <a:avLst/>
              <a:pathLst>
                <a:path w="896845" h="6683">
                  <a:moveTo>
                    <a:pt x="0" y="6683"/>
                  </a:moveTo>
                  <a:lnTo>
                    <a:pt x="179369" y="6683"/>
                  </a:lnTo>
                  <a:lnTo>
                    <a:pt x="358738" y="6683"/>
                  </a:lnTo>
                  <a:lnTo>
                    <a:pt x="538107" y="6683"/>
                  </a:lnTo>
                  <a:lnTo>
                    <a:pt x="717476" y="0"/>
                  </a:lnTo>
                  <a:lnTo>
                    <a:pt x="896845" y="0"/>
                  </a:lnTo>
                </a:path>
              </a:pathLst>
            </a:custGeom>
            <a:ln w="40651" cap="flat">
              <a:solidFill>
                <a:srgbClr val="BEBEBE">
                  <a:alpha val="69803"/>
                </a:srgbClr>
              </a:solidFill>
              <a:prstDash val="solid"/>
              <a:round/>
            </a:ln>
          </p:spPr>
          <p:txBody>
            <a:bodyPr/>
            <a:lstStyle/>
            <a:p/>
          </p:txBody>
        </p:sp>
        <p:sp>
          <p:nvSpPr>
            <p:cNvPr id="2094" name="pl2094"/>
            <p:cNvSpPr/>
            <p:nvPr/>
          </p:nvSpPr>
          <p:spPr>
            <a:xfrm>
              <a:off x="2852125" y="5783621"/>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095" name="pl2095"/>
            <p:cNvSpPr/>
            <p:nvPr/>
          </p:nvSpPr>
          <p:spPr>
            <a:xfrm>
              <a:off x="2852125" y="5763570"/>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096" name="pl2096"/>
            <p:cNvSpPr/>
            <p:nvPr/>
          </p:nvSpPr>
          <p:spPr>
            <a:xfrm>
              <a:off x="2852125" y="576357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097" name="pl2097"/>
            <p:cNvSpPr/>
            <p:nvPr/>
          </p:nvSpPr>
          <p:spPr>
            <a:xfrm>
              <a:off x="2852125" y="5716785"/>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098" name="pl2098"/>
            <p:cNvSpPr/>
            <p:nvPr/>
          </p:nvSpPr>
          <p:spPr>
            <a:xfrm>
              <a:off x="2852125" y="5696734"/>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099" name="pl2099"/>
            <p:cNvSpPr/>
            <p:nvPr/>
          </p:nvSpPr>
          <p:spPr>
            <a:xfrm>
              <a:off x="2852125" y="5783621"/>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2100" name="pl2100"/>
            <p:cNvSpPr/>
            <p:nvPr/>
          </p:nvSpPr>
          <p:spPr>
            <a:xfrm>
              <a:off x="2852125" y="5743519"/>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2101" name="pl2101"/>
            <p:cNvSpPr/>
            <p:nvPr/>
          </p:nvSpPr>
          <p:spPr>
            <a:xfrm>
              <a:off x="2852125" y="5783621"/>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102" name="pl2102"/>
            <p:cNvSpPr/>
            <p:nvPr/>
          </p:nvSpPr>
          <p:spPr>
            <a:xfrm>
              <a:off x="285212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03" name="pl2103"/>
            <p:cNvSpPr/>
            <p:nvPr/>
          </p:nvSpPr>
          <p:spPr>
            <a:xfrm>
              <a:off x="2852125" y="5770253"/>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04" name="pl2104"/>
            <p:cNvSpPr/>
            <p:nvPr/>
          </p:nvSpPr>
          <p:spPr>
            <a:xfrm>
              <a:off x="2852125" y="5770253"/>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105" name="pl2105"/>
            <p:cNvSpPr/>
            <p:nvPr/>
          </p:nvSpPr>
          <p:spPr>
            <a:xfrm>
              <a:off x="2852125" y="5756886"/>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2106" name="pl2106"/>
            <p:cNvSpPr/>
            <p:nvPr/>
          </p:nvSpPr>
          <p:spPr>
            <a:xfrm>
              <a:off x="2852125" y="5750203"/>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2107" name="pl2107"/>
            <p:cNvSpPr/>
            <p:nvPr/>
          </p:nvSpPr>
          <p:spPr>
            <a:xfrm>
              <a:off x="2852125" y="5770253"/>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08" name="pl2108"/>
            <p:cNvSpPr/>
            <p:nvPr/>
          </p:nvSpPr>
          <p:spPr>
            <a:xfrm>
              <a:off x="2852125" y="5756886"/>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2109" name="pl2109"/>
            <p:cNvSpPr/>
            <p:nvPr/>
          </p:nvSpPr>
          <p:spPr>
            <a:xfrm>
              <a:off x="2852125" y="5783621"/>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10" name="pl2110"/>
            <p:cNvSpPr/>
            <p:nvPr/>
          </p:nvSpPr>
          <p:spPr>
            <a:xfrm>
              <a:off x="2852125" y="57836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11" name="pl2111"/>
            <p:cNvSpPr/>
            <p:nvPr/>
          </p:nvSpPr>
          <p:spPr>
            <a:xfrm>
              <a:off x="2852125" y="573015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2112" name="pl2112"/>
            <p:cNvSpPr/>
            <p:nvPr/>
          </p:nvSpPr>
          <p:spPr>
            <a:xfrm>
              <a:off x="2852125" y="57702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13" name="pl2113"/>
            <p:cNvSpPr/>
            <p:nvPr/>
          </p:nvSpPr>
          <p:spPr>
            <a:xfrm>
              <a:off x="2852125" y="574351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14" name="pl2114"/>
            <p:cNvSpPr/>
            <p:nvPr/>
          </p:nvSpPr>
          <p:spPr>
            <a:xfrm>
              <a:off x="285212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15" name="pl2115"/>
            <p:cNvSpPr/>
            <p:nvPr/>
          </p:nvSpPr>
          <p:spPr>
            <a:xfrm>
              <a:off x="285212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16" name="pl2116"/>
            <p:cNvSpPr/>
            <p:nvPr/>
          </p:nvSpPr>
          <p:spPr>
            <a:xfrm>
              <a:off x="2852125" y="5750203"/>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117" name="pl2117"/>
            <p:cNvSpPr/>
            <p:nvPr/>
          </p:nvSpPr>
          <p:spPr>
            <a:xfrm>
              <a:off x="2852125" y="574351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2118" name="pl2118"/>
            <p:cNvSpPr/>
            <p:nvPr/>
          </p:nvSpPr>
          <p:spPr>
            <a:xfrm>
              <a:off x="2852125" y="57836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19" name="pl2119"/>
            <p:cNvSpPr/>
            <p:nvPr/>
          </p:nvSpPr>
          <p:spPr>
            <a:xfrm>
              <a:off x="2852125" y="5770253"/>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2120" name="pl2120"/>
            <p:cNvSpPr/>
            <p:nvPr/>
          </p:nvSpPr>
          <p:spPr>
            <a:xfrm>
              <a:off x="2852125" y="5776937"/>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2121" name="pl2121"/>
            <p:cNvSpPr/>
            <p:nvPr/>
          </p:nvSpPr>
          <p:spPr>
            <a:xfrm>
              <a:off x="2852125" y="5736836"/>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2122" name="pl2122"/>
            <p:cNvSpPr/>
            <p:nvPr/>
          </p:nvSpPr>
          <p:spPr>
            <a:xfrm>
              <a:off x="2852125" y="5763570"/>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2123" name="pl2123"/>
            <p:cNvSpPr/>
            <p:nvPr/>
          </p:nvSpPr>
          <p:spPr>
            <a:xfrm>
              <a:off x="2852125" y="5763570"/>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124" name="pl2124"/>
            <p:cNvSpPr/>
            <p:nvPr/>
          </p:nvSpPr>
          <p:spPr>
            <a:xfrm>
              <a:off x="285212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25" name="pl2125"/>
            <p:cNvSpPr/>
            <p:nvPr/>
          </p:nvSpPr>
          <p:spPr>
            <a:xfrm>
              <a:off x="2852125" y="5776937"/>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2126" name="pl2126"/>
            <p:cNvSpPr/>
            <p:nvPr/>
          </p:nvSpPr>
          <p:spPr>
            <a:xfrm>
              <a:off x="285212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27" name="pl2127"/>
            <p:cNvSpPr/>
            <p:nvPr/>
          </p:nvSpPr>
          <p:spPr>
            <a:xfrm>
              <a:off x="2852125" y="5730152"/>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2128" name="pl2128"/>
            <p:cNvSpPr/>
            <p:nvPr/>
          </p:nvSpPr>
          <p:spPr>
            <a:xfrm>
              <a:off x="2852125" y="5756886"/>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2129" name="pl2129"/>
            <p:cNvSpPr/>
            <p:nvPr/>
          </p:nvSpPr>
          <p:spPr>
            <a:xfrm>
              <a:off x="2852125" y="5756886"/>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130" name="pl2130"/>
            <p:cNvSpPr/>
            <p:nvPr/>
          </p:nvSpPr>
          <p:spPr>
            <a:xfrm>
              <a:off x="2852125" y="5770253"/>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2131" name="pl2131"/>
            <p:cNvSpPr/>
            <p:nvPr/>
          </p:nvSpPr>
          <p:spPr>
            <a:xfrm>
              <a:off x="285212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32" name="pl2132"/>
            <p:cNvSpPr/>
            <p:nvPr/>
          </p:nvSpPr>
          <p:spPr>
            <a:xfrm>
              <a:off x="2852125" y="5756886"/>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2133" name="pl2133"/>
            <p:cNvSpPr/>
            <p:nvPr/>
          </p:nvSpPr>
          <p:spPr>
            <a:xfrm>
              <a:off x="2852125" y="5623215"/>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2134" name="pl2134"/>
            <p:cNvSpPr/>
            <p:nvPr/>
          </p:nvSpPr>
          <p:spPr>
            <a:xfrm>
              <a:off x="2852125" y="5756886"/>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35" name="pl2135"/>
            <p:cNvSpPr/>
            <p:nvPr/>
          </p:nvSpPr>
          <p:spPr>
            <a:xfrm>
              <a:off x="285212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36" name="pl2136"/>
            <p:cNvSpPr/>
            <p:nvPr/>
          </p:nvSpPr>
          <p:spPr>
            <a:xfrm>
              <a:off x="2852125" y="5743519"/>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2137" name="pl2137"/>
            <p:cNvSpPr/>
            <p:nvPr/>
          </p:nvSpPr>
          <p:spPr>
            <a:xfrm>
              <a:off x="285212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38" name="pl2138"/>
            <p:cNvSpPr/>
            <p:nvPr/>
          </p:nvSpPr>
          <p:spPr>
            <a:xfrm>
              <a:off x="2852125" y="5716785"/>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2139" name="pl2139"/>
            <p:cNvSpPr/>
            <p:nvPr/>
          </p:nvSpPr>
          <p:spPr>
            <a:xfrm>
              <a:off x="285212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40" name="pl2140"/>
            <p:cNvSpPr/>
            <p:nvPr/>
          </p:nvSpPr>
          <p:spPr>
            <a:xfrm>
              <a:off x="2852125" y="5776937"/>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2141" name="pl2141"/>
            <p:cNvSpPr/>
            <p:nvPr/>
          </p:nvSpPr>
          <p:spPr>
            <a:xfrm>
              <a:off x="2852125" y="5763570"/>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2142" name="pl2142"/>
            <p:cNvSpPr/>
            <p:nvPr/>
          </p:nvSpPr>
          <p:spPr>
            <a:xfrm>
              <a:off x="2852125" y="5783621"/>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143" name="pl2143"/>
            <p:cNvSpPr/>
            <p:nvPr/>
          </p:nvSpPr>
          <p:spPr>
            <a:xfrm>
              <a:off x="2852125" y="5756886"/>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2144" name="pl2144"/>
            <p:cNvSpPr/>
            <p:nvPr/>
          </p:nvSpPr>
          <p:spPr>
            <a:xfrm>
              <a:off x="2852125" y="5776937"/>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2145" name="pl2145"/>
            <p:cNvSpPr/>
            <p:nvPr/>
          </p:nvSpPr>
          <p:spPr>
            <a:xfrm>
              <a:off x="2852125" y="5770253"/>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2146" name="pl2146"/>
            <p:cNvSpPr/>
            <p:nvPr/>
          </p:nvSpPr>
          <p:spPr>
            <a:xfrm>
              <a:off x="2852125" y="5743519"/>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2147" name="pl2147"/>
            <p:cNvSpPr/>
            <p:nvPr/>
          </p:nvSpPr>
          <p:spPr>
            <a:xfrm>
              <a:off x="2852125" y="5756886"/>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2148" name="pl2148"/>
            <p:cNvSpPr/>
            <p:nvPr/>
          </p:nvSpPr>
          <p:spPr>
            <a:xfrm>
              <a:off x="2852125" y="5776937"/>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149" name="pl2149"/>
            <p:cNvSpPr/>
            <p:nvPr/>
          </p:nvSpPr>
          <p:spPr>
            <a:xfrm>
              <a:off x="2852125" y="577693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2150" name="pl2150"/>
            <p:cNvSpPr/>
            <p:nvPr/>
          </p:nvSpPr>
          <p:spPr>
            <a:xfrm>
              <a:off x="2852125" y="5763570"/>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2151" name="pl2151"/>
            <p:cNvSpPr/>
            <p:nvPr/>
          </p:nvSpPr>
          <p:spPr>
            <a:xfrm>
              <a:off x="2852125" y="577693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152" name="pl2152"/>
            <p:cNvSpPr/>
            <p:nvPr/>
          </p:nvSpPr>
          <p:spPr>
            <a:xfrm>
              <a:off x="2852125" y="575688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153" name="pl2153"/>
            <p:cNvSpPr/>
            <p:nvPr/>
          </p:nvSpPr>
          <p:spPr>
            <a:xfrm>
              <a:off x="2852125" y="5763570"/>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154" name="pl2154"/>
            <p:cNvSpPr/>
            <p:nvPr/>
          </p:nvSpPr>
          <p:spPr>
            <a:xfrm>
              <a:off x="2852125" y="574351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2155" name="pl2155"/>
            <p:cNvSpPr/>
            <p:nvPr/>
          </p:nvSpPr>
          <p:spPr>
            <a:xfrm>
              <a:off x="2852125" y="577025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156" name="pl2156"/>
            <p:cNvSpPr/>
            <p:nvPr/>
          </p:nvSpPr>
          <p:spPr>
            <a:xfrm>
              <a:off x="2852125" y="5756886"/>
              <a:ext cx="896845" cy="6683"/>
            </a:xfrm>
            <a:custGeom>
              <a:avLst/>
              <a:pathLst>
                <a:path w="896845" h="6683">
                  <a:moveTo>
                    <a:pt x="0" y="6683"/>
                  </a:moveTo>
                  <a:lnTo>
                    <a:pt x="179369" y="6683"/>
                  </a:lnTo>
                  <a:lnTo>
                    <a:pt x="358738" y="6683"/>
                  </a:lnTo>
                  <a:lnTo>
                    <a:pt x="538107" y="6683"/>
                  </a:lnTo>
                  <a:lnTo>
                    <a:pt x="717476" y="0"/>
                  </a:lnTo>
                  <a:lnTo>
                    <a:pt x="896845" y="0"/>
                  </a:lnTo>
                </a:path>
              </a:pathLst>
            </a:custGeom>
            <a:ln w="40651" cap="flat">
              <a:solidFill>
                <a:srgbClr val="000000">
                  <a:alpha val="100000"/>
                </a:srgbClr>
              </a:solidFill>
              <a:prstDash val="solid"/>
              <a:round/>
            </a:ln>
          </p:spPr>
          <p:txBody>
            <a:bodyPr/>
            <a:lstStyle/>
            <a:p/>
          </p:txBody>
        </p:sp>
        <p:sp>
          <p:nvSpPr>
            <p:cNvPr id="2157" name="pl2157"/>
            <p:cNvSpPr/>
            <p:nvPr/>
          </p:nvSpPr>
          <p:spPr>
            <a:xfrm>
              <a:off x="2852125" y="575688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FF6A97">
                  <a:alpha val="100000"/>
                </a:srgbClr>
              </a:solidFill>
              <a:prstDash val="solid"/>
              <a:round/>
            </a:ln>
          </p:spPr>
          <p:txBody>
            <a:bodyPr/>
            <a:lstStyle/>
            <a:p/>
          </p:txBody>
        </p:sp>
        <p:sp>
          <p:nvSpPr>
            <p:cNvPr id="2158" name="pl2158"/>
            <p:cNvSpPr/>
            <p:nvPr/>
          </p:nvSpPr>
          <p:spPr>
            <a:xfrm>
              <a:off x="2807283" y="579030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159" name="tx2159"/>
            <p:cNvSpPr/>
            <p:nvPr/>
          </p:nvSpPr>
          <p:spPr>
            <a:xfrm>
              <a:off x="2821980" y="560061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160" name="tx2160"/>
            <p:cNvSpPr/>
            <p:nvPr/>
          </p:nvSpPr>
          <p:spPr>
            <a:xfrm>
              <a:off x="3001350" y="560061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161" name="tx2161"/>
            <p:cNvSpPr/>
            <p:nvPr/>
          </p:nvSpPr>
          <p:spPr>
            <a:xfrm>
              <a:off x="3180719" y="560061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162" name="tx2162"/>
            <p:cNvSpPr/>
            <p:nvPr/>
          </p:nvSpPr>
          <p:spPr>
            <a:xfrm>
              <a:off x="3360088" y="560061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163" name="tx2163"/>
            <p:cNvSpPr/>
            <p:nvPr/>
          </p:nvSpPr>
          <p:spPr>
            <a:xfrm>
              <a:off x="3539457" y="559366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164" name="tx2164"/>
            <p:cNvSpPr/>
            <p:nvPr/>
          </p:nvSpPr>
          <p:spPr>
            <a:xfrm>
              <a:off x="3718826" y="559366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165" name="rc2165"/>
            <p:cNvSpPr/>
            <p:nvPr/>
          </p:nvSpPr>
          <p:spPr>
            <a:xfrm>
              <a:off x="3863402" y="875080"/>
              <a:ext cx="986530" cy="367596"/>
            </a:xfrm>
            <a:prstGeom prst="rect">
              <a:avLst/>
            </a:prstGeom>
            <a:solidFill>
              <a:srgbClr val="EBEBEB">
                <a:alpha val="100000"/>
              </a:srgbClr>
            </a:solidFill>
          </p:spPr>
          <p:txBody>
            <a:bodyPr/>
            <a:lstStyle/>
            <a:p/>
          </p:txBody>
        </p:sp>
        <p:sp>
          <p:nvSpPr>
            <p:cNvPr id="2166" name="pl2166"/>
            <p:cNvSpPr/>
            <p:nvPr/>
          </p:nvSpPr>
          <p:spPr>
            <a:xfrm>
              <a:off x="3863402" y="11424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167" name="pl2167"/>
            <p:cNvSpPr/>
            <p:nvPr/>
          </p:nvSpPr>
          <p:spPr>
            <a:xfrm>
              <a:off x="3863402" y="97533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168" name="pl2168"/>
            <p:cNvSpPr/>
            <p:nvPr/>
          </p:nvSpPr>
          <p:spPr>
            <a:xfrm>
              <a:off x="399792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69" name="pl2169"/>
            <p:cNvSpPr/>
            <p:nvPr/>
          </p:nvSpPr>
          <p:spPr>
            <a:xfrm>
              <a:off x="417729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70" name="pl2170"/>
            <p:cNvSpPr/>
            <p:nvPr/>
          </p:nvSpPr>
          <p:spPr>
            <a:xfrm>
              <a:off x="435666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71" name="pl2171"/>
            <p:cNvSpPr/>
            <p:nvPr/>
          </p:nvSpPr>
          <p:spPr>
            <a:xfrm>
              <a:off x="453603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72" name="pl2172"/>
            <p:cNvSpPr/>
            <p:nvPr/>
          </p:nvSpPr>
          <p:spPr>
            <a:xfrm>
              <a:off x="471540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73" name="pl2173"/>
            <p:cNvSpPr/>
            <p:nvPr/>
          </p:nvSpPr>
          <p:spPr>
            <a:xfrm>
              <a:off x="3863402" y="122596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174" name="pl2174"/>
            <p:cNvSpPr/>
            <p:nvPr/>
          </p:nvSpPr>
          <p:spPr>
            <a:xfrm>
              <a:off x="3863402" y="105887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175" name="pl2175"/>
            <p:cNvSpPr/>
            <p:nvPr/>
          </p:nvSpPr>
          <p:spPr>
            <a:xfrm>
              <a:off x="3863402" y="8917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176" name="pl2176"/>
            <p:cNvSpPr/>
            <p:nvPr/>
          </p:nvSpPr>
          <p:spPr>
            <a:xfrm>
              <a:off x="390824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77" name="pl2177"/>
            <p:cNvSpPr/>
            <p:nvPr/>
          </p:nvSpPr>
          <p:spPr>
            <a:xfrm>
              <a:off x="408761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78" name="pl2178"/>
            <p:cNvSpPr/>
            <p:nvPr/>
          </p:nvSpPr>
          <p:spPr>
            <a:xfrm>
              <a:off x="426698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79" name="pl2179"/>
            <p:cNvSpPr/>
            <p:nvPr/>
          </p:nvSpPr>
          <p:spPr>
            <a:xfrm>
              <a:off x="444635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80" name="pl2180"/>
            <p:cNvSpPr/>
            <p:nvPr/>
          </p:nvSpPr>
          <p:spPr>
            <a:xfrm>
              <a:off x="462572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81" name="pl2181"/>
            <p:cNvSpPr/>
            <p:nvPr/>
          </p:nvSpPr>
          <p:spPr>
            <a:xfrm>
              <a:off x="480509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82" name="pl2182"/>
            <p:cNvSpPr/>
            <p:nvPr/>
          </p:nvSpPr>
          <p:spPr>
            <a:xfrm>
              <a:off x="3908245"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183" name="pl2183"/>
            <p:cNvSpPr/>
            <p:nvPr/>
          </p:nvSpPr>
          <p:spPr>
            <a:xfrm>
              <a:off x="3908245" y="1152448"/>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40651" cap="flat">
              <a:solidFill>
                <a:srgbClr val="BEBEBE">
                  <a:alpha val="69803"/>
                </a:srgbClr>
              </a:solidFill>
              <a:prstDash val="solid"/>
              <a:round/>
            </a:ln>
          </p:spPr>
          <p:txBody>
            <a:bodyPr/>
            <a:lstStyle/>
            <a:p/>
          </p:txBody>
        </p:sp>
        <p:sp>
          <p:nvSpPr>
            <p:cNvPr id="2184" name="pl2184"/>
            <p:cNvSpPr/>
            <p:nvPr/>
          </p:nvSpPr>
          <p:spPr>
            <a:xfrm>
              <a:off x="3908245" y="121928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185" name="pl2185"/>
            <p:cNvSpPr/>
            <p:nvPr/>
          </p:nvSpPr>
          <p:spPr>
            <a:xfrm>
              <a:off x="3908245" y="1199233"/>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186" name="pl2186"/>
            <p:cNvSpPr/>
            <p:nvPr/>
          </p:nvSpPr>
          <p:spPr>
            <a:xfrm>
              <a:off x="3908245" y="1199233"/>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187" name="pl2187"/>
            <p:cNvSpPr/>
            <p:nvPr/>
          </p:nvSpPr>
          <p:spPr>
            <a:xfrm>
              <a:off x="3908245" y="1152448"/>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188" name="pl2188"/>
            <p:cNvSpPr/>
            <p:nvPr/>
          </p:nvSpPr>
          <p:spPr>
            <a:xfrm>
              <a:off x="3908245" y="1132397"/>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189" name="pl2189"/>
            <p:cNvSpPr/>
            <p:nvPr/>
          </p:nvSpPr>
          <p:spPr>
            <a:xfrm>
              <a:off x="3908245" y="121928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2190" name="pl2190"/>
            <p:cNvSpPr/>
            <p:nvPr/>
          </p:nvSpPr>
          <p:spPr>
            <a:xfrm>
              <a:off x="3908245" y="1179182"/>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2191" name="pl2191"/>
            <p:cNvSpPr/>
            <p:nvPr/>
          </p:nvSpPr>
          <p:spPr>
            <a:xfrm>
              <a:off x="3908245" y="121928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192" name="pl2192"/>
            <p:cNvSpPr/>
            <p:nvPr/>
          </p:nvSpPr>
          <p:spPr>
            <a:xfrm>
              <a:off x="390824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93" name="pl2193"/>
            <p:cNvSpPr/>
            <p:nvPr/>
          </p:nvSpPr>
          <p:spPr>
            <a:xfrm>
              <a:off x="3908245" y="120591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94" name="pl2194"/>
            <p:cNvSpPr/>
            <p:nvPr/>
          </p:nvSpPr>
          <p:spPr>
            <a:xfrm>
              <a:off x="3908245" y="120591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195" name="pl2195"/>
            <p:cNvSpPr/>
            <p:nvPr/>
          </p:nvSpPr>
          <p:spPr>
            <a:xfrm>
              <a:off x="3908245" y="119255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2196" name="pl2196"/>
            <p:cNvSpPr/>
            <p:nvPr/>
          </p:nvSpPr>
          <p:spPr>
            <a:xfrm>
              <a:off x="3908245" y="1185866"/>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2197" name="pl2197"/>
            <p:cNvSpPr/>
            <p:nvPr/>
          </p:nvSpPr>
          <p:spPr>
            <a:xfrm>
              <a:off x="3908245" y="120591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98" name="pl2198"/>
            <p:cNvSpPr/>
            <p:nvPr/>
          </p:nvSpPr>
          <p:spPr>
            <a:xfrm>
              <a:off x="3908245" y="119255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2199" name="pl2199"/>
            <p:cNvSpPr/>
            <p:nvPr/>
          </p:nvSpPr>
          <p:spPr>
            <a:xfrm>
              <a:off x="3908245" y="121928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00" name="pl2200"/>
            <p:cNvSpPr/>
            <p:nvPr/>
          </p:nvSpPr>
          <p:spPr>
            <a:xfrm>
              <a:off x="3908245"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01" name="pl2201"/>
            <p:cNvSpPr/>
            <p:nvPr/>
          </p:nvSpPr>
          <p:spPr>
            <a:xfrm>
              <a:off x="3908245" y="1165815"/>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2202" name="pl2202"/>
            <p:cNvSpPr/>
            <p:nvPr/>
          </p:nvSpPr>
          <p:spPr>
            <a:xfrm>
              <a:off x="3908245" y="12059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03" name="pl2203"/>
            <p:cNvSpPr/>
            <p:nvPr/>
          </p:nvSpPr>
          <p:spPr>
            <a:xfrm>
              <a:off x="3908245" y="11791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04" name="pl2204"/>
            <p:cNvSpPr/>
            <p:nvPr/>
          </p:nvSpPr>
          <p:spPr>
            <a:xfrm>
              <a:off x="390824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05" name="pl2205"/>
            <p:cNvSpPr/>
            <p:nvPr/>
          </p:nvSpPr>
          <p:spPr>
            <a:xfrm>
              <a:off x="390824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06" name="pl2206"/>
            <p:cNvSpPr/>
            <p:nvPr/>
          </p:nvSpPr>
          <p:spPr>
            <a:xfrm>
              <a:off x="3908245" y="1185866"/>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207" name="pl2207"/>
            <p:cNvSpPr/>
            <p:nvPr/>
          </p:nvSpPr>
          <p:spPr>
            <a:xfrm>
              <a:off x="3908245" y="1179182"/>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2208" name="pl2208"/>
            <p:cNvSpPr/>
            <p:nvPr/>
          </p:nvSpPr>
          <p:spPr>
            <a:xfrm>
              <a:off x="3908245"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09" name="pl2209"/>
            <p:cNvSpPr/>
            <p:nvPr/>
          </p:nvSpPr>
          <p:spPr>
            <a:xfrm>
              <a:off x="3908245" y="120591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2210" name="pl2210"/>
            <p:cNvSpPr/>
            <p:nvPr/>
          </p:nvSpPr>
          <p:spPr>
            <a:xfrm>
              <a:off x="3908245" y="1212600"/>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2211" name="pl2211"/>
            <p:cNvSpPr/>
            <p:nvPr/>
          </p:nvSpPr>
          <p:spPr>
            <a:xfrm>
              <a:off x="3908245" y="117249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2212" name="pl2212"/>
            <p:cNvSpPr/>
            <p:nvPr/>
          </p:nvSpPr>
          <p:spPr>
            <a:xfrm>
              <a:off x="3908245" y="1199233"/>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2213" name="pl2213"/>
            <p:cNvSpPr/>
            <p:nvPr/>
          </p:nvSpPr>
          <p:spPr>
            <a:xfrm>
              <a:off x="3908245" y="1199233"/>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214" name="pl2214"/>
            <p:cNvSpPr/>
            <p:nvPr/>
          </p:nvSpPr>
          <p:spPr>
            <a:xfrm>
              <a:off x="390824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15" name="pl2215"/>
            <p:cNvSpPr/>
            <p:nvPr/>
          </p:nvSpPr>
          <p:spPr>
            <a:xfrm>
              <a:off x="3908245" y="1212600"/>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2216" name="pl2216"/>
            <p:cNvSpPr/>
            <p:nvPr/>
          </p:nvSpPr>
          <p:spPr>
            <a:xfrm>
              <a:off x="390824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17" name="pl2217"/>
            <p:cNvSpPr/>
            <p:nvPr/>
          </p:nvSpPr>
          <p:spPr>
            <a:xfrm>
              <a:off x="3908245" y="1165815"/>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2218" name="pl2218"/>
            <p:cNvSpPr/>
            <p:nvPr/>
          </p:nvSpPr>
          <p:spPr>
            <a:xfrm>
              <a:off x="3908245" y="119255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2219" name="pl2219"/>
            <p:cNvSpPr/>
            <p:nvPr/>
          </p:nvSpPr>
          <p:spPr>
            <a:xfrm>
              <a:off x="3908245" y="119255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220" name="pl2220"/>
            <p:cNvSpPr/>
            <p:nvPr/>
          </p:nvSpPr>
          <p:spPr>
            <a:xfrm>
              <a:off x="3908245" y="120591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2221" name="pl2221"/>
            <p:cNvSpPr/>
            <p:nvPr/>
          </p:nvSpPr>
          <p:spPr>
            <a:xfrm>
              <a:off x="390824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2" name="pl2222"/>
            <p:cNvSpPr/>
            <p:nvPr/>
          </p:nvSpPr>
          <p:spPr>
            <a:xfrm>
              <a:off x="3908245" y="119255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2223" name="pl2223"/>
            <p:cNvSpPr/>
            <p:nvPr/>
          </p:nvSpPr>
          <p:spPr>
            <a:xfrm>
              <a:off x="3908245" y="1058878"/>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2224" name="pl2224"/>
            <p:cNvSpPr/>
            <p:nvPr/>
          </p:nvSpPr>
          <p:spPr>
            <a:xfrm>
              <a:off x="3908245" y="119255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5" name="pl2225"/>
            <p:cNvSpPr/>
            <p:nvPr/>
          </p:nvSpPr>
          <p:spPr>
            <a:xfrm>
              <a:off x="390824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6" name="pl2226"/>
            <p:cNvSpPr/>
            <p:nvPr/>
          </p:nvSpPr>
          <p:spPr>
            <a:xfrm>
              <a:off x="3908245" y="1179182"/>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2227" name="pl2227"/>
            <p:cNvSpPr/>
            <p:nvPr/>
          </p:nvSpPr>
          <p:spPr>
            <a:xfrm>
              <a:off x="390824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8" name="pl2228"/>
            <p:cNvSpPr/>
            <p:nvPr/>
          </p:nvSpPr>
          <p:spPr>
            <a:xfrm>
              <a:off x="3908245" y="1152448"/>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2229" name="pl2229"/>
            <p:cNvSpPr/>
            <p:nvPr/>
          </p:nvSpPr>
          <p:spPr>
            <a:xfrm>
              <a:off x="3908245"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30" name="pl2230"/>
            <p:cNvSpPr/>
            <p:nvPr/>
          </p:nvSpPr>
          <p:spPr>
            <a:xfrm>
              <a:off x="3908245" y="1212600"/>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2231" name="pl2231"/>
            <p:cNvSpPr/>
            <p:nvPr/>
          </p:nvSpPr>
          <p:spPr>
            <a:xfrm>
              <a:off x="3908245" y="1199233"/>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2232" name="pl2232"/>
            <p:cNvSpPr/>
            <p:nvPr/>
          </p:nvSpPr>
          <p:spPr>
            <a:xfrm>
              <a:off x="3908245" y="121928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233" name="pl2233"/>
            <p:cNvSpPr/>
            <p:nvPr/>
          </p:nvSpPr>
          <p:spPr>
            <a:xfrm>
              <a:off x="3908245" y="119255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2234" name="pl2234"/>
            <p:cNvSpPr/>
            <p:nvPr/>
          </p:nvSpPr>
          <p:spPr>
            <a:xfrm>
              <a:off x="3908245" y="1212600"/>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2235" name="pl2235"/>
            <p:cNvSpPr/>
            <p:nvPr/>
          </p:nvSpPr>
          <p:spPr>
            <a:xfrm>
              <a:off x="3908245" y="120591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2236" name="pl2236"/>
            <p:cNvSpPr/>
            <p:nvPr/>
          </p:nvSpPr>
          <p:spPr>
            <a:xfrm>
              <a:off x="3908245" y="1179182"/>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2237" name="pl2237"/>
            <p:cNvSpPr/>
            <p:nvPr/>
          </p:nvSpPr>
          <p:spPr>
            <a:xfrm>
              <a:off x="3908245" y="119255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2238" name="pl2238"/>
            <p:cNvSpPr/>
            <p:nvPr/>
          </p:nvSpPr>
          <p:spPr>
            <a:xfrm>
              <a:off x="3908245" y="1212600"/>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239" name="pl2239"/>
            <p:cNvSpPr/>
            <p:nvPr/>
          </p:nvSpPr>
          <p:spPr>
            <a:xfrm>
              <a:off x="3908245" y="1212600"/>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2240" name="pl2240"/>
            <p:cNvSpPr/>
            <p:nvPr/>
          </p:nvSpPr>
          <p:spPr>
            <a:xfrm>
              <a:off x="3908245" y="1199233"/>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2241" name="pl2241"/>
            <p:cNvSpPr/>
            <p:nvPr/>
          </p:nvSpPr>
          <p:spPr>
            <a:xfrm>
              <a:off x="3908245" y="1212600"/>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242" name="pl2242"/>
            <p:cNvSpPr/>
            <p:nvPr/>
          </p:nvSpPr>
          <p:spPr>
            <a:xfrm>
              <a:off x="3908245" y="119255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243" name="pl2243"/>
            <p:cNvSpPr/>
            <p:nvPr/>
          </p:nvSpPr>
          <p:spPr>
            <a:xfrm>
              <a:off x="3908245" y="1199233"/>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244" name="pl2244"/>
            <p:cNvSpPr/>
            <p:nvPr/>
          </p:nvSpPr>
          <p:spPr>
            <a:xfrm>
              <a:off x="3908245" y="1179182"/>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2245" name="pl2245"/>
            <p:cNvSpPr/>
            <p:nvPr/>
          </p:nvSpPr>
          <p:spPr>
            <a:xfrm>
              <a:off x="3908245"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246" name="pl2246"/>
            <p:cNvSpPr/>
            <p:nvPr/>
          </p:nvSpPr>
          <p:spPr>
            <a:xfrm>
              <a:off x="3908245" y="1152448"/>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40651" cap="flat">
              <a:solidFill>
                <a:srgbClr val="000000">
                  <a:alpha val="100000"/>
                </a:srgbClr>
              </a:solidFill>
              <a:prstDash val="solid"/>
              <a:round/>
            </a:ln>
          </p:spPr>
          <p:txBody>
            <a:bodyPr/>
            <a:lstStyle/>
            <a:p/>
          </p:txBody>
        </p:sp>
        <p:sp>
          <p:nvSpPr>
            <p:cNvPr id="2247" name="pl2247"/>
            <p:cNvSpPr/>
            <p:nvPr/>
          </p:nvSpPr>
          <p:spPr>
            <a:xfrm>
              <a:off x="3908245" y="1152448"/>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EB8333">
                  <a:alpha val="100000"/>
                </a:srgbClr>
              </a:solidFill>
              <a:prstDash val="solid"/>
              <a:round/>
            </a:ln>
          </p:spPr>
          <p:txBody>
            <a:bodyPr/>
            <a:lstStyle/>
            <a:p/>
          </p:txBody>
        </p:sp>
        <p:sp>
          <p:nvSpPr>
            <p:cNvPr id="2248" name="pl2248"/>
            <p:cNvSpPr/>
            <p:nvPr/>
          </p:nvSpPr>
          <p:spPr>
            <a:xfrm>
              <a:off x="3863402" y="122596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249" name="tx2249"/>
            <p:cNvSpPr/>
            <p:nvPr/>
          </p:nvSpPr>
          <p:spPr>
            <a:xfrm>
              <a:off x="3878100" y="102126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250" name="tx2250"/>
            <p:cNvSpPr/>
            <p:nvPr/>
          </p:nvSpPr>
          <p:spPr>
            <a:xfrm>
              <a:off x="4057469" y="10012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2251" name="tx2251"/>
            <p:cNvSpPr/>
            <p:nvPr/>
          </p:nvSpPr>
          <p:spPr>
            <a:xfrm>
              <a:off x="4206693" y="98917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2252" name="tx2252"/>
            <p:cNvSpPr/>
            <p:nvPr/>
          </p:nvSpPr>
          <p:spPr>
            <a:xfrm>
              <a:off x="4386063" y="99453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2253" name="tx2253"/>
            <p:cNvSpPr/>
            <p:nvPr/>
          </p:nvSpPr>
          <p:spPr>
            <a:xfrm>
              <a:off x="4595577" y="100790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254" name="tx2254"/>
            <p:cNvSpPr/>
            <p:nvPr/>
          </p:nvSpPr>
          <p:spPr>
            <a:xfrm>
              <a:off x="4774946" y="100790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255" name="rc2255"/>
            <p:cNvSpPr/>
            <p:nvPr/>
          </p:nvSpPr>
          <p:spPr>
            <a:xfrm>
              <a:off x="3863402" y="1527128"/>
              <a:ext cx="986530" cy="367596"/>
            </a:xfrm>
            <a:prstGeom prst="rect">
              <a:avLst/>
            </a:prstGeom>
            <a:solidFill>
              <a:srgbClr val="EBEBEB">
                <a:alpha val="100000"/>
              </a:srgbClr>
            </a:solidFill>
          </p:spPr>
          <p:txBody>
            <a:bodyPr/>
            <a:lstStyle/>
            <a:p/>
          </p:txBody>
        </p:sp>
        <p:sp>
          <p:nvSpPr>
            <p:cNvPr id="2256" name="pl2256"/>
            <p:cNvSpPr/>
            <p:nvPr/>
          </p:nvSpPr>
          <p:spPr>
            <a:xfrm>
              <a:off x="3863402" y="17944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257" name="pl2257"/>
            <p:cNvSpPr/>
            <p:nvPr/>
          </p:nvSpPr>
          <p:spPr>
            <a:xfrm>
              <a:off x="3863402" y="162738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258" name="pl2258"/>
            <p:cNvSpPr/>
            <p:nvPr/>
          </p:nvSpPr>
          <p:spPr>
            <a:xfrm>
              <a:off x="399792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59" name="pl2259"/>
            <p:cNvSpPr/>
            <p:nvPr/>
          </p:nvSpPr>
          <p:spPr>
            <a:xfrm>
              <a:off x="417729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60" name="pl2260"/>
            <p:cNvSpPr/>
            <p:nvPr/>
          </p:nvSpPr>
          <p:spPr>
            <a:xfrm>
              <a:off x="435666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61" name="pl2261"/>
            <p:cNvSpPr/>
            <p:nvPr/>
          </p:nvSpPr>
          <p:spPr>
            <a:xfrm>
              <a:off x="453603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62" name="pl2262"/>
            <p:cNvSpPr/>
            <p:nvPr/>
          </p:nvSpPr>
          <p:spPr>
            <a:xfrm>
              <a:off x="471540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63" name="pl2263"/>
            <p:cNvSpPr/>
            <p:nvPr/>
          </p:nvSpPr>
          <p:spPr>
            <a:xfrm>
              <a:off x="3863402" y="187801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264" name="pl2264"/>
            <p:cNvSpPr/>
            <p:nvPr/>
          </p:nvSpPr>
          <p:spPr>
            <a:xfrm>
              <a:off x="3863402" y="171092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265" name="pl2265"/>
            <p:cNvSpPr/>
            <p:nvPr/>
          </p:nvSpPr>
          <p:spPr>
            <a:xfrm>
              <a:off x="3863402" y="154383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266" name="pl2266"/>
            <p:cNvSpPr/>
            <p:nvPr/>
          </p:nvSpPr>
          <p:spPr>
            <a:xfrm>
              <a:off x="390824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67" name="pl2267"/>
            <p:cNvSpPr/>
            <p:nvPr/>
          </p:nvSpPr>
          <p:spPr>
            <a:xfrm>
              <a:off x="408761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68" name="pl2268"/>
            <p:cNvSpPr/>
            <p:nvPr/>
          </p:nvSpPr>
          <p:spPr>
            <a:xfrm>
              <a:off x="426698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69" name="pl2269"/>
            <p:cNvSpPr/>
            <p:nvPr/>
          </p:nvSpPr>
          <p:spPr>
            <a:xfrm>
              <a:off x="444635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70" name="pl2270"/>
            <p:cNvSpPr/>
            <p:nvPr/>
          </p:nvSpPr>
          <p:spPr>
            <a:xfrm>
              <a:off x="462572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71" name="pl2271"/>
            <p:cNvSpPr/>
            <p:nvPr/>
          </p:nvSpPr>
          <p:spPr>
            <a:xfrm>
              <a:off x="480509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72" name="pl2272"/>
            <p:cNvSpPr/>
            <p:nvPr/>
          </p:nvSpPr>
          <p:spPr>
            <a:xfrm>
              <a:off x="3908245"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273" name="pl2273"/>
            <p:cNvSpPr/>
            <p:nvPr/>
          </p:nvSpPr>
          <p:spPr>
            <a:xfrm>
              <a:off x="3908245" y="184459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40651" cap="flat">
              <a:solidFill>
                <a:srgbClr val="BEBEBE">
                  <a:alpha val="69803"/>
                </a:srgbClr>
              </a:solidFill>
              <a:prstDash val="solid"/>
              <a:round/>
            </a:ln>
          </p:spPr>
          <p:txBody>
            <a:bodyPr/>
            <a:lstStyle/>
            <a:p/>
          </p:txBody>
        </p:sp>
        <p:sp>
          <p:nvSpPr>
            <p:cNvPr id="2274" name="pl2274"/>
            <p:cNvSpPr/>
            <p:nvPr/>
          </p:nvSpPr>
          <p:spPr>
            <a:xfrm>
              <a:off x="3908245" y="187133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275" name="pl2275"/>
            <p:cNvSpPr/>
            <p:nvPr/>
          </p:nvSpPr>
          <p:spPr>
            <a:xfrm>
              <a:off x="3908245" y="1851281"/>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276" name="pl2276"/>
            <p:cNvSpPr/>
            <p:nvPr/>
          </p:nvSpPr>
          <p:spPr>
            <a:xfrm>
              <a:off x="3908245" y="1851281"/>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277" name="pl2277"/>
            <p:cNvSpPr/>
            <p:nvPr/>
          </p:nvSpPr>
          <p:spPr>
            <a:xfrm>
              <a:off x="3908245" y="1804496"/>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278" name="pl2278"/>
            <p:cNvSpPr/>
            <p:nvPr/>
          </p:nvSpPr>
          <p:spPr>
            <a:xfrm>
              <a:off x="3908245" y="178444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279" name="pl2279"/>
            <p:cNvSpPr/>
            <p:nvPr/>
          </p:nvSpPr>
          <p:spPr>
            <a:xfrm>
              <a:off x="3908245" y="187133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2280" name="pl2280"/>
            <p:cNvSpPr/>
            <p:nvPr/>
          </p:nvSpPr>
          <p:spPr>
            <a:xfrm>
              <a:off x="3908245" y="183123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2281" name="pl2281"/>
            <p:cNvSpPr/>
            <p:nvPr/>
          </p:nvSpPr>
          <p:spPr>
            <a:xfrm>
              <a:off x="3908245" y="187133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282" name="pl2282"/>
            <p:cNvSpPr/>
            <p:nvPr/>
          </p:nvSpPr>
          <p:spPr>
            <a:xfrm>
              <a:off x="390824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83" name="pl2283"/>
            <p:cNvSpPr/>
            <p:nvPr/>
          </p:nvSpPr>
          <p:spPr>
            <a:xfrm>
              <a:off x="3908245" y="185796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84" name="pl2284"/>
            <p:cNvSpPr/>
            <p:nvPr/>
          </p:nvSpPr>
          <p:spPr>
            <a:xfrm>
              <a:off x="3908245" y="185796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285" name="pl2285"/>
            <p:cNvSpPr/>
            <p:nvPr/>
          </p:nvSpPr>
          <p:spPr>
            <a:xfrm>
              <a:off x="3908245" y="184459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2286" name="pl2286"/>
            <p:cNvSpPr/>
            <p:nvPr/>
          </p:nvSpPr>
          <p:spPr>
            <a:xfrm>
              <a:off x="3908245" y="1837914"/>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2287" name="pl2287"/>
            <p:cNvSpPr/>
            <p:nvPr/>
          </p:nvSpPr>
          <p:spPr>
            <a:xfrm>
              <a:off x="3908245" y="185796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88" name="pl2288"/>
            <p:cNvSpPr/>
            <p:nvPr/>
          </p:nvSpPr>
          <p:spPr>
            <a:xfrm>
              <a:off x="3908245" y="184459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2289" name="pl2289"/>
            <p:cNvSpPr/>
            <p:nvPr/>
          </p:nvSpPr>
          <p:spPr>
            <a:xfrm>
              <a:off x="3908245" y="187133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90" name="pl2290"/>
            <p:cNvSpPr/>
            <p:nvPr/>
          </p:nvSpPr>
          <p:spPr>
            <a:xfrm>
              <a:off x="3908245"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91" name="pl2291"/>
            <p:cNvSpPr/>
            <p:nvPr/>
          </p:nvSpPr>
          <p:spPr>
            <a:xfrm>
              <a:off x="3908245" y="1817863"/>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2292" name="pl2292"/>
            <p:cNvSpPr/>
            <p:nvPr/>
          </p:nvSpPr>
          <p:spPr>
            <a:xfrm>
              <a:off x="3908245" y="185796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93" name="pl2293"/>
            <p:cNvSpPr/>
            <p:nvPr/>
          </p:nvSpPr>
          <p:spPr>
            <a:xfrm>
              <a:off x="3908245" y="183123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94" name="pl2294"/>
            <p:cNvSpPr/>
            <p:nvPr/>
          </p:nvSpPr>
          <p:spPr>
            <a:xfrm>
              <a:off x="390824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95" name="pl2295"/>
            <p:cNvSpPr/>
            <p:nvPr/>
          </p:nvSpPr>
          <p:spPr>
            <a:xfrm>
              <a:off x="390824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96" name="pl2296"/>
            <p:cNvSpPr/>
            <p:nvPr/>
          </p:nvSpPr>
          <p:spPr>
            <a:xfrm>
              <a:off x="3908245" y="1837914"/>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297" name="pl2297"/>
            <p:cNvSpPr/>
            <p:nvPr/>
          </p:nvSpPr>
          <p:spPr>
            <a:xfrm>
              <a:off x="3908245" y="183123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2298" name="pl2298"/>
            <p:cNvSpPr/>
            <p:nvPr/>
          </p:nvSpPr>
          <p:spPr>
            <a:xfrm>
              <a:off x="3908245"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99" name="pl2299"/>
            <p:cNvSpPr/>
            <p:nvPr/>
          </p:nvSpPr>
          <p:spPr>
            <a:xfrm>
              <a:off x="3908245" y="185796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2300" name="pl2300"/>
            <p:cNvSpPr/>
            <p:nvPr/>
          </p:nvSpPr>
          <p:spPr>
            <a:xfrm>
              <a:off x="3908245" y="1864648"/>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2301" name="pl2301"/>
            <p:cNvSpPr/>
            <p:nvPr/>
          </p:nvSpPr>
          <p:spPr>
            <a:xfrm>
              <a:off x="3908245" y="182454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2302" name="pl2302"/>
            <p:cNvSpPr/>
            <p:nvPr/>
          </p:nvSpPr>
          <p:spPr>
            <a:xfrm>
              <a:off x="3908245" y="1851281"/>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2303" name="pl2303"/>
            <p:cNvSpPr/>
            <p:nvPr/>
          </p:nvSpPr>
          <p:spPr>
            <a:xfrm>
              <a:off x="3908245" y="1851281"/>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304" name="pl2304"/>
            <p:cNvSpPr/>
            <p:nvPr/>
          </p:nvSpPr>
          <p:spPr>
            <a:xfrm>
              <a:off x="390824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05" name="pl2305"/>
            <p:cNvSpPr/>
            <p:nvPr/>
          </p:nvSpPr>
          <p:spPr>
            <a:xfrm>
              <a:off x="3908245" y="1864648"/>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2306" name="pl2306"/>
            <p:cNvSpPr/>
            <p:nvPr/>
          </p:nvSpPr>
          <p:spPr>
            <a:xfrm>
              <a:off x="390824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07" name="pl2307"/>
            <p:cNvSpPr/>
            <p:nvPr/>
          </p:nvSpPr>
          <p:spPr>
            <a:xfrm>
              <a:off x="3908245" y="1817863"/>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2308" name="pl2308"/>
            <p:cNvSpPr/>
            <p:nvPr/>
          </p:nvSpPr>
          <p:spPr>
            <a:xfrm>
              <a:off x="3908245" y="184459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2309" name="pl2309"/>
            <p:cNvSpPr/>
            <p:nvPr/>
          </p:nvSpPr>
          <p:spPr>
            <a:xfrm>
              <a:off x="3908245" y="184459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310" name="pl2310"/>
            <p:cNvSpPr/>
            <p:nvPr/>
          </p:nvSpPr>
          <p:spPr>
            <a:xfrm>
              <a:off x="3908245" y="185796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2311" name="pl2311"/>
            <p:cNvSpPr/>
            <p:nvPr/>
          </p:nvSpPr>
          <p:spPr>
            <a:xfrm>
              <a:off x="390824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12" name="pl2312"/>
            <p:cNvSpPr/>
            <p:nvPr/>
          </p:nvSpPr>
          <p:spPr>
            <a:xfrm>
              <a:off x="3908245" y="184459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2313" name="pl2313"/>
            <p:cNvSpPr/>
            <p:nvPr/>
          </p:nvSpPr>
          <p:spPr>
            <a:xfrm>
              <a:off x="3908245" y="1710926"/>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2314" name="pl2314"/>
            <p:cNvSpPr/>
            <p:nvPr/>
          </p:nvSpPr>
          <p:spPr>
            <a:xfrm>
              <a:off x="3908245" y="184459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15" name="pl2315"/>
            <p:cNvSpPr/>
            <p:nvPr/>
          </p:nvSpPr>
          <p:spPr>
            <a:xfrm>
              <a:off x="390824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16" name="pl2316"/>
            <p:cNvSpPr/>
            <p:nvPr/>
          </p:nvSpPr>
          <p:spPr>
            <a:xfrm>
              <a:off x="3908245" y="183123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2317" name="pl2317"/>
            <p:cNvSpPr/>
            <p:nvPr/>
          </p:nvSpPr>
          <p:spPr>
            <a:xfrm>
              <a:off x="390824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18" name="pl2318"/>
            <p:cNvSpPr/>
            <p:nvPr/>
          </p:nvSpPr>
          <p:spPr>
            <a:xfrm>
              <a:off x="3908245" y="1804496"/>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2319" name="pl2319"/>
            <p:cNvSpPr/>
            <p:nvPr/>
          </p:nvSpPr>
          <p:spPr>
            <a:xfrm>
              <a:off x="3908245"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20" name="pl2320"/>
            <p:cNvSpPr/>
            <p:nvPr/>
          </p:nvSpPr>
          <p:spPr>
            <a:xfrm>
              <a:off x="3908245" y="1864648"/>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2321" name="pl2321"/>
            <p:cNvSpPr/>
            <p:nvPr/>
          </p:nvSpPr>
          <p:spPr>
            <a:xfrm>
              <a:off x="3908245" y="1851281"/>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2322" name="pl2322"/>
            <p:cNvSpPr/>
            <p:nvPr/>
          </p:nvSpPr>
          <p:spPr>
            <a:xfrm>
              <a:off x="3908245" y="187133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323" name="pl2323"/>
            <p:cNvSpPr/>
            <p:nvPr/>
          </p:nvSpPr>
          <p:spPr>
            <a:xfrm>
              <a:off x="3908245" y="184459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2324" name="pl2324"/>
            <p:cNvSpPr/>
            <p:nvPr/>
          </p:nvSpPr>
          <p:spPr>
            <a:xfrm>
              <a:off x="3908245" y="1864648"/>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2325" name="pl2325"/>
            <p:cNvSpPr/>
            <p:nvPr/>
          </p:nvSpPr>
          <p:spPr>
            <a:xfrm>
              <a:off x="3908245" y="185796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2326" name="pl2326"/>
            <p:cNvSpPr/>
            <p:nvPr/>
          </p:nvSpPr>
          <p:spPr>
            <a:xfrm>
              <a:off x="3908245" y="183123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2327" name="pl2327"/>
            <p:cNvSpPr/>
            <p:nvPr/>
          </p:nvSpPr>
          <p:spPr>
            <a:xfrm>
              <a:off x="3908245" y="184459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2328" name="pl2328"/>
            <p:cNvSpPr/>
            <p:nvPr/>
          </p:nvSpPr>
          <p:spPr>
            <a:xfrm>
              <a:off x="3908245" y="1864648"/>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329" name="pl2329"/>
            <p:cNvSpPr/>
            <p:nvPr/>
          </p:nvSpPr>
          <p:spPr>
            <a:xfrm>
              <a:off x="3908245" y="1864648"/>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2330" name="pl2330"/>
            <p:cNvSpPr/>
            <p:nvPr/>
          </p:nvSpPr>
          <p:spPr>
            <a:xfrm>
              <a:off x="3908245" y="1851281"/>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2331" name="pl2331"/>
            <p:cNvSpPr/>
            <p:nvPr/>
          </p:nvSpPr>
          <p:spPr>
            <a:xfrm>
              <a:off x="3908245" y="1864648"/>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332" name="pl2332"/>
            <p:cNvSpPr/>
            <p:nvPr/>
          </p:nvSpPr>
          <p:spPr>
            <a:xfrm>
              <a:off x="3908245" y="184459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333" name="pl2333"/>
            <p:cNvSpPr/>
            <p:nvPr/>
          </p:nvSpPr>
          <p:spPr>
            <a:xfrm>
              <a:off x="3908245" y="1851281"/>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334" name="pl2334"/>
            <p:cNvSpPr/>
            <p:nvPr/>
          </p:nvSpPr>
          <p:spPr>
            <a:xfrm>
              <a:off x="3908245" y="183123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2335" name="pl2335"/>
            <p:cNvSpPr/>
            <p:nvPr/>
          </p:nvSpPr>
          <p:spPr>
            <a:xfrm>
              <a:off x="3908245"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336" name="pl2336"/>
            <p:cNvSpPr/>
            <p:nvPr/>
          </p:nvSpPr>
          <p:spPr>
            <a:xfrm>
              <a:off x="3908245" y="184459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40651" cap="flat">
              <a:solidFill>
                <a:srgbClr val="000000">
                  <a:alpha val="100000"/>
                </a:srgbClr>
              </a:solidFill>
              <a:prstDash val="solid"/>
              <a:round/>
            </a:ln>
          </p:spPr>
          <p:txBody>
            <a:bodyPr/>
            <a:lstStyle/>
            <a:p/>
          </p:txBody>
        </p:sp>
        <p:sp>
          <p:nvSpPr>
            <p:cNvPr id="2337" name="pl2337"/>
            <p:cNvSpPr/>
            <p:nvPr/>
          </p:nvSpPr>
          <p:spPr>
            <a:xfrm>
              <a:off x="3908245" y="184459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AFA200">
                  <a:alpha val="100000"/>
                </a:srgbClr>
              </a:solidFill>
              <a:prstDash val="solid"/>
              <a:round/>
            </a:ln>
          </p:spPr>
          <p:txBody>
            <a:bodyPr/>
            <a:lstStyle/>
            <a:p/>
          </p:txBody>
        </p:sp>
        <p:sp>
          <p:nvSpPr>
            <p:cNvPr id="2338" name="pl2338"/>
            <p:cNvSpPr/>
            <p:nvPr/>
          </p:nvSpPr>
          <p:spPr>
            <a:xfrm>
              <a:off x="3863402" y="187801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339" name="tx2339"/>
            <p:cNvSpPr/>
            <p:nvPr/>
          </p:nvSpPr>
          <p:spPr>
            <a:xfrm>
              <a:off x="3878100" y="168832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340" name="tx2340"/>
            <p:cNvSpPr/>
            <p:nvPr/>
          </p:nvSpPr>
          <p:spPr>
            <a:xfrm>
              <a:off x="4057469"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341" name="tx2341"/>
            <p:cNvSpPr/>
            <p:nvPr/>
          </p:nvSpPr>
          <p:spPr>
            <a:xfrm>
              <a:off x="4236838" y="168137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342" name="tx2342"/>
            <p:cNvSpPr/>
            <p:nvPr/>
          </p:nvSpPr>
          <p:spPr>
            <a:xfrm>
              <a:off x="4416207" y="168832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343" name="tx2343"/>
            <p:cNvSpPr/>
            <p:nvPr/>
          </p:nvSpPr>
          <p:spPr>
            <a:xfrm>
              <a:off x="4595577"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344" name="tx2344"/>
            <p:cNvSpPr/>
            <p:nvPr/>
          </p:nvSpPr>
          <p:spPr>
            <a:xfrm>
              <a:off x="4774946"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345" name="rc2345"/>
            <p:cNvSpPr/>
            <p:nvPr/>
          </p:nvSpPr>
          <p:spPr>
            <a:xfrm>
              <a:off x="3863402" y="2179176"/>
              <a:ext cx="986530" cy="367596"/>
            </a:xfrm>
            <a:prstGeom prst="rect">
              <a:avLst/>
            </a:prstGeom>
            <a:solidFill>
              <a:srgbClr val="EBEBEB">
                <a:alpha val="100000"/>
              </a:srgbClr>
            </a:solidFill>
          </p:spPr>
          <p:txBody>
            <a:bodyPr/>
            <a:lstStyle/>
            <a:p/>
          </p:txBody>
        </p:sp>
        <p:sp>
          <p:nvSpPr>
            <p:cNvPr id="2346" name="pl2346"/>
            <p:cNvSpPr/>
            <p:nvPr/>
          </p:nvSpPr>
          <p:spPr>
            <a:xfrm>
              <a:off x="3863402" y="24465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347" name="pl2347"/>
            <p:cNvSpPr/>
            <p:nvPr/>
          </p:nvSpPr>
          <p:spPr>
            <a:xfrm>
              <a:off x="3863402" y="227943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348" name="pl2348"/>
            <p:cNvSpPr/>
            <p:nvPr/>
          </p:nvSpPr>
          <p:spPr>
            <a:xfrm>
              <a:off x="399792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49" name="pl2349"/>
            <p:cNvSpPr/>
            <p:nvPr/>
          </p:nvSpPr>
          <p:spPr>
            <a:xfrm>
              <a:off x="417729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50" name="pl2350"/>
            <p:cNvSpPr/>
            <p:nvPr/>
          </p:nvSpPr>
          <p:spPr>
            <a:xfrm>
              <a:off x="435666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51" name="pl2351"/>
            <p:cNvSpPr/>
            <p:nvPr/>
          </p:nvSpPr>
          <p:spPr>
            <a:xfrm>
              <a:off x="453603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52" name="pl2352"/>
            <p:cNvSpPr/>
            <p:nvPr/>
          </p:nvSpPr>
          <p:spPr>
            <a:xfrm>
              <a:off x="471540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53" name="pl2353"/>
            <p:cNvSpPr/>
            <p:nvPr/>
          </p:nvSpPr>
          <p:spPr>
            <a:xfrm>
              <a:off x="3863402" y="253006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354" name="pl2354"/>
            <p:cNvSpPr/>
            <p:nvPr/>
          </p:nvSpPr>
          <p:spPr>
            <a:xfrm>
              <a:off x="3863402" y="23629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355" name="pl2355"/>
            <p:cNvSpPr/>
            <p:nvPr/>
          </p:nvSpPr>
          <p:spPr>
            <a:xfrm>
              <a:off x="3863402" y="219588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356" name="pl2356"/>
            <p:cNvSpPr/>
            <p:nvPr/>
          </p:nvSpPr>
          <p:spPr>
            <a:xfrm>
              <a:off x="390824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57" name="pl2357"/>
            <p:cNvSpPr/>
            <p:nvPr/>
          </p:nvSpPr>
          <p:spPr>
            <a:xfrm>
              <a:off x="408761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58" name="pl2358"/>
            <p:cNvSpPr/>
            <p:nvPr/>
          </p:nvSpPr>
          <p:spPr>
            <a:xfrm>
              <a:off x="426698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59" name="pl2359"/>
            <p:cNvSpPr/>
            <p:nvPr/>
          </p:nvSpPr>
          <p:spPr>
            <a:xfrm>
              <a:off x="444635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60" name="pl2360"/>
            <p:cNvSpPr/>
            <p:nvPr/>
          </p:nvSpPr>
          <p:spPr>
            <a:xfrm>
              <a:off x="462572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61" name="pl2361"/>
            <p:cNvSpPr/>
            <p:nvPr/>
          </p:nvSpPr>
          <p:spPr>
            <a:xfrm>
              <a:off x="480509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62" name="pl2362"/>
            <p:cNvSpPr/>
            <p:nvPr/>
          </p:nvSpPr>
          <p:spPr>
            <a:xfrm>
              <a:off x="3908245"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363" name="pl2363"/>
            <p:cNvSpPr/>
            <p:nvPr/>
          </p:nvSpPr>
          <p:spPr>
            <a:xfrm>
              <a:off x="3908245" y="2483279"/>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2364" name="pl2364"/>
            <p:cNvSpPr/>
            <p:nvPr/>
          </p:nvSpPr>
          <p:spPr>
            <a:xfrm>
              <a:off x="3908245" y="252338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365" name="pl2365"/>
            <p:cNvSpPr/>
            <p:nvPr/>
          </p:nvSpPr>
          <p:spPr>
            <a:xfrm>
              <a:off x="3908245" y="2503329"/>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366" name="pl2366"/>
            <p:cNvSpPr/>
            <p:nvPr/>
          </p:nvSpPr>
          <p:spPr>
            <a:xfrm>
              <a:off x="3908245" y="2503329"/>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367" name="pl2367"/>
            <p:cNvSpPr/>
            <p:nvPr/>
          </p:nvSpPr>
          <p:spPr>
            <a:xfrm>
              <a:off x="3908245" y="2456544"/>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368" name="pl2368"/>
            <p:cNvSpPr/>
            <p:nvPr/>
          </p:nvSpPr>
          <p:spPr>
            <a:xfrm>
              <a:off x="3908245" y="2436494"/>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369" name="pl2369"/>
            <p:cNvSpPr/>
            <p:nvPr/>
          </p:nvSpPr>
          <p:spPr>
            <a:xfrm>
              <a:off x="3908245" y="2523380"/>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2370" name="pl2370"/>
            <p:cNvSpPr/>
            <p:nvPr/>
          </p:nvSpPr>
          <p:spPr>
            <a:xfrm>
              <a:off x="3908245" y="2483279"/>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2371" name="pl2371"/>
            <p:cNvSpPr/>
            <p:nvPr/>
          </p:nvSpPr>
          <p:spPr>
            <a:xfrm>
              <a:off x="3908245" y="2523380"/>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372" name="pl2372"/>
            <p:cNvSpPr/>
            <p:nvPr/>
          </p:nvSpPr>
          <p:spPr>
            <a:xfrm>
              <a:off x="390824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73" name="pl2373"/>
            <p:cNvSpPr/>
            <p:nvPr/>
          </p:nvSpPr>
          <p:spPr>
            <a:xfrm>
              <a:off x="3908245" y="2510013"/>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74" name="pl2374"/>
            <p:cNvSpPr/>
            <p:nvPr/>
          </p:nvSpPr>
          <p:spPr>
            <a:xfrm>
              <a:off x="3908245" y="2510013"/>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375" name="pl2375"/>
            <p:cNvSpPr/>
            <p:nvPr/>
          </p:nvSpPr>
          <p:spPr>
            <a:xfrm>
              <a:off x="3908245" y="2496646"/>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2376" name="pl2376"/>
            <p:cNvSpPr/>
            <p:nvPr/>
          </p:nvSpPr>
          <p:spPr>
            <a:xfrm>
              <a:off x="3908245" y="2489962"/>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2377" name="pl2377"/>
            <p:cNvSpPr/>
            <p:nvPr/>
          </p:nvSpPr>
          <p:spPr>
            <a:xfrm>
              <a:off x="3908245" y="2510013"/>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78" name="pl2378"/>
            <p:cNvSpPr/>
            <p:nvPr/>
          </p:nvSpPr>
          <p:spPr>
            <a:xfrm>
              <a:off x="3908245" y="2496646"/>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2379" name="pl2379"/>
            <p:cNvSpPr/>
            <p:nvPr/>
          </p:nvSpPr>
          <p:spPr>
            <a:xfrm>
              <a:off x="3908245" y="2523380"/>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80" name="pl2380"/>
            <p:cNvSpPr/>
            <p:nvPr/>
          </p:nvSpPr>
          <p:spPr>
            <a:xfrm>
              <a:off x="3908245"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81" name="pl2381"/>
            <p:cNvSpPr/>
            <p:nvPr/>
          </p:nvSpPr>
          <p:spPr>
            <a:xfrm>
              <a:off x="3908245" y="246991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2382" name="pl2382"/>
            <p:cNvSpPr/>
            <p:nvPr/>
          </p:nvSpPr>
          <p:spPr>
            <a:xfrm>
              <a:off x="3908245" y="25100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83" name="pl2383"/>
            <p:cNvSpPr/>
            <p:nvPr/>
          </p:nvSpPr>
          <p:spPr>
            <a:xfrm>
              <a:off x="3908245" y="2483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84" name="pl2384"/>
            <p:cNvSpPr/>
            <p:nvPr/>
          </p:nvSpPr>
          <p:spPr>
            <a:xfrm>
              <a:off x="390824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85" name="pl2385"/>
            <p:cNvSpPr/>
            <p:nvPr/>
          </p:nvSpPr>
          <p:spPr>
            <a:xfrm>
              <a:off x="390824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86" name="pl2386"/>
            <p:cNvSpPr/>
            <p:nvPr/>
          </p:nvSpPr>
          <p:spPr>
            <a:xfrm>
              <a:off x="3908245" y="2489962"/>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387" name="pl2387"/>
            <p:cNvSpPr/>
            <p:nvPr/>
          </p:nvSpPr>
          <p:spPr>
            <a:xfrm>
              <a:off x="3908245" y="248327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2388" name="pl2388"/>
            <p:cNvSpPr/>
            <p:nvPr/>
          </p:nvSpPr>
          <p:spPr>
            <a:xfrm>
              <a:off x="3908245"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89" name="pl2389"/>
            <p:cNvSpPr/>
            <p:nvPr/>
          </p:nvSpPr>
          <p:spPr>
            <a:xfrm>
              <a:off x="3908245" y="2510013"/>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2390" name="pl2390"/>
            <p:cNvSpPr/>
            <p:nvPr/>
          </p:nvSpPr>
          <p:spPr>
            <a:xfrm>
              <a:off x="3908245" y="2516697"/>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2391" name="pl2391"/>
            <p:cNvSpPr/>
            <p:nvPr/>
          </p:nvSpPr>
          <p:spPr>
            <a:xfrm>
              <a:off x="3908245" y="2476595"/>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2392" name="pl2392"/>
            <p:cNvSpPr/>
            <p:nvPr/>
          </p:nvSpPr>
          <p:spPr>
            <a:xfrm>
              <a:off x="3908245" y="2503329"/>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2393" name="pl2393"/>
            <p:cNvSpPr/>
            <p:nvPr/>
          </p:nvSpPr>
          <p:spPr>
            <a:xfrm>
              <a:off x="3908245" y="2503329"/>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394" name="pl2394"/>
            <p:cNvSpPr/>
            <p:nvPr/>
          </p:nvSpPr>
          <p:spPr>
            <a:xfrm>
              <a:off x="390824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95" name="pl2395"/>
            <p:cNvSpPr/>
            <p:nvPr/>
          </p:nvSpPr>
          <p:spPr>
            <a:xfrm>
              <a:off x="3908245" y="2516697"/>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2396" name="pl2396"/>
            <p:cNvSpPr/>
            <p:nvPr/>
          </p:nvSpPr>
          <p:spPr>
            <a:xfrm>
              <a:off x="390824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97" name="pl2397"/>
            <p:cNvSpPr/>
            <p:nvPr/>
          </p:nvSpPr>
          <p:spPr>
            <a:xfrm>
              <a:off x="3908245" y="2469912"/>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2398" name="pl2398"/>
            <p:cNvSpPr/>
            <p:nvPr/>
          </p:nvSpPr>
          <p:spPr>
            <a:xfrm>
              <a:off x="3908245" y="2496646"/>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2399" name="pl2399"/>
            <p:cNvSpPr/>
            <p:nvPr/>
          </p:nvSpPr>
          <p:spPr>
            <a:xfrm>
              <a:off x="3908245" y="2496646"/>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400" name="pl2400"/>
            <p:cNvSpPr/>
            <p:nvPr/>
          </p:nvSpPr>
          <p:spPr>
            <a:xfrm>
              <a:off x="3908245" y="2510013"/>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2401" name="pl2401"/>
            <p:cNvSpPr/>
            <p:nvPr/>
          </p:nvSpPr>
          <p:spPr>
            <a:xfrm>
              <a:off x="390824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02" name="pl2402"/>
            <p:cNvSpPr/>
            <p:nvPr/>
          </p:nvSpPr>
          <p:spPr>
            <a:xfrm>
              <a:off x="3908245" y="2496646"/>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2403" name="pl2403"/>
            <p:cNvSpPr/>
            <p:nvPr/>
          </p:nvSpPr>
          <p:spPr>
            <a:xfrm>
              <a:off x="3908245" y="2362974"/>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2404" name="pl2404"/>
            <p:cNvSpPr/>
            <p:nvPr/>
          </p:nvSpPr>
          <p:spPr>
            <a:xfrm>
              <a:off x="3908245" y="2496646"/>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05" name="pl2405"/>
            <p:cNvSpPr/>
            <p:nvPr/>
          </p:nvSpPr>
          <p:spPr>
            <a:xfrm>
              <a:off x="390824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06" name="pl2406"/>
            <p:cNvSpPr/>
            <p:nvPr/>
          </p:nvSpPr>
          <p:spPr>
            <a:xfrm>
              <a:off x="3908245" y="2483279"/>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2407" name="pl2407"/>
            <p:cNvSpPr/>
            <p:nvPr/>
          </p:nvSpPr>
          <p:spPr>
            <a:xfrm>
              <a:off x="390824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08" name="pl2408"/>
            <p:cNvSpPr/>
            <p:nvPr/>
          </p:nvSpPr>
          <p:spPr>
            <a:xfrm>
              <a:off x="3908245" y="2456544"/>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2409" name="pl2409"/>
            <p:cNvSpPr/>
            <p:nvPr/>
          </p:nvSpPr>
          <p:spPr>
            <a:xfrm>
              <a:off x="3908245"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10" name="pl2410"/>
            <p:cNvSpPr/>
            <p:nvPr/>
          </p:nvSpPr>
          <p:spPr>
            <a:xfrm>
              <a:off x="3908245" y="2516697"/>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2411" name="pl2411"/>
            <p:cNvSpPr/>
            <p:nvPr/>
          </p:nvSpPr>
          <p:spPr>
            <a:xfrm>
              <a:off x="3908245" y="2503329"/>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2412" name="pl2412"/>
            <p:cNvSpPr/>
            <p:nvPr/>
          </p:nvSpPr>
          <p:spPr>
            <a:xfrm>
              <a:off x="3908245" y="2523380"/>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413" name="pl2413"/>
            <p:cNvSpPr/>
            <p:nvPr/>
          </p:nvSpPr>
          <p:spPr>
            <a:xfrm>
              <a:off x="3908245" y="2496646"/>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2414" name="pl2414"/>
            <p:cNvSpPr/>
            <p:nvPr/>
          </p:nvSpPr>
          <p:spPr>
            <a:xfrm>
              <a:off x="3908245" y="2516697"/>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2415" name="pl2415"/>
            <p:cNvSpPr/>
            <p:nvPr/>
          </p:nvSpPr>
          <p:spPr>
            <a:xfrm>
              <a:off x="3908245" y="2510013"/>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2416" name="pl2416"/>
            <p:cNvSpPr/>
            <p:nvPr/>
          </p:nvSpPr>
          <p:spPr>
            <a:xfrm>
              <a:off x="3908245" y="2483279"/>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2417" name="pl2417"/>
            <p:cNvSpPr/>
            <p:nvPr/>
          </p:nvSpPr>
          <p:spPr>
            <a:xfrm>
              <a:off x="3908245" y="2496646"/>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2418" name="pl2418"/>
            <p:cNvSpPr/>
            <p:nvPr/>
          </p:nvSpPr>
          <p:spPr>
            <a:xfrm>
              <a:off x="3908245" y="2516697"/>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419" name="pl2419"/>
            <p:cNvSpPr/>
            <p:nvPr/>
          </p:nvSpPr>
          <p:spPr>
            <a:xfrm>
              <a:off x="3908245" y="251669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2420" name="pl2420"/>
            <p:cNvSpPr/>
            <p:nvPr/>
          </p:nvSpPr>
          <p:spPr>
            <a:xfrm>
              <a:off x="3908245" y="2503329"/>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2421" name="pl2421"/>
            <p:cNvSpPr/>
            <p:nvPr/>
          </p:nvSpPr>
          <p:spPr>
            <a:xfrm>
              <a:off x="3908245" y="251669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422" name="pl2422"/>
            <p:cNvSpPr/>
            <p:nvPr/>
          </p:nvSpPr>
          <p:spPr>
            <a:xfrm>
              <a:off x="3908245" y="249664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423" name="pl2423"/>
            <p:cNvSpPr/>
            <p:nvPr/>
          </p:nvSpPr>
          <p:spPr>
            <a:xfrm>
              <a:off x="3908245" y="2503329"/>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424" name="pl2424"/>
            <p:cNvSpPr/>
            <p:nvPr/>
          </p:nvSpPr>
          <p:spPr>
            <a:xfrm>
              <a:off x="3908245" y="248327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2425" name="pl2425"/>
            <p:cNvSpPr/>
            <p:nvPr/>
          </p:nvSpPr>
          <p:spPr>
            <a:xfrm>
              <a:off x="3908245"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426" name="pl2426"/>
            <p:cNvSpPr/>
            <p:nvPr/>
          </p:nvSpPr>
          <p:spPr>
            <a:xfrm>
              <a:off x="3908245" y="2483279"/>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2427" name="pl2427"/>
            <p:cNvSpPr/>
            <p:nvPr/>
          </p:nvSpPr>
          <p:spPr>
            <a:xfrm>
              <a:off x="3908245" y="2483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13B700">
                  <a:alpha val="100000"/>
                </a:srgbClr>
              </a:solidFill>
              <a:prstDash val="solid"/>
              <a:round/>
            </a:ln>
          </p:spPr>
          <p:txBody>
            <a:bodyPr/>
            <a:lstStyle/>
            <a:p/>
          </p:txBody>
        </p:sp>
        <p:sp>
          <p:nvSpPr>
            <p:cNvPr id="2428" name="pl2428"/>
            <p:cNvSpPr/>
            <p:nvPr/>
          </p:nvSpPr>
          <p:spPr>
            <a:xfrm>
              <a:off x="3863402" y="253006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429" name="tx2429"/>
            <p:cNvSpPr/>
            <p:nvPr/>
          </p:nvSpPr>
          <p:spPr>
            <a:xfrm>
              <a:off x="3878100" y="2321328"/>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430" name="tx2430"/>
            <p:cNvSpPr/>
            <p:nvPr/>
          </p:nvSpPr>
          <p:spPr>
            <a:xfrm>
              <a:off x="4057469" y="2321328"/>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431" name="tx2431"/>
            <p:cNvSpPr/>
            <p:nvPr/>
          </p:nvSpPr>
          <p:spPr>
            <a:xfrm>
              <a:off x="4236838" y="2321328"/>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432" name="tx2432"/>
            <p:cNvSpPr/>
            <p:nvPr/>
          </p:nvSpPr>
          <p:spPr>
            <a:xfrm>
              <a:off x="4416207" y="2321328"/>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433" name="tx2433"/>
            <p:cNvSpPr/>
            <p:nvPr/>
          </p:nvSpPr>
          <p:spPr>
            <a:xfrm>
              <a:off x="4595577" y="2321328"/>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434" name="tx2434"/>
            <p:cNvSpPr/>
            <p:nvPr/>
          </p:nvSpPr>
          <p:spPr>
            <a:xfrm>
              <a:off x="4774946" y="2321328"/>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435" name="rc2435"/>
            <p:cNvSpPr/>
            <p:nvPr/>
          </p:nvSpPr>
          <p:spPr>
            <a:xfrm>
              <a:off x="3863402" y="2831224"/>
              <a:ext cx="986530" cy="367596"/>
            </a:xfrm>
            <a:prstGeom prst="rect">
              <a:avLst/>
            </a:prstGeom>
            <a:solidFill>
              <a:srgbClr val="EBEBEB">
                <a:alpha val="100000"/>
              </a:srgbClr>
            </a:solidFill>
          </p:spPr>
          <p:txBody>
            <a:bodyPr/>
            <a:lstStyle/>
            <a:p/>
          </p:txBody>
        </p:sp>
        <p:sp>
          <p:nvSpPr>
            <p:cNvPr id="2436" name="pl2436"/>
            <p:cNvSpPr/>
            <p:nvPr/>
          </p:nvSpPr>
          <p:spPr>
            <a:xfrm>
              <a:off x="3863402" y="309856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437" name="pl2437"/>
            <p:cNvSpPr/>
            <p:nvPr/>
          </p:nvSpPr>
          <p:spPr>
            <a:xfrm>
              <a:off x="3863402" y="29314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438" name="pl2438"/>
            <p:cNvSpPr/>
            <p:nvPr/>
          </p:nvSpPr>
          <p:spPr>
            <a:xfrm>
              <a:off x="399792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39" name="pl2439"/>
            <p:cNvSpPr/>
            <p:nvPr/>
          </p:nvSpPr>
          <p:spPr>
            <a:xfrm>
              <a:off x="417729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40" name="pl2440"/>
            <p:cNvSpPr/>
            <p:nvPr/>
          </p:nvSpPr>
          <p:spPr>
            <a:xfrm>
              <a:off x="435666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41" name="pl2441"/>
            <p:cNvSpPr/>
            <p:nvPr/>
          </p:nvSpPr>
          <p:spPr>
            <a:xfrm>
              <a:off x="453603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42" name="pl2442"/>
            <p:cNvSpPr/>
            <p:nvPr/>
          </p:nvSpPr>
          <p:spPr>
            <a:xfrm>
              <a:off x="471540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43" name="pl2443"/>
            <p:cNvSpPr/>
            <p:nvPr/>
          </p:nvSpPr>
          <p:spPr>
            <a:xfrm>
              <a:off x="3863402" y="31821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444" name="pl2444"/>
            <p:cNvSpPr/>
            <p:nvPr/>
          </p:nvSpPr>
          <p:spPr>
            <a:xfrm>
              <a:off x="3863402" y="301502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445" name="pl2445"/>
            <p:cNvSpPr/>
            <p:nvPr/>
          </p:nvSpPr>
          <p:spPr>
            <a:xfrm>
              <a:off x="3863402" y="284793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446" name="pl2446"/>
            <p:cNvSpPr/>
            <p:nvPr/>
          </p:nvSpPr>
          <p:spPr>
            <a:xfrm>
              <a:off x="390824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47" name="pl2447"/>
            <p:cNvSpPr/>
            <p:nvPr/>
          </p:nvSpPr>
          <p:spPr>
            <a:xfrm>
              <a:off x="408761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48" name="pl2448"/>
            <p:cNvSpPr/>
            <p:nvPr/>
          </p:nvSpPr>
          <p:spPr>
            <a:xfrm>
              <a:off x="426698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49" name="pl2449"/>
            <p:cNvSpPr/>
            <p:nvPr/>
          </p:nvSpPr>
          <p:spPr>
            <a:xfrm>
              <a:off x="444635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50" name="pl2450"/>
            <p:cNvSpPr/>
            <p:nvPr/>
          </p:nvSpPr>
          <p:spPr>
            <a:xfrm>
              <a:off x="462572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51" name="pl2451"/>
            <p:cNvSpPr/>
            <p:nvPr/>
          </p:nvSpPr>
          <p:spPr>
            <a:xfrm>
              <a:off x="480509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52" name="pl2452"/>
            <p:cNvSpPr/>
            <p:nvPr/>
          </p:nvSpPr>
          <p:spPr>
            <a:xfrm>
              <a:off x="3908245"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453" name="pl2453"/>
            <p:cNvSpPr/>
            <p:nvPr/>
          </p:nvSpPr>
          <p:spPr>
            <a:xfrm>
              <a:off x="3908245" y="3128643"/>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40651" cap="flat">
              <a:solidFill>
                <a:srgbClr val="BEBEBE">
                  <a:alpha val="69803"/>
                </a:srgbClr>
              </a:solidFill>
              <a:prstDash val="solid"/>
              <a:round/>
            </a:ln>
          </p:spPr>
          <p:txBody>
            <a:bodyPr/>
            <a:lstStyle/>
            <a:p/>
          </p:txBody>
        </p:sp>
        <p:sp>
          <p:nvSpPr>
            <p:cNvPr id="2454" name="pl2454"/>
            <p:cNvSpPr/>
            <p:nvPr/>
          </p:nvSpPr>
          <p:spPr>
            <a:xfrm>
              <a:off x="3908245" y="317542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455" name="pl2455"/>
            <p:cNvSpPr/>
            <p:nvPr/>
          </p:nvSpPr>
          <p:spPr>
            <a:xfrm>
              <a:off x="3908245" y="3155377"/>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456" name="pl2456"/>
            <p:cNvSpPr/>
            <p:nvPr/>
          </p:nvSpPr>
          <p:spPr>
            <a:xfrm>
              <a:off x="3908245" y="3155377"/>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457" name="pl2457"/>
            <p:cNvSpPr/>
            <p:nvPr/>
          </p:nvSpPr>
          <p:spPr>
            <a:xfrm>
              <a:off x="3908245" y="3108592"/>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458" name="pl2458"/>
            <p:cNvSpPr/>
            <p:nvPr/>
          </p:nvSpPr>
          <p:spPr>
            <a:xfrm>
              <a:off x="3908245" y="3088542"/>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459" name="pl2459"/>
            <p:cNvSpPr/>
            <p:nvPr/>
          </p:nvSpPr>
          <p:spPr>
            <a:xfrm>
              <a:off x="3908245" y="3175428"/>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2460" name="pl2460"/>
            <p:cNvSpPr/>
            <p:nvPr/>
          </p:nvSpPr>
          <p:spPr>
            <a:xfrm>
              <a:off x="3908245" y="3135327"/>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2461" name="pl2461"/>
            <p:cNvSpPr/>
            <p:nvPr/>
          </p:nvSpPr>
          <p:spPr>
            <a:xfrm>
              <a:off x="3908245" y="3175428"/>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462" name="pl2462"/>
            <p:cNvSpPr/>
            <p:nvPr/>
          </p:nvSpPr>
          <p:spPr>
            <a:xfrm>
              <a:off x="390824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63" name="pl2463"/>
            <p:cNvSpPr/>
            <p:nvPr/>
          </p:nvSpPr>
          <p:spPr>
            <a:xfrm>
              <a:off x="3908245" y="3162061"/>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64" name="pl2464"/>
            <p:cNvSpPr/>
            <p:nvPr/>
          </p:nvSpPr>
          <p:spPr>
            <a:xfrm>
              <a:off x="3908245" y="3162061"/>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465" name="pl2465"/>
            <p:cNvSpPr/>
            <p:nvPr/>
          </p:nvSpPr>
          <p:spPr>
            <a:xfrm>
              <a:off x="3908245" y="3148694"/>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2466" name="pl2466"/>
            <p:cNvSpPr/>
            <p:nvPr/>
          </p:nvSpPr>
          <p:spPr>
            <a:xfrm>
              <a:off x="3908245" y="3142010"/>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2467" name="pl2467"/>
            <p:cNvSpPr/>
            <p:nvPr/>
          </p:nvSpPr>
          <p:spPr>
            <a:xfrm>
              <a:off x="3908245" y="3162061"/>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68" name="pl2468"/>
            <p:cNvSpPr/>
            <p:nvPr/>
          </p:nvSpPr>
          <p:spPr>
            <a:xfrm>
              <a:off x="3908245" y="3148694"/>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2469" name="pl2469"/>
            <p:cNvSpPr/>
            <p:nvPr/>
          </p:nvSpPr>
          <p:spPr>
            <a:xfrm>
              <a:off x="3908245" y="3175428"/>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70" name="pl2470"/>
            <p:cNvSpPr/>
            <p:nvPr/>
          </p:nvSpPr>
          <p:spPr>
            <a:xfrm>
              <a:off x="3908245"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71" name="pl2471"/>
            <p:cNvSpPr/>
            <p:nvPr/>
          </p:nvSpPr>
          <p:spPr>
            <a:xfrm>
              <a:off x="3908245" y="3121960"/>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2472" name="pl2472"/>
            <p:cNvSpPr/>
            <p:nvPr/>
          </p:nvSpPr>
          <p:spPr>
            <a:xfrm>
              <a:off x="3908245" y="31620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73" name="pl2473"/>
            <p:cNvSpPr/>
            <p:nvPr/>
          </p:nvSpPr>
          <p:spPr>
            <a:xfrm>
              <a:off x="3908245" y="313532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74" name="pl2474"/>
            <p:cNvSpPr/>
            <p:nvPr/>
          </p:nvSpPr>
          <p:spPr>
            <a:xfrm>
              <a:off x="390824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75" name="pl2475"/>
            <p:cNvSpPr/>
            <p:nvPr/>
          </p:nvSpPr>
          <p:spPr>
            <a:xfrm>
              <a:off x="390824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76" name="pl2476"/>
            <p:cNvSpPr/>
            <p:nvPr/>
          </p:nvSpPr>
          <p:spPr>
            <a:xfrm>
              <a:off x="3908245" y="3142010"/>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477" name="pl2477"/>
            <p:cNvSpPr/>
            <p:nvPr/>
          </p:nvSpPr>
          <p:spPr>
            <a:xfrm>
              <a:off x="3908245" y="3135327"/>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2478" name="pl2478"/>
            <p:cNvSpPr/>
            <p:nvPr/>
          </p:nvSpPr>
          <p:spPr>
            <a:xfrm>
              <a:off x="3908245"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79" name="pl2479"/>
            <p:cNvSpPr/>
            <p:nvPr/>
          </p:nvSpPr>
          <p:spPr>
            <a:xfrm>
              <a:off x="3908245" y="3162061"/>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2480" name="pl2480"/>
            <p:cNvSpPr/>
            <p:nvPr/>
          </p:nvSpPr>
          <p:spPr>
            <a:xfrm>
              <a:off x="3908245" y="3168745"/>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2481" name="pl2481"/>
            <p:cNvSpPr/>
            <p:nvPr/>
          </p:nvSpPr>
          <p:spPr>
            <a:xfrm>
              <a:off x="3908245" y="3128643"/>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2482" name="pl2482"/>
            <p:cNvSpPr/>
            <p:nvPr/>
          </p:nvSpPr>
          <p:spPr>
            <a:xfrm>
              <a:off x="3908245" y="3155377"/>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2483" name="pl2483"/>
            <p:cNvSpPr/>
            <p:nvPr/>
          </p:nvSpPr>
          <p:spPr>
            <a:xfrm>
              <a:off x="3908245" y="3155377"/>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484" name="pl2484"/>
            <p:cNvSpPr/>
            <p:nvPr/>
          </p:nvSpPr>
          <p:spPr>
            <a:xfrm>
              <a:off x="390824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85" name="pl2485"/>
            <p:cNvSpPr/>
            <p:nvPr/>
          </p:nvSpPr>
          <p:spPr>
            <a:xfrm>
              <a:off x="3908245" y="3168745"/>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2486" name="pl2486"/>
            <p:cNvSpPr/>
            <p:nvPr/>
          </p:nvSpPr>
          <p:spPr>
            <a:xfrm>
              <a:off x="390824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87" name="pl2487"/>
            <p:cNvSpPr/>
            <p:nvPr/>
          </p:nvSpPr>
          <p:spPr>
            <a:xfrm>
              <a:off x="3908245" y="3121960"/>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2488" name="pl2488"/>
            <p:cNvSpPr/>
            <p:nvPr/>
          </p:nvSpPr>
          <p:spPr>
            <a:xfrm>
              <a:off x="3908245" y="3148694"/>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2489" name="pl2489"/>
            <p:cNvSpPr/>
            <p:nvPr/>
          </p:nvSpPr>
          <p:spPr>
            <a:xfrm>
              <a:off x="3908245" y="3148694"/>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490" name="pl2490"/>
            <p:cNvSpPr/>
            <p:nvPr/>
          </p:nvSpPr>
          <p:spPr>
            <a:xfrm>
              <a:off x="3908245" y="3162061"/>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2491" name="pl2491"/>
            <p:cNvSpPr/>
            <p:nvPr/>
          </p:nvSpPr>
          <p:spPr>
            <a:xfrm>
              <a:off x="390824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92" name="pl2492"/>
            <p:cNvSpPr/>
            <p:nvPr/>
          </p:nvSpPr>
          <p:spPr>
            <a:xfrm>
              <a:off x="3908245" y="3148694"/>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2493" name="pl2493"/>
            <p:cNvSpPr/>
            <p:nvPr/>
          </p:nvSpPr>
          <p:spPr>
            <a:xfrm>
              <a:off x="3908245" y="3015022"/>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2494" name="pl2494"/>
            <p:cNvSpPr/>
            <p:nvPr/>
          </p:nvSpPr>
          <p:spPr>
            <a:xfrm>
              <a:off x="3908245" y="3148694"/>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95" name="pl2495"/>
            <p:cNvSpPr/>
            <p:nvPr/>
          </p:nvSpPr>
          <p:spPr>
            <a:xfrm>
              <a:off x="390824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96" name="pl2496"/>
            <p:cNvSpPr/>
            <p:nvPr/>
          </p:nvSpPr>
          <p:spPr>
            <a:xfrm>
              <a:off x="3908245" y="3135327"/>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2497" name="pl2497"/>
            <p:cNvSpPr/>
            <p:nvPr/>
          </p:nvSpPr>
          <p:spPr>
            <a:xfrm>
              <a:off x="390824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98" name="pl2498"/>
            <p:cNvSpPr/>
            <p:nvPr/>
          </p:nvSpPr>
          <p:spPr>
            <a:xfrm>
              <a:off x="3908245" y="3108592"/>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2499" name="pl2499"/>
            <p:cNvSpPr/>
            <p:nvPr/>
          </p:nvSpPr>
          <p:spPr>
            <a:xfrm>
              <a:off x="3908245"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00" name="pl2500"/>
            <p:cNvSpPr/>
            <p:nvPr/>
          </p:nvSpPr>
          <p:spPr>
            <a:xfrm>
              <a:off x="3908245" y="3168745"/>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2501" name="pl2501"/>
            <p:cNvSpPr/>
            <p:nvPr/>
          </p:nvSpPr>
          <p:spPr>
            <a:xfrm>
              <a:off x="3908245" y="3155377"/>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2502" name="pl2502"/>
            <p:cNvSpPr/>
            <p:nvPr/>
          </p:nvSpPr>
          <p:spPr>
            <a:xfrm>
              <a:off x="3908245" y="3175428"/>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503" name="pl2503"/>
            <p:cNvSpPr/>
            <p:nvPr/>
          </p:nvSpPr>
          <p:spPr>
            <a:xfrm>
              <a:off x="3908245" y="3148694"/>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2504" name="pl2504"/>
            <p:cNvSpPr/>
            <p:nvPr/>
          </p:nvSpPr>
          <p:spPr>
            <a:xfrm>
              <a:off x="3908245" y="3168745"/>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2505" name="pl2505"/>
            <p:cNvSpPr/>
            <p:nvPr/>
          </p:nvSpPr>
          <p:spPr>
            <a:xfrm>
              <a:off x="3908245" y="3162061"/>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2506" name="pl2506"/>
            <p:cNvSpPr/>
            <p:nvPr/>
          </p:nvSpPr>
          <p:spPr>
            <a:xfrm>
              <a:off x="3908245" y="3135327"/>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2507" name="pl2507"/>
            <p:cNvSpPr/>
            <p:nvPr/>
          </p:nvSpPr>
          <p:spPr>
            <a:xfrm>
              <a:off x="3908245" y="3148694"/>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2508" name="pl2508"/>
            <p:cNvSpPr/>
            <p:nvPr/>
          </p:nvSpPr>
          <p:spPr>
            <a:xfrm>
              <a:off x="3908245" y="3168745"/>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509" name="pl2509"/>
            <p:cNvSpPr/>
            <p:nvPr/>
          </p:nvSpPr>
          <p:spPr>
            <a:xfrm>
              <a:off x="3908245" y="3168745"/>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2510" name="pl2510"/>
            <p:cNvSpPr/>
            <p:nvPr/>
          </p:nvSpPr>
          <p:spPr>
            <a:xfrm>
              <a:off x="3908245" y="3155377"/>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2511" name="pl2511"/>
            <p:cNvSpPr/>
            <p:nvPr/>
          </p:nvSpPr>
          <p:spPr>
            <a:xfrm>
              <a:off x="3908245" y="3168745"/>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512" name="pl2512"/>
            <p:cNvSpPr/>
            <p:nvPr/>
          </p:nvSpPr>
          <p:spPr>
            <a:xfrm>
              <a:off x="3908245" y="314869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513" name="pl2513"/>
            <p:cNvSpPr/>
            <p:nvPr/>
          </p:nvSpPr>
          <p:spPr>
            <a:xfrm>
              <a:off x="3908245" y="3155377"/>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514" name="pl2514"/>
            <p:cNvSpPr/>
            <p:nvPr/>
          </p:nvSpPr>
          <p:spPr>
            <a:xfrm>
              <a:off x="3908245" y="3135327"/>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2515" name="pl2515"/>
            <p:cNvSpPr/>
            <p:nvPr/>
          </p:nvSpPr>
          <p:spPr>
            <a:xfrm>
              <a:off x="3908245"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516" name="pl2516"/>
            <p:cNvSpPr/>
            <p:nvPr/>
          </p:nvSpPr>
          <p:spPr>
            <a:xfrm>
              <a:off x="3908245" y="3128643"/>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40651" cap="flat">
              <a:solidFill>
                <a:srgbClr val="000000">
                  <a:alpha val="100000"/>
                </a:srgbClr>
              </a:solidFill>
              <a:prstDash val="solid"/>
              <a:round/>
            </a:ln>
          </p:spPr>
          <p:txBody>
            <a:bodyPr/>
            <a:lstStyle/>
            <a:p/>
          </p:txBody>
        </p:sp>
        <p:sp>
          <p:nvSpPr>
            <p:cNvPr id="2517" name="pl2517"/>
            <p:cNvSpPr/>
            <p:nvPr/>
          </p:nvSpPr>
          <p:spPr>
            <a:xfrm>
              <a:off x="3908245" y="3128643"/>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00C19E">
                  <a:alpha val="100000"/>
                </a:srgbClr>
              </a:solidFill>
              <a:prstDash val="solid"/>
              <a:round/>
            </a:ln>
          </p:spPr>
          <p:txBody>
            <a:bodyPr/>
            <a:lstStyle/>
            <a:p/>
          </p:txBody>
        </p:sp>
        <p:sp>
          <p:nvSpPr>
            <p:cNvPr id="2518" name="pl2518"/>
            <p:cNvSpPr/>
            <p:nvPr/>
          </p:nvSpPr>
          <p:spPr>
            <a:xfrm>
              <a:off x="3863402" y="318211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519" name="tx2519"/>
            <p:cNvSpPr/>
            <p:nvPr/>
          </p:nvSpPr>
          <p:spPr>
            <a:xfrm>
              <a:off x="3878100" y="296404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2520" name="tx2520"/>
            <p:cNvSpPr/>
            <p:nvPr/>
          </p:nvSpPr>
          <p:spPr>
            <a:xfrm>
              <a:off x="4057469" y="2973376"/>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521" name="tx2521"/>
            <p:cNvSpPr/>
            <p:nvPr/>
          </p:nvSpPr>
          <p:spPr>
            <a:xfrm>
              <a:off x="4236838" y="297741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522" name="tx2522"/>
            <p:cNvSpPr/>
            <p:nvPr/>
          </p:nvSpPr>
          <p:spPr>
            <a:xfrm>
              <a:off x="4416207" y="2985472"/>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523" name="tx2523"/>
            <p:cNvSpPr/>
            <p:nvPr/>
          </p:nvSpPr>
          <p:spPr>
            <a:xfrm>
              <a:off x="4595577" y="299741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524" name="tx2524"/>
            <p:cNvSpPr/>
            <p:nvPr/>
          </p:nvSpPr>
          <p:spPr>
            <a:xfrm>
              <a:off x="4774946"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525" name="rc2525"/>
            <p:cNvSpPr/>
            <p:nvPr/>
          </p:nvSpPr>
          <p:spPr>
            <a:xfrm>
              <a:off x="3863402" y="3483272"/>
              <a:ext cx="986530" cy="367596"/>
            </a:xfrm>
            <a:prstGeom prst="rect">
              <a:avLst/>
            </a:prstGeom>
            <a:solidFill>
              <a:srgbClr val="EBEBEB">
                <a:alpha val="100000"/>
              </a:srgbClr>
            </a:solidFill>
          </p:spPr>
          <p:txBody>
            <a:bodyPr/>
            <a:lstStyle/>
            <a:p/>
          </p:txBody>
        </p:sp>
        <p:sp>
          <p:nvSpPr>
            <p:cNvPr id="2526" name="pl2526"/>
            <p:cNvSpPr/>
            <p:nvPr/>
          </p:nvSpPr>
          <p:spPr>
            <a:xfrm>
              <a:off x="3863402" y="375061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527" name="pl2527"/>
            <p:cNvSpPr/>
            <p:nvPr/>
          </p:nvSpPr>
          <p:spPr>
            <a:xfrm>
              <a:off x="3863402" y="35835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528" name="pl2528"/>
            <p:cNvSpPr/>
            <p:nvPr/>
          </p:nvSpPr>
          <p:spPr>
            <a:xfrm>
              <a:off x="399792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29" name="pl2529"/>
            <p:cNvSpPr/>
            <p:nvPr/>
          </p:nvSpPr>
          <p:spPr>
            <a:xfrm>
              <a:off x="417729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30" name="pl2530"/>
            <p:cNvSpPr/>
            <p:nvPr/>
          </p:nvSpPr>
          <p:spPr>
            <a:xfrm>
              <a:off x="435666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31" name="pl2531"/>
            <p:cNvSpPr/>
            <p:nvPr/>
          </p:nvSpPr>
          <p:spPr>
            <a:xfrm>
              <a:off x="453603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32" name="pl2532"/>
            <p:cNvSpPr/>
            <p:nvPr/>
          </p:nvSpPr>
          <p:spPr>
            <a:xfrm>
              <a:off x="471540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33" name="pl2533"/>
            <p:cNvSpPr/>
            <p:nvPr/>
          </p:nvSpPr>
          <p:spPr>
            <a:xfrm>
              <a:off x="3863402" y="383416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34" name="pl2534"/>
            <p:cNvSpPr/>
            <p:nvPr/>
          </p:nvSpPr>
          <p:spPr>
            <a:xfrm>
              <a:off x="3863402" y="3667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35" name="pl2535"/>
            <p:cNvSpPr/>
            <p:nvPr/>
          </p:nvSpPr>
          <p:spPr>
            <a:xfrm>
              <a:off x="3863402" y="34999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36" name="pl2536"/>
            <p:cNvSpPr/>
            <p:nvPr/>
          </p:nvSpPr>
          <p:spPr>
            <a:xfrm>
              <a:off x="390824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37" name="pl2537"/>
            <p:cNvSpPr/>
            <p:nvPr/>
          </p:nvSpPr>
          <p:spPr>
            <a:xfrm>
              <a:off x="408761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38" name="pl2538"/>
            <p:cNvSpPr/>
            <p:nvPr/>
          </p:nvSpPr>
          <p:spPr>
            <a:xfrm>
              <a:off x="426698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39" name="pl2539"/>
            <p:cNvSpPr/>
            <p:nvPr/>
          </p:nvSpPr>
          <p:spPr>
            <a:xfrm>
              <a:off x="444635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40" name="pl2540"/>
            <p:cNvSpPr/>
            <p:nvPr/>
          </p:nvSpPr>
          <p:spPr>
            <a:xfrm>
              <a:off x="462572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41" name="pl2541"/>
            <p:cNvSpPr/>
            <p:nvPr/>
          </p:nvSpPr>
          <p:spPr>
            <a:xfrm>
              <a:off x="480509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42" name="pl2542"/>
            <p:cNvSpPr/>
            <p:nvPr/>
          </p:nvSpPr>
          <p:spPr>
            <a:xfrm>
              <a:off x="3908245"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543" name="pl2543"/>
            <p:cNvSpPr/>
            <p:nvPr/>
          </p:nvSpPr>
          <p:spPr>
            <a:xfrm>
              <a:off x="3908245" y="3800742"/>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40651" cap="flat">
              <a:solidFill>
                <a:srgbClr val="BEBEBE">
                  <a:alpha val="69803"/>
                </a:srgbClr>
              </a:solidFill>
              <a:prstDash val="solid"/>
              <a:round/>
            </a:ln>
          </p:spPr>
          <p:txBody>
            <a:bodyPr/>
            <a:lstStyle/>
            <a:p/>
          </p:txBody>
        </p:sp>
        <p:sp>
          <p:nvSpPr>
            <p:cNvPr id="2544" name="pl2544"/>
            <p:cNvSpPr/>
            <p:nvPr/>
          </p:nvSpPr>
          <p:spPr>
            <a:xfrm>
              <a:off x="3908245" y="382747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545" name="pl2545"/>
            <p:cNvSpPr/>
            <p:nvPr/>
          </p:nvSpPr>
          <p:spPr>
            <a:xfrm>
              <a:off x="3908245" y="3807426"/>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546" name="pl2546"/>
            <p:cNvSpPr/>
            <p:nvPr/>
          </p:nvSpPr>
          <p:spPr>
            <a:xfrm>
              <a:off x="3908245" y="380742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547" name="pl2547"/>
            <p:cNvSpPr/>
            <p:nvPr/>
          </p:nvSpPr>
          <p:spPr>
            <a:xfrm>
              <a:off x="3908245" y="3760641"/>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548" name="pl2548"/>
            <p:cNvSpPr/>
            <p:nvPr/>
          </p:nvSpPr>
          <p:spPr>
            <a:xfrm>
              <a:off x="3908245" y="3740590"/>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549" name="pl2549"/>
            <p:cNvSpPr/>
            <p:nvPr/>
          </p:nvSpPr>
          <p:spPr>
            <a:xfrm>
              <a:off x="3908245" y="3827476"/>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2550" name="pl2550"/>
            <p:cNvSpPr/>
            <p:nvPr/>
          </p:nvSpPr>
          <p:spPr>
            <a:xfrm>
              <a:off x="3908245" y="3787375"/>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2551" name="pl2551"/>
            <p:cNvSpPr/>
            <p:nvPr/>
          </p:nvSpPr>
          <p:spPr>
            <a:xfrm>
              <a:off x="3908245" y="3827476"/>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552" name="pl2552"/>
            <p:cNvSpPr/>
            <p:nvPr/>
          </p:nvSpPr>
          <p:spPr>
            <a:xfrm>
              <a:off x="390824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53" name="pl2553"/>
            <p:cNvSpPr/>
            <p:nvPr/>
          </p:nvSpPr>
          <p:spPr>
            <a:xfrm>
              <a:off x="3908245" y="3814109"/>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54" name="pl2554"/>
            <p:cNvSpPr/>
            <p:nvPr/>
          </p:nvSpPr>
          <p:spPr>
            <a:xfrm>
              <a:off x="3908245" y="3814109"/>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555" name="pl2555"/>
            <p:cNvSpPr/>
            <p:nvPr/>
          </p:nvSpPr>
          <p:spPr>
            <a:xfrm>
              <a:off x="3908245" y="3800742"/>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2556" name="pl2556"/>
            <p:cNvSpPr/>
            <p:nvPr/>
          </p:nvSpPr>
          <p:spPr>
            <a:xfrm>
              <a:off x="3908245" y="3794058"/>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2557" name="pl2557"/>
            <p:cNvSpPr/>
            <p:nvPr/>
          </p:nvSpPr>
          <p:spPr>
            <a:xfrm>
              <a:off x="3908245" y="3814109"/>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58" name="pl2558"/>
            <p:cNvSpPr/>
            <p:nvPr/>
          </p:nvSpPr>
          <p:spPr>
            <a:xfrm>
              <a:off x="3908245" y="3800742"/>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2559" name="pl2559"/>
            <p:cNvSpPr/>
            <p:nvPr/>
          </p:nvSpPr>
          <p:spPr>
            <a:xfrm>
              <a:off x="3908245" y="3827476"/>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60" name="pl2560"/>
            <p:cNvSpPr/>
            <p:nvPr/>
          </p:nvSpPr>
          <p:spPr>
            <a:xfrm>
              <a:off x="3908245"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61" name="pl2561"/>
            <p:cNvSpPr/>
            <p:nvPr/>
          </p:nvSpPr>
          <p:spPr>
            <a:xfrm>
              <a:off x="3908245" y="3774008"/>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2562" name="pl2562"/>
            <p:cNvSpPr/>
            <p:nvPr/>
          </p:nvSpPr>
          <p:spPr>
            <a:xfrm>
              <a:off x="3908245" y="381410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63" name="pl2563"/>
            <p:cNvSpPr/>
            <p:nvPr/>
          </p:nvSpPr>
          <p:spPr>
            <a:xfrm>
              <a:off x="3908245" y="378737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64" name="pl2564"/>
            <p:cNvSpPr/>
            <p:nvPr/>
          </p:nvSpPr>
          <p:spPr>
            <a:xfrm>
              <a:off x="390824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65" name="pl2565"/>
            <p:cNvSpPr/>
            <p:nvPr/>
          </p:nvSpPr>
          <p:spPr>
            <a:xfrm>
              <a:off x="390824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66" name="pl2566"/>
            <p:cNvSpPr/>
            <p:nvPr/>
          </p:nvSpPr>
          <p:spPr>
            <a:xfrm>
              <a:off x="3908245" y="3794058"/>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567" name="pl2567"/>
            <p:cNvSpPr/>
            <p:nvPr/>
          </p:nvSpPr>
          <p:spPr>
            <a:xfrm>
              <a:off x="3908245" y="3787375"/>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2568" name="pl2568"/>
            <p:cNvSpPr/>
            <p:nvPr/>
          </p:nvSpPr>
          <p:spPr>
            <a:xfrm>
              <a:off x="3908245"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69" name="pl2569"/>
            <p:cNvSpPr/>
            <p:nvPr/>
          </p:nvSpPr>
          <p:spPr>
            <a:xfrm>
              <a:off x="3908245" y="3814109"/>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2570" name="pl2570"/>
            <p:cNvSpPr/>
            <p:nvPr/>
          </p:nvSpPr>
          <p:spPr>
            <a:xfrm>
              <a:off x="3908245" y="3820793"/>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2571" name="pl2571"/>
            <p:cNvSpPr/>
            <p:nvPr/>
          </p:nvSpPr>
          <p:spPr>
            <a:xfrm>
              <a:off x="3908245" y="3780691"/>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2572" name="pl2572"/>
            <p:cNvSpPr/>
            <p:nvPr/>
          </p:nvSpPr>
          <p:spPr>
            <a:xfrm>
              <a:off x="3908245" y="3807426"/>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2573" name="pl2573"/>
            <p:cNvSpPr/>
            <p:nvPr/>
          </p:nvSpPr>
          <p:spPr>
            <a:xfrm>
              <a:off x="3908245" y="3807426"/>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574" name="pl2574"/>
            <p:cNvSpPr/>
            <p:nvPr/>
          </p:nvSpPr>
          <p:spPr>
            <a:xfrm>
              <a:off x="390824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75" name="pl2575"/>
            <p:cNvSpPr/>
            <p:nvPr/>
          </p:nvSpPr>
          <p:spPr>
            <a:xfrm>
              <a:off x="3908245" y="3820793"/>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2576" name="pl2576"/>
            <p:cNvSpPr/>
            <p:nvPr/>
          </p:nvSpPr>
          <p:spPr>
            <a:xfrm>
              <a:off x="390824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77" name="pl2577"/>
            <p:cNvSpPr/>
            <p:nvPr/>
          </p:nvSpPr>
          <p:spPr>
            <a:xfrm>
              <a:off x="3908245" y="3774008"/>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2578" name="pl2578"/>
            <p:cNvSpPr/>
            <p:nvPr/>
          </p:nvSpPr>
          <p:spPr>
            <a:xfrm>
              <a:off x="3908245" y="3800742"/>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2579" name="pl2579"/>
            <p:cNvSpPr/>
            <p:nvPr/>
          </p:nvSpPr>
          <p:spPr>
            <a:xfrm>
              <a:off x="3908245" y="3800742"/>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580" name="pl2580"/>
            <p:cNvSpPr/>
            <p:nvPr/>
          </p:nvSpPr>
          <p:spPr>
            <a:xfrm>
              <a:off x="3908245" y="3814109"/>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2581" name="pl2581"/>
            <p:cNvSpPr/>
            <p:nvPr/>
          </p:nvSpPr>
          <p:spPr>
            <a:xfrm>
              <a:off x="390824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82" name="pl2582"/>
            <p:cNvSpPr/>
            <p:nvPr/>
          </p:nvSpPr>
          <p:spPr>
            <a:xfrm>
              <a:off x="3908245" y="3800742"/>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2583" name="pl2583"/>
            <p:cNvSpPr/>
            <p:nvPr/>
          </p:nvSpPr>
          <p:spPr>
            <a:xfrm>
              <a:off x="3908245" y="3667070"/>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2584" name="pl2584"/>
            <p:cNvSpPr/>
            <p:nvPr/>
          </p:nvSpPr>
          <p:spPr>
            <a:xfrm>
              <a:off x="3908245" y="3800742"/>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85" name="pl2585"/>
            <p:cNvSpPr/>
            <p:nvPr/>
          </p:nvSpPr>
          <p:spPr>
            <a:xfrm>
              <a:off x="390824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86" name="pl2586"/>
            <p:cNvSpPr/>
            <p:nvPr/>
          </p:nvSpPr>
          <p:spPr>
            <a:xfrm>
              <a:off x="3908245" y="3787375"/>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2587" name="pl2587"/>
            <p:cNvSpPr/>
            <p:nvPr/>
          </p:nvSpPr>
          <p:spPr>
            <a:xfrm>
              <a:off x="390824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88" name="pl2588"/>
            <p:cNvSpPr/>
            <p:nvPr/>
          </p:nvSpPr>
          <p:spPr>
            <a:xfrm>
              <a:off x="3908245" y="3760641"/>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2589" name="pl2589"/>
            <p:cNvSpPr/>
            <p:nvPr/>
          </p:nvSpPr>
          <p:spPr>
            <a:xfrm>
              <a:off x="3908245"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90" name="pl2590"/>
            <p:cNvSpPr/>
            <p:nvPr/>
          </p:nvSpPr>
          <p:spPr>
            <a:xfrm>
              <a:off x="3908245" y="3820793"/>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2591" name="pl2591"/>
            <p:cNvSpPr/>
            <p:nvPr/>
          </p:nvSpPr>
          <p:spPr>
            <a:xfrm>
              <a:off x="3908245" y="3807426"/>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2592" name="pl2592"/>
            <p:cNvSpPr/>
            <p:nvPr/>
          </p:nvSpPr>
          <p:spPr>
            <a:xfrm>
              <a:off x="3908245" y="3827476"/>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593" name="pl2593"/>
            <p:cNvSpPr/>
            <p:nvPr/>
          </p:nvSpPr>
          <p:spPr>
            <a:xfrm>
              <a:off x="3908245" y="3800742"/>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2594" name="pl2594"/>
            <p:cNvSpPr/>
            <p:nvPr/>
          </p:nvSpPr>
          <p:spPr>
            <a:xfrm>
              <a:off x="3908245" y="3820793"/>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2595" name="pl2595"/>
            <p:cNvSpPr/>
            <p:nvPr/>
          </p:nvSpPr>
          <p:spPr>
            <a:xfrm>
              <a:off x="3908245" y="3814109"/>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2596" name="pl2596"/>
            <p:cNvSpPr/>
            <p:nvPr/>
          </p:nvSpPr>
          <p:spPr>
            <a:xfrm>
              <a:off x="3908245" y="3787375"/>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2597" name="pl2597"/>
            <p:cNvSpPr/>
            <p:nvPr/>
          </p:nvSpPr>
          <p:spPr>
            <a:xfrm>
              <a:off x="3908245" y="3800742"/>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2598" name="pl2598"/>
            <p:cNvSpPr/>
            <p:nvPr/>
          </p:nvSpPr>
          <p:spPr>
            <a:xfrm>
              <a:off x="3908245" y="3820793"/>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599" name="pl2599"/>
            <p:cNvSpPr/>
            <p:nvPr/>
          </p:nvSpPr>
          <p:spPr>
            <a:xfrm>
              <a:off x="3908245" y="3820793"/>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2600" name="pl2600"/>
            <p:cNvSpPr/>
            <p:nvPr/>
          </p:nvSpPr>
          <p:spPr>
            <a:xfrm>
              <a:off x="3908245" y="3807426"/>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2601" name="pl2601"/>
            <p:cNvSpPr/>
            <p:nvPr/>
          </p:nvSpPr>
          <p:spPr>
            <a:xfrm>
              <a:off x="3908245" y="3820793"/>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602" name="pl2602"/>
            <p:cNvSpPr/>
            <p:nvPr/>
          </p:nvSpPr>
          <p:spPr>
            <a:xfrm>
              <a:off x="3908245" y="380074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603" name="pl2603"/>
            <p:cNvSpPr/>
            <p:nvPr/>
          </p:nvSpPr>
          <p:spPr>
            <a:xfrm>
              <a:off x="3908245" y="3807426"/>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604" name="pl2604"/>
            <p:cNvSpPr/>
            <p:nvPr/>
          </p:nvSpPr>
          <p:spPr>
            <a:xfrm>
              <a:off x="3908245" y="3787375"/>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2605" name="pl2605"/>
            <p:cNvSpPr/>
            <p:nvPr/>
          </p:nvSpPr>
          <p:spPr>
            <a:xfrm>
              <a:off x="3908245"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606" name="pl2606"/>
            <p:cNvSpPr/>
            <p:nvPr/>
          </p:nvSpPr>
          <p:spPr>
            <a:xfrm>
              <a:off x="3908245" y="3800742"/>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40651" cap="flat">
              <a:solidFill>
                <a:srgbClr val="000000">
                  <a:alpha val="100000"/>
                </a:srgbClr>
              </a:solidFill>
              <a:prstDash val="solid"/>
              <a:round/>
            </a:ln>
          </p:spPr>
          <p:txBody>
            <a:bodyPr/>
            <a:lstStyle/>
            <a:p/>
          </p:txBody>
        </p:sp>
        <p:sp>
          <p:nvSpPr>
            <p:cNvPr id="2607" name="pl2607"/>
            <p:cNvSpPr/>
            <p:nvPr/>
          </p:nvSpPr>
          <p:spPr>
            <a:xfrm>
              <a:off x="3908245" y="3800742"/>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00B6EC">
                  <a:alpha val="100000"/>
                </a:srgbClr>
              </a:solidFill>
              <a:prstDash val="solid"/>
              <a:round/>
            </a:ln>
          </p:spPr>
          <p:txBody>
            <a:bodyPr/>
            <a:lstStyle/>
            <a:p/>
          </p:txBody>
        </p:sp>
        <p:sp>
          <p:nvSpPr>
            <p:cNvPr id="2608" name="pl2608"/>
            <p:cNvSpPr/>
            <p:nvPr/>
          </p:nvSpPr>
          <p:spPr>
            <a:xfrm>
              <a:off x="3863402" y="383416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609" name="tx2609"/>
            <p:cNvSpPr/>
            <p:nvPr/>
          </p:nvSpPr>
          <p:spPr>
            <a:xfrm>
              <a:off x="3878100" y="36575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610" name="tx2610"/>
            <p:cNvSpPr/>
            <p:nvPr/>
          </p:nvSpPr>
          <p:spPr>
            <a:xfrm>
              <a:off x="4057469" y="36575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611" name="tx2611"/>
            <p:cNvSpPr/>
            <p:nvPr/>
          </p:nvSpPr>
          <p:spPr>
            <a:xfrm>
              <a:off x="4236838" y="36575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612" name="tx2612"/>
            <p:cNvSpPr/>
            <p:nvPr/>
          </p:nvSpPr>
          <p:spPr>
            <a:xfrm>
              <a:off x="4416207" y="364945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613" name="tx2613"/>
            <p:cNvSpPr/>
            <p:nvPr/>
          </p:nvSpPr>
          <p:spPr>
            <a:xfrm>
              <a:off x="4595577" y="363752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614" name="tx2614"/>
            <p:cNvSpPr/>
            <p:nvPr/>
          </p:nvSpPr>
          <p:spPr>
            <a:xfrm>
              <a:off x="4774946" y="363752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615" name="rc2615"/>
            <p:cNvSpPr/>
            <p:nvPr/>
          </p:nvSpPr>
          <p:spPr>
            <a:xfrm>
              <a:off x="3863402" y="4135320"/>
              <a:ext cx="986530" cy="367596"/>
            </a:xfrm>
            <a:prstGeom prst="rect">
              <a:avLst/>
            </a:prstGeom>
            <a:solidFill>
              <a:srgbClr val="EBEBEB">
                <a:alpha val="100000"/>
              </a:srgbClr>
            </a:solidFill>
          </p:spPr>
          <p:txBody>
            <a:bodyPr/>
            <a:lstStyle/>
            <a:p/>
          </p:txBody>
        </p:sp>
        <p:sp>
          <p:nvSpPr>
            <p:cNvPr id="2616" name="pl2616"/>
            <p:cNvSpPr/>
            <p:nvPr/>
          </p:nvSpPr>
          <p:spPr>
            <a:xfrm>
              <a:off x="3863402" y="440266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617" name="pl2617"/>
            <p:cNvSpPr/>
            <p:nvPr/>
          </p:nvSpPr>
          <p:spPr>
            <a:xfrm>
              <a:off x="3863402" y="42355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618" name="pl2618"/>
            <p:cNvSpPr/>
            <p:nvPr/>
          </p:nvSpPr>
          <p:spPr>
            <a:xfrm>
              <a:off x="399792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19" name="pl2619"/>
            <p:cNvSpPr/>
            <p:nvPr/>
          </p:nvSpPr>
          <p:spPr>
            <a:xfrm>
              <a:off x="417729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20" name="pl2620"/>
            <p:cNvSpPr/>
            <p:nvPr/>
          </p:nvSpPr>
          <p:spPr>
            <a:xfrm>
              <a:off x="435666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21" name="pl2621"/>
            <p:cNvSpPr/>
            <p:nvPr/>
          </p:nvSpPr>
          <p:spPr>
            <a:xfrm>
              <a:off x="453603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22" name="pl2622"/>
            <p:cNvSpPr/>
            <p:nvPr/>
          </p:nvSpPr>
          <p:spPr>
            <a:xfrm>
              <a:off x="471540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23" name="pl2623"/>
            <p:cNvSpPr/>
            <p:nvPr/>
          </p:nvSpPr>
          <p:spPr>
            <a:xfrm>
              <a:off x="3863402" y="44862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624" name="pl2624"/>
            <p:cNvSpPr/>
            <p:nvPr/>
          </p:nvSpPr>
          <p:spPr>
            <a:xfrm>
              <a:off x="3863402" y="431911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625" name="pl2625"/>
            <p:cNvSpPr/>
            <p:nvPr/>
          </p:nvSpPr>
          <p:spPr>
            <a:xfrm>
              <a:off x="3863402" y="415202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626" name="pl2626"/>
            <p:cNvSpPr/>
            <p:nvPr/>
          </p:nvSpPr>
          <p:spPr>
            <a:xfrm>
              <a:off x="390824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27" name="pl2627"/>
            <p:cNvSpPr/>
            <p:nvPr/>
          </p:nvSpPr>
          <p:spPr>
            <a:xfrm>
              <a:off x="408761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28" name="pl2628"/>
            <p:cNvSpPr/>
            <p:nvPr/>
          </p:nvSpPr>
          <p:spPr>
            <a:xfrm>
              <a:off x="426698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29" name="pl2629"/>
            <p:cNvSpPr/>
            <p:nvPr/>
          </p:nvSpPr>
          <p:spPr>
            <a:xfrm>
              <a:off x="444635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30" name="pl2630"/>
            <p:cNvSpPr/>
            <p:nvPr/>
          </p:nvSpPr>
          <p:spPr>
            <a:xfrm>
              <a:off x="462572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31" name="pl2631"/>
            <p:cNvSpPr/>
            <p:nvPr/>
          </p:nvSpPr>
          <p:spPr>
            <a:xfrm>
              <a:off x="480509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32" name="pl2632"/>
            <p:cNvSpPr/>
            <p:nvPr/>
          </p:nvSpPr>
          <p:spPr>
            <a:xfrm>
              <a:off x="3908245"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633" name="pl2633"/>
            <p:cNvSpPr/>
            <p:nvPr/>
          </p:nvSpPr>
          <p:spPr>
            <a:xfrm>
              <a:off x="3908245" y="4486208"/>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2634" name="pl2634"/>
            <p:cNvSpPr/>
            <p:nvPr/>
          </p:nvSpPr>
          <p:spPr>
            <a:xfrm>
              <a:off x="3908245" y="447952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635" name="pl2635"/>
            <p:cNvSpPr/>
            <p:nvPr/>
          </p:nvSpPr>
          <p:spPr>
            <a:xfrm>
              <a:off x="3908245" y="4459474"/>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636" name="pl2636"/>
            <p:cNvSpPr/>
            <p:nvPr/>
          </p:nvSpPr>
          <p:spPr>
            <a:xfrm>
              <a:off x="3908245" y="445947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637" name="pl2637"/>
            <p:cNvSpPr/>
            <p:nvPr/>
          </p:nvSpPr>
          <p:spPr>
            <a:xfrm>
              <a:off x="3908245" y="4412689"/>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638" name="pl2638"/>
            <p:cNvSpPr/>
            <p:nvPr/>
          </p:nvSpPr>
          <p:spPr>
            <a:xfrm>
              <a:off x="3908245" y="4392638"/>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639" name="pl2639"/>
            <p:cNvSpPr/>
            <p:nvPr/>
          </p:nvSpPr>
          <p:spPr>
            <a:xfrm>
              <a:off x="3908245" y="447952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2640" name="pl2640"/>
            <p:cNvSpPr/>
            <p:nvPr/>
          </p:nvSpPr>
          <p:spPr>
            <a:xfrm>
              <a:off x="3908245" y="4439423"/>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2641" name="pl2641"/>
            <p:cNvSpPr/>
            <p:nvPr/>
          </p:nvSpPr>
          <p:spPr>
            <a:xfrm>
              <a:off x="3908245" y="447952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642" name="pl2642"/>
            <p:cNvSpPr/>
            <p:nvPr/>
          </p:nvSpPr>
          <p:spPr>
            <a:xfrm>
              <a:off x="390824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43" name="pl2643"/>
            <p:cNvSpPr/>
            <p:nvPr/>
          </p:nvSpPr>
          <p:spPr>
            <a:xfrm>
              <a:off x="3908245" y="446615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44" name="pl2644"/>
            <p:cNvSpPr/>
            <p:nvPr/>
          </p:nvSpPr>
          <p:spPr>
            <a:xfrm>
              <a:off x="3908245" y="446615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645" name="pl2645"/>
            <p:cNvSpPr/>
            <p:nvPr/>
          </p:nvSpPr>
          <p:spPr>
            <a:xfrm>
              <a:off x="3908245" y="445279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2646" name="pl2646"/>
            <p:cNvSpPr/>
            <p:nvPr/>
          </p:nvSpPr>
          <p:spPr>
            <a:xfrm>
              <a:off x="3908245" y="4446107"/>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2647" name="pl2647"/>
            <p:cNvSpPr/>
            <p:nvPr/>
          </p:nvSpPr>
          <p:spPr>
            <a:xfrm>
              <a:off x="3908245" y="446615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48" name="pl2648"/>
            <p:cNvSpPr/>
            <p:nvPr/>
          </p:nvSpPr>
          <p:spPr>
            <a:xfrm>
              <a:off x="3908245" y="445279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2649" name="pl2649"/>
            <p:cNvSpPr/>
            <p:nvPr/>
          </p:nvSpPr>
          <p:spPr>
            <a:xfrm>
              <a:off x="3908245" y="447952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50" name="pl2650"/>
            <p:cNvSpPr/>
            <p:nvPr/>
          </p:nvSpPr>
          <p:spPr>
            <a:xfrm>
              <a:off x="3908245"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51" name="pl2651"/>
            <p:cNvSpPr/>
            <p:nvPr/>
          </p:nvSpPr>
          <p:spPr>
            <a:xfrm>
              <a:off x="3908245" y="4426056"/>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2652" name="pl2652"/>
            <p:cNvSpPr/>
            <p:nvPr/>
          </p:nvSpPr>
          <p:spPr>
            <a:xfrm>
              <a:off x="3908245" y="44661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53" name="pl2653"/>
            <p:cNvSpPr/>
            <p:nvPr/>
          </p:nvSpPr>
          <p:spPr>
            <a:xfrm>
              <a:off x="3908245" y="44394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54" name="pl2654"/>
            <p:cNvSpPr/>
            <p:nvPr/>
          </p:nvSpPr>
          <p:spPr>
            <a:xfrm>
              <a:off x="390824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55" name="pl2655"/>
            <p:cNvSpPr/>
            <p:nvPr/>
          </p:nvSpPr>
          <p:spPr>
            <a:xfrm>
              <a:off x="390824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56" name="pl2656"/>
            <p:cNvSpPr/>
            <p:nvPr/>
          </p:nvSpPr>
          <p:spPr>
            <a:xfrm>
              <a:off x="3908245" y="4446107"/>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657" name="pl2657"/>
            <p:cNvSpPr/>
            <p:nvPr/>
          </p:nvSpPr>
          <p:spPr>
            <a:xfrm>
              <a:off x="3908245" y="4439423"/>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2658" name="pl2658"/>
            <p:cNvSpPr/>
            <p:nvPr/>
          </p:nvSpPr>
          <p:spPr>
            <a:xfrm>
              <a:off x="3908245"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59" name="pl2659"/>
            <p:cNvSpPr/>
            <p:nvPr/>
          </p:nvSpPr>
          <p:spPr>
            <a:xfrm>
              <a:off x="3908245" y="446615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2660" name="pl2660"/>
            <p:cNvSpPr/>
            <p:nvPr/>
          </p:nvSpPr>
          <p:spPr>
            <a:xfrm>
              <a:off x="3908245" y="4472841"/>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2661" name="pl2661"/>
            <p:cNvSpPr/>
            <p:nvPr/>
          </p:nvSpPr>
          <p:spPr>
            <a:xfrm>
              <a:off x="3908245" y="443273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2662" name="pl2662"/>
            <p:cNvSpPr/>
            <p:nvPr/>
          </p:nvSpPr>
          <p:spPr>
            <a:xfrm>
              <a:off x="3908245" y="4459474"/>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2663" name="pl2663"/>
            <p:cNvSpPr/>
            <p:nvPr/>
          </p:nvSpPr>
          <p:spPr>
            <a:xfrm>
              <a:off x="3908245" y="4459474"/>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664" name="pl2664"/>
            <p:cNvSpPr/>
            <p:nvPr/>
          </p:nvSpPr>
          <p:spPr>
            <a:xfrm>
              <a:off x="390824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65" name="pl2665"/>
            <p:cNvSpPr/>
            <p:nvPr/>
          </p:nvSpPr>
          <p:spPr>
            <a:xfrm>
              <a:off x="3908245" y="4472841"/>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2666" name="pl2666"/>
            <p:cNvSpPr/>
            <p:nvPr/>
          </p:nvSpPr>
          <p:spPr>
            <a:xfrm>
              <a:off x="390824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67" name="pl2667"/>
            <p:cNvSpPr/>
            <p:nvPr/>
          </p:nvSpPr>
          <p:spPr>
            <a:xfrm>
              <a:off x="3908245" y="4426056"/>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2668" name="pl2668"/>
            <p:cNvSpPr/>
            <p:nvPr/>
          </p:nvSpPr>
          <p:spPr>
            <a:xfrm>
              <a:off x="3908245" y="445279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2669" name="pl2669"/>
            <p:cNvSpPr/>
            <p:nvPr/>
          </p:nvSpPr>
          <p:spPr>
            <a:xfrm>
              <a:off x="3908245" y="445279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670" name="pl2670"/>
            <p:cNvSpPr/>
            <p:nvPr/>
          </p:nvSpPr>
          <p:spPr>
            <a:xfrm>
              <a:off x="3908245" y="446615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2671" name="pl2671"/>
            <p:cNvSpPr/>
            <p:nvPr/>
          </p:nvSpPr>
          <p:spPr>
            <a:xfrm>
              <a:off x="390824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72" name="pl2672"/>
            <p:cNvSpPr/>
            <p:nvPr/>
          </p:nvSpPr>
          <p:spPr>
            <a:xfrm>
              <a:off x="3908245" y="445279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2673" name="pl2673"/>
            <p:cNvSpPr/>
            <p:nvPr/>
          </p:nvSpPr>
          <p:spPr>
            <a:xfrm>
              <a:off x="3908245" y="4319119"/>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2674" name="pl2674"/>
            <p:cNvSpPr/>
            <p:nvPr/>
          </p:nvSpPr>
          <p:spPr>
            <a:xfrm>
              <a:off x="3908245" y="445279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75" name="pl2675"/>
            <p:cNvSpPr/>
            <p:nvPr/>
          </p:nvSpPr>
          <p:spPr>
            <a:xfrm>
              <a:off x="390824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76" name="pl2676"/>
            <p:cNvSpPr/>
            <p:nvPr/>
          </p:nvSpPr>
          <p:spPr>
            <a:xfrm>
              <a:off x="3908245" y="4439423"/>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2677" name="pl2677"/>
            <p:cNvSpPr/>
            <p:nvPr/>
          </p:nvSpPr>
          <p:spPr>
            <a:xfrm>
              <a:off x="390824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78" name="pl2678"/>
            <p:cNvSpPr/>
            <p:nvPr/>
          </p:nvSpPr>
          <p:spPr>
            <a:xfrm>
              <a:off x="3908245" y="4412689"/>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2679" name="pl2679"/>
            <p:cNvSpPr/>
            <p:nvPr/>
          </p:nvSpPr>
          <p:spPr>
            <a:xfrm>
              <a:off x="390824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80" name="pl2680"/>
            <p:cNvSpPr/>
            <p:nvPr/>
          </p:nvSpPr>
          <p:spPr>
            <a:xfrm>
              <a:off x="3908245" y="4472841"/>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2681" name="pl2681"/>
            <p:cNvSpPr/>
            <p:nvPr/>
          </p:nvSpPr>
          <p:spPr>
            <a:xfrm>
              <a:off x="3908245" y="4459474"/>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2682" name="pl2682"/>
            <p:cNvSpPr/>
            <p:nvPr/>
          </p:nvSpPr>
          <p:spPr>
            <a:xfrm>
              <a:off x="3908245" y="447952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683" name="pl2683"/>
            <p:cNvSpPr/>
            <p:nvPr/>
          </p:nvSpPr>
          <p:spPr>
            <a:xfrm>
              <a:off x="3908245" y="445279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2684" name="pl2684"/>
            <p:cNvSpPr/>
            <p:nvPr/>
          </p:nvSpPr>
          <p:spPr>
            <a:xfrm>
              <a:off x="3908245" y="4472841"/>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2685" name="pl2685"/>
            <p:cNvSpPr/>
            <p:nvPr/>
          </p:nvSpPr>
          <p:spPr>
            <a:xfrm>
              <a:off x="3908245" y="446615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2686" name="pl2686"/>
            <p:cNvSpPr/>
            <p:nvPr/>
          </p:nvSpPr>
          <p:spPr>
            <a:xfrm>
              <a:off x="3908245" y="4439423"/>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2687" name="pl2687"/>
            <p:cNvSpPr/>
            <p:nvPr/>
          </p:nvSpPr>
          <p:spPr>
            <a:xfrm>
              <a:off x="3908245" y="445279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2688" name="pl2688"/>
            <p:cNvSpPr/>
            <p:nvPr/>
          </p:nvSpPr>
          <p:spPr>
            <a:xfrm>
              <a:off x="3908245" y="4472841"/>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689" name="pl2689"/>
            <p:cNvSpPr/>
            <p:nvPr/>
          </p:nvSpPr>
          <p:spPr>
            <a:xfrm>
              <a:off x="3908245" y="4472841"/>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2690" name="pl2690"/>
            <p:cNvSpPr/>
            <p:nvPr/>
          </p:nvSpPr>
          <p:spPr>
            <a:xfrm>
              <a:off x="3908245" y="4459474"/>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2691" name="pl2691"/>
            <p:cNvSpPr/>
            <p:nvPr/>
          </p:nvSpPr>
          <p:spPr>
            <a:xfrm>
              <a:off x="3908245" y="4472841"/>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692" name="pl2692"/>
            <p:cNvSpPr/>
            <p:nvPr/>
          </p:nvSpPr>
          <p:spPr>
            <a:xfrm>
              <a:off x="3908245" y="445279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693" name="pl2693"/>
            <p:cNvSpPr/>
            <p:nvPr/>
          </p:nvSpPr>
          <p:spPr>
            <a:xfrm>
              <a:off x="3908245" y="4459474"/>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694" name="pl2694"/>
            <p:cNvSpPr/>
            <p:nvPr/>
          </p:nvSpPr>
          <p:spPr>
            <a:xfrm>
              <a:off x="3908245" y="4439423"/>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2695" name="pl2695"/>
            <p:cNvSpPr/>
            <p:nvPr/>
          </p:nvSpPr>
          <p:spPr>
            <a:xfrm>
              <a:off x="3908245"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696" name="pl2696"/>
            <p:cNvSpPr/>
            <p:nvPr/>
          </p:nvSpPr>
          <p:spPr>
            <a:xfrm>
              <a:off x="3908245" y="4486208"/>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2697" name="pl2697"/>
            <p:cNvSpPr/>
            <p:nvPr/>
          </p:nvSpPr>
          <p:spPr>
            <a:xfrm>
              <a:off x="3908245"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9B8EFF">
                  <a:alpha val="100000"/>
                </a:srgbClr>
              </a:solidFill>
              <a:prstDash val="solid"/>
              <a:round/>
            </a:ln>
          </p:spPr>
          <p:txBody>
            <a:bodyPr/>
            <a:lstStyle/>
            <a:p/>
          </p:txBody>
        </p:sp>
        <p:sp>
          <p:nvSpPr>
            <p:cNvPr id="2698" name="pl2698"/>
            <p:cNvSpPr/>
            <p:nvPr/>
          </p:nvSpPr>
          <p:spPr>
            <a:xfrm>
              <a:off x="3863402" y="448620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699" name="tx2699"/>
            <p:cNvSpPr/>
            <p:nvPr/>
          </p:nvSpPr>
          <p:spPr>
            <a:xfrm>
              <a:off x="3878100"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00" name="tx2700"/>
            <p:cNvSpPr/>
            <p:nvPr/>
          </p:nvSpPr>
          <p:spPr>
            <a:xfrm>
              <a:off x="4057469"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01" name="tx2701"/>
            <p:cNvSpPr/>
            <p:nvPr/>
          </p:nvSpPr>
          <p:spPr>
            <a:xfrm>
              <a:off x="4236838"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02" name="tx2702"/>
            <p:cNvSpPr/>
            <p:nvPr/>
          </p:nvSpPr>
          <p:spPr>
            <a:xfrm>
              <a:off x="4416207"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03" name="tx2703"/>
            <p:cNvSpPr/>
            <p:nvPr/>
          </p:nvSpPr>
          <p:spPr>
            <a:xfrm>
              <a:off x="4595577"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04" name="tx2704"/>
            <p:cNvSpPr/>
            <p:nvPr/>
          </p:nvSpPr>
          <p:spPr>
            <a:xfrm>
              <a:off x="4774946"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05" name="rc2705"/>
            <p:cNvSpPr/>
            <p:nvPr/>
          </p:nvSpPr>
          <p:spPr>
            <a:xfrm>
              <a:off x="3863402" y="4787368"/>
              <a:ext cx="986530" cy="367596"/>
            </a:xfrm>
            <a:prstGeom prst="rect">
              <a:avLst/>
            </a:prstGeom>
            <a:solidFill>
              <a:srgbClr val="EBEBEB">
                <a:alpha val="100000"/>
              </a:srgbClr>
            </a:solidFill>
          </p:spPr>
          <p:txBody>
            <a:bodyPr/>
            <a:lstStyle/>
            <a:p/>
          </p:txBody>
        </p:sp>
        <p:sp>
          <p:nvSpPr>
            <p:cNvPr id="2706" name="pl2706"/>
            <p:cNvSpPr/>
            <p:nvPr/>
          </p:nvSpPr>
          <p:spPr>
            <a:xfrm>
              <a:off x="3863402" y="505471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07" name="pl2707"/>
            <p:cNvSpPr/>
            <p:nvPr/>
          </p:nvSpPr>
          <p:spPr>
            <a:xfrm>
              <a:off x="3863402" y="488762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08" name="pl2708"/>
            <p:cNvSpPr/>
            <p:nvPr/>
          </p:nvSpPr>
          <p:spPr>
            <a:xfrm>
              <a:off x="399792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09" name="pl2709"/>
            <p:cNvSpPr/>
            <p:nvPr/>
          </p:nvSpPr>
          <p:spPr>
            <a:xfrm>
              <a:off x="417729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10" name="pl2710"/>
            <p:cNvSpPr/>
            <p:nvPr/>
          </p:nvSpPr>
          <p:spPr>
            <a:xfrm>
              <a:off x="435666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11" name="pl2711"/>
            <p:cNvSpPr/>
            <p:nvPr/>
          </p:nvSpPr>
          <p:spPr>
            <a:xfrm>
              <a:off x="453603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12" name="pl2712"/>
            <p:cNvSpPr/>
            <p:nvPr/>
          </p:nvSpPr>
          <p:spPr>
            <a:xfrm>
              <a:off x="471540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13" name="pl2713"/>
            <p:cNvSpPr/>
            <p:nvPr/>
          </p:nvSpPr>
          <p:spPr>
            <a:xfrm>
              <a:off x="3863402" y="51382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714" name="pl2714"/>
            <p:cNvSpPr/>
            <p:nvPr/>
          </p:nvSpPr>
          <p:spPr>
            <a:xfrm>
              <a:off x="3863402" y="497116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715" name="pl2715"/>
            <p:cNvSpPr/>
            <p:nvPr/>
          </p:nvSpPr>
          <p:spPr>
            <a:xfrm>
              <a:off x="3863402" y="48040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716" name="pl2716"/>
            <p:cNvSpPr/>
            <p:nvPr/>
          </p:nvSpPr>
          <p:spPr>
            <a:xfrm>
              <a:off x="390824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17" name="pl2717"/>
            <p:cNvSpPr/>
            <p:nvPr/>
          </p:nvSpPr>
          <p:spPr>
            <a:xfrm>
              <a:off x="408761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18" name="pl2718"/>
            <p:cNvSpPr/>
            <p:nvPr/>
          </p:nvSpPr>
          <p:spPr>
            <a:xfrm>
              <a:off x="426698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19" name="pl2719"/>
            <p:cNvSpPr/>
            <p:nvPr/>
          </p:nvSpPr>
          <p:spPr>
            <a:xfrm>
              <a:off x="444635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20" name="pl2720"/>
            <p:cNvSpPr/>
            <p:nvPr/>
          </p:nvSpPr>
          <p:spPr>
            <a:xfrm>
              <a:off x="462572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21" name="pl2721"/>
            <p:cNvSpPr/>
            <p:nvPr/>
          </p:nvSpPr>
          <p:spPr>
            <a:xfrm>
              <a:off x="480509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22" name="pl2722"/>
            <p:cNvSpPr/>
            <p:nvPr/>
          </p:nvSpPr>
          <p:spPr>
            <a:xfrm>
              <a:off x="3908245"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723" name="pl2723"/>
            <p:cNvSpPr/>
            <p:nvPr/>
          </p:nvSpPr>
          <p:spPr>
            <a:xfrm>
              <a:off x="3908245" y="511820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40651" cap="flat">
              <a:solidFill>
                <a:srgbClr val="BEBEBE">
                  <a:alpha val="69803"/>
                </a:srgbClr>
              </a:solidFill>
              <a:prstDash val="solid"/>
              <a:round/>
            </a:ln>
          </p:spPr>
          <p:txBody>
            <a:bodyPr/>
            <a:lstStyle/>
            <a:p/>
          </p:txBody>
        </p:sp>
        <p:sp>
          <p:nvSpPr>
            <p:cNvPr id="2724" name="pl2724"/>
            <p:cNvSpPr/>
            <p:nvPr/>
          </p:nvSpPr>
          <p:spPr>
            <a:xfrm>
              <a:off x="3908245" y="513157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725" name="pl2725"/>
            <p:cNvSpPr/>
            <p:nvPr/>
          </p:nvSpPr>
          <p:spPr>
            <a:xfrm>
              <a:off x="3908245" y="5111522"/>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726" name="pl2726"/>
            <p:cNvSpPr/>
            <p:nvPr/>
          </p:nvSpPr>
          <p:spPr>
            <a:xfrm>
              <a:off x="3908245" y="511152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727" name="pl2727"/>
            <p:cNvSpPr/>
            <p:nvPr/>
          </p:nvSpPr>
          <p:spPr>
            <a:xfrm>
              <a:off x="3908245" y="5064737"/>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728" name="pl2728"/>
            <p:cNvSpPr/>
            <p:nvPr/>
          </p:nvSpPr>
          <p:spPr>
            <a:xfrm>
              <a:off x="3908245" y="504468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729" name="pl2729"/>
            <p:cNvSpPr/>
            <p:nvPr/>
          </p:nvSpPr>
          <p:spPr>
            <a:xfrm>
              <a:off x="3908245" y="513157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2730" name="pl2730"/>
            <p:cNvSpPr/>
            <p:nvPr/>
          </p:nvSpPr>
          <p:spPr>
            <a:xfrm>
              <a:off x="3908245" y="509147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2731" name="pl2731"/>
            <p:cNvSpPr/>
            <p:nvPr/>
          </p:nvSpPr>
          <p:spPr>
            <a:xfrm>
              <a:off x="3908245" y="513157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732" name="pl2732"/>
            <p:cNvSpPr/>
            <p:nvPr/>
          </p:nvSpPr>
          <p:spPr>
            <a:xfrm>
              <a:off x="390824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33" name="pl2733"/>
            <p:cNvSpPr/>
            <p:nvPr/>
          </p:nvSpPr>
          <p:spPr>
            <a:xfrm>
              <a:off x="3908245" y="511820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34" name="pl2734"/>
            <p:cNvSpPr/>
            <p:nvPr/>
          </p:nvSpPr>
          <p:spPr>
            <a:xfrm>
              <a:off x="3908245" y="511820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735" name="pl2735"/>
            <p:cNvSpPr/>
            <p:nvPr/>
          </p:nvSpPr>
          <p:spPr>
            <a:xfrm>
              <a:off x="3908245" y="510483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2736" name="pl2736"/>
            <p:cNvSpPr/>
            <p:nvPr/>
          </p:nvSpPr>
          <p:spPr>
            <a:xfrm>
              <a:off x="3908245" y="5098155"/>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2737" name="pl2737"/>
            <p:cNvSpPr/>
            <p:nvPr/>
          </p:nvSpPr>
          <p:spPr>
            <a:xfrm>
              <a:off x="3908245" y="511820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38" name="pl2738"/>
            <p:cNvSpPr/>
            <p:nvPr/>
          </p:nvSpPr>
          <p:spPr>
            <a:xfrm>
              <a:off x="3908245" y="510483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2739" name="pl2739"/>
            <p:cNvSpPr/>
            <p:nvPr/>
          </p:nvSpPr>
          <p:spPr>
            <a:xfrm>
              <a:off x="3908245" y="513157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40" name="pl2740"/>
            <p:cNvSpPr/>
            <p:nvPr/>
          </p:nvSpPr>
          <p:spPr>
            <a:xfrm>
              <a:off x="3908245"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41" name="pl2741"/>
            <p:cNvSpPr/>
            <p:nvPr/>
          </p:nvSpPr>
          <p:spPr>
            <a:xfrm>
              <a:off x="3908245" y="5078104"/>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2742" name="pl2742"/>
            <p:cNvSpPr/>
            <p:nvPr/>
          </p:nvSpPr>
          <p:spPr>
            <a:xfrm>
              <a:off x="3908245" y="51182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43" name="pl2743"/>
            <p:cNvSpPr/>
            <p:nvPr/>
          </p:nvSpPr>
          <p:spPr>
            <a:xfrm>
              <a:off x="3908245" y="509147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44" name="pl2744"/>
            <p:cNvSpPr/>
            <p:nvPr/>
          </p:nvSpPr>
          <p:spPr>
            <a:xfrm>
              <a:off x="390824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45" name="pl2745"/>
            <p:cNvSpPr/>
            <p:nvPr/>
          </p:nvSpPr>
          <p:spPr>
            <a:xfrm>
              <a:off x="390824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46" name="pl2746"/>
            <p:cNvSpPr/>
            <p:nvPr/>
          </p:nvSpPr>
          <p:spPr>
            <a:xfrm>
              <a:off x="3908245" y="5098155"/>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747" name="pl2747"/>
            <p:cNvSpPr/>
            <p:nvPr/>
          </p:nvSpPr>
          <p:spPr>
            <a:xfrm>
              <a:off x="3908245" y="509147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2748" name="pl2748"/>
            <p:cNvSpPr/>
            <p:nvPr/>
          </p:nvSpPr>
          <p:spPr>
            <a:xfrm>
              <a:off x="3908245"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49" name="pl2749"/>
            <p:cNvSpPr/>
            <p:nvPr/>
          </p:nvSpPr>
          <p:spPr>
            <a:xfrm>
              <a:off x="3908245" y="511820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2750" name="pl2750"/>
            <p:cNvSpPr/>
            <p:nvPr/>
          </p:nvSpPr>
          <p:spPr>
            <a:xfrm>
              <a:off x="3908245" y="5124889"/>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2751" name="pl2751"/>
            <p:cNvSpPr/>
            <p:nvPr/>
          </p:nvSpPr>
          <p:spPr>
            <a:xfrm>
              <a:off x="3908245" y="508478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2752" name="pl2752"/>
            <p:cNvSpPr/>
            <p:nvPr/>
          </p:nvSpPr>
          <p:spPr>
            <a:xfrm>
              <a:off x="3908245" y="5111522"/>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2753" name="pl2753"/>
            <p:cNvSpPr/>
            <p:nvPr/>
          </p:nvSpPr>
          <p:spPr>
            <a:xfrm>
              <a:off x="3908245" y="5111522"/>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754" name="pl2754"/>
            <p:cNvSpPr/>
            <p:nvPr/>
          </p:nvSpPr>
          <p:spPr>
            <a:xfrm>
              <a:off x="390824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55" name="pl2755"/>
            <p:cNvSpPr/>
            <p:nvPr/>
          </p:nvSpPr>
          <p:spPr>
            <a:xfrm>
              <a:off x="3908245" y="5124889"/>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2756" name="pl2756"/>
            <p:cNvSpPr/>
            <p:nvPr/>
          </p:nvSpPr>
          <p:spPr>
            <a:xfrm>
              <a:off x="390824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57" name="pl2757"/>
            <p:cNvSpPr/>
            <p:nvPr/>
          </p:nvSpPr>
          <p:spPr>
            <a:xfrm>
              <a:off x="3908245" y="5078104"/>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2758" name="pl2758"/>
            <p:cNvSpPr/>
            <p:nvPr/>
          </p:nvSpPr>
          <p:spPr>
            <a:xfrm>
              <a:off x="3908245" y="510483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2759" name="pl2759"/>
            <p:cNvSpPr/>
            <p:nvPr/>
          </p:nvSpPr>
          <p:spPr>
            <a:xfrm>
              <a:off x="3908245" y="510483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760" name="pl2760"/>
            <p:cNvSpPr/>
            <p:nvPr/>
          </p:nvSpPr>
          <p:spPr>
            <a:xfrm>
              <a:off x="3908245" y="511820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2761" name="pl2761"/>
            <p:cNvSpPr/>
            <p:nvPr/>
          </p:nvSpPr>
          <p:spPr>
            <a:xfrm>
              <a:off x="390824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62" name="pl2762"/>
            <p:cNvSpPr/>
            <p:nvPr/>
          </p:nvSpPr>
          <p:spPr>
            <a:xfrm>
              <a:off x="3908245" y="510483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2763" name="pl2763"/>
            <p:cNvSpPr/>
            <p:nvPr/>
          </p:nvSpPr>
          <p:spPr>
            <a:xfrm>
              <a:off x="3908245" y="4971167"/>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2764" name="pl2764"/>
            <p:cNvSpPr/>
            <p:nvPr/>
          </p:nvSpPr>
          <p:spPr>
            <a:xfrm>
              <a:off x="3908245" y="510483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65" name="pl2765"/>
            <p:cNvSpPr/>
            <p:nvPr/>
          </p:nvSpPr>
          <p:spPr>
            <a:xfrm>
              <a:off x="390824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66" name="pl2766"/>
            <p:cNvSpPr/>
            <p:nvPr/>
          </p:nvSpPr>
          <p:spPr>
            <a:xfrm>
              <a:off x="3908245" y="509147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2767" name="pl2767"/>
            <p:cNvSpPr/>
            <p:nvPr/>
          </p:nvSpPr>
          <p:spPr>
            <a:xfrm>
              <a:off x="390824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68" name="pl2768"/>
            <p:cNvSpPr/>
            <p:nvPr/>
          </p:nvSpPr>
          <p:spPr>
            <a:xfrm>
              <a:off x="3908245" y="5064737"/>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2769" name="pl2769"/>
            <p:cNvSpPr/>
            <p:nvPr/>
          </p:nvSpPr>
          <p:spPr>
            <a:xfrm>
              <a:off x="3908245"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70" name="pl2770"/>
            <p:cNvSpPr/>
            <p:nvPr/>
          </p:nvSpPr>
          <p:spPr>
            <a:xfrm>
              <a:off x="3908245" y="5124889"/>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2771" name="pl2771"/>
            <p:cNvSpPr/>
            <p:nvPr/>
          </p:nvSpPr>
          <p:spPr>
            <a:xfrm>
              <a:off x="3908245" y="5111522"/>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2772" name="pl2772"/>
            <p:cNvSpPr/>
            <p:nvPr/>
          </p:nvSpPr>
          <p:spPr>
            <a:xfrm>
              <a:off x="3908245" y="513157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773" name="pl2773"/>
            <p:cNvSpPr/>
            <p:nvPr/>
          </p:nvSpPr>
          <p:spPr>
            <a:xfrm>
              <a:off x="3908245" y="510483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2774" name="pl2774"/>
            <p:cNvSpPr/>
            <p:nvPr/>
          </p:nvSpPr>
          <p:spPr>
            <a:xfrm>
              <a:off x="3908245" y="5124889"/>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2775" name="pl2775"/>
            <p:cNvSpPr/>
            <p:nvPr/>
          </p:nvSpPr>
          <p:spPr>
            <a:xfrm>
              <a:off x="3908245" y="511820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2776" name="pl2776"/>
            <p:cNvSpPr/>
            <p:nvPr/>
          </p:nvSpPr>
          <p:spPr>
            <a:xfrm>
              <a:off x="3908245" y="509147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2777" name="pl2777"/>
            <p:cNvSpPr/>
            <p:nvPr/>
          </p:nvSpPr>
          <p:spPr>
            <a:xfrm>
              <a:off x="3908245" y="510483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2778" name="pl2778"/>
            <p:cNvSpPr/>
            <p:nvPr/>
          </p:nvSpPr>
          <p:spPr>
            <a:xfrm>
              <a:off x="3908245" y="5124889"/>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779" name="pl2779"/>
            <p:cNvSpPr/>
            <p:nvPr/>
          </p:nvSpPr>
          <p:spPr>
            <a:xfrm>
              <a:off x="3908245" y="5124889"/>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2780" name="pl2780"/>
            <p:cNvSpPr/>
            <p:nvPr/>
          </p:nvSpPr>
          <p:spPr>
            <a:xfrm>
              <a:off x="3908245" y="5111522"/>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2781" name="pl2781"/>
            <p:cNvSpPr/>
            <p:nvPr/>
          </p:nvSpPr>
          <p:spPr>
            <a:xfrm>
              <a:off x="3908245" y="5124889"/>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782" name="pl2782"/>
            <p:cNvSpPr/>
            <p:nvPr/>
          </p:nvSpPr>
          <p:spPr>
            <a:xfrm>
              <a:off x="3908245" y="510483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783" name="pl2783"/>
            <p:cNvSpPr/>
            <p:nvPr/>
          </p:nvSpPr>
          <p:spPr>
            <a:xfrm>
              <a:off x="3908245" y="5111522"/>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784" name="pl2784"/>
            <p:cNvSpPr/>
            <p:nvPr/>
          </p:nvSpPr>
          <p:spPr>
            <a:xfrm>
              <a:off x="3908245" y="509147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2785" name="pl2785"/>
            <p:cNvSpPr/>
            <p:nvPr/>
          </p:nvSpPr>
          <p:spPr>
            <a:xfrm>
              <a:off x="3908245"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786" name="pl2786"/>
            <p:cNvSpPr/>
            <p:nvPr/>
          </p:nvSpPr>
          <p:spPr>
            <a:xfrm>
              <a:off x="3908245" y="511820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40651" cap="flat">
              <a:solidFill>
                <a:srgbClr val="000000">
                  <a:alpha val="100000"/>
                </a:srgbClr>
              </a:solidFill>
              <a:prstDash val="solid"/>
              <a:round/>
            </a:ln>
          </p:spPr>
          <p:txBody>
            <a:bodyPr/>
            <a:lstStyle/>
            <a:p/>
          </p:txBody>
        </p:sp>
        <p:sp>
          <p:nvSpPr>
            <p:cNvPr id="2787" name="pl2787"/>
            <p:cNvSpPr/>
            <p:nvPr/>
          </p:nvSpPr>
          <p:spPr>
            <a:xfrm>
              <a:off x="3908245" y="511820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F663E2">
                  <a:alpha val="100000"/>
                </a:srgbClr>
              </a:solidFill>
              <a:prstDash val="solid"/>
              <a:round/>
            </a:ln>
          </p:spPr>
          <p:txBody>
            <a:bodyPr/>
            <a:lstStyle/>
            <a:p/>
          </p:txBody>
        </p:sp>
        <p:sp>
          <p:nvSpPr>
            <p:cNvPr id="2788" name="pl2788"/>
            <p:cNvSpPr/>
            <p:nvPr/>
          </p:nvSpPr>
          <p:spPr>
            <a:xfrm>
              <a:off x="3863402" y="513825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789" name="tx2789"/>
            <p:cNvSpPr/>
            <p:nvPr/>
          </p:nvSpPr>
          <p:spPr>
            <a:xfrm>
              <a:off x="3878100" y="495355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790" name="tx2790"/>
            <p:cNvSpPr/>
            <p:nvPr/>
          </p:nvSpPr>
          <p:spPr>
            <a:xfrm>
              <a:off x="4057469" y="496161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791" name="tx2791"/>
            <p:cNvSpPr/>
            <p:nvPr/>
          </p:nvSpPr>
          <p:spPr>
            <a:xfrm>
              <a:off x="4236838" y="496829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792" name="tx2792"/>
            <p:cNvSpPr/>
            <p:nvPr/>
          </p:nvSpPr>
          <p:spPr>
            <a:xfrm>
              <a:off x="4416207"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93" name="tx2793"/>
            <p:cNvSpPr/>
            <p:nvPr/>
          </p:nvSpPr>
          <p:spPr>
            <a:xfrm>
              <a:off x="4595577"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94" name="tx2794"/>
            <p:cNvSpPr/>
            <p:nvPr/>
          </p:nvSpPr>
          <p:spPr>
            <a:xfrm>
              <a:off x="4774946"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95" name="rc2795"/>
            <p:cNvSpPr/>
            <p:nvPr/>
          </p:nvSpPr>
          <p:spPr>
            <a:xfrm>
              <a:off x="3863402" y="5439416"/>
              <a:ext cx="986530" cy="367596"/>
            </a:xfrm>
            <a:prstGeom prst="rect">
              <a:avLst/>
            </a:prstGeom>
            <a:solidFill>
              <a:srgbClr val="EBEBEB">
                <a:alpha val="100000"/>
              </a:srgbClr>
            </a:solidFill>
          </p:spPr>
          <p:txBody>
            <a:bodyPr/>
            <a:lstStyle/>
            <a:p/>
          </p:txBody>
        </p:sp>
        <p:sp>
          <p:nvSpPr>
            <p:cNvPr id="2796" name="pl2796"/>
            <p:cNvSpPr/>
            <p:nvPr/>
          </p:nvSpPr>
          <p:spPr>
            <a:xfrm>
              <a:off x="3863402" y="570675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97" name="pl2797"/>
            <p:cNvSpPr/>
            <p:nvPr/>
          </p:nvSpPr>
          <p:spPr>
            <a:xfrm>
              <a:off x="3863402" y="553967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98" name="pl2798"/>
            <p:cNvSpPr/>
            <p:nvPr/>
          </p:nvSpPr>
          <p:spPr>
            <a:xfrm>
              <a:off x="399792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99" name="pl2799"/>
            <p:cNvSpPr/>
            <p:nvPr/>
          </p:nvSpPr>
          <p:spPr>
            <a:xfrm>
              <a:off x="417729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00" name="pl2800"/>
            <p:cNvSpPr/>
            <p:nvPr/>
          </p:nvSpPr>
          <p:spPr>
            <a:xfrm>
              <a:off x="435666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01" name="pl2801"/>
            <p:cNvSpPr/>
            <p:nvPr/>
          </p:nvSpPr>
          <p:spPr>
            <a:xfrm>
              <a:off x="453603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02" name="pl2802"/>
            <p:cNvSpPr/>
            <p:nvPr/>
          </p:nvSpPr>
          <p:spPr>
            <a:xfrm>
              <a:off x="4715406"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03" name="pl2803"/>
            <p:cNvSpPr/>
            <p:nvPr/>
          </p:nvSpPr>
          <p:spPr>
            <a:xfrm>
              <a:off x="3863402" y="579030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04" name="pl2804"/>
            <p:cNvSpPr/>
            <p:nvPr/>
          </p:nvSpPr>
          <p:spPr>
            <a:xfrm>
              <a:off x="3863402" y="56232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05" name="pl2805"/>
            <p:cNvSpPr/>
            <p:nvPr/>
          </p:nvSpPr>
          <p:spPr>
            <a:xfrm>
              <a:off x="3863402" y="545612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06" name="pl2806"/>
            <p:cNvSpPr/>
            <p:nvPr/>
          </p:nvSpPr>
          <p:spPr>
            <a:xfrm>
              <a:off x="390824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07" name="pl2807"/>
            <p:cNvSpPr/>
            <p:nvPr/>
          </p:nvSpPr>
          <p:spPr>
            <a:xfrm>
              <a:off x="408761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08" name="pl2808"/>
            <p:cNvSpPr/>
            <p:nvPr/>
          </p:nvSpPr>
          <p:spPr>
            <a:xfrm>
              <a:off x="426698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09" name="pl2809"/>
            <p:cNvSpPr/>
            <p:nvPr/>
          </p:nvSpPr>
          <p:spPr>
            <a:xfrm>
              <a:off x="444635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10" name="pl2810"/>
            <p:cNvSpPr/>
            <p:nvPr/>
          </p:nvSpPr>
          <p:spPr>
            <a:xfrm>
              <a:off x="4625721"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11" name="pl2811"/>
            <p:cNvSpPr/>
            <p:nvPr/>
          </p:nvSpPr>
          <p:spPr>
            <a:xfrm>
              <a:off x="4805091"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12" name="pl2812"/>
            <p:cNvSpPr/>
            <p:nvPr/>
          </p:nvSpPr>
          <p:spPr>
            <a:xfrm>
              <a:off x="3908245" y="577025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813" name="pl2813"/>
            <p:cNvSpPr/>
            <p:nvPr/>
          </p:nvSpPr>
          <p:spPr>
            <a:xfrm>
              <a:off x="3908245" y="5763570"/>
              <a:ext cx="896845" cy="6683"/>
            </a:xfrm>
            <a:custGeom>
              <a:avLst/>
              <a:pathLst>
                <a:path w="896845" h="6683">
                  <a:moveTo>
                    <a:pt x="0" y="6683"/>
                  </a:moveTo>
                  <a:lnTo>
                    <a:pt x="179369" y="6683"/>
                  </a:lnTo>
                  <a:lnTo>
                    <a:pt x="358738" y="0"/>
                  </a:lnTo>
                  <a:lnTo>
                    <a:pt x="538107" y="6683"/>
                  </a:lnTo>
                  <a:lnTo>
                    <a:pt x="717476" y="0"/>
                  </a:lnTo>
                  <a:lnTo>
                    <a:pt x="896845" y="0"/>
                  </a:lnTo>
                </a:path>
              </a:pathLst>
            </a:custGeom>
            <a:ln w="40651" cap="flat">
              <a:solidFill>
                <a:srgbClr val="BEBEBE">
                  <a:alpha val="69803"/>
                </a:srgbClr>
              </a:solidFill>
              <a:prstDash val="solid"/>
              <a:round/>
            </a:ln>
          </p:spPr>
          <p:txBody>
            <a:bodyPr/>
            <a:lstStyle/>
            <a:p/>
          </p:txBody>
        </p:sp>
        <p:sp>
          <p:nvSpPr>
            <p:cNvPr id="2814" name="pl2814"/>
            <p:cNvSpPr/>
            <p:nvPr/>
          </p:nvSpPr>
          <p:spPr>
            <a:xfrm>
              <a:off x="3908245" y="5783621"/>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815" name="pl2815"/>
            <p:cNvSpPr/>
            <p:nvPr/>
          </p:nvSpPr>
          <p:spPr>
            <a:xfrm>
              <a:off x="3908245" y="5763570"/>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816" name="pl2816"/>
            <p:cNvSpPr/>
            <p:nvPr/>
          </p:nvSpPr>
          <p:spPr>
            <a:xfrm>
              <a:off x="3908245" y="576357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817" name="pl2817"/>
            <p:cNvSpPr/>
            <p:nvPr/>
          </p:nvSpPr>
          <p:spPr>
            <a:xfrm>
              <a:off x="3908245" y="5716785"/>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818" name="pl2818"/>
            <p:cNvSpPr/>
            <p:nvPr/>
          </p:nvSpPr>
          <p:spPr>
            <a:xfrm>
              <a:off x="3908245" y="5696734"/>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819" name="pl2819"/>
            <p:cNvSpPr/>
            <p:nvPr/>
          </p:nvSpPr>
          <p:spPr>
            <a:xfrm>
              <a:off x="3908245" y="5783621"/>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2820" name="pl2820"/>
            <p:cNvSpPr/>
            <p:nvPr/>
          </p:nvSpPr>
          <p:spPr>
            <a:xfrm>
              <a:off x="3908245" y="5743519"/>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2821" name="pl2821"/>
            <p:cNvSpPr/>
            <p:nvPr/>
          </p:nvSpPr>
          <p:spPr>
            <a:xfrm>
              <a:off x="3908245" y="5783621"/>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822" name="pl2822"/>
            <p:cNvSpPr/>
            <p:nvPr/>
          </p:nvSpPr>
          <p:spPr>
            <a:xfrm>
              <a:off x="390824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23" name="pl2823"/>
            <p:cNvSpPr/>
            <p:nvPr/>
          </p:nvSpPr>
          <p:spPr>
            <a:xfrm>
              <a:off x="3908245" y="5770253"/>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24" name="pl2824"/>
            <p:cNvSpPr/>
            <p:nvPr/>
          </p:nvSpPr>
          <p:spPr>
            <a:xfrm>
              <a:off x="3908245" y="5770253"/>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825" name="pl2825"/>
            <p:cNvSpPr/>
            <p:nvPr/>
          </p:nvSpPr>
          <p:spPr>
            <a:xfrm>
              <a:off x="3908245" y="5756886"/>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2826" name="pl2826"/>
            <p:cNvSpPr/>
            <p:nvPr/>
          </p:nvSpPr>
          <p:spPr>
            <a:xfrm>
              <a:off x="3908245" y="5750203"/>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2827" name="pl2827"/>
            <p:cNvSpPr/>
            <p:nvPr/>
          </p:nvSpPr>
          <p:spPr>
            <a:xfrm>
              <a:off x="3908245" y="5770253"/>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28" name="pl2828"/>
            <p:cNvSpPr/>
            <p:nvPr/>
          </p:nvSpPr>
          <p:spPr>
            <a:xfrm>
              <a:off x="3908245" y="5756886"/>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2829" name="pl2829"/>
            <p:cNvSpPr/>
            <p:nvPr/>
          </p:nvSpPr>
          <p:spPr>
            <a:xfrm>
              <a:off x="3908245" y="5783621"/>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30" name="pl2830"/>
            <p:cNvSpPr/>
            <p:nvPr/>
          </p:nvSpPr>
          <p:spPr>
            <a:xfrm>
              <a:off x="3908245" y="57836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31" name="pl2831"/>
            <p:cNvSpPr/>
            <p:nvPr/>
          </p:nvSpPr>
          <p:spPr>
            <a:xfrm>
              <a:off x="3908245" y="573015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2832" name="pl2832"/>
            <p:cNvSpPr/>
            <p:nvPr/>
          </p:nvSpPr>
          <p:spPr>
            <a:xfrm>
              <a:off x="3908245" y="57702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33" name="pl2833"/>
            <p:cNvSpPr/>
            <p:nvPr/>
          </p:nvSpPr>
          <p:spPr>
            <a:xfrm>
              <a:off x="3908245" y="574351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34" name="pl2834"/>
            <p:cNvSpPr/>
            <p:nvPr/>
          </p:nvSpPr>
          <p:spPr>
            <a:xfrm>
              <a:off x="390824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35" name="pl2835"/>
            <p:cNvSpPr/>
            <p:nvPr/>
          </p:nvSpPr>
          <p:spPr>
            <a:xfrm>
              <a:off x="390824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36" name="pl2836"/>
            <p:cNvSpPr/>
            <p:nvPr/>
          </p:nvSpPr>
          <p:spPr>
            <a:xfrm>
              <a:off x="3908245" y="5750203"/>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837" name="pl2837"/>
            <p:cNvSpPr/>
            <p:nvPr/>
          </p:nvSpPr>
          <p:spPr>
            <a:xfrm>
              <a:off x="3908245" y="574351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2838" name="pl2838"/>
            <p:cNvSpPr/>
            <p:nvPr/>
          </p:nvSpPr>
          <p:spPr>
            <a:xfrm>
              <a:off x="3908245" y="57836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39" name="pl2839"/>
            <p:cNvSpPr/>
            <p:nvPr/>
          </p:nvSpPr>
          <p:spPr>
            <a:xfrm>
              <a:off x="3908245" y="5770253"/>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2840" name="pl2840"/>
            <p:cNvSpPr/>
            <p:nvPr/>
          </p:nvSpPr>
          <p:spPr>
            <a:xfrm>
              <a:off x="3908245" y="5776937"/>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2841" name="pl2841"/>
            <p:cNvSpPr/>
            <p:nvPr/>
          </p:nvSpPr>
          <p:spPr>
            <a:xfrm>
              <a:off x="3908245" y="5736836"/>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2842" name="pl2842"/>
            <p:cNvSpPr/>
            <p:nvPr/>
          </p:nvSpPr>
          <p:spPr>
            <a:xfrm>
              <a:off x="3908245" y="5763570"/>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2843" name="pl2843"/>
            <p:cNvSpPr/>
            <p:nvPr/>
          </p:nvSpPr>
          <p:spPr>
            <a:xfrm>
              <a:off x="3908245" y="5763570"/>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844" name="pl2844"/>
            <p:cNvSpPr/>
            <p:nvPr/>
          </p:nvSpPr>
          <p:spPr>
            <a:xfrm>
              <a:off x="390824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45" name="pl2845"/>
            <p:cNvSpPr/>
            <p:nvPr/>
          </p:nvSpPr>
          <p:spPr>
            <a:xfrm>
              <a:off x="3908245" y="5776937"/>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2846" name="pl2846"/>
            <p:cNvSpPr/>
            <p:nvPr/>
          </p:nvSpPr>
          <p:spPr>
            <a:xfrm>
              <a:off x="390824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47" name="pl2847"/>
            <p:cNvSpPr/>
            <p:nvPr/>
          </p:nvSpPr>
          <p:spPr>
            <a:xfrm>
              <a:off x="3908245" y="5730152"/>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2848" name="pl2848"/>
            <p:cNvSpPr/>
            <p:nvPr/>
          </p:nvSpPr>
          <p:spPr>
            <a:xfrm>
              <a:off x="3908245" y="5756886"/>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2849" name="pl2849"/>
            <p:cNvSpPr/>
            <p:nvPr/>
          </p:nvSpPr>
          <p:spPr>
            <a:xfrm>
              <a:off x="3908245" y="5756886"/>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850" name="pl2850"/>
            <p:cNvSpPr/>
            <p:nvPr/>
          </p:nvSpPr>
          <p:spPr>
            <a:xfrm>
              <a:off x="3908245" y="5770253"/>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2851" name="pl2851"/>
            <p:cNvSpPr/>
            <p:nvPr/>
          </p:nvSpPr>
          <p:spPr>
            <a:xfrm>
              <a:off x="390824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52" name="pl2852"/>
            <p:cNvSpPr/>
            <p:nvPr/>
          </p:nvSpPr>
          <p:spPr>
            <a:xfrm>
              <a:off x="3908245" y="5756886"/>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2853" name="pl2853"/>
            <p:cNvSpPr/>
            <p:nvPr/>
          </p:nvSpPr>
          <p:spPr>
            <a:xfrm>
              <a:off x="3908245" y="5623215"/>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2854" name="pl2854"/>
            <p:cNvSpPr/>
            <p:nvPr/>
          </p:nvSpPr>
          <p:spPr>
            <a:xfrm>
              <a:off x="3908245" y="5756886"/>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55" name="pl2855"/>
            <p:cNvSpPr/>
            <p:nvPr/>
          </p:nvSpPr>
          <p:spPr>
            <a:xfrm>
              <a:off x="390824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56" name="pl2856"/>
            <p:cNvSpPr/>
            <p:nvPr/>
          </p:nvSpPr>
          <p:spPr>
            <a:xfrm>
              <a:off x="3908245" y="5743519"/>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2857" name="pl2857"/>
            <p:cNvSpPr/>
            <p:nvPr/>
          </p:nvSpPr>
          <p:spPr>
            <a:xfrm>
              <a:off x="390824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58" name="pl2858"/>
            <p:cNvSpPr/>
            <p:nvPr/>
          </p:nvSpPr>
          <p:spPr>
            <a:xfrm>
              <a:off x="3908245" y="5716785"/>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2859" name="pl2859"/>
            <p:cNvSpPr/>
            <p:nvPr/>
          </p:nvSpPr>
          <p:spPr>
            <a:xfrm>
              <a:off x="3908245"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60" name="pl2860"/>
            <p:cNvSpPr/>
            <p:nvPr/>
          </p:nvSpPr>
          <p:spPr>
            <a:xfrm>
              <a:off x="3908245" y="5776937"/>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2861" name="pl2861"/>
            <p:cNvSpPr/>
            <p:nvPr/>
          </p:nvSpPr>
          <p:spPr>
            <a:xfrm>
              <a:off x="3908245" y="5763570"/>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2862" name="pl2862"/>
            <p:cNvSpPr/>
            <p:nvPr/>
          </p:nvSpPr>
          <p:spPr>
            <a:xfrm>
              <a:off x="3908245" y="5783621"/>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863" name="pl2863"/>
            <p:cNvSpPr/>
            <p:nvPr/>
          </p:nvSpPr>
          <p:spPr>
            <a:xfrm>
              <a:off x="3908245" y="5756886"/>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2864" name="pl2864"/>
            <p:cNvSpPr/>
            <p:nvPr/>
          </p:nvSpPr>
          <p:spPr>
            <a:xfrm>
              <a:off x="3908245" y="5776937"/>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2865" name="pl2865"/>
            <p:cNvSpPr/>
            <p:nvPr/>
          </p:nvSpPr>
          <p:spPr>
            <a:xfrm>
              <a:off x="3908245" y="5770253"/>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2866" name="pl2866"/>
            <p:cNvSpPr/>
            <p:nvPr/>
          </p:nvSpPr>
          <p:spPr>
            <a:xfrm>
              <a:off x="3908245" y="5743519"/>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2867" name="pl2867"/>
            <p:cNvSpPr/>
            <p:nvPr/>
          </p:nvSpPr>
          <p:spPr>
            <a:xfrm>
              <a:off x="3908245" y="5756886"/>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2868" name="pl2868"/>
            <p:cNvSpPr/>
            <p:nvPr/>
          </p:nvSpPr>
          <p:spPr>
            <a:xfrm>
              <a:off x="3908245" y="5776937"/>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869" name="pl2869"/>
            <p:cNvSpPr/>
            <p:nvPr/>
          </p:nvSpPr>
          <p:spPr>
            <a:xfrm>
              <a:off x="3908245" y="577693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2870" name="pl2870"/>
            <p:cNvSpPr/>
            <p:nvPr/>
          </p:nvSpPr>
          <p:spPr>
            <a:xfrm>
              <a:off x="3908245" y="5763570"/>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2871" name="pl2871"/>
            <p:cNvSpPr/>
            <p:nvPr/>
          </p:nvSpPr>
          <p:spPr>
            <a:xfrm>
              <a:off x="3908245" y="577693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872" name="pl2872"/>
            <p:cNvSpPr/>
            <p:nvPr/>
          </p:nvSpPr>
          <p:spPr>
            <a:xfrm>
              <a:off x="3908245" y="575688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873" name="pl2873"/>
            <p:cNvSpPr/>
            <p:nvPr/>
          </p:nvSpPr>
          <p:spPr>
            <a:xfrm>
              <a:off x="3908245" y="5763570"/>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874" name="pl2874"/>
            <p:cNvSpPr/>
            <p:nvPr/>
          </p:nvSpPr>
          <p:spPr>
            <a:xfrm>
              <a:off x="3908245" y="574351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2875" name="pl2875"/>
            <p:cNvSpPr/>
            <p:nvPr/>
          </p:nvSpPr>
          <p:spPr>
            <a:xfrm>
              <a:off x="3908245" y="577025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876" name="pl2876"/>
            <p:cNvSpPr/>
            <p:nvPr/>
          </p:nvSpPr>
          <p:spPr>
            <a:xfrm>
              <a:off x="3908245" y="5763570"/>
              <a:ext cx="896845" cy="6683"/>
            </a:xfrm>
            <a:custGeom>
              <a:avLst/>
              <a:pathLst>
                <a:path w="896845" h="6683">
                  <a:moveTo>
                    <a:pt x="0" y="6683"/>
                  </a:moveTo>
                  <a:lnTo>
                    <a:pt x="179369" y="6683"/>
                  </a:lnTo>
                  <a:lnTo>
                    <a:pt x="358738" y="0"/>
                  </a:lnTo>
                  <a:lnTo>
                    <a:pt x="538107" y="6683"/>
                  </a:lnTo>
                  <a:lnTo>
                    <a:pt x="717476" y="0"/>
                  </a:lnTo>
                  <a:lnTo>
                    <a:pt x="896845" y="0"/>
                  </a:lnTo>
                </a:path>
              </a:pathLst>
            </a:custGeom>
            <a:ln w="40651" cap="flat">
              <a:solidFill>
                <a:srgbClr val="000000">
                  <a:alpha val="100000"/>
                </a:srgbClr>
              </a:solidFill>
              <a:prstDash val="solid"/>
              <a:round/>
            </a:ln>
          </p:spPr>
          <p:txBody>
            <a:bodyPr/>
            <a:lstStyle/>
            <a:p/>
          </p:txBody>
        </p:sp>
        <p:sp>
          <p:nvSpPr>
            <p:cNvPr id="2877" name="pl2877"/>
            <p:cNvSpPr/>
            <p:nvPr/>
          </p:nvSpPr>
          <p:spPr>
            <a:xfrm>
              <a:off x="3908245" y="5763570"/>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FE6E8A">
                  <a:alpha val="100000"/>
                </a:srgbClr>
              </a:solidFill>
              <a:prstDash val="solid"/>
              <a:round/>
            </a:ln>
          </p:spPr>
          <p:txBody>
            <a:bodyPr/>
            <a:lstStyle/>
            <a:p/>
          </p:txBody>
        </p:sp>
        <p:sp>
          <p:nvSpPr>
            <p:cNvPr id="2878" name="pl2878"/>
            <p:cNvSpPr/>
            <p:nvPr/>
          </p:nvSpPr>
          <p:spPr>
            <a:xfrm>
              <a:off x="3863402" y="579030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879" name="tx2879"/>
            <p:cNvSpPr/>
            <p:nvPr/>
          </p:nvSpPr>
          <p:spPr>
            <a:xfrm>
              <a:off x="3878100" y="560560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880" name="tx2880"/>
            <p:cNvSpPr/>
            <p:nvPr/>
          </p:nvSpPr>
          <p:spPr>
            <a:xfrm>
              <a:off x="4057469" y="560560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881" name="tx2881"/>
            <p:cNvSpPr/>
            <p:nvPr/>
          </p:nvSpPr>
          <p:spPr>
            <a:xfrm>
              <a:off x="4236838" y="560061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882" name="tx2882"/>
            <p:cNvSpPr/>
            <p:nvPr/>
          </p:nvSpPr>
          <p:spPr>
            <a:xfrm>
              <a:off x="4416207" y="560560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883" name="tx2883"/>
            <p:cNvSpPr/>
            <p:nvPr/>
          </p:nvSpPr>
          <p:spPr>
            <a:xfrm>
              <a:off x="4595577" y="560061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884" name="tx2884"/>
            <p:cNvSpPr/>
            <p:nvPr/>
          </p:nvSpPr>
          <p:spPr>
            <a:xfrm>
              <a:off x="4774946" y="560061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885" name="rc2885"/>
            <p:cNvSpPr/>
            <p:nvPr/>
          </p:nvSpPr>
          <p:spPr>
            <a:xfrm>
              <a:off x="4919522" y="875080"/>
              <a:ext cx="986530" cy="367596"/>
            </a:xfrm>
            <a:prstGeom prst="rect">
              <a:avLst/>
            </a:prstGeom>
            <a:solidFill>
              <a:srgbClr val="EBEBEB">
                <a:alpha val="100000"/>
              </a:srgbClr>
            </a:solidFill>
          </p:spPr>
          <p:txBody>
            <a:bodyPr/>
            <a:lstStyle/>
            <a:p/>
          </p:txBody>
        </p:sp>
        <p:sp>
          <p:nvSpPr>
            <p:cNvPr id="2886" name="pl2886"/>
            <p:cNvSpPr/>
            <p:nvPr/>
          </p:nvSpPr>
          <p:spPr>
            <a:xfrm>
              <a:off x="4919522" y="11424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887" name="pl2887"/>
            <p:cNvSpPr/>
            <p:nvPr/>
          </p:nvSpPr>
          <p:spPr>
            <a:xfrm>
              <a:off x="4919522" y="97533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888" name="pl2888"/>
            <p:cNvSpPr/>
            <p:nvPr/>
          </p:nvSpPr>
          <p:spPr>
            <a:xfrm>
              <a:off x="505404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89" name="pl2889"/>
            <p:cNvSpPr/>
            <p:nvPr/>
          </p:nvSpPr>
          <p:spPr>
            <a:xfrm>
              <a:off x="523341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90" name="pl2890"/>
            <p:cNvSpPr/>
            <p:nvPr/>
          </p:nvSpPr>
          <p:spPr>
            <a:xfrm>
              <a:off x="541278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91" name="pl2891"/>
            <p:cNvSpPr/>
            <p:nvPr/>
          </p:nvSpPr>
          <p:spPr>
            <a:xfrm>
              <a:off x="559215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92" name="pl2892"/>
            <p:cNvSpPr/>
            <p:nvPr/>
          </p:nvSpPr>
          <p:spPr>
            <a:xfrm>
              <a:off x="5771525"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93" name="pl2893"/>
            <p:cNvSpPr/>
            <p:nvPr/>
          </p:nvSpPr>
          <p:spPr>
            <a:xfrm>
              <a:off x="4919522" y="122596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94" name="pl2894"/>
            <p:cNvSpPr/>
            <p:nvPr/>
          </p:nvSpPr>
          <p:spPr>
            <a:xfrm>
              <a:off x="4919522" y="105887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95" name="pl2895"/>
            <p:cNvSpPr/>
            <p:nvPr/>
          </p:nvSpPr>
          <p:spPr>
            <a:xfrm>
              <a:off x="4919522" y="8917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96" name="pl2896"/>
            <p:cNvSpPr/>
            <p:nvPr/>
          </p:nvSpPr>
          <p:spPr>
            <a:xfrm>
              <a:off x="496436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97" name="pl2897"/>
            <p:cNvSpPr/>
            <p:nvPr/>
          </p:nvSpPr>
          <p:spPr>
            <a:xfrm>
              <a:off x="514373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98" name="pl2898"/>
            <p:cNvSpPr/>
            <p:nvPr/>
          </p:nvSpPr>
          <p:spPr>
            <a:xfrm>
              <a:off x="532310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99" name="pl2899"/>
            <p:cNvSpPr/>
            <p:nvPr/>
          </p:nvSpPr>
          <p:spPr>
            <a:xfrm>
              <a:off x="550247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00" name="pl2900"/>
            <p:cNvSpPr/>
            <p:nvPr/>
          </p:nvSpPr>
          <p:spPr>
            <a:xfrm>
              <a:off x="568184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01" name="pl2901"/>
            <p:cNvSpPr/>
            <p:nvPr/>
          </p:nvSpPr>
          <p:spPr>
            <a:xfrm>
              <a:off x="5861210"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02" name="pl2902"/>
            <p:cNvSpPr/>
            <p:nvPr/>
          </p:nvSpPr>
          <p:spPr>
            <a:xfrm>
              <a:off x="4964364"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903" name="pl2903"/>
            <p:cNvSpPr/>
            <p:nvPr/>
          </p:nvSpPr>
          <p:spPr>
            <a:xfrm>
              <a:off x="4964364" y="1132397"/>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40651" cap="flat">
              <a:solidFill>
                <a:srgbClr val="BEBEBE">
                  <a:alpha val="69803"/>
                </a:srgbClr>
              </a:solidFill>
              <a:prstDash val="solid"/>
              <a:round/>
            </a:ln>
          </p:spPr>
          <p:txBody>
            <a:bodyPr/>
            <a:lstStyle/>
            <a:p/>
          </p:txBody>
        </p:sp>
        <p:sp>
          <p:nvSpPr>
            <p:cNvPr id="2904" name="pl2904"/>
            <p:cNvSpPr/>
            <p:nvPr/>
          </p:nvSpPr>
          <p:spPr>
            <a:xfrm>
              <a:off x="4964364" y="121928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905" name="pl2905"/>
            <p:cNvSpPr/>
            <p:nvPr/>
          </p:nvSpPr>
          <p:spPr>
            <a:xfrm>
              <a:off x="4964364" y="1199233"/>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906" name="pl2906"/>
            <p:cNvSpPr/>
            <p:nvPr/>
          </p:nvSpPr>
          <p:spPr>
            <a:xfrm>
              <a:off x="4964364" y="1199233"/>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907" name="pl2907"/>
            <p:cNvSpPr/>
            <p:nvPr/>
          </p:nvSpPr>
          <p:spPr>
            <a:xfrm>
              <a:off x="4964364" y="1152448"/>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908" name="pl2908"/>
            <p:cNvSpPr/>
            <p:nvPr/>
          </p:nvSpPr>
          <p:spPr>
            <a:xfrm>
              <a:off x="4964364" y="1132397"/>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909" name="pl2909"/>
            <p:cNvSpPr/>
            <p:nvPr/>
          </p:nvSpPr>
          <p:spPr>
            <a:xfrm>
              <a:off x="4964364" y="121928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2910" name="pl2910"/>
            <p:cNvSpPr/>
            <p:nvPr/>
          </p:nvSpPr>
          <p:spPr>
            <a:xfrm>
              <a:off x="4964364" y="1179182"/>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2911" name="pl2911"/>
            <p:cNvSpPr/>
            <p:nvPr/>
          </p:nvSpPr>
          <p:spPr>
            <a:xfrm>
              <a:off x="4964364" y="121928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912" name="pl2912"/>
            <p:cNvSpPr/>
            <p:nvPr/>
          </p:nvSpPr>
          <p:spPr>
            <a:xfrm>
              <a:off x="496436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13" name="pl2913"/>
            <p:cNvSpPr/>
            <p:nvPr/>
          </p:nvSpPr>
          <p:spPr>
            <a:xfrm>
              <a:off x="4964364" y="120591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14" name="pl2914"/>
            <p:cNvSpPr/>
            <p:nvPr/>
          </p:nvSpPr>
          <p:spPr>
            <a:xfrm>
              <a:off x="4964364" y="120591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915" name="pl2915"/>
            <p:cNvSpPr/>
            <p:nvPr/>
          </p:nvSpPr>
          <p:spPr>
            <a:xfrm>
              <a:off x="4964364" y="119255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2916" name="pl2916"/>
            <p:cNvSpPr/>
            <p:nvPr/>
          </p:nvSpPr>
          <p:spPr>
            <a:xfrm>
              <a:off x="4964364" y="1185866"/>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2917" name="pl2917"/>
            <p:cNvSpPr/>
            <p:nvPr/>
          </p:nvSpPr>
          <p:spPr>
            <a:xfrm>
              <a:off x="4964364" y="120591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18" name="pl2918"/>
            <p:cNvSpPr/>
            <p:nvPr/>
          </p:nvSpPr>
          <p:spPr>
            <a:xfrm>
              <a:off x="4964364" y="119255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2919" name="pl2919"/>
            <p:cNvSpPr/>
            <p:nvPr/>
          </p:nvSpPr>
          <p:spPr>
            <a:xfrm>
              <a:off x="4964364" y="121928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20" name="pl2920"/>
            <p:cNvSpPr/>
            <p:nvPr/>
          </p:nvSpPr>
          <p:spPr>
            <a:xfrm>
              <a:off x="4964364"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21" name="pl2921"/>
            <p:cNvSpPr/>
            <p:nvPr/>
          </p:nvSpPr>
          <p:spPr>
            <a:xfrm>
              <a:off x="4964364" y="1165815"/>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2922" name="pl2922"/>
            <p:cNvSpPr/>
            <p:nvPr/>
          </p:nvSpPr>
          <p:spPr>
            <a:xfrm>
              <a:off x="4964364" y="12059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23" name="pl2923"/>
            <p:cNvSpPr/>
            <p:nvPr/>
          </p:nvSpPr>
          <p:spPr>
            <a:xfrm>
              <a:off x="4964364" y="11791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24" name="pl2924"/>
            <p:cNvSpPr/>
            <p:nvPr/>
          </p:nvSpPr>
          <p:spPr>
            <a:xfrm>
              <a:off x="496436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25" name="pl2925"/>
            <p:cNvSpPr/>
            <p:nvPr/>
          </p:nvSpPr>
          <p:spPr>
            <a:xfrm>
              <a:off x="496436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26" name="pl2926"/>
            <p:cNvSpPr/>
            <p:nvPr/>
          </p:nvSpPr>
          <p:spPr>
            <a:xfrm>
              <a:off x="4964364" y="1185866"/>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927" name="pl2927"/>
            <p:cNvSpPr/>
            <p:nvPr/>
          </p:nvSpPr>
          <p:spPr>
            <a:xfrm>
              <a:off x="4964364" y="1179182"/>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2928" name="pl2928"/>
            <p:cNvSpPr/>
            <p:nvPr/>
          </p:nvSpPr>
          <p:spPr>
            <a:xfrm>
              <a:off x="4964364"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29" name="pl2929"/>
            <p:cNvSpPr/>
            <p:nvPr/>
          </p:nvSpPr>
          <p:spPr>
            <a:xfrm>
              <a:off x="4964364" y="120591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2930" name="pl2930"/>
            <p:cNvSpPr/>
            <p:nvPr/>
          </p:nvSpPr>
          <p:spPr>
            <a:xfrm>
              <a:off x="4964364" y="1212600"/>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2931" name="pl2931"/>
            <p:cNvSpPr/>
            <p:nvPr/>
          </p:nvSpPr>
          <p:spPr>
            <a:xfrm>
              <a:off x="4964364" y="117249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2932" name="pl2932"/>
            <p:cNvSpPr/>
            <p:nvPr/>
          </p:nvSpPr>
          <p:spPr>
            <a:xfrm>
              <a:off x="4964364" y="1199233"/>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2933" name="pl2933"/>
            <p:cNvSpPr/>
            <p:nvPr/>
          </p:nvSpPr>
          <p:spPr>
            <a:xfrm>
              <a:off x="4964364" y="1199233"/>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934" name="pl2934"/>
            <p:cNvSpPr/>
            <p:nvPr/>
          </p:nvSpPr>
          <p:spPr>
            <a:xfrm>
              <a:off x="496436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35" name="pl2935"/>
            <p:cNvSpPr/>
            <p:nvPr/>
          </p:nvSpPr>
          <p:spPr>
            <a:xfrm>
              <a:off x="4964364" y="1212600"/>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2936" name="pl2936"/>
            <p:cNvSpPr/>
            <p:nvPr/>
          </p:nvSpPr>
          <p:spPr>
            <a:xfrm>
              <a:off x="496436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37" name="pl2937"/>
            <p:cNvSpPr/>
            <p:nvPr/>
          </p:nvSpPr>
          <p:spPr>
            <a:xfrm>
              <a:off x="4964364" y="1165815"/>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2938" name="pl2938"/>
            <p:cNvSpPr/>
            <p:nvPr/>
          </p:nvSpPr>
          <p:spPr>
            <a:xfrm>
              <a:off x="4964364" y="119255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2939" name="pl2939"/>
            <p:cNvSpPr/>
            <p:nvPr/>
          </p:nvSpPr>
          <p:spPr>
            <a:xfrm>
              <a:off x="4964364" y="119255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940" name="pl2940"/>
            <p:cNvSpPr/>
            <p:nvPr/>
          </p:nvSpPr>
          <p:spPr>
            <a:xfrm>
              <a:off x="4964364" y="120591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2941" name="pl2941"/>
            <p:cNvSpPr/>
            <p:nvPr/>
          </p:nvSpPr>
          <p:spPr>
            <a:xfrm>
              <a:off x="496436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42" name="pl2942"/>
            <p:cNvSpPr/>
            <p:nvPr/>
          </p:nvSpPr>
          <p:spPr>
            <a:xfrm>
              <a:off x="4964364" y="119255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2943" name="pl2943"/>
            <p:cNvSpPr/>
            <p:nvPr/>
          </p:nvSpPr>
          <p:spPr>
            <a:xfrm>
              <a:off x="4964364" y="1058878"/>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2944" name="pl2944"/>
            <p:cNvSpPr/>
            <p:nvPr/>
          </p:nvSpPr>
          <p:spPr>
            <a:xfrm>
              <a:off x="4964364" y="119255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45" name="pl2945"/>
            <p:cNvSpPr/>
            <p:nvPr/>
          </p:nvSpPr>
          <p:spPr>
            <a:xfrm>
              <a:off x="496436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46" name="pl2946"/>
            <p:cNvSpPr/>
            <p:nvPr/>
          </p:nvSpPr>
          <p:spPr>
            <a:xfrm>
              <a:off x="4964364" y="1179182"/>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2947" name="pl2947"/>
            <p:cNvSpPr/>
            <p:nvPr/>
          </p:nvSpPr>
          <p:spPr>
            <a:xfrm>
              <a:off x="496436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48" name="pl2948"/>
            <p:cNvSpPr/>
            <p:nvPr/>
          </p:nvSpPr>
          <p:spPr>
            <a:xfrm>
              <a:off x="4964364" y="1152448"/>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2949" name="pl2949"/>
            <p:cNvSpPr/>
            <p:nvPr/>
          </p:nvSpPr>
          <p:spPr>
            <a:xfrm>
              <a:off x="496436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50" name="pl2950"/>
            <p:cNvSpPr/>
            <p:nvPr/>
          </p:nvSpPr>
          <p:spPr>
            <a:xfrm>
              <a:off x="4964364" y="1212600"/>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2951" name="pl2951"/>
            <p:cNvSpPr/>
            <p:nvPr/>
          </p:nvSpPr>
          <p:spPr>
            <a:xfrm>
              <a:off x="4964364" y="1199233"/>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2952" name="pl2952"/>
            <p:cNvSpPr/>
            <p:nvPr/>
          </p:nvSpPr>
          <p:spPr>
            <a:xfrm>
              <a:off x="4964364" y="121928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2953" name="pl2953"/>
            <p:cNvSpPr/>
            <p:nvPr/>
          </p:nvSpPr>
          <p:spPr>
            <a:xfrm>
              <a:off x="4964364" y="119255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2954" name="pl2954"/>
            <p:cNvSpPr/>
            <p:nvPr/>
          </p:nvSpPr>
          <p:spPr>
            <a:xfrm>
              <a:off x="4964364" y="1212600"/>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2955" name="pl2955"/>
            <p:cNvSpPr/>
            <p:nvPr/>
          </p:nvSpPr>
          <p:spPr>
            <a:xfrm>
              <a:off x="4964364" y="120591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2956" name="pl2956"/>
            <p:cNvSpPr/>
            <p:nvPr/>
          </p:nvSpPr>
          <p:spPr>
            <a:xfrm>
              <a:off x="4964364" y="1179182"/>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2957" name="pl2957"/>
            <p:cNvSpPr/>
            <p:nvPr/>
          </p:nvSpPr>
          <p:spPr>
            <a:xfrm>
              <a:off x="4964364" y="119255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2958" name="pl2958"/>
            <p:cNvSpPr/>
            <p:nvPr/>
          </p:nvSpPr>
          <p:spPr>
            <a:xfrm>
              <a:off x="4964364" y="1212600"/>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959" name="pl2959"/>
            <p:cNvSpPr/>
            <p:nvPr/>
          </p:nvSpPr>
          <p:spPr>
            <a:xfrm>
              <a:off x="4964364" y="1212600"/>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2960" name="pl2960"/>
            <p:cNvSpPr/>
            <p:nvPr/>
          </p:nvSpPr>
          <p:spPr>
            <a:xfrm>
              <a:off x="4964364" y="1199233"/>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2961" name="pl2961"/>
            <p:cNvSpPr/>
            <p:nvPr/>
          </p:nvSpPr>
          <p:spPr>
            <a:xfrm>
              <a:off x="4964364" y="1212600"/>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2962" name="pl2962"/>
            <p:cNvSpPr/>
            <p:nvPr/>
          </p:nvSpPr>
          <p:spPr>
            <a:xfrm>
              <a:off x="4964364" y="119255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963" name="pl2963"/>
            <p:cNvSpPr/>
            <p:nvPr/>
          </p:nvSpPr>
          <p:spPr>
            <a:xfrm>
              <a:off x="4964364" y="1199233"/>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964" name="pl2964"/>
            <p:cNvSpPr/>
            <p:nvPr/>
          </p:nvSpPr>
          <p:spPr>
            <a:xfrm>
              <a:off x="4964364" y="1179182"/>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2965" name="pl2965"/>
            <p:cNvSpPr/>
            <p:nvPr/>
          </p:nvSpPr>
          <p:spPr>
            <a:xfrm>
              <a:off x="4964364"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2966" name="pl2966"/>
            <p:cNvSpPr/>
            <p:nvPr/>
          </p:nvSpPr>
          <p:spPr>
            <a:xfrm>
              <a:off x="4964364" y="1132397"/>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40651" cap="flat">
              <a:solidFill>
                <a:srgbClr val="000000">
                  <a:alpha val="100000"/>
                </a:srgbClr>
              </a:solidFill>
              <a:prstDash val="solid"/>
              <a:round/>
            </a:ln>
          </p:spPr>
          <p:txBody>
            <a:bodyPr/>
            <a:lstStyle/>
            <a:p/>
          </p:txBody>
        </p:sp>
        <p:sp>
          <p:nvSpPr>
            <p:cNvPr id="2967" name="pl2967"/>
            <p:cNvSpPr/>
            <p:nvPr/>
          </p:nvSpPr>
          <p:spPr>
            <a:xfrm>
              <a:off x="4964364" y="1132397"/>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E58703">
                  <a:alpha val="100000"/>
                </a:srgbClr>
              </a:solidFill>
              <a:prstDash val="solid"/>
              <a:round/>
            </a:ln>
          </p:spPr>
          <p:txBody>
            <a:bodyPr/>
            <a:lstStyle/>
            <a:p/>
          </p:txBody>
        </p:sp>
        <p:sp>
          <p:nvSpPr>
            <p:cNvPr id="2968" name="pl2968"/>
            <p:cNvSpPr/>
            <p:nvPr/>
          </p:nvSpPr>
          <p:spPr>
            <a:xfrm>
              <a:off x="4919522" y="122596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969" name="tx2969"/>
            <p:cNvSpPr/>
            <p:nvPr/>
          </p:nvSpPr>
          <p:spPr>
            <a:xfrm>
              <a:off x="4934219" y="103627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970" name="tx2970"/>
            <p:cNvSpPr/>
            <p:nvPr/>
          </p:nvSpPr>
          <p:spPr>
            <a:xfrm>
              <a:off x="5113588" y="10493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971" name="tx2971"/>
            <p:cNvSpPr/>
            <p:nvPr/>
          </p:nvSpPr>
          <p:spPr>
            <a:xfrm>
              <a:off x="5262813" y="96912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2972" name="tx2972"/>
            <p:cNvSpPr/>
            <p:nvPr/>
          </p:nvSpPr>
          <p:spPr>
            <a:xfrm>
              <a:off x="5472327" y="102126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973" name="tx2973"/>
            <p:cNvSpPr/>
            <p:nvPr/>
          </p:nvSpPr>
          <p:spPr>
            <a:xfrm>
              <a:off x="5621551" y="98917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2974" name="tx2974"/>
            <p:cNvSpPr/>
            <p:nvPr/>
          </p:nvSpPr>
          <p:spPr>
            <a:xfrm>
              <a:off x="5800920" y="982490"/>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2975" name="rc2975"/>
            <p:cNvSpPr/>
            <p:nvPr/>
          </p:nvSpPr>
          <p:spPr>
            <a:xfrm>
              <a:off x="4919522" y="1527128"/>
              <a:ext cx="986530" cy="367596"/>
            </a:xfrm>
            <a:prstGeom prst="rect">
              <a:avLst/>
            </a:prstGeom>
            <a:solidFill>
              <a:srgbClr val="EBEBEB">
                <a:alpha val="100000"/>
              </a:srgbClr>
            </a:solidFill>
          </p:spPr>
          <p:txBody>
            <a:bodyPr/>
            <a:lstStyle/>
            <a:p/>
          </p:txBody>
        </p:sp>
        <p:sp>
          <p:nvSpPr>
            <p:cNvPr id="2976" name="pl2976"/>
            <p:cNvSpPr/>
            <p:nvPr/>
          </p:nvSpPr>
          <p:spPr>
            <a:xfrm>
              <a:off x="4919522" y="17944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977" name="pl2977"/>
            <p:cNvSpPr/>
            <p:nvPr/>
          </p:nvSpPr>
          <p:spPr>
            <a:xfrm>
              <a:off x="4919522" y="162738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978" name="pl2978"/>
            <p:cNvSpPr/>
            <p:nvPr/>
          </p:nvSpPr>
          <p:spPr>
            <a:xfrm>
              <a:off x="505404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79" name="pl2979"/>
            <p:cNvSpPr/>
            <p:nvPr/>
          </p:nvSpPr>
          <p:spPr>
            <a:xfrm>
              <a:off x="523341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80" name="pl2980"/>
            <p:cNvSpPr/>
            <p:nvPr/>
          </p:nvSpPr>
          <p:spPr>
            <a:xfrm>
              <a:off x="541278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81" name="pl2981"/>
            <p:cNvSpPr/>
            <p:nvPr/>
          </p:nvSpPr>
          <p:spPr>
            <a:xfrm>
              <a:off x="559215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82" name="pl2982"/>
            <p:cNvSpPr/>
            <p:nvPr/>
          </p:nvSpPr>
          <p:spPr>
            <a:xfrm>
              <a:off x="5771525"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83" name="pl2983"/>
            <p:cNvSpPr/>
            <p:nvPr/>
          </p:nvSpPr>
          <p:spPr>
            <a:xfrm>
              <a:off x="4919522" y="187801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984" name="pl2984"/>
            <p:cNvSpPr/>
            <p:nvPr/>
          </p:nvSpPr>
          <p:spPr>
            <a:xfrm>
              <a:off x="4919522" y="171092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985" name="pl2985"/>
            <p:cNvSpPr/>
            <p:nvPr/>
          </p:nvSpPr>
          <p:spPr>
            <a:xfrm>
              <a:off x="4919522" y="154383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986" name="pl2986"/>
            <p:cNvSpPr/>
            <p:nvPr/>
          </p:nvSpPr>
          <p:spPr>
            <a:xfrm>
              <a:off x="496436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87" name="pl2987"/>
            <p:cNvSpPr/>
            <p:nvPr/>
          </p:nvSpPr>
          <p:spPr>
            <a:xfrm>
              <a:off x="514373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88" name="pl2988"/>
            <p:cNvSpPr/>
            <p:nvPr/>
          </p:nvSpPr>
          <p:spPr>
            <a:xfrm>
              <a:off x="532310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89" name="pl2989"/>
            <p:cNvSpPr/>
            <p:nvPr/>
          </p:nvSpPr>
          <p:spPr>
            <a:xfrm>
              <a:off x="550247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90" name="pl2990"/>
            <p:cNvSpPr/>
            <p:nvPr/>
          </p:nvSpPr>
          <p:spPr>
            <a:xfrm>
              <a:off x="568184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91" name="pl2991"/>
            <p:cNvSpPr/>
            <p:nvPr/>
          </p:nvSpPr>
          <p:spPr>
            <a:xfrm>
              <a:off x="5861210"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92" name="pl2992"/>
            <p:cNvSpPr/>
            <p:nvPr/>
          </p:nvSpPr>
          <p:spPr>
            <a:xfrm>
              <a:off x="4964364"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2993" name="pl2993"/>
            <p:cNvSpPr/>
            <p:nvPr/>
          </p:nvSpPr>
          <p:spPr>
            <a:xfrm>
              <a:off x="4964364" y="1837914"/>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40651" cap="flat">
              <a:solidFill>
                <a:srgbClr val="BEBEBE">
                  <a:alpha val="69803"/>
                </a:srgbClr>
              </a:solidFill>
              <a:prstDash val="solid"/>
              <a:round/>
            </a:ln>
          </p:spPr>
          <p:txBody>
            <a:bodyPr/>
            <a:lstStyle/>
            <a:p/>
          </p:txBody>
        </p:sp>
        <p:sp>
          <p:nvSpPr>
            <p:cNvPr id="2994" name="pl2994"/>
            <p:cNvSpPr/>
            <p:nvPr/>
          </p:nvSpPr>
          <p:spPr>
            <a:xfrm>
              <a:off x="4964364" y="187133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995" name="pl2995"/>
            <p:cNvSpPr/>
            <p:nvPr/>
          </p:nvSpPr>
          <p:spPr>
            <a:xfrm>
              <a:off x="4964364" y="1851281"/>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2996" name="pl2996"/>
            <p:cNvSpPr/>
            <p:nvPr/>
          </p:nvSpPr>
          <p:spPr>
            <a:xfrm>
              <a:off x="4964364" y="1851281"/>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2997" name="pl2997"/>
            <p:cNvSpPr/>
            <p:nvPr/>
          </p:nvSpPr>
          <p:spPr>
            <a:xfrm>
              <a:off x="4964364" y="1804496"/>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2998" name="pl2998"/>
            <p:cNvSpPr/>
            <p:nvPr/>
          </p:nvSpPr>
          <p:spPr>
            <a:xfrm>
              <a:off x="4964364" y="178444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2999" name="pl2999"/>
            <p:cNvSpPr/>
            <p:nvPr/>
          </p:nvSpPr>
          <p:spPr>
            <a:xfrm>
              <a:off x="4964364" y="187133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000" name="pl3000"/>
            <p:cNvSpPr/>
            <p:nvPr/>
          </p:nvSpPr>
          <p:spPr>
            <a:xfrm>
              <a:off x="4964364" y="183123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001" name="pl3001"/>
            <p:cNvSpPr/>
            <p:nvPr/>
          </p:nvSpPr>
          <p:spPr>
            <a:xfrm>
              <a:off x="4964364" y="187133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002" name="pl3002"/>
            <p:cNvSpPr/>
            <p:nvPr/>
          </p:nvSpPr>
          <p:spPr>
            <a:xfrm>
              <a:off x="496436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03" name="pl3003"/>
            <p:cNvSpPr/>
            <p:nvPr/>
          </p:nvSpPr>
          <p:spPr>
            <a:xfrm>
              <a:off x="4964364" y="185796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04" name="pl3004"/>
            <p:cNvSpPr/>
            <p:nvPr/>
          </p:nvSpPr>
          <p:spPr>
            <a:xfrm>
              <a:off x="4964364" y="185796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005" name="pl3005"/>
            <p:cNvSpPr/>
            <p:nvPr/>
          </p:nvSpPr>
          <p:spPr>
            <a:xfrm>
              <a:off x="4964364" y="184459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006" name="pl3006"/>
            <p:cNvSpPr/>
            <p:nvPr/>
          </p:nvSpPr>
          <p:spPr>
            <a:xfrm>
              <a:off x="4964364" y="1837914"/>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007" name="pl3007"/>
            <p:cNvSpPr/>
            <p:nvPr/>
          </p:nvSpPr>
          <p:spPr>
            <a:xfrm>
              <a:off x="4964364" y="185796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08" name="pl3008"/>
            <p:cNvSpPr/>
            <p:nvPr/>
          </p:nvSpPr>
          <p:spPr>
            <a:xfrm>
              <a:off x="4964364" y="184459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009" name="pl3009"/>
            <p:cNvSpPr/>
            <p:nvPr/>
          </p:nvSpPr>
          <p:spPr>
            <a:xfrm>
              <a:off x="4964364" y="187133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10" name="pl3010"/>
            <p:cNvSpPr/>
            <p:nvPr/>
          </p:nvSpPr>
          <p:spPr>
            <a:xfrm>
              <a:off x="4964364"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11" name="pl3011"/>
            <p:cNvSpPr/>
            <p:nvPr/>
          </p:nvSpPr>
          <p:spPr>
            <a:xfrm>
              <a:off x="4964364" y="1817863"/>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3012" name="pl3012"/>
            <p:cNvSpPr/>
            <p:nvPr/>
          </p:nvSpPr>
          <p:spPr>
            <a:xfrm>
              <a:off x="4964364" y="185796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13" name="pl3013"/>
            <p:cNvSpPr/>
            <p:nvPr/>
          </p:nvSpPr>
          <p:spPr>
            <a:xfrm>
              <a:off x="4964364" y="183123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14" name="pl3014"/>
            <p:cNvSpPr/>
            <p:nvPr/>
          </p:nvSpPr>
          <p:spPr>
            <a:xfrm>
              <a:off x="496436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15" name="pl3015"/>
            <p:cNvSpPr/>
            <p:nvPr/>
          </p:nvSpPr>
          <p:spPr>
            <a:xfrm>
              <a:off x="496436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16" name="pl3016"/>
            <p:cNvSpPr/>
            <p:nvPr/>
          </p:nvSpPr>
          <p:spPr>
            <a:xfrm>
              <a:off x="4964364" y="1837914"/>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017" name="pl3017"/>
            <p:cNvSpPr/>
            <p:nvPr/>
          </p:nvSpPr>
          <p:spPr>
            <a:xfrm>
              <a:off x="4964364" y="183123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3018" name="pl3018"/>
            <p:cNvSpPr/>
            <p:nvPr/>
          </p:nvSpPr>
          <p:spPr>
            <a:xfrm>
              <a:off x="4964364"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19" name="pl3019"/>
            <p:cNvSpPr/>
            <p:nvPr/>
          </p:nvSpPr>
          <p:spPr>
            <a:xfrm>
              <a:off x="4964364" y="185796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3020" name="pl3020"/>
            <p:cNvSpPr/>
            <p:nvPr/>
          </p:nvSpPr>
          <p:spPr>
            <a:xfrm>
              <a:off x="4964364" y="1864648"/>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3021" name="pl3021"/>
            <p:cNvSpPr/>
            <p:nvPr/>
          </p:nvSpPr>
          <p:spPr>
            <a:xfrm>
              <a:off x="4964364" y="182454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3022" name="pl3022"/>
            <p:cNvSpPr/>
            <p:nvPr/>
          </p:nvSpPr>
          <p:spPr>
            <a:xfrm>
              <a:off x="4964364" y="1851281"/>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3023" name="pl3023"/>
            <p:cNvSpPr/>
            <p:nvPr/>
          </p:nvSpPr>
          <p:spPr>
            <a:xfrm>
              <a:off x="4964364" y="1851281"/>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024" name="pl3024"/>
            <p:cNvSpPr/>
            <p:nvPr/>
          </p:nvSpPr>
          <p:spPr>
            <a:xfrm>
              <a:off x="496436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25" name="pl3025"/>
            <p:cNvSpPr/>
            <p:nvPr/>
          </p:nvSpPr>
          <p:spPr>
            <a:xfrm>
              <a:off x="4964364" y="1864648"/>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3026" name="pl3026"/>
            <p:cNvSpPr/>
            <p:nvPr/>
          </p:nvSpPr>
          <p:spPr>
            <a:xfrm>
              <a:off x="496436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27" name="pl3027"/>
            <p:cNvSpPr/>
            <p:nvPr/>
          </p:nvSpPr>
          <p:spPr>
            <a:xfrm>
              <a:off x="4964364" y="1817863"/>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3028" name="pl3028"/>
            <p:cNvSpPr/>
            <p:nvPr/>
          </p:nvSpPr>
          <p:spPr>
            <a:xfrm>
              <a:off x="4964364" y="184459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3029" name="pl3029"/>
            <p:cNvSpPr/>
            <p:nvPr/>
          </p:nvSpPr>
          <p:spPr>
            <a:xfrm>
              <a:off x="4964364" y="184459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030" name="pl3030"/>
            <p:cNvSpPr/>
            <p:nvPr/>
          </p:nvSpPr>
          <p:spPr>
            <a:xfrm>
              <a:off x="4964364" y="185796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3031" name="pl3031"/>
            <p:cNvSpPr/>
            <p:nvPr/>
          </p:nvSpPr>
          <p:spPr>
            <a:xfrm>
              <a:off x="496436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32" name="pl3032"/>
            <p:cNvSpPr/>
            <p:nvPr/>
          </p:nvSpPr>
          <p:spPr>
            <a:xfrm>
              <a:off x="4964364" y="184459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3033" name="pl3033"/>
            <p:cNvSpPr/>
            <p:nvPr/>
          </p:nvSpPr>
          <p:spPr>
            <a:xfrm>
              <a:off x="4964364" y="1710926"/>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3034" name="pl3034"/>
            <p:cNvSpPr/>
            <p:nvPr/>
          </p:nvSpPr>
          <p:spPr>
            <a:xfrm>
              <a:off x="4964364" y="184459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35" name="pl3035"/>
            <p:cNvSpPr/>
            <p:nvPr/>
          </p:nvSpPr>
          <p:spPr>
            <a:xfrm>
              <a:off x="496436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36" name="pl3036"/>
            <p:cNvSpPr/>
            <p:nvPr/>
          </p:nvSpPr>
          <p:spPr>
            <a:xfrm>
              <a:off x="4964364" y="183123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3037" name="pl3037"/>
            <p:cNvSpPr/>
            <p:nvPr/>
          </p:nvSpPr>
          <p:spPr>
            <a:xfrm>
              <a:off x="496436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38" name="pl3038"/>
            <p:cNvSpPr/>
            <p:nvPr/>
          </p:nvSpPr>
          <p:spPr>
            <a:xfrm>
              <a:off x="4964364" y="1804496"/>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3039" name="pl3039"/>
            <p:cNvSpPr/>
            <p:nvPr/>
          </p:nvSpPr>
          <p:spPr>
            <a:xfrm>
              <a:off x="496436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40" name="pl3040"/>
            <p:cNvSpPr/>
            <p:nvPr/>
          </p:nvSpPr>
          <p:spPr>
            <a:xfrm>
              <a:off x="4964364" y="1864648"/>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3041" name="pl3041"/>
            <p:cNvSpPr/>
            <p:nvPr/>
          </p:nvSpPr>
          <p:spPr>
            <a:xfrm>
              <a:off x="4964364" y="1851281"/>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3042" name="pl3042"/>
            <p:cNvSpPr/>
            <p:nvPr/>
          </p:nvSpPr>
          <p:spPr>
            <a:xfrm>
              <a:off x="4964364" y="187133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043" name="pl3043"/>
            <p:cNvSpPr/>
            <p:nvPr/>
          </p:nvSpPr>
          <p:spPr>
            <a:xfrm>
              <a:off x="4964364" y="184459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3044" name="pl3044"/>
            <p:cNvSpPr/>
            <p:nvPr/>
          </p:nvSpPr>
          <p:spPr>
            <a:xfrm>
              <a:off x="4964364" y="1864648"/>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3045" name="pl3045"/>
            <p:cNvSpPr/>
            <p:nvPr/>
          </p:nvSpPr>
          <p:spPr>
            <a:xfrm>
              <a:off x="4964364" y="185796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3046" name="pl3046"/>
            <p:cNvSpPr/>
            <p:nvPr/>
          </p:nvSpPr>
          <p:spPr>
            <a:xfrm>
              <a:off x="4964364" y="183123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3047" name="pl3047"/>
            <p:cNvSpPr/>
            <p:nvPr/>
          </p:nvSpPr>
          <p:spPr>
            <a:xfrm>
              <a:off x="4964364" y="184459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3048" name="pl3048"/>
            <p:cNvSpPr/>
            <p:nvPr/>
          </p:nvSpPr>
          <p:spPr>
            <a:xfrm>
              <a:off x="4964364" y="1864648"/>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049" name="pl3049"/>
            <p:cNvSpPr/>
            <p:nvPr/>
          </p:nvSpPr>
          <p:spPr>
            <a:xfrm>
              <a:off x="4964364" y="1864648"/>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3050" name="pl3050"/>
            <p:cNvSpPr/>
            <p:nvPr/>
          </p:nvSpPr>
          <p:spPr>
            <a:xfrm>
              <a:off x="4964364" y="1851281"/>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3051" name="pl3051"/>
            <p:cNvSpPr/>
            <p:nvPr/>
          </p:nvSpPr>
          <p:spPr>
            <a:xfrm>
              <a:off x="4964364" y="1864648"/>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052" name="pl3052"/>
            <p:cNvSpPr/>
            <p:nvPr/>
          </p:nvSpPr>
          <p:spPr>
            <a:xfrm>
              <a:off x="4964364" y="184459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053" name="pl3053"/>
            <p:cNvSpPr/>
            <p:nvPr/>
          </p:nvSpPr>
          <p:spPr>
            <a:xfrm>
              <a:off x="4964364" y="1851281"/>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054" name="pl3054"/>
            <p:cNvSpPr/>
            <p:nvPr/>
          </p:nvSpPr>
          <p:spPr>
            <a:xfrm>
              <a:off x="4964364" y="183123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3055" name="pl3055"/>
            <p:cNvSpPr/>
            <p:nvPr/>
          </p:nvSpPr>
          <p:spPr>
            <a:xfrm>
              <a:off x="4964364"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056" name="pl3056"/>
            <p:cNvSpPr/>
            <p:nvPr/>
          </p:nvSpPr>
          <p:spPr>
            <a:xfrm>
              <a:off x="4964364" y="1837914"/>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40651" cap="flat">
              <a:solidFill>
                <a:srgbClr val="000000">
                  <a:alpha val="100000"/>
                </a:srgbClr>
              </a:solidFill>
              <a:prstDash val="solid"/>
              <a:round/>
            </a:ln>
          </p:spPr>
          <p:txBody>
            <a:bodyPr/>
            <a:lstStyle/>
            <a:p/>
          </p:txBody>
        </p:sp>
        <p:sp>
          <p:nvSpPr>
            <p:cNvPr id="3057" name="pl3057"/>
            <p:cNvSpPr/>
            <p:nvPr/>
          </p:nvSpPr>
          <p:spPr>
            <a:xfrm>
              <a:off x="4964364" y="1837914"/>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A5A500">
                  <a:alpha val="100000"/>
                </a:srgbClr>
              </a:solidFill>
              <a:prstDash val="solid"/>
              <a:round/>
            </a:ln>
          </p:spPr>
          <p:txBody>
            <a:bodyPr/>
            <a:lstStyle/>
            <a:p/>
          </p:txBody>
        </p:sp>
        <p:sp>
          <p:nvSpPr>
            <p:cNvPr id="3058" name="pl3058"/>
            <p:cNvSpPr/>
            <p:nvPr/>
          </p:nvSpPr>
          <p:spPr>
            <a:xfrm>
              <a:off x="4919522" y="187801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059" name="tx3059"/>
            <p:cNvSpPr/>
            <p:nvPr/>
          </p:nvSpPr>
          <p:spPr>
            <a:xfrm>
              <a:off x="4934219" y="168137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060" name="tx3060"/>
            <p:cNvSpPr/>
            <p:nvPr/>
          </p:nvSpPr>
          <p:spPr>
            <a:xfrm>
              <a:off x="5113588" y="168832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061" name="tx3061"/>
            <p:cNvSpPr/>
            <p:nvPr/>
          </p:nvSpPr>
          <p:spPr>
            <a:xfrm>
              <a:off x="5292958" y="1688324"/>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062" name="tx3062"/>
            <p:cNvSpPr/>
            <p:nvPr/>
          </p:nvSpPr>
          <p:spPr>
            <a:xfrm>
              <a:off x="5472327" y="16733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063" name="tx3063"/>
            <p:cNvSpPr/>
            <p:nvPr/>
          </p:nvSpPr>
          <p:spPr>
            <a:xfrm>
              <a:off x="5651696" y="16733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064" name="tx3064"/>
            <p:cNvSpPr/>
            <p:nvPr/>
          </p:nvSpPr>
          <p:spPr>
            <a:xfrm>
              <a:off x="5831065" y="168137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065" name="rc3065"/>
            <p:cNvSpPr/>
            <p:nvPr/>
          </p:nvSpPr>
          <p:spPr>
            <a:xfrm>
              <a:off x="4919522" y="2179176"/>
              <a:ext cx="986530" cy="367596"/>
            </a:xfrm>
            <a:prstGeom prst="rect">
              <a:avLst/>
            </a:prstGeom>
            <a:solidFill>
              <a:srgbClr val="EBEBEB">
                <a:alpha val="100000"/>
              </a:srgbClr>
            </a:solidFill>
          </p:spPr>
          <p:txBody>
            <a:bodyPr/>
            <a:lstStyle/>
            <a:p/>
          </p:txBody>
        </p:sp>
        <p:sp>
          <p:nvSpPr>
            <p:cNvPr id="3066" name="pl3066"/>
            <p:cNvSpPr/>
            <p:nvPr/>
          </p:nvSpPr>
          <p:spPr>
            <a:xfrm>
              <a:off x="4919522" y="24465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067" name="pl3067"/>
            <p:cNvSpPr/>
            <p:nvPr/>
          </p:nvSpPr>
          <p:spPr>
            <a:xfrm>
              <a:off x="4919522" y="227943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068" name="pl3068"/>
            <p:cNvSpPr/>
            <p:nvPr/>
          </p:nvSpPr>
          <p:spPr>
            <a:xfrm>
              <a:off x="505404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69" name="pl3069"/>
            <p:cNvSpPr/>
            <p:nvPr/>
          </p:nvSpPr>
          <p:spPr>
            <a:xfrm>
              <a:off x="523341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70" name="pl3070"/>
            <p:cNvSpPr/>
            <p:nvPr/>
          </p:nvSpPr>
          <p:spPr>
            <a:xfrm>
              <a:off x="541278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71" name="pl3071"/>
            <p:cNvSpPr/>
            <p:nvPr/>
          </p:nvSpPr>
          <p:spPr>
            <a:xfrm>
              <a:off x="559215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72" name="pl3072"/>
            <p:cNvSpPr/>
            <p:nvPr/>
          </p:nvSpPr>
          <p:spPr>
            <a:xfrm>
              <a:off x="5771525"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73" name="pl3073"/>
            <p:cNvSpPr/>
            <p:nvPr/>
          </p:nvSpPr>
          <p:spPr>
            <a:xfrm>
              <a:off x="4919522" y="253006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074" name="pl3074"/>
            <p:cNvSpPr/>
            <p:nvPr/>
          </p:nvSpPr>
          <p:spPr>
            <a:xfrm>
              <a:off x="4919522" y="23629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075" name="pl3075"/>
            <p:cNvSpPr/>
            <p:nvPr/>
          </p:nvSpPr>
          <p:spPr>
            <a:xfrm>
              <a:off x="4919522" y="219588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076" name="pl3076"/>
            <p:cNvSpPr/>
            <p:nvPr/>
          </p:nvSpPr>
          <p:spPr>
            <a:xfrm>
              <a:off x="496436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77" name="pl3077"/>
            <p:cNvSpPr/>
            <p:nvPr/>
          </p:nvSpPr>
          <p:spPr>
            <a:xfrm>
              <a:off x="514373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78" name="pl3078"/>
            <p:cNvSpPr/>
            <p:nvPr/>
          </p:nvSpPr>
          <p:spPr>
            <a:xfrm>
              <a:off x="532310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79" name="pl3079"/>
            <p:cNvSpPr/>
            <p:nvPr/>
          </p:nvSpPr>
          <p:spPr>
            <a:xfrm>
              <a:off x="550247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80" name="pl3080"/>
            <p:cNvSpPr/>
            <p:nvPr/>
          </p:nvSpPr>
          <p:spPr>
            <a:xfrm>
              <a:off x="568184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81" name="pl3081"/>
            <p:cNvSpPr/>
            <p:nvPr/>
          </p:nvSpPr>
          <p:spPr>
            <a:xfrm>
              <a:off x="5861210"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82" name="pl3082"/>
            <p:cNvSpPr/>
            <p:nvPr/>
          </p:nvSpPr>
          <p:spPr>
            <a:xfrm>
              <a:off x="4964364"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083" name="pl3083"/>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3084" name="pl3084"/>
            <p:cNvSpPr/>
            <p:nvPr/>
          </p:nvSpPr>
          <p:spPr>
            <a:xfrm>
              <a:off x="4964364" y="252338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085" name="pl3085"/>
            <p:cNvSpPr/>
            <p:nvPr/>
          </p:nvSpPr>
          <p:spPr>
            <a:xfrm>
              <a:off x="4964364" y="2503329"/>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3086" name="pl3086"/>
            <p:cNvSpPr/>
            <p:nvPr/>
          </p:nvSpPr>
          <p:spPr>
            <a:xfrm>
              <a:off x="4964364" y="2503329"/>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087" name="pl3087"/>
            <p:cNvSpPr/>
            <p:nvPr/>
          </p:nvSpPr>
          <p:spPr>
            <a:xfrm>
              <a:off x="4964364" y="2456544"/>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088" name="pl3088"/>
            <p:cNvSpPr/>
            <p:nvPr/>
          </p:nvSpPr>
          <p:spPr>
            <a:xfrm>
              <a:off x="4964364" y="2436494"/>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3089" name="pl3089"/>
            <p:cNvSpPr/>
            <p:nvPr/>
          </p:nvSpPr>
          <p:spPr>
            <a:xfrm>
              <a:off x="4964364" y="2523380"/>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090" name="pl3090"/>
            <p:cNvSpPr/>
            <p:nvPr/>
          </p:nvSpPr>
          <p:spPr>
            <a:xfrm>
              <a:off x="4964364" y="2483279"/>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091" name="pl3091"/>
            <p:cNvSpPr/>
            <p:nvPr/>
          </p:nvSpPr>
          <p:spPr>
            <a:xfrm>
              <a:off x="4964364" y="2523380"/>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092" name="pl3092"/>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93" name="pl3093"/>
            <p:cNvSpPr/>
            <p:nvPr/>
          </p:nvSpPr>
          <p:spPr>
            <a:xfrm>
              <a:off x="4964364" y="2510013"/>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94" name="pl3094"/>
            <p:cNvSpPr/>
            <p:nvPr/>
          </p:nvSpPr>
          <p:spPr>
            <a:xfrm>
              <a:off x="4964364" y="2510013"/>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095" name="pl3095"/>
            <p:cNvSpPr/>
            <p:nvPr/>
          </p:nvSpPr>
          <p:spPr>
            <a:xfrm>
              <a:off x="4964364" y="2496646"/>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096" name="pl3096"/>
            <p:cNvSpPr/>
            <p:nvPr/>
          </p:nvSpPr>
          <p:spPr>
            <a:xfrm>
              <a:off x="4964364" y="2489962"/>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097" name="pl3097"/>
            <p:cNvSpPr/>
            <p:nvPr/>
          </p:nvSpPr>
          <p:spPr>
            <a:xfrm>
              <a:off x="4964364" y="2510013"/>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98" name="pl3098"/>
            <p:cNvSpPr/>
            <p:nvPr/>
          </p:nvSpPr>
          <p:spPr>
            <a:xfrm>
              <a:off x="4964364" y="2496646"/>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099" name="pl3099"/>
            <p:cNvSpPr/>
            <p:nvPr/>
          </p:nvSpPr>
          <p:spPr>
            <a:xfrm>
              <a:off x="4964364" y="2523380"/>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00" name="pl3100"/>
            <p:cNvSpPr/>
            <p:nvPr/>
          </p:nvSpPr>
          <p:spPr>
            <a:xfrm>
              <a:off x="4964364"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01" name="pl3101"/>
            <p:cNvSpPr/>
            <p:nvPr/>
          </p:nvSpPr>
          <p:spPr>
            <a:xfrm>
              <a:off x="4964364" y="246991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3102" name="pl3102"/>
            <p:cNvSpPr/>
            <p:nvPr/>
          </p:nvSpPr>
          <p:spPr>
            <a:xfrm>
              <a:off x="4964364" y="25100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03" name="pl3103"/>
            <p:cNvSpPr/>
            <p:nvPr/>
          </p:nvSpPr>
          <p:spPr>
            <a:xfrm>
              <a:off x="4964364" y="2483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04" name="pl3104"/>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05" name="pl3105"/>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06" name="pl3106"/>
            <p:cNvSpPr/>
            <p:nvPr/>
          </p:nvSpPr>
          <p:spPr>
            <a:xfrm>
              <a:off x="4964364" y="2489962"/>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107" name="pl3107"/>
            <p:cNvSpPr/>
            <p:nvPr/>
          </p:nvSpPr>
          <p:spPr>
            <a:xfrm>
              <a:off x="4964364" y="248327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3108" name="pl3108"/>
            <p:cNvSpPr/>
            <p:nvPr/>
          </p:nvSpPr>
          <p:spPr>
            <a:xfrm>
              <a:off x="4964364"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09" name="pl3109"/>
            <p:cNvSpPr/>
            <p:nvPr/>
          </p:nvSpPr>
          <p:spPr>
            <a:xfrm>
              <a:off x="4964364" y="2510013"/>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3110" name="pl3110"/>
            <p:cNvSpPr/>
            <p:nvPr/>
          </p:nvSpPr>
          <p:spPr>
            <a:xfrm>
              <a:off x="4964364" y="2516697"/>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3111" name="pl3111"/>
            <p:cNvSpPr/>
            <p:nvPr/>
          </p:nvSpPr>
          <p:spPr>
            <a:xfrm>
              <a:off x="4964364" y="2476595"/>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3112" name="pl3112"/>
            <p:cNvSpPr/>
            <p:nvPr/>
          </p:nvSpPr>
          <p:spPr>
            <a:xfrm>
              <a:off x="4964364" y="2503329"/>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3113" name="pl3113"/>
            <p:cNvSpPr/>
            <p:nvPr/>
          </p:nvSpPr>
          <p:spPr>
            <a:xfrm>
              <a:off x="4964364" y="2503329"/>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114" name="pl3114"/>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15" name="pl3115"/>
            <p:cNvSpPr/>
            <p:nvPr/>
          </p:nvSpPr>
          <p:spPr>
            <a:xfrm>
              <a:off x="4964364" y="2516697"/>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3116" name="pl3116"/>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17" name="pl3117"/>
            <p:cNvSpPr/>
            <p:nvPr/>
          </p:nvSpPr>
          <p:spPr>
            <a:xfrm>
              <a:off x="4964364" y="2469912"/>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3118" name="pl3118"/>
            <p:cNvSpPr/>
            <p:nvPr/>
          </p:nvSpPr>
          <p:spPr>
            <a:xfrm>
              <a:off x="4964364" y="2496646"/>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3119" name="pl3119"/>
            <p:cNvSpPr/>
            <p:nvPr/>
          </p:nvSpPr>
          <p:spPr>
            <a:xfrm>
              <a:off x="4964364" y="2496646"/>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120" name="pl3120"/>
            <p:cNvSpPr/>
            <p:nvPr/>
          </p:nvSpPr>
          <p:spPr>
            <a:xfrm>
              <a:off x="4964364" y="2510013"/>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3121" name="pl3121"/>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22" name="pl3122"/>
            <p:cNvSpPr/>
            <p:nvPr/>
          </p:nvSpPr>
          <p:spPr>
            <a:xfrm>
              <a:off x="4964364" y="2496646"/>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3123" name="pl3123"/>
            <p:cNvSpPr/>
            <p:nvPr/>
          </p:nvSpPr>
          <p:spPr>
            <a:xfrm>
              <a:off x="4964364" y="2362974"/>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3124" name="pl3124"/>
            <p:cNvSpPr/>
            <p:nvPr/>
          </p:nvSpPr>
          <p:spPr>
            <a:xfrm>
              <a:off x="4964364" y="2496646"/>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25" name="pl3125"/>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26" name="pl3126"/>
            <p:cNvSpPr/>
            <p:nvPr/>
          </p:nvSpPr>
          <p:spPr>
            <a:xfrm>
              <a:off x="4964364" y="2483279"/>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3127" name="pl3127"/>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28" name="pl3128"/>
            <p:cNvSpPr/>
            <p:nvPr/>
          </p:nvSpPr>
          <p:spPr>
            <a:xfrm>
              <a:off x="4964364" y="2456544"/>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3129" name="pl3129"/>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30" name="pl3130"/>
            <p:cNvSpPr/>
            <p:nvPr/>
          </p:nvSpPr>
          <p:spPr>
            <a:xfrm>
              <a:off x="4964364" y="2516697"/>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3131" name="pl3131"/>
            <p:cNvSpPr/>
            <p:nvPr/>
          </p:nvSpPr>
          <p:spPr>
            <a:xfrm>
              <a:off x="4964364" y="2503329"/>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3132" name="pl3132"/>
            <p:cNvSpPr/>
            <p:nvPr/>
          </p:nvSpPr>
          <p:spPr>
            <a:xfrm>
              <a:off x="4964364" y="2523380"/>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133" name="pl3133"/>
            <p:cNvSpPr/>
            <p:nvPr/>
          </p:nvSpPr>
          <p:spPr>
            <a:xfrm>
              <a:off x="4964364" y="2496646"/>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3134" name="pl3134"/>
            <p:cNvSpPr/>
            <p:nvPr/>
          </p:nvSpPr>
          <p:spPr>
            <a:xfrm>
              <a:off x="4964364" y="2516697"/>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3135" name="pl3135"/>
            <p:cNvSpPr/>
            <p:nvPr/>
          </p:nvSpPr>
          <p:spPr>
            <a:xfrm>
              <a:off x="4964364" y="2510013"/>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3136" name="pl3136"/>
            <p:cNvSpPr/>
            <p:nvPr/>
          </p:nvSpPr>
          <p:spPr>
            <a:xfrm>
              <a:off x="4964364" y="2483279"/>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3137" name="pl3137"/>
            <p:cNvSpPr/>
            <p:nvPr/>
          </p:nvSpPr>
          <p:spPr>
            <a:xfrm>
              <a:off x="4964364" y="2496646"/>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3138" name="pl3138"/>
            <p:cNvSpPr/>
            <p:nvPr/>
          </p:nvSpPr>
          <p:spPr>
            <a:xfrm>
              <a:off x="4964364" y="2516697"/>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139" name="pl3139"/>
            <p:cNvSpPr/>
            <p:nvPr/>
          </p:nvSpPr>
          <p:spPr>
            <a:xfrm>
              <a:off x="4964364" y="251669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3140" name="pl3140"/>
            <p:cNvSpPr/>
            <p:nvPr/>
          </p:nvSpPr>
          <p:spPr>
            <a:xfrm>
              <a:off x="4964364" y="2503329"/>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3141" name="pl3141"/>
            <p:cNvSpPr/>
            <p:nvPr/>
          </p:nvSpPr>
          <p:spPr>
            <a:xfrm>
              <a:off x="4964364" y="251669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142" name="pl3142"/>
            <p:cNvSpPr/>
            <p:nvPr/>
          </p:nvSpPr>
          <p:spPr>
            <a:xfrm>
              <a:off x="4964364" y="249664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143" name="pl3143"/>
            <p:cNvSpPr/>
            <p:nvPr/>
          </p:nvSpPr>
          <p:spPr>
            <a:xfrm>
              <a:off x="4964364" y="2503329"/>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144" name="pl3144"/>
            <p:cNvSpPr/>
            <p:nvPr/>
          </p:nvSpPr>
          <p:spPr>
            <a:xfrm>
              <a:off x="4964364" y="248327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3145" name="pl3145"/>
            <p:cNvSpPr/>
            <p:nvPr/>
          </p:nvSpPr>
          <p:spPr>
            <a:xfrm>
              <a:off x="4964364"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146" name="pl3146"/>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3147" name="pl3147"/>
            <p:cNvSpPr/>
            <p:nvPr/>
          </p:nvSpPr>
          <p:spPr>
            <a:xfrm>
              <a:off x="496436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B930">
                  <a:alpha val="100000"/>
                </a:srgbClr>
              </a:solidFill>
              <a:prstDash val="solid"/>
              <a:round/>
            </a:ln>
          </p:spPr>
          <p:txBody>
            <a:bodyPr/>
            <a:lstStyle/>
            <a:p/>
          </p:txBody>
        </p:sp>
        <p:sp>
          <p:nvSpPr>
            <p:cNvPr id="3148" name="pl3148"/>
            <p:cNvSpPr/>
            <p:nvPr/>
          </p:nvSpPr>
          <p:spPr>
            <a:xfrm>
              <a:off x="4919522" y="253006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149" name="tx3149"/>
            <p:cNvSpPr/>
            <p:nvPr/>
          </p:nvSpPr>
          <p:spPr>
            <a:xfrm>
              <a:off x="4934219"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50" name="tx3150"/>
            <p:cNvSpPr/>
            <p:nvPr/>
          </p:nvSpPr>
          <p:spPr>
            <a:xfrm>
              <a:off x="5113588"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51" name="tx3151"/>
            <p:cNvSpPr/>
            <p:nvPr/>
          </p:nvSpPr>
          <p:spPr>
            <a:xfrm>
              <a:off x="5292958"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52" name="tx3152"/>
            <p:cNvSpPr/>
            <p:nvPr/>
          </p:nvSpPr>
          <p:spPr>
            <a:xfrm>
              <a:off x="5472327"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53" name="tx3153"/>
            <p:cNvSpPr/>
            <p:nvPr/>
          </p:nvSpPr>
          <p:spPr>
            <a:xfrm>
              <a:off x="5651696"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54" name="tx3154"/>
            <p:cNvSpPr/>
            <p:nvPr/>
          </p:nvSpPr>
          <p:spPr>
            <a:xfrm>
              <a:off x="5831065"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155" name="rc3155"/>
            <p:cNvSpPr/>
            <p:nvPr/>
          </p:nvSpPr>
          <p:spPr>
            <a:xfrm>
              <a:off x="4919522" y="2831224"/>
              <a:ext cx="986530" cy="367596"/>
            </a:xfrm>
            <a:prstGeom prst="rect">
              <a:avLst/>
            </a:prstGeom>
            <a:solidFill>
              <a:srgbClr val="EBEBEB">
                <a:alpha val="100000"/>
              </a:srgbClr>
            </a:solidFill>
          </p:spPr>
          <p:txBody>
            <a:bodyPr/>
            <a:lstStyle/>
            <a:p/>
          </p:txBody>
        </p:sp>
        <p:sp>
          <p:nvSpPr>
            <p:cNvPr id="3156" name="pl3156"/>
            <p:cNvSpPr/>
            <p:nvPr/>
          </p:nvSpPr>
          <p:spPr>
            <a:xfrm>
              <a:off x="4919522" y="309856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157" name="pl3157"/>
            <p:cNvSpPr/>
            <p:nvPr/>
          </p:nvSpPr>
          <p:spPr>
            <a:xfrm>
              <a:off x="4919522" y="29314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158" name="pl3158"/>
            <p:cNvSpPr/>
            <p:nvPr/>
          </p:nvSpPr>
          <p:spPr>
            <a:xfrm>
              <a:off x="505404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59" name="pl3159"/>
            <p:cNvSpPr/>
            <p:nvPr/>
          </p:nvSpPr>
          <p:spPr>
            <a:xfrm>
              <a:off x="523341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60" name="pl3160"/>
            <p:cNvSpPr/>
            <p:nvPr/>
          </p:nvSpPr>
          <p:spPr>
            <a:xfrm>
              <a:off x="541278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61" name="pl3161"/>
            <p:cNvSpPr/>
            <p:nvPr/>
          </p:nvSpPr>
          <p:spPr>
            <a:xfrm>
              <a:off x="559215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62" name="pl3162"/>
            <p:cNvSpPr/>
            <p:nvPr/>
          </p:nvSpPr>
          <p:spPr>
            <a:xfrm>
              <a:off x="5771525"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63" name="pl3163"/>
            <p:cNvSpPr/>
            <p:nvPr/>
          </p:nvSpPr>
          <p:spPr>
            <a:xfrm>
              <a:off x="4919522" y="31821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164" name="pl3164"/>
            <p:cNvSpPr/>
            <p:nvPr/>
          </p:nvSpPr>
          <p:spPr>
            <a:xfrm>
              <a:off x="4919522" y="301502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165" name="pl3165"/>
            <p:cNvSpPr/>
            <p:nvPr/>
          </p:nvSpPr>
          <p:spPr>
            <a:xfrm>
              <a:off x="4919522" y="284793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166" name="pl3166"/>
            <p:cNvSpPr/>
            <p:nvPr/>
          </p:nvSpPr>
          <p:spPr>
            <a:xfrm>
              <a:off x="496436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67" name="pl3167"/>
            <p:cNvSpPr/>
            <p:nvPr/>
          </p:nvSpPr>
          <p:spPr>
            <a:xfrm>
              <a:off x="514373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68" name="pl3168"/>
            <p:cNvSpPr/>
            <p:nvPr/>
          </p:nvSpPr>
          <p:spPr>
            <a:xfrm>
              <a:off x="532310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69" name="pl3169"/>
            <p:cNvSpPr/>
            <p:nvPr/>
          </p:nvSpPr>
          <p:spPr>
            <a:xfrm>
              <a:off x="550247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70" name="pl3170"/>
            <p:cNvSpPr/>
            <p:nvPr/>
          </p:nvSpPr>
          <p:spPr>
            <a:xfrm>
              <a:off x="568184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71" name="pl3171"/>
            <p:cNvSpPr/>
            <p:nvPr/>
          </p:nvSpPr>
          <p:spPr>
            <a:xfrm>
              <a:off x="5861210"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72" name="pl3172"/>
            <p:cNvSpPr/>
            <p:nvPr/>
          </p:nvSpPr>
          <p:spPr>
            <a:xfrm>
              <a:off x="4964364"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173" name="pl3173"/>
            <p:cNvSpPr/>
            <p:nvPr/>
          </p:nvSpPr>
          <p:spPr>
            <a:xfrm>
              <a:off x="4964364" y="3155377"/>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40651" cap="flat">
              <a:solidFill>
                <a:srgbClr val="BEBEBE">
                  <a:alpha val="69803"/>
                </a:srgbClr>
              </a:solidFill>
              <a:prstDash val="solid"/>
              <a:round/>
            </a:ln>
          </p:spPr>
          <p:txBody>
            <a:bodyPr/>
            <a:lstStyle/>
            <a:p/>
          </p:txBody>
        </p:sp>
        <p:sp>
          <p:nvSpPr>
            <p:cNvPr id="3174" name="pl3174"/>
            <p:cNvSpPr/>
            <p:nvPr/>
          </p:nvSpPr>
          <p:spPr>
            <a:xfrm>
              <a:off x="4964364" y="317542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175" name="pl3175"/>
            <p:cNvSpPr/>
            <p:nvPr/>
          </p:nvSpPr>
          <p:spPr>
            <a:xfrm>
              <a:off x="4964364" y="3155377"/>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3176" name="pl3176"/>
            <p:cNvSpPr/>
            <p:nvPr/>
          </p:nvSpPr>
          <p:spPr>
            <a:xfrm>
              <a:off x="4964364" y="3155377"/>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177" name="pl3177"/>
            <p:cNvSpPr/>
            <p:nvPr/>
          </p:nvSpPr>
          <p:spPr>
            <a:xfrm>
              <a:off x="4964364" y="3108592"/>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178" name="pl3178"/>
            <p:cNvSpPr/>
            <p:nvPr/>
          </p:nvSpPr>
          <p:spPr>
            <a:xfrm>
              <a:off x="4964364" y="3088542"/>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3179" name="pl3179"/>
            <p:cNvSpPr/>
            <p:nvPr/>
          </p:nvSpPr>
          <p:spPr>
            <a:xfrm>
              <a:off x="4964364" y="3175428"/>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180" name="pl3180"/>
            <p:cNvSpPr/>
            <p:nvPr/>
          </p:nvSpPr>
          <p:spPr>
            <a:xfrm>
              <a:off x="4964364" y="3135327"/>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181" name="pl3181"/>
            <p:cNvSpPr/>
            <p:nvPr/>
          </p:nvSpPr>
          <p:spPr>
            <a:xfrm>
              <a:off x="4964364" y="3175428"/>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182" name="pl3182"/>
            <p:cNvSpPr/>
            <p:nvPr/>
          </p:nvSpPr>
          <p:spPr>
            <a:xfrm>
              <a:off x="496436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83" name="pl3183"/>
            <p:cNvSpPr/>
            <p:nvPr/>
          </p:nvSpPr>
          <p:spPr>
            <a:xfrm>
              <a:off x="4964364" y="3162061"/>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84" name="pl3184"/>
            <p:cNvSpPr/>
            <p:nvPr/>
          </p:nvSpPr>
          <p:spPr>
            <a:xfrm>
              <a:off x="4964364" y="3162061"/>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185" name="pl3185"/>
            <p:cNvSpPr/>
            <p:nvPr/>
          </p:nvSpPr>
          <p:spPr>
            <a:xfrm>
              <a:off x="4964364" y="3148694"/>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186" name="pl3186"/>
            <p:cNvSpPr/>
            <p:nvPr/>
          </p:nvSpPr>
          <p:spPr>
            <a:xfrm>
              <a:off x="4964364" y="3142010"/>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187" name="pl3187"/>
            <p:cNvSpPr/>
            <p:nvPr/>
          </p:nvSpPr>
          <p:spPr>
            <a:xfrm>
              <a:off x="4964364" y="3162061"/>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88" name="pl3188"/>
            <p:cNvSpPr/>
            <p:nvPr/>
          </p:nvSpPr>
          <p:spPr>
            <a:xfrm>
              <a:off x="4964364" y="3148694"/>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189" name="pl3189"/>
            <p:cNvSpPr/>
            <p:nvPr/>
          </p:nvSpPr>
          <p:spPr>
            <a:xfrm>
              <a:off x="4964364" y="3175428"/>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90" name="pl3190"/>
            <p:cNvSpPr/>
            <p:nvPr/>
          </p:nvSpPr>
          <p:spPr>
            <a:xfrm>
              <a:off x="4964364"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91" name="pl3191"/>
            <p:cNvSpPr/>
            <p:nvPr/>
          </p:nvSpPr>
          <p:spPr>
            <a:xfrm>
              <a:off x="4964364" y="3121960"/>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3192" name="pl3192"/>
            <p:cNvSpPr/>
            <p:nvPr/>
          </p:nvSpPr>
          <p:spPr>
            <a:xfrm>
              <a:off x="4964364" y="31620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93" name="pl3193"/>
            <p:cNvSpPr/>
            <p:nvPr/>
          </p:nvSpPr>
          <p:spPr>
            <a:xfrm>
              <a:off x="4964364" y="313532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94" name="pl3194"/>
            <p:cNvSpPr/>
            <p:nvPr/>
          </p:nvSpPr>
          <p:spPr>
            <a:xfrm>
              <a:off x="496436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95" name="pl3195"/>
            <p:cNvSpPr/>
            <p:nvPr/>
          </p:nvSpPr>
          <p:spPr>
            <a:xfrm>
              <a:off x="496436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96" name="pl3196"/>
            <p:cNvSpPr/>
            <p:nvPr/>
          </p:nvSpPr>
          <p:spPr>
            <a:xfrm>
              <a:off x="4964364" y="3142010"/>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197" name="pl3197"/>
            <p:cNvSpPr/>
            <p:nvPr/>
          </p:nvSpPr>
          <p:spPr>
            <a:xfrm>
              <a:off x="4964364" y="3135327"/>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3198" name="pl3198"/>
            <p:cNvSpPr/>
            <p:nvPr/>
          </p:nvSpPr>
          <p:spPr>
            <a:xfrm>
              <a:off x="4964364"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99" name="pl3199"/>
            <p:cNvSpPr/>
            <p:nvPr/>
          </p:nvSpPr>
          <p:spPr>
            <a:xfrm>
              <a:off x="4964364" y="3162061"/>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3200" name="pl3200"/>
            <p:cNvSpPr/>
            <p:nvPr/>
          </p:nvSpPr>
          <p:spPr>
            <a:xfrm>
              <a:off x="4964364" y="3168745"/>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3201" name="pl3201"/>
            <p:cNvSpPr/>
            <p:nvPr/>
          </p:nvSpPr>
          <p:spPr>
            <a:xfrm>
              <a:off x="4964364" y="3128643"/>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3202" name="pl3202"/>
            <p:cNvSpPr/>
            <p:nvPr/>
          </p:nvSpPr>
          <p:spPr>
            <a:xfrm>
              <a:off x="4964364" y="3155377"/>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3203" name="pl3203"/>
            <p:cNvSpPr/>
            <p:nvPr/>
          </p:nvSpPr>
          <p:spPr>
            <a:xfrm>
              <a:off x="4964364" y="3155377"/>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204" name="pl3204"/>
            <p:cNvSpPr/>
            <p:nvPr/>
          </p:nvSpPr>
          <p:spPr>
            <a:xfrm>
              <a:off x="496436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05" name="pl3205"/>
            <p:cNvSpPr/>
            <p:nvPr/>
          </p:nvSpPr>
          <p:spPr>
            <a:xfrm>
              <a:off x="4964364" y="3168745"/>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3206" name="pl3206"/>
            <p:cNvSpPr/>
            <p:nvPr/>
          </p:nvSpPr>
          <p:spPr>
            <a:xfrm>
              <a:off x="496436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07" name="pl3207"/>
            <p:cNvSpPr/>
            <p:nvPr/>
          </p:nvSpPr>
          <p:spPr>
            <a:xfrm>
              <a:off x="4964364" y="3121960"/>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3208" name="pl3208"/>
            <p:cNvSpPr/>
            <p:nvPr/>
          </p:nvSpPr>
          <p:spPr>
            <a:xfrm>
              <a:off x="4964364" y="3148694"/>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3209" name="pl3209"/>
            <p:cNvSpPr/>
            <p:nvPr/>
          </p:nvSpPr>
          <p:spPr>
            <a:xfrm>
              <a:off x="4964364" y="3148694"/>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210" name="pl3210"/>
            <p:cNvSpPr/>
            <p:nvPr/>
          </p:nvSpPr>
          <p:spPr>
            <a:xfrm>
              <a:off x="4964364" y="3162061"/>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3211" name="pl3211"/>
            <p:cNvSpPr/>
            <p:nvPr/>
          </p:nvSpPr>
          <p:spPr>
            <a:xfrm>
              <a:off x="496436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12" name="pl3212"/>
            <p:cNvSpPr/>
            <p:nvPr/>
          </p:nvSpPr>
          <p:spPr>
            <a:xfrm>
              <a:off x="4964364" y="3148694"/>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3213" name="pl3213"/>
            <p:cNvSpPr/>
            <p:nvPr/>
          </p:nvSpPr>
          <p:spPr>
            <a:xfrm>
              <a:off x="4964364" y="3015022"/>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3214" name="pl3214"/>
            <p:cNvSpPr/>
            <p:nvPr/>
          </p:nvSpPr>
          <p:spPr>
            <a:xfrm>
              <a:off x="4964364" y="3148694"/>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15" name="pl3215"/>
            <p:cNvSpPr/>
            <p:nvPr/>
          </p:nvSpPr>
          <p:spPr>
            <a:xfrm>
              <a:off x="496436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16" name="pl3216"/>
            <p:cNvSpPr/>
            <p:nvPr/>
          </p:nvSpPr>
          <p:spPr>
            <a:xfrm>
              <a:off x="4964364" y="3135327"/>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3217" name="pl3217"/>
            <p:cNvSpPr/>
            <p:nvPr/>
          </p:nvSpPr>
          <p:spPr>
            <a:xfrm>
              <a:off x="496436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18" name="pl3218"/>
            <p:cNvSpPr/>
            <p:nvPr/>
          </p:nvSpPr>
          <p:spPr>
            <a:xfrm>
              <a:off x="4964364" y="3108592"/>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3219" name="pl3219"/>
            <p:cNvSpPr/>
            <p:nvPr/>
          </p:nvSpPr>
          <p:spPr>
            <a:xfrm>
              <a:off x="496436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20" name="pl3220"/>
            <p:cNvSpPr/>
            <p:nvPr/>
          </p:nvSpPr>
          <p:spPr>
            <a:xfrm>
              <a:off x="4964364" y="3168745"/>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3221" name="pl3221"/>
            <p:cNvSpPr/>
            <p:nvPr/>
          </p:nvSpPr>
          <p:spPr>
            <a:xfrm>
              <a:off x="4964364" y="3155377"/>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3222" name="pl3222"/>
            <p:cNvSpPr/>
            <p:nvPr/>
          </p:nvSpPr>
          <p:spPr>
            <a:xfrm>
              <a:off x="4964364" y="3175428"/>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223" name="pl3223"/>
            <p:cNvSpPr/>
            <p:nvPr/>
          </p:nvSpPr>
          <p:spPr>
            <a:xfrm>
              <a:off x="4964364" y="3148694"/>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3224" name="pl3224"/>
            <p:cNvSpPr/>
            <p:nvPr/>
          </p:nvSpPr>
          <p:spPr>
            <a:xfrm>
              <a:off x="4964364" y="3168745"/>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3225" name="pl3225"/>
            <p:cNvSpPr/>
            <p:nvPr/>
          </p:nvSpPr>
          <p:spPr>
            <a:xfrm>
              <a:off x="4964364" y="3162061"/>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3226" name="pl3226"/>
            <p:cNvSpPr/>
            <p:nvPr/>
          </p:nvSpPr>
          <p:spPr>
            <a:xfrm>
              <a:off x="4964364" y="3135327"/>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3227" name="pl3227"/>
            <p:cNvSpPr/>
            <p:nvPr/>
          </p:nvSpPr>
          <p:spPr>
            <a:xfrm>
              <a:off x="4964364" y="3148694"/>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3228" name="pl3228"/>
            <p:cNvSpPr/>
            <p:nvPr/>
          </p:nvSpPr>
          <p:spPr>
            <a:xfrm>
              <a:off x="4964364" y="3168745"/>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229" name="pl3229"/>
            <p:cNvSpPr/>
            <p:nvPr/>
          </p:nvSpPr>
          <p:spPr>
            <a:xfrm>
              <a:off x="4964364" y="3168745"/>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3230" name="pl3230"/>
            <p:cNvSpPr/>
            <p:nvPr/>
          </p:nvSpPr>
          <p:spPr>
            <a:xfrm>
              <a:off x="4964364" y="3155377"/>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3231" name="pl3231"/>
            <p:cNvSpPr/>
            <p:nvPr/>
          </p:nvSpPr>
          <p:spPr>
            <a:xfrm>
              <a:off x="4964364" y="3168745"/>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232" name="pl3232"/>
            <p:cNvSpPr/>
            <p:nvPr/>
          </p:nvSpPr>
          <p:spPr>
            <a:xfrm>
              <a:off x="4964364" y="314869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233" name="pl3233"/>
            <p:cNvSpPr/>
            <p:nvPr/>
          </p:nvSpPr>
          <p:spPr>
            <a:xfrm>
              <a:off x="4964364" y="3155377"/>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234" name="pl3234"/>
            <p:cNvSpPr/>
            <p:nvPr/>
          </p:nvSpPr>
          <p:spPr>
            <a:xfrm>
              <a:off x="4964364" y="3135327"/>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3235" name="pl3235"/>
            <p:cNvSpPr/>
            <p:nvPr/>
          </p:nvSpPr>
          <p:spPr>
            <a:xfrm>
              <a:off x="4964364"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236" name="pl3236"/>
            <p:cNvSpPr/>
            <p:nvPr/>
          </p:nvSpPr>
          <p:spPr>
            <a:xfrm>
              <a:off x="4964364" y="3155377"/>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40651" cap="flat">
              <a:solidFill>
                <a:srgbClr val="000000">
                  <a:alpha val="100000"/>
                </a:srgbClr>
              </a:solidFill>
              <a:prstDash val="solid"/>
              <a:round/>
            </a:ln>
          </p:spPr>
          <p:txBody>
            <a:bodyPr/>
            <a:lstStyle/>
            <a:p/>
          </p:txBody>
        </p:sp>
        <p:sp>
          <p:nvSpPr>
            <p:cNvPr id="3237" name="pl3237"/>
            <p:cNvSpPr/>
            <p:nvPr/>
          </p:nvSpPr>
          <p:spPr>
            <a:xfrm>
              <a:off x="4964364" y="3155377"/>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00C1AA">
                  <a:alpha val="100000"/>
                </a:srgbClr>
              </a:solidFill>
              <a:prstDash val="solid"/>
              <a:round/>
            </a:ln>
          </p:spPr>
          <p:txBody>
            <a:bodyPr/>
            <a:lstStyle/>
            <a:p/>
          </p:txBody>
        </p:sp>
        <p:sp>
          <p:nvSpPr>
            <p:cNvPr id="3238" name="pl3238"/>
            <p:cNvSpPr/>
            <p:nvPr/>
          </p:nvSpPr>
          <p:spPr>
            <a:xfrm>
              <a:off x="4919522" y="318211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239" name="tx3239"/>
            <p:cNvSpPr/>
            <p:nvPr/>
          </p:nvSpPr>
          <p:spPr>
            <a:xfrm>
              <a:off x="4934219" y="301215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240" name="tx3240"/>
            <p:cNvSpPr/>
            <p:nvPr/>
          </p:nvSpPr>
          <p:spPr>
            <a:xfrm>
              <a:off x="5113588"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241" name="tx3241"/>
            <p:cNvSpPr/>
            <p:nvPr/>
          </p:nvSpPr>
          <p:spPr>
            <a:xfrm>
              <a:off x="5292958"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242" name="tx3242"/>
            <p:cNvSpPr/>
            <p:nvPr/>
          </p:nvSpPr>
          <p:spPr>
            <a:xfrm>
              <a:off x="5472327" y="300547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243" name="tx3243"/>
            <p:cNvSpPr/>
            <p:nvPr/>
          </p:nvSpPr>
          <p:spPr>
            <a:xfrm>
              <a:off x="5651696" y="299242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244" name="tx3244"/>
            <p:cNvSpPr/>
            <p:nvPr/>
          </p:nvSpPr>
          <p:spPr>
            <a:xfrm>
              <a:off x="5831065"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245" name="rc3245"/>
            <p:cNvSpPr/>
            <p:nvPr/>
          </p:nvSpPr>
          <p:spPr>
            <a:xfrm>
              <a:off x="4919522" y="3483272"/>
              <a:ext cx="986530" cy="367596"/>
            </a:xfrm>
            <a:prstGeom prst="rect">
              <a:avLst/>
            </a:prstGeom>
            <a:solidFill>
              <a:srgbClr val="EBEBEB">
                <a:alpha val="100000"/>
              </a:srgbClr>
            </a:solidFill>
          </p:spPr>
          <p:txBody>
            <a:bodyPr/>
            <a:lstStyle/>
            <a:p/>
          </p:txBody>
        </p:sp>
        <p:sp>
          <p:nvSpPr>
            <p:cNvPr id="3246" name="pl3246"/>
            <p:cNvSpPr/>
            <p:nvPr/>
          </p:nvSpPr>
          <p:spPr>
            <a:xfrm>
              <a:off x="4919522" y="375061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247" name="pl3247"/>
            <p:cNvSpPr/>
            <p:nvPr/>
          </p:nvSpPr>
          <p:spPr>
            <a:xfrm>
              <a:off x="4919522" y="35835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248" name="pl3248"/>
            <p:cNvSpPr/>
            <p:nvPr/>
          </p:nvSpPr>
          <p:spPr>
            <a:xfrm>
              <a:off x="505404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49" name="pl3249"/>
            <p:cNvSpPr/>
            <p:nvPr/>
          </p:nvSpPr>
          <p:spPr>
            <a:xfrm>
              <a:off x="523341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50" name="pl3250"/>
            <p:cNvSpPr/>
            <p:nvPr/>
          </p:nvSpPr>
          <p:spPr>
            <a:xfrm>
              <a:off x="541278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51" name="pl3251"/>
            <p:cNvSpPr/>
            <p:nvPr/>
          </p:nvSpPr>
          <p:spPr>
            <a:xfrm>
              <a:off x="559215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52" name="pl3252"/>
            <p:cNvSpPr/>
            <p:nvPr/>
          </p:nvSpPr>
          <p:spPr>
            <a:xfrm>
              <a:off x="5771525"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53" name="pl3253"/>
            <p:cNvSpPr/>
            <p:nvPr/>
          </p:nvSpPr>
          <p:spPr>
            <a:xfrm>
              <a:off x="4919522" y="383416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54" name="pl3254"/>
            <p:cNvSpPr/>
            <p:nvPr/>
          </p:nvSpPr>
          <p:spPr>
            <a:xfrm>
              <a:off x="4919522" y="3667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55" name="pl3255"/>
            <p:cNvSpPr/>
            <p:nvPr/>
          </p:nvSpPr>
          <p:spPr>
            <a:xfrm>
              <a:off x="4919522" y="34999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56" name="pl3256"/>
            <p:cNvSpPr/>
            <p:nvPr/>
          </p:nvSpPr>
          <p:spPr>
            <a:xfrm>
              <a:off x="496436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57" name="pl3257"/>
            <p:cNvSpPr/>
            <p:nvPr/>
          </p:nvSpPr>
          <p:spPr>
            <a:xfrm>
              <a:off x="514373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58" name="pl3258"/>
            <p:cNvSpPr/>
            <p:nvPr/>
          </p:nvSpPr>
          <p:spPr>
            <a:xfrm>
              <a:off x="532310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59" name="pl3259"/>
            <p:cNvSpPr/>
            <p:nvPr/>
          </p:nvSpPr>
          <p:spPr>
            <a:xfrm>
              <a:off x="550247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60" name="pl3260"/>
            <p:cNvSpPr/>
            <p:nvPr/>
          </p:nvSpPr>
          <p:spPr>
            <a:xfrm>
              <a:off x="568184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61" name="pl3261"/>
            <p:cNvSpPr/>
            <p:nvPr/>
          </p:nvSpPr>
          <p:spPr>
            <a:xfrm>
              <a:off x="5861210"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62" name="pl3262"/>
            <p:cNvSpPr/>
            <p:nvPr/>
          </p:nvSpPr>
          <p:spPr>
            <a:xfrm>
              <a:off x="4964364"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263" name="pl3263"/>
            <p:cNvSpPr/>
            <p:nvPr/>
          </p:nvSpPr>
          <p:spPr>
            <a:xfrm>
              <a:off x="4964364" y="3814109"/>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40651" cap="flat">
              <a:solidFill>
                <a:srgbClr val="BEBEBE">
                  <a:alpha val="69803"/>
                </a:srgbClr>
              </a:solidFill>
              <a:prstDash val="solid"/>
              <a:round/>
            </a:ln>
          </p:spPr>
          <p:txBody>
            <a:bodyPr/>
            <a:lstStyle/>
            <a:p/>
          </p:txBody>
        </p:sp>
        <p:sp>
          <p:nvSpPr>
            <p:cNvPr id="3264" name="pl3264"/>
            <p:cNvSpPr/>
            <p:nvPr/>
          </p:nvSpPr>
          <p:spPr>
            <a:xfrm>
              <a:off x="4964364" y="382747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265" name="pl3265"/>
            <p:cNvSpPr/>
            <p:nvPr/>
          </p:nvSpPr>
          <p:spPr>
            <a:xfrm>
              <a:off x="4964364" y="3807426"/>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3266" name="pl3266"/>
            <p:cNvSpPr/>
            <p:nvPr/>
          </p:nvSpPr>
          <p:spPr>
            <a:xfrm>
              <a:off x="4964364" y="380742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267" name="pl3267"/>
            <p:cNvSpPr/>
            <p:nvPr/>
          </p:nvSpPr>
          <p:spPr>
            <a:xfrm>
              <a:off x="4964364" y="3760641"/>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268" name="pl3268"/>
            <p:cNvSpPr/>
            <p:nvPr/>
          </p:nvSpPr>
          <p:spPr>
            <a:xfrm>
              <a:off x="4964364" y="3740590"/>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3269" name="pl3269"/>
            <p:cNvSpPr/>
            <p:nvPr/>
          </p:nvSpPr>
          <p:spPr>
            <a:xfrm>
              <a:off x="4964364" y="3827476"/>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270" name="pl3270"/>
            <p:cNvSpPr/>
            <p:nvPr/>
          </p:nvSpPr>
          <p:spPr>
            <a:xfrm>
              <a:off x="4964364" y="3787375"/>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271" name="pl3271"/>
            <p:cNvSpPr/>
            <p:nvPr/>
          </p:nvSpPr>
          <p:spPr>
            <a:xfrm>
              <a:off x="4964364" y="3827476"/>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272" name="pl3272"/>
            <p:cNvSpPr/>
            <p:nvPr/>
          </p:nvSpPr>
          <p:spPr>
            <a:xfrm>
              <a:off x="496436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73" name="pl3273"/>
            <p:cNvSpPr/>
            <p:nvPr/>
          </p:nvSpPr>
          <p:spPr>
            <a:xfrm>
              <a:off x="4964364" y="3814109"/>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74" name="pl3274"/>
            <p:cNvSpPr/>
            <p:nvPr/>
          </p:nvSpPr>
          <p:spPr>
            <a:xfrm>
              <a:off x="4964364" y="3814109"/>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275" name="pl3275"/>
            <p:cNvSpPr/>
            <p:nvPr/>
          </p:nvSpPr>
          <p:spPr>
            <a:xfrm>
              <a:off x="4964364" y="3800742"/>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276" name="pl3276"/>
            <p:cNvSpPr/>
            <p:nvPr/>
          </p:nvSpPr>
          <p:spPr>
            <a:xfrm>
              <a:off x="4964364" y="3794058"/>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277" name="pl3277"/>
            <p:cNvSpPr/>
            <p:nvPr/>
          </p:nvSpPr>
          <p:spPr>
            <a:xfrm>
              <a:off x="4964364" y="3814109"/>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78" name="pl3278"/>
            <p:cNvSpPr/>
            <p:nvPr/>
          </p:nvSpPr>
          <p:spPr>
            <a:xfrm>
              <a:off x="4964364" y="3800742"/>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279" name="pl3279"/>
            <p:cNvSpPr/>
            <p:nvPr/>
          </p:nvSpPr>
          <p:spPr>
            <a:xfrm>
              <a:off x="4964364" y="3827476"/>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80" name="pl3280"/>
            <p:cNvSpPr/>
            <p:nvPr/>
          </p:nvSpPr>
          <p:spPr>
            <a:xfrm>
              <a:off x="4964364"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81" name="pl3281"/>
            <p:cNvSpPr/>
            <p:nvPr/>
          </p:nvSpPr>
          <p:spPr>
            <a:xfrm>
              <a:off x="4964364" y="3774008"/>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3282" name="pl3282"/>
            <p:cNvSpPr/>
            <p:nvPr/>
          </p:nvSpPr>
          <p:spPr>
            <a:xfrm>
              <a:off x="4964364" y="381410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83" name="pl3283"/>
            <p:cNvSpPr/>
            <p:nvPr/>
          </p:nvSpPr>
          <p:spPr>
            <a:xfrm>
              <a:off x="4964364" y="378737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84" name="pl3284"/>
            <p:cNvSpPr/>
            <p:nvPr/>
          </p:nvSpPr>
          <p:spPr>
            <a:xfrm>
              <a:off x="496436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85" name="pl3285"/>
            <p:cNvSpPr/>
            <p:nvPr/>
          </p:nvSpPr>
          <p:spPr>
            <a:xfrm>
              <a:off x="496436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86" name="pl3286"/>
            <p:cNvSpPr/>
            <p:nvPr/>
          </p:nvSpPr>
          <p:spPr>
            <a:xfrm>
              <a:off x="4964364" y="3794058"/>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287" name="pl3287"/>
            <p:cNvSpPr/>
            <p:nvPr/>
          </p:nvSpPr>
          <p:spPr>
            <a:xfrm>
              <a:off x="4964364" y="3787375"/>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3288" name="pl3288"/>
            <p:cNvSpPr/>
            <p:nvPr/>
          </p:nvSpPr>
          <p:spPr>
            <a:xfrm>
              <a:off x="4964364"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89" name="pl3289"/>
            <p:cNvSpPr/>
            <p:nvPr/>
          </p:nvSpPr>
          <p:spPr>
            <a:xfrm>
              <a:off x="4964364" y="3814109"/>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3290" name="pl3290"/>
            <p:cNvSpPr/>
            <p:nvPr/>
          </p:nvSpPr>
          <p:spPr>
            <a:xfrm>
              <a:off x="4964364" y="3820793"/>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3291" name="pl3291"/>
            <p:cNvSpPr/>
            <p:nvPr/>
          </p:nvSpPr>
          <p:spPr>
            <a:xfrm>
              <a:off x="4964364" y="3780691"/>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3292" name="pl3292"/>
            <p:cNvSpPr/>
            <p:nvPr/>
          </p:nvSpPr>
          <p:spPr>
            <a:xfrm>
              <a:off x="4964364" y="3807426"/>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3293" name="pl3293"/>
            <p:cNvSpPr/>
            <p:nvPr/>
          </p:nvSpPr>
          <p:spPr>
            <a:xfrm>
              <a:off x="4964364" y="3807426"/>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294" name="pl3294"/>
            <p:cNvSpPr/>
            <p:nvPr/>
          </p:nvSpPr>
          <p:spPr>
            <a:xfrm>
              <a:off x="496436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95" name="pl3295"/>
            <p:cNvSpPr/>
            <p:nvPr/>
          </p:nvSpPr>
          <p:spPr>
            <a:xfrm>
              <a:off x="4964364" y="3820793"/>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3296" name="pl3296"/>
            <p:cNvSpPr/>
            <p:nvPr/>
          </p:nvSpPr>
          <p:spPr>
            <a:xfrm>
              <a:off x="496436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97" name="pl3297"/>
            <p:cNvSpPr/>
            <p:nvPr/>
          </p:nvSpPr>
          <p:spPr>
            <a:xfrm>
              <a:off x="4964364" y="3774008"/>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3298" name="pl3298"/>
            <p:cNvSpPr/>
            <p:nvPr/>
          </p:nvSpPr>
          <p:spPr>
            <a:xfrm>
              <a:off x="4964364" y="3800742"/>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3299" name="pl3299"/>
            <p:cNvSpPr/>
            <p:nvPr/>
          </p:nvSpPr>
          <p:spPr>
            <a:xfrm>
              <a:off x="4964364" y="3800742"/>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300" name="pl3300"/>
            <p:cNvSpPr/>
            <p:nvPr/>
          </p:nvSpPr>
          <p:spPr>
            <a:xfrm>
              <a:off x="4964364" y="3814109"/>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3301" name="pl3301"/>
            <p:cNvSpPr/>
            <p:nvPr/>
          </p:nvSpPr>
          <p:spPr>
            <a:xfrm>
              <a:off x="496436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02" name="pl3302"/>
            <p:cNvSpPr/>
            <p:nvPr/>
          </p:nvSpPr>
          <p:spPr>
            <a:xfrm>
              <a:off x="4964364" y="3800742"/>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3303" name="pl3303"/>
            <p:cNvSpPr/>
            <p:nvPr/>
          </p:nvSpPr>
          <p:spPr>
            <a:xfrm>
              <a:off x="4964364" y="3667070"/>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3304" name="pl3304"/>
            <p:cNvSpPr/>
            <p:nvPr/>
          </p:nvSpPr>
          <p:spPr>
            <a:xfrm>
              <a:off x="4964364" y="3800742"/>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05" name="pl3305"/>
            <p:cNvSpPr/>
            <p:nvPr/>
          </p:nvSpPr>
          <p:spPr>
            <a:xfrm>
              <a:off x="496436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06" name="pl3306"/>
            <p:cNvSpPr/>
            <p:nvPr/>
          </p:nvSpPr>
          <p:spPr>
            <a:xfrm>
              <a:off x="4964364" y="3787375"/>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3307" name="pl3307"/>
            <p:cNvSpPr/>
            <p:nvPr/>
          </p:nvSpPr>
          <p:spPr>
            <a:xfrm>
              <a:off x="496436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08" name="pl3308"/>
            <p:cNvSpPr/>
            <p:nvPr/>
          </p:nvSpPr>
          <p:spPr>
            <a:xfrm>
              <a:off x="4964364" y="3760641"/>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3309" name="pl3309"/>
            <p:cNvSpPr/>
            <p:nvPr/>
          </p:nvSpPr>
          <p:spPr>
            <a:xfrm>
              <a:off x="496436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10" name="pl3310"/>
            <p:cNvSpPr/>
            <p:nvPr/>
          </p:nvSpPr>
          <p:spPr>
            <a:xfrm>
              <a:off x="4964364" y="3820793"/>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3311" name="pl3311"/>
            <p:cNvSpPr/>
            <p:nvPr/>
          </p:nvSpPr>
          <p:spPr>
            <a:xfrm>
              <a:off x="4964364" y="3807426"/>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3312" name="pl3312"/>
            <p:cNvSpPr/>
            <p:nvPr/>
          </p:nvSpPr>
          <p:spPr>
            <a:xfrm>
              <a:off x="4964364" y="3827476"/>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313" name="pl3313"/>
            <p:cNvSpPr/>
            <p:nvPr/>
          </p:nvSpPr>
          <p:spPr>
            <a:xfrm>
              <a:off x="4964364" y="3800742"/>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3314" name="pl3314"/>
            <p:cNvSpPr/>
            <p:nvPr/>
          </p:nvSpPr>
          <p:spPr>
            <a:xfrm>
              <a:off x="4964364" y="3820793"/>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3315" name="pl3315"/>
            <p:cNvSpPr/>
            <p:nvPr/>
          </p:nvSpPr>
          <p:spPr>
            <a:xfrm>
              <a:off x="4964364" y="3814109"/>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3316" name="pl3316"/>
            <p:cNvSpPr/>
            <p:nvPr/>
          </p:nvSpPr>
          <p:spPr>
            <a:xfrm>
              <a:off x="4964364" y="3787375"/>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3317" name="pl3317"/>
            <p:cNvSpPr/>
            <p:nvPr/>
          </p:nvSpPr>
          <p:spPr>
            <a:xfrm>
              <a:off x="4964364" y="3800742"/>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3318" name="pl3318"/>
            <p:cNvSpPr/>
            <p:nvPr/>
          </p:nvSpPr>
          <p:spPr>
            <a:xfrm>
              <a:off x="4964364" y="3820793"/>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319" name="pl3319"/>
            <p:cNvSpPr/>
            <p:nvPr/>
          </p:nvSpPr>
          <p:spPr>
            <a:xfrm>
              <a:off x="4964364" y="3820793"/>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3320" name="pl3320"/>
            <p:cNvSpPr/>
            <p:nvPr/>
          </p:nvSpPr>
          <p:spPr>
            <a:xfrm>
              <a:off x="4964364" y="3807426"/>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3321" name="pl3321"/>
            <p:cNvSpPr/>
            <p:nvPr/>
          </p:nvSpPr>
          <p:spPr>
            <a:xfrm>
              <a:off x="4964364" y="3820793"/>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322" name="pl3322"/>
            <p:cNvSpPr/>
            <p:nvPr/>
          </p:nvSpPr>
          <p:spPr>
            <a:xfrm>
              <a:off x="4964364" y="380074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323" name="pl3323"/>
            <p:cNvSpPr/>
            <p:nvPr/>
          </p:nvSpPr>
          <p:spPr>
            <a:xfrm>
              <a:off x="4964364" y="3807426"/>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324" name="pl3324"/>
            <p:cNvSpPr/>
            <p:nvPr/>
          </p:nvSpPr>
          <p:spPr>
            <a:xfrm>
              <a:off x="4964364" y="3787375"/>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3325" name="pl3325"/>
            <p:cNvSpPr/>
            <p:nvPr/>
          </p:nvSpPr>
          <p:spPr>
            <a:xfrm>
              <a:off x="4964364"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326" name="pl3326"/>
            <p:cNvSpPr/>
            <p:nvPr/>
          </p:nvSpPr>
          <p:spPr>
            <a:xfrm>
              <a:off x="4964364" y="3814109"/>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40651" cap="flat">
              <a:solidFill>
                <a:srgbClr val="000000">
                  <a:alpha val="100000"/>
                </a:srgbClr>
              </a:solidFill>
              <a:prstDash val="solid"/>
              <a:round/>
            </a:ln>
          </p:spPr>
          <p:txBody>
            <a:bodyPr/>
            <a:lstStyle/>
            <a:p/>
          </p:txBody>
        </p:sp>
        <p:sp>
          <p:nvSpPr>
            <p:cNvPr id="3327" name="pl3327"/>
            <p:cNvSpPr/>
            <p:nvPr/>
          </p:nvSpPr>
          <p:spPr>
            <a:xfrm>
              <a:off x="4964364" y="3814109"/>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00B2F3">
                  <a:alpha val="100000"/>
                </a:srgbClr>
              </a:solidFill>
              <a:prstDash val="solid"/>
              <a:round/>
            </a:ln>
          </p:spPr>
          <p:txBody>
            <a:bodyPr/>
            <a:lstStyle/>
            <a:p/>
          </p:txBody>
        </p:sp>
        <p:sp>
          <p:nvSpPr>
            <p:cNvPr id="3328" name="pl3328"/>
            <p:cNvSpPr/>
            <p:nvPr/>
          </p:nvSpPr>
          <p:spPr>
            <a:xfrm>
              <a:off x="4919522" y="383416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329" name="tx3329"/>
            <p:cNvSpPr/>
            <p:nvPr/>
          </p:nvSpPr>
          <p:spPr>
            <a:xfrm>
              <a:off x="5472327" y="366420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330" name="tx3330"/>
            <p:cNvSpPr/>
            <p:nvPr/>
          </p:nvSpPr>
          <p:spPr>
            <a:xfrm>
              <a:off x="5651696" y="366420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331" name="tx3331"/>
            <p:cNvSpPr/>
            <p:nvPr/>
          </p:nvSpPr>
          <p:spPr>
            <a:xfrm>
              <a:off x="5831065" y="364945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332" name="tx3332"/>
            <p:cNvSpPr/>
            <p:nvPr/>
          </p:nvSpPr>
          <p:spPr>
            <a:xfrm>
              <a:off x="4934219" y="364945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333" name="tx3333"/>
            <p:cNvSpPr/>
            <p:nvPr/>
          </p:nvSpPr>
          <p:spPr>
            <a:xfrm>
              <a:off x="5113588" y="36575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334" name="tx3334"/>
            <p:cNvSpPr/>
            <p:nvPr/>
          </p:nvSpPr>
          <p:spPr>
            <a:xfrm>
              <a:off x="5292958" y="366420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335" name="rc3335"/>
            <p:cNvSpPr/>
            <p:nvPr/>
          </p:nvSpPr>
          <p:spPr>
            <a:xfrm>
              <a:off x="4919522" y="4135320"/>
              <a:ext cx="986530" cy="367596"/>
            </a:xfrm>
            <a:prstGeom prst="rect">
              <a:avLst/>
            </a:prstGeom>
            <a:solidFill>
              <a:srgbClr val="EBEBEB">
                <a:alpha val="100000"/>
              </a:srgbClr>
            </a:solidFill>
          </p:spPr>
          <p:txBody>
            <a:bodyPr/>
            <a:lstStyle/>
            <a:p/>
          </p:txBody>
        </p:sp>
        <p:sp>
          <p:nvSpPr>
            <p:cNvPr id="3336" name="pl3336"/>
            <p:cNvSpPr/>
            <p:nvPr/>
          </p:nvSpPr>
          <p:spPr>
            <a:xfrm>
              <a:off x="4919522" y="440266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337" name="pl3337"/>
            <p:cNvSpPr/>
            <p:nvPr/>
          </p:nvSpPr>
          <p:spPr>
            <a:xfrm>
              <a:off x="4919522" y="42355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338" name="pl3338"/>
            <p:cNvSpPr/>
            <p:nvPr/>
          </p:nvSpPr>
          <p:spPr>
            <a:xfrm>
              <a:off x="505404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39" name="pl3339"/>
            <p:cNvSpPr/>
            <p:nvPr/>
          </p:nvSpPr>
          <p:spPr>
            <a:xfrm>
              <a:off x="523341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40" name="pl3340"/>
            <p:cNvSpPr/>
            <p:nvPr/>
          </p:nvSpPr>
          <p:spPr>
            <a:xfrm>
              <a:off x="541278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41" name="pl3341"/>
            <p:cNvSpPr/>
            <p:nvPr/>
          </p:nvSpPr>
          <p:spPr>
            <a:xfrm>
              <a:off x="559215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42" name="pl3342"/>
            <p:cNvSpPr/>
            <p:nvPr/>
          </p:nvSpPr>
          <p:spPr>
            <a:xfrm>
              <a:off x="5771525"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43" name="pl3343"/>
            <p:cNvSpPr/>
            <p:nvPr/>
          </p:nvSpPr>
          <p:spPr>
            <a:xfrm>
              <a:off x="4919522" y="44862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344" name="pl3344"/>
            <p:cNvSpPr/>
            <p:nvPr/>
          </p:nvSpPr>
          <p:spPr>
            <a:xfrm>
              <a:off x="4919522" y="431911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345" name="pl3345"/>
            <p:cNvSpPr/>
            <p:nvPr/>
          </p:nvSpPr>
          <p:spPr>
            <a:xfrm>
              <a:off x="4919522" y="415202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346" name="pl3346"/>
            <p:cNvSpPr/>
            <p:nvPr/>
          </p:nvSpPr>
          <p:spPr>
            <a:xfrm>
              <a:off x="496436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47" name="pl3347"/>
            <p:cNvSpPr/>
            <p:nvPr/>
          </p:nvSpPr>
          <p:spPr>
            <a:xfrm>
              <a:off x="514373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48" name="pl3348"/>
            <p:cNvSpPr/>
            <p:nvPr/>
          </p:nvSpPr>
          <p:spPr>
            <a:xfrm>
              <a:off x="532310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49" name="pl3349"/>
            <p:cNvSpPr/>
            <p:nvPr/>
          </p:nvSpPr>
          <p:spPr>
            <a:xfrm>
              <a:off x="550247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50" name="pl3350"/>
            <p:cNvSpPr/>
            <p:nvPr/>
          </p:nvSpPr>
          <p:spPr>
            <a:xfrm>
              <a:off x="568184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51" name="pl3351"/>
            <p:cNvSpPr/>
            <p:nvPr/>
          </p:nvSpPr>
          <p:spPr>
            <a:xfrm>
              <a:off x="5861210"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52" name="pl3352"/>
            <p:cNvSpPr/>
            <p:nvPr/>
          </p:nvSpPr>
          <p:spPr>
            <a:xfrm>
              <a:off x="4964364"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353" name="pl3353"/>
            <p:cNvSpPr/>
            <p:nvPr/>
          </p:nvSpPr>
          <p:spPr>
            <a:xfrm>
              <a:off x="4964364" y="4412689"/>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40651" cap="flat">
              <a:solidFill>
                <a:srgbClr val="BEBEBE">
                  <a:alpha val="69803"/>
                </a:srgbClr>
              </a:solidFill>
              <a:prstDash val="solid"/>
              <a:round/>
            </a:ln>
          </p:spPr>
          <p:txBody>
            <a:bodyPr/>
            <a:lstStyle/>
            <a:p/>
          </p:txBody>
        </p:sp>
        <p:sp>
          <p:nvSpPr>
            <p:cNvPr id="3354" name="pl3354"/>
            <p:cNvSpPr/>
            <p:nvPr/>
          </p:nvSpPr>
          <p:spPr>
            <a:xfrm>
              <a:off x="4964364" y="447952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355" name="pl3355"/>
            <p:cNvSpPr/>
            <p:nvPr/>
          </p:nvSpPr>
          <p:spPr>
            <a:xfrm>
              <a:off x="4964364" y="4459474"/>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3356" name="pl3356"/>
            <p:cNvSpPr/>
            <p:nvPr/>
          </p:nvSpPr>
          <p:spPr>
            <a:xfrm>
              <a:off x="4964364" y="445947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357" name="pl3357"/>
            <p:cNvSpPr/>
            <p:nvPr/>
          </p:nvSpPr>
          <p:spPr>
            <a:xfrm>
              <a:off x="4964364" y="4412689"/>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358" name="pl3358"/>
            <p:cNvSpPr/>
            <p:nvPr/>
          </p:nvSpPr>
          <p:spPr>
            <a:xfrm>
              <a:off x="4964364" y="4392638"/>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3359" name="pl3359"/>
            <p:cNvSpPr/>
            <p:nvPr/>
          </p:nvSpPr>
          <p:spPr>
            <a:xfrm>
              <a:off x="4964364" y="447952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360" name="pl3360"/>
            <p:cNvSpPr/>
            <p:nvPr/>
          </p:nvSpPr>
          <p:spPr>
            <a:xfrm>
              <a:off x="4964364" y="4439423"/>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361" name="pl3361"/>
            <p:cNvSpPr/>
            <p:nvPr/>
          </p:nvSpPr>
          <p:spPr>
            <a:xfrm>
              <a:off x="4964364" y="447952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362" name="pl3362"/>
            <p:cNvSpPr/>
            <p:nvPr/>
          </p:nvSpPr>
          <p:spPr>
            <a:xfrm>
              <a:off x="496436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63" name="pl3363"/>
            <p:cNvSpPr/>
            <p:nvPr/>
          </p:nvSpPr>
          <p:spPr>
            <a:xfrm>
              <a:off x="4964364" y="446615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64" name="pl3364"/>
            <p:cNvSpPr/>
            <p:nvPr/>
          </p:nvSpPr>
          <p:spPr>
            <a:xfrm>
              <a:off x="4964364" y="446615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365" name="pl3365"/>
            <p:cNvSpPr/>
            <p:nvPr/>
          </p:nvSpPr>
          <p:spPr>
            <a:xfrm>
              <a:off x="4964364" y="445279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366" name="pl3366"/>
            <p:cNvSpPr/>
            <p:nvPr/>
          </p:nvSpPr>
          <p:spPr>
            <a:xfrm>
              <a:off x="4964364" y="4446107"/>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367" name="pl3367"/>
            <p:cNvSpPr/>
            <p:nvPr/>
          </p:nvSpPr>
          <p:spPr>
            <a:xfrm>
              <a:off x="4964364" y="446615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68" name="pl3368"/>
            <p:cNvSpPr/>
            <p:nvPr/>
          </p:nvSpPr>
          <p:spPr>
            <a:xfrm>
              <a:off x="4964364" y="445279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369" name="pl3369"/>
            <p:cNvSpPr/>
            <p:nvPr/>
          </p:nvSpPr>
          <p:spPr>
            <a:xfrm>
              <a:off x="4964364" y="447952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70" name="pl3370"/>
            <p:cNvSpPr/>
            <p:nvPr/>
          </p:nvSpPr>
          <p:spPr>
            <a:xfrm>
              <a:off x="4964364"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71" name="pl3371"/>
            <p:cNvSpPr/>
            <p:nvPr/>
          </p:nvSpPr>
          <p:spPr>
            <a:xfrm>
              <a:off x="4964364" y="4426056"/>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3372" name="pl3372"/>
            <p:cNvSpPr/>
            <p:nvPr/>
          </p:nvSpPr>
          <p:spPr>
            <a:xfrm>
              <a:off x="4964364" y="44661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73" name="pl3373"/>
            <p:cNvSpPr/>
            <p:nvPr/>
          </p:nvSpPr>
          <p:spPr>
            <a:xfrm>
              <a:off x="4964364" y="44394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74" name="pl3374"/>
            <p:cNvSpPr/>
            <p:nvPr/>
          </p:nvSpPr>
          <p:spPr>
            <a:xfrm>
              <a:off x="496436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75" name="pl3375"/>
            <p:cNvSpPr/>
            <p:nvPr/>
          </p:nvSpPr>
          <p:spPr>
            <a:xfrm>
              <a:off x="496436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76" name="pl3376"/>
            <p:cNvSpPr/>
            <p:nvPr/>
          </p:nvSpPr>
          <p:spPr>
            <a:xfrm>
              <a:off x="4964364" y="4446107"/>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377" name="pl3377"/>
            <p:cNvSpPr/>
            <p:nvPr/>
          </p:nvSpPr>
          <p:spPr>
            <a:xfrm>
              <a:off x="4964364" y="4439423"/>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3378" name="pl3378"/>
            <p:cNvSpPr/>
            <p:nvPr/>
          </p:nvSpPr>
          <p:spPr>
            <a:xfrm>
              <a:off x="4964364"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79" name="pl3379"/>
            <p:cNvSpPr/>
            <p:nvPr/>
          </p:nvSpPr>
          <p:spPr>
            <a:xfrm>
              <a:off x="4964364" y="446615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3380" name="pl3380"/>
            <p:cNvSpPr/>
            <p:nvPr/>
          </p:nvSpPr>
          <p:spPr>
            <a:xfrm>
              <a:off x="4964364" y="4472841"/>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3381" name="pl3381"/>
            <p:cNvSpPr/>
            <p:nvPr/>
          </p:nvSpPr>
          <p:spPr>
            <a:xfrm>
              <a:off x="4964364" y="443273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3382" name="pl3382"/>
            <p:cNvSpPr/>
            <p:nvPr/>
          </p:nvSpPr>
          <p:spPr>
            <a:xfrm>
              <a:off x="4964364" y="4459474"/>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3383" name="pl3383"/>
            <p:cNvSpPr/>
            <p:nvPr/>
          </p:nvSpPr>
          <p:spPr>
            <a:xfrm>
              <a:off x="4964364" y="4459474"/>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384" name="pl3384"/>
            <p:cNvSpPr/>
            <p:nvPr/>
          </p:nvSpPr>
          <p:spPr>
            <a:xfrm>
              <a:off x="496436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85" name="pl3385"/>
            <p:cNvSpPr/>
            <p:nvPr/>
          </p:nvSpPr>
          <p:spPr>
            <a:xfrm>
              <a:off x="4964364" y="4472841"/>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3386" name="pl3386"/>
            <p:cNvSpPr/>
            <p:nvPr/>
          </p:nvSpPr>
          <p:spPr>
            <a:xfrm>
              <a:off x="496436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87" name="pl3387"/>
            <p:cNvSpPr/>
            <p:nvPr/>
          </p:nvSpPr>
          <p:spPr>
            <a:xfrm>
              <a:off x="4964364" y="4426056"/>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3388" name="pl3388"/>
            <p:cNvSpPr/>
            <p:nvPr/>
          </p:nvSpPr>
          <p:spPr>
            <a:xfrm>
              <a:off x="4964364" y="445279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3389" name="pl3389"/>
            <p:cNvSpPr/>
            <p:nvPr/>
          </p:nvSpPr>
          <p:spPr>
            <a:xfrm>
              <a:off x="4964364" y="445279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390" name="pl3390"/>
            <p:cNvSpPr/>
            <p:nvPr/>
          </p:nvSpPr>
          <p:spPr>
            <a:xfrm>
              <a:off x="4964364" y="446615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3391" name="pl3391"/>
            <p:cNvSpPr/>
            <p:nvPr/>
          </p:nvSpPr>
          <p:spPr>
            <a:xfrm>
              <a:off x="496436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92" name="pl3392"/>
            <p:cNvSpPr/>
            <p:nvPr/>
          </p:nvSpPr>
          <p:spPr>
            <a:xfrm>
              <a:off x="4964364" y="445279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3393" name="pl3393"/>
            <p:cNvSpPr/>
            <p:nvPr/>
          </p:nvSpPr>
          <p:spPr>
            <a:xfrm>
              <a:off x="4964364" y="4319119"/>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3394" name="pl3394"/>
            <p:cNvSpPr/>
            <p:nvPr/>
          </p:nvSpPr>
          <p:spPr>
            <a:xfrm>
              <a:off x="4964364" y="445279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95" name="pl3395"/>
            <p:cNvSpPr/>
            <p:nvPr/>
          </p:nvSpPr>
          <p:spPr>
            <a:xfrm>
              <a:off x="496436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96" name="pl3396"/>
            <p:cNvSpPr/>
            <p:nvPr/>
          </p:nvSpPr>
          <p:spPr>
            <a:xfrm>
              <a:off x="4964364" y="4439423"/>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3397" name="pl3397"/>
            <p:cNvSpPr/>
            <p:nvPr/>
          </p:nvSpPr>
          <p:spPr>
            <a:xfrm>
              <a:off x="496436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98" name="pl3398"/>
            <p:cNvSpPr/>
            <p:nvPr/>
          </p:nvSpPr>
          <p:spPr>
            <a:xfrm>
              <a:off x="4964364" y="4412689"/>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3399" name="pl3399"/>
            <p:cNvSpPr/>
            <p:nvPr/>
          </p:nvSpPr>
          <p:spPr>
            <a:xfrm>
              <a:off x="496436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00" name="pl3400"/>
            <p:cNvSpPr/>
            <p:nvPr/>
          </p:nvSpPr>
          <p:spPr>
            <a:xfrm>
              <a:off x="4964364" y="4472841"/>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3401" name="pl3401"/>
            <p:cNvSpPr/>
            <p:nvPr/>
          </p:nvSpPr>
          <p:spPr>
            <a:xfrm>
              <a:off x="4964364" y="4459474"/>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3402" name="pl3402"/>
            <p:cNvSpPr/>
            <p:nvPr/>
          </p:nvSpPr>
          <p:spPr>
            <a:xfrm>
              <a:off x="4964364" y="447952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403" name="pl3403"/>
            <p:cNvSpPr/>
            <p:nvPr/>
          </p:nvSpPr>
          <p:spPr>
            <a:xfrm>
              <a:off x="4964364" y="445279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3404" name="pl3404"/>
            <p:cNvSpPr/>
            <p:nvPr/>
          </p:nvSpPr>
          <p:spPr>
            <a:xfrm>
              <a:off x="4964364" y="4472841"/>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3405" name="pl3405"/>
            <p:cNvSpPr/>
            <p:nvPr/>
          </p:nvSpPr>
          <p:spPr>
            <a:xfrm>
              <a:off x="4964364" y="446615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3406" name="pl3406"/>
            <p:cNvSpPr/>
            <p:nvPr/>
          </p:nvSpPr>
          <p:spPr>
            <a:xfrm>
              <a:off x="4964364" y="4439423"/>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3407" name="pl3407"/>
            <p:cNvSpPr/>
            <p:nvPr/>
          </p:nvSpPr>
          <p:spPr>
            <a:xfrm>
              <a:off x="4964364" y="445279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3408" name="pl3408"/>
            <p:cNvSpPr/>
            <p:nvPr/>
          </p:nvSpPr>
          <p:spPr>
            <a:xfrm>
              <a:off x="4964364" y="4472841"/>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409" name="pl3409"/>
            <p:cNvSpPr/>
            <p:nvPr/>
          </p:nvSpPr>
          <p:spPr>
            <a:xfrm>
              <a:off x="4964364" y="4472841"/>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3410" name="pl3410"/>
            <p:cNvSpPr/>
            <p:nvPr/>
          </p:nvSpPr>
          <p:spPr>
            <a:xfrm>
              <a:off x="4964364" y="4459474"/>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3411" name="pl3411"/>
            <p:cNvSpPr/>
            <p:nvPr/>
          </p:nvSpPr>
          <p:spPr>
            <a:xfrm>
              <a:off x="4964364" y="4472841"/>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412" name="pl3412"/>
            <p:cNvSpPr/>
            <p:nvPr/>
          </p:nvSpPr>
          <p:spPr>
            <a:xfrm>
              <a:off x="4964364" y="445279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413" name="pl3413"/>
            <p:cNvSpPr/>
            <p:nvPr/>
          </p:nvSpPr>
          <p:spPr>
            <a:xfrm>
              <a:off x="4964364" y="4459474"/>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414" name="pl3414"/>
            <p:cNvSpPr/>
            <p:nvPr/>
          </p:nvSpPr>
          <p:spPr>
            <a:xfrm>
              <a:off x="4964364" y="4439423"/>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3415" name="pl3415"/>
            <p:cNvSpPr/>
            <p:nvPr/>
          </p:nvSpPr>
          <p:spPr>
            <a:xfrm>
              <a:off x="4964364"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416" name="pl3416"/>
            <p:cNvSpPr/>
            <p:nvPr/>
          </p:nvSpPr>
          <p:spPr>
            <a:xfrm>
              <a:off x="4964364" y="4412689"/>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40651" cap="flat">
              <a:solidFill>
                <a:srgbClr val="000000">
                  <a:alpha val="100000"/>
                </a:srgbClr>
              </a:solidFill>
              <a:prstDash val="solid"/>
              <a:round/>
            </a:ln>
          </p:spPr>
          <p:txBody>
            <a:bodyPr/>
            <a:lstStyle/>
            <a:p/>
          </p:txBody>
        </p:sp>
        <p:sp>
          <p:nvSpPr>
            <p:cNvPr id="3417" name="pl3417"/>
            <p:cNvSpPr/>
            <p:nvPr/>
          </p:nvSpPr>
          <p:spPr>
            <a:xfrm>
              <a:off x="4964364" y="4412689"/>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AD87FF">
                  <a:alpha val="100000"/>
                </a:srgbClr>
              </a:solidFill>
              <a:prstDash val="solid"/>
              <a:round/>
            </a:ln>
          </p:spPr>
          <p:txBody>
            <a:bodyPr/>
            <a:lstStyle/>
            <a:p/>
          </p:txBody>
        </p:sp>
        <p:sp>
          <p:nvSpPr>
            <p:cNvPr id="3418" name="pl3418"/>
            <p:cNvSpPr/>
            <p:nvPr/>
          </p:nvSpPr>
          <p:spPr>
            <a:xfrm>
              <a:off x="4919522" y="448620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419" name="tx3419"/>
            <p:cNvSpPr/>
            <p:nvPr/>
          </p:nvSpPr>
          <p:spPr>
            <a:xfrm>
              <a:off x="4934219" y="42614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420" name="tx3420"/>
            <p:cNvSpPr/>
            <p:nvPr/>
          </p:nvSpPr>
          <p:spPr>
            <a:xfrm>
              <a:off x="5113588" y="426814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421" name="tx3421"/>
            <p:cNvSpPr/>
            <p:nvPr/>
          </p:nvSpPr>
          <p:spPr>
            <a:xfrm>
              <a:off x="5292958" y="426814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422" name="tx3422"/>
            <p:cNvSpPr/>
            <p:nvPr/>
          </p:nvSpPr>
          <p:spPr>
            <a:xfrm>
              <a:off x="5442182" y="4249414"/>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423" name="tx3423"/>
            <p:cNvSpPr/>
            <p:nvPr/>
          </p:nvSpPr>
          <p:spPr>
            <a:xfrm>
              <a:off x="5651696" y="429651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424" name="tx3424"/>
            <p:cNvSpPr/>
            <p:nvPr/>
          </p:nvSpPr>
          <p:spPr>
            <a:xfrm>
              <a:off x="5831065" y="428956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425" name="rc3425"/>
            <p:cNvSpPr/>
            <p:nvPr/>
          </p:nvSpPr>
          <p:spPr>
            <a:xfrm>
              <a:off x="4919522" y="4787368"/>
              <a:ext cx="986530" cy="367596"/>
            </a:xfrm>
            <a:prstGeom prst="rect">
              <a:avLst/>
            </a:prstGeom>
            <a:solidFill>
              <a:srgbClr val="EBEBEB">
                <a:alpha val="100000"/>
              </a:srgbClr>
            </a:solidFill>
          </p:spPr>
          <p:txBody>
            <a:bodyPr/>
            <a:lstStyle/>
            <a:p/>
          </p:txBody>
        </p:sp>
        <p:sp>
          <p:nvSpPr>
            <p:cNvPr id="3426" name="pl3426"/>
            <p:cNvSpPr/>
            <p:nvPr/>
          </p:nvSpPr>
          <p:spPr>
            <a:xfrm>
              <a:off x="4919522" y="505471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427" name="pl3427"/>
            <p:cNvSpPr/>
            <p:nvPr/>
          </p:nvSpPr>
          <p:spPr>
            <a:xfrm>
              <a:off x="4919522" y="488762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428" name="pl3428"/>
            <p:cNvSpPr/>
            <p:nvPr/>
          </p:nvSpPr>
          <p:spPr>
            <a:xfrm>
              <a:off x="505404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29" name="pl3429"/>
            <p:cNvSpPr/>
            <p:nvPr/>
          </p:nvSpPr>
          <p:spPr>
            <a:xfrm>
              <a:off x="523341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30" name="pl3430"/>
            <p:cNvSpPr/>
            <p:nvPr/>
          </p:nvSpPr>
          <p:spPr>
            <a:xfrm>
              <a:off x="541278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31" name="pl3431"/>
            <p:cNvSpPr/>
            <p:nvPr/>
          </p:nvSpPr>
          <p:spPr>
            <a:xfrm>
              <a:off x="559215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32" name="pl3432"/>
            <p:cNvSpPr/>
            <p:nvPr/>
          </p:nvSpPr>
          <p:spPr>
            <a:xfrm>
              <a:off x="5771525"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33" name="pl3433"/>
            <p:cNvSpPr/>
            <p:nvPr/>
          </p:nvSpPr>
          <p:spPr>
            <a:xfrm>
              <a:off x="4919522" y="51382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434" name="pl3434"/>
            <p:cNvSpPr/>
            <p:nvPr/>
          </p:nvSpPr>
          <p:spPr>
            <a:xfrm>
              <a:off x="4919522" y="497116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435" name="pl3435"/>
            <p:cNvSpPr/>
            <p:nvPr/>
          </p:nvSpPr>
          <p:spPr>
            <a:xfrm>
              <a:off x="4919522" y="48040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436" name="pl3436"/>
            <p:cNvSpPr/>
            <p:nvPr/>
          </p:nvSpPr>
          <p:spPr>
            <a:xfrm>
              <a:off x="496436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37" name="pl3437"/>
            <p:cNvSpPr/>
            <p:nvPr/>
          </p:nvSpPr>
          <p:spPr>
            <a:xfrm>
              <a:off x="514373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38" name="pl3438"/>
            <p:cNvSpPr/>
            <p:nvPr/>
          </p:nvSpPr>
          <p:spPr>
            <a:xfrm>
              <a:off x="532310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39" name="pl3439"/>
            <p:cNvSpPr/>
            <p:nvPr/>
          </p:nvSpPr>
          <p:spPr>
            <a:xfrm>
              <a:off x="550247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40" name="pl3440"/>
            <p:cNvSpPr/>
            <p:nvPr/>
          </p:nvSpPr>
          <p:spPr>
            <a:xfrm>
              <a:off x="568184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41" name="pl3441"/>
            <p:cNvSpPr/>
            <p:nvPr/>
          </p:nvSpPr>
          <p:spPr>
            <a:xfrm>
              <a:off x="5861210"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42" name="pl3442"/>
            <p:cNvSpPr/>
            <p:nvPr/>
          </p:nvSpPr>
          <p:spPr>
            <a:xfrm>
              <a:off x="4964364"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443" name="pl3443"/>
            <p:cNvSpPr/>
            <p:nvPr/>
          </p:nvSpPr>
          <p:spPr>
            <a:xfrm>
              <a:off x="4964364" y="509147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40651" cap="flat">
              <a:solidFill>
                <a:srgbClr val="BEBEBE">
                  <a:alpha val="69803"/>
                </a:srgbClr>
              </a:solidFill>
              <a:prstDash val="solid"/>
              <a:round/>
            </a:ln>
          </p:spPr>
          <p:txBody>
            <a:bodyPr/>
            <a:lstStyle/>
            <a:p/>
          </p:txBody>
        </p:sp>
        <p:sp>
          <p:nvSpPr>
            <p:cNvPr id="3444" name="pl3444"/>
            <p:cNvSpPr/>
            <p:nvPr/>
          </p:nvSpPr>
          <p:spPr>
            <a:xfrm>
              <a:off x="4964364" y="513157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445" name="pl3445"/>
            <p:cNvSpPr/>
            <p:nvPr/>
          </p:nvSpPr>
          <p:spPr>
            <a:xfrm>
              <a:off x="4964364" y="5111522"/>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3446" name="pl3446"/>
            <p:cNvSpPr/>
            <p:nvPr/>
          </p:nvSpPr>
          <p:spPr>
            <a:xfrm>
              <a:off x="4964364" y="511152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447" name="pl3447"/>
            <p:cNvSpPr/>
            <p:nvPr/>
          </p:nvSpPr>
          <p:spPr>
            <a:xfrm>
              <a:off x="4964364" y="5064737"/>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448" name="pl3448"/>
            <p:cNvSpPr/>
            <p:nvPr/>
          </p:nvSpPr>
          <p:spPr>
            <a:xfrm>
              <a:off x="4964364" y="504468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3449" name="pl3449"/>
            <p:cNvSpPr/>
            <p:nvPr/>
          </p:nvSpPr>
          <p:spPr>
            <a:xfrm>
              <a:off x="4964364" y="513157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450" name="pl3450"/>
            <p:cNvSpPr/>
            <p:nvPr/>
          </p:nvSpPr>
          <p:spPr>
            <a:xfrm>
              <a:off x="4964364" y="509147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451" name="pl3451"/>
            <p:cNvSpPr/>
            <p:nvPr/>
          </p:nvSpPr>
          <p:spPr>
            <a:xfrm>
              <a:off x="4964364" y="513157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452" name="pl3452"/>
            <p:cNvSpPr/>
            <p:nvPr/>
          </p:nvSpPr>
          <p:spPr>
            <a:xfrm>
              <a:off x="496436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53" name="pl3453"/>
            <p:cNvSpPr/>
            <p:nvPr/>
          </p:nvSpPr>
          <p:spPr>
            <a:xfrm>
              <a:off x="4964364" y="511820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54" name="pl3454"/>
            <p:cNvSpPr/>
            <p:nvPr/>
          </p:nvSpPr>
          <p:spPr>
            <a:xfrm>
              <a:off x="4964364" y="511820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455" name="pl3455"/>
            <p:cNvSpPr/>
            <p:nvPr/>
          </p:nvSpPr>
          <p:spPr>
            <a:xfrm>
              <a:off x="4964364" y="510483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456" name="pl3456"/>
            <p:cNvSpPr/>
            <p:nvPr/>
          </p:nvSpPr>
          <p:spPr>
            <a:xfrm>
              <a:off x="4964364" y="5098155"/>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457" name="pl3457"/>
            <p:cNvSpPr/>
            <p:nvPr/>
          </p:nvSpPr>
          <p:spPr>
            <a:xfrm>
              <a:off x="4964364" y="511820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58" name="pl3458"/>
            <p:cNvSpPr/>
            <p:nvPr/>
          </p:nvSpPr>
          <p:spPr>
            <a:xfrm>
              <a:off x="4964364" y="510483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459" name="pl3459"/>
            <p:cNvSpPr/>
            <p:nvPr/>
          </p:nvSpPr>
          <p:spPr>
            <a:xfrm>
              <a:off x="4964364" y="513157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60" name="pl3460"/>
            <p:cNvSpPr/>
            <p:nvPr/>
          </p:nvSpPr>
          <p:spPr>
            <a:xfrm>
              <a:off x="4964364"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61" name="pl3461"/>
            <p:cNvSpPr/>
            <p:nvPr/>
          </p:nvSpPr>
          <p:spPr>
            <a:xfrm>
              <a:off x="4964364" y="5078104"/>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3462" name="pl3462"/>
            <p:cNvSpPr/>
            <p:nvPr/>
          </p:nvSpPr>
          <p:spPr>
            <a:xfrm>
              <a:off x="4964364" y="51182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63" name="pl3463"/>
            <p:cNvSpPr/>
            <p:nvPr/>
          </p:nvSpPr>
          <p:spPr>
            <a:xfrm>
              <a:off x="4964364" y="509147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64" name="pl3464"/>
            <p:cNvSpPr/>
            <p:nvPr/>
          </p:nvSpPr>
          <p:spPr>
            <a:xfrm>
              <a:off x="496436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65" name="pl3465"/>
            <p:cNvSpPr/>
            <p:nvPr/>
          </p:nvSpPr>
          <p:spPr>
            <a:xfrm>
              <a:off x="496436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66" name="pl3466"/>
            <p:cNvSpPr/>
            <p:nvPr/>
          </p:nvSpPr>
          <p:spPr>
            <a:xfrm>
              <a:off x="4964364" y="5098155"/>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467" name="pl3467"/>
            <p:cNvSpPr/>
            <p:nvPr/>
          </p:nvSpPr>
          <p:spPr>
            <a:xfrm>
              <a:off x="4964364" y="509147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3468" name="pl3468"/>
            <p:cNvSpPr/>
            <p:nvPr/>
          </p:nvSpPr>
          <p:spPr>
            <a:xfrm>
              <a:off x="4964364"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69" name="pl3469"/>
            <p:cNvSpPr/>
            <p:nvPr/>
          </p:nvSpPr>
          <p:spPr>
            <a:xfrm>
              <a:off x="4964364" y="511820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3470" name="pl3470"/>
            <p:cNvSpPr/>
            <p:nvPr/>
          </p:nvSpPr>
          <p:spPr>
            <a:xfrm>
              <a:off x="4964364" y="5124889"/>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3471" name="pl3471"/>
            <p:cNvSpPr/>
            <p:nvPr/>
          </p:nvSpPr>
          <p:spPr>
            <a:xfrm>
              <a:off x="4964364" y="508478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3472" name="pl3472"/>
            <p:cNvSpPr/>
            <p:nvPr/>
          </p:nvSpPr>
          <p:spPr>
            <a:xfrm>
              <a:off x="4964364" y="5111522"/>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3473" name="pl3473"/>
            <p:cNvSpPr/>
            <p:nvPr/>
          </p:nvSpPr>
          <p:spPr>
            <a:xfrm>
              <a:off x="4964364" y="5111522"/>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474" name="pl3474"/>
            <p:cNvSpPr/>
            <p:nvPr/>
          </p:nvSpPr>
          <p:spPr>
            <a:xfrm>
              <a:off x="496436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75" name="pl3475"/>
            <p:cNvSpPr/>
            <p:nvPr/>
          </p:nvSpPr>
          <p:spPr>
            <a:xfrm>
              <a:off x="4964364" y="5124889"/>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3476" name="pl3476"/>
            <p:cNvSpPr/>
            <p:nvPr/>
          </p:nvSpPr>
          <p:spPr>
            <a:xfrm>
              <a:off x="496436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77" name="pl3477"/>
            <p:cNvSpPr/>
            <p:nvPr/>
          </p:nvSpPr>
          <p:spPr>
            <a:xfrm>
              <a:off x="4964364" y="5078104"/>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3478" name="pl3478"/>
            <p:cNvSpPr/>
            <p:nvPr/>
          </p:nvSpPr>
          <p:spPr>
            <a:xfrm>
              <a:off x="4964364" y="510483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3479" name="pl3479"/>
            <p:cNvSpPr/>
            <p:nvPr/>
          </p:nvSpPr>
          <p:spPr>
            <a:xfrm>
              <a:off x="4964364" y="510483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480" name="pl3480"/>
            <p:cNvSpPr/>
            <p:nvPr/>
          </p:nvSpPr>
          <p:spPr>
            <a:xfrm>
              <a:off x="4964364" y="511820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3481" name="pl3481"/>
            <p:cNvSpPr/>
            <p:nvPr/>
          </p:nvSpPr>
          <p:spPr>
            <a:xfrm>
              <a:off x="496436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82" name="pl3482"/>
            <p:cNvSpPr/>
            <p:nvPr/>
          </p:nvSpPr>
          <p:spPr>
            <a:xfrm>
              <a:off x="4964364" y="510483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3483" name="pl3483"/>
            <p:cNvSpPr/>
            <p:nvPr/>
          </p:nvSpPr>
          <p:spPr>
            <a:xfrm>
              <a:off x="4964364" y="4971167"/>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3484" name="pl3484"/>
            <p:cNvSpPr/>
            <p:nvPr/>
          </p:nvSpPr>
          <p:spPr>
            <a:xfrm>
              <a:off x="4964364" y="510483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85" name="pl3485"/>
            <p:cNvSpPr/>
            <p:nvPr/>
          </p:nvSpPr>
          <p:spPr>
            <a:xfrm>
              <a:off x="496436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86" name="pl3486"/>
            <p:cNvSpPr/>
            <p:nvPr/>
          </p:nvSpPr>
          <p:spPr>
            <a:xfrm>
              <a:off x="4964364" y="509147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3487" name="pl3487"/>
            <p:cNvSpPr/>
            <p:nvPr/>
          </p:nvSpPr>
          <p:spPr>
            <a:xfrm>
              <a:off x="496436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88" name="pl3488"/>
            <p:cNvSpPr/>
            <p:nvPr/>
          </p:nvSpPr>
          <p:spPr>
            <a:xfrm>
              <a:off x="4964364" y="5064737"/>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3489" name="pl3489"/>
            <p:cNvSpPr/>
            <p:nvPr/>
          </p:nvSpPr>
          <p:spPr>
            <a:xfrm>
              <a:off x="496436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90" name="pl3490"/>
            <p:cNvSpPr/>
            <p:nvPr/>
          </p:nvSpPr>
          <p:spPr>
            <a:xfrm>
              <a:off x="4964364" y="5124889"/>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3491" name="pl3491"/>
            <p:cNvSpPr/>
            <p:nvPr/>
          </p:nvSpPr>
          <p:spPr>
            <a:xfrm>
              <a:off x="4964364" y="5111522"/>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3492" name="pl3492"/>
            <p:cNvSpPr/>
            <p:nvPr/>
          </p:nvSpPr>
          <p:spPr>
            <a:xfrm>
              <a:off x="4964364" y="513157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493" name="pl3493"/>
            <p:cNvSpPr/>
            <p:nvPr/>
          </p:nvSpPr>
          <p:spPr>
            <a:xfrm>
              <a:off x="4964364" y="510483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3494" name="pl3494"/>
            <p:cNvSpPr/>
            <p:nvPr/>
          </p:nvSpPr>
          <p:spPr>
            <a:xfrm>
              <a:off x="4964364" y="5124889"/>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3495" name="pl3495"/>
            <p:cNvSpPr/>
            <p:nvPr/>
          </p:nvSpPr>
          <p:spPr>
            <a:xfrm>
              <a:off x="4964364" y="511820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3496" name="pl3496"/>
            <p:cNvSpPr/>
            <p:nvPr/>
          </p:nvSpPr>
          <p:spPr>
            <a:xfrm>
              <a:off x="4964364" y="509147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3497" name="pl3497"/>
            <p:cNvSpPr/>
            <p:nvPr/>
          </p:nvSpPr>
          <p:spPr>
            <a:xfrm>
              <a:off x="4964364" y="510483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3498" name="pl3498"/>
            <p:cNvSpPr/>
            <p:nvPr/>
          </p:nvSpPr>
          <p:spPr>
            <a:xfrm>
              <a:off x="4964364" y="5124889"/>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499" name="pl3499"/>
            <p:cNvSpPr/>
            <p:nvPr/>
          </p:nvSpPr>
          <p:spPr>
            <a:xfrm>
              <a:off x="4964364" y="5124889"/>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3500" name="pl3500"/>
            <p:cNvSpPr/>
            <p:nvPr/>
          </p:nvSpPr>
          <p:spPr>
            <a:xfrm>
              <a:off x="4964364" y="5111522"/>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3501" name="pl3501"/>
            <p:cNvSpPr/>
            <p:nvPr/>
          </p:nvSpPr>
          <p:spPr>
            <a:xfrm>
              <a:off x="4964364" y="5124889"/>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502" name="pl3502"/>
            <p:cNvSpPr/>
            <p:nvPr/>
          </p:nvSpPr>
          <p:spPr>
            <a:xfrm>
              <a:off x="4964364" y="510483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503" name="pl3503"/>
            <p:cNvSpPr/>
            <p:nvPr/>
          </p:nvSpPr>
          <p:spPr>
            <a:xfrm>
              <a:off x="4964364" y="5111522"/>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504" name="pl3504"/>
            <p:cNvSpPr/>
            <p:nvPr/>
          </p:nvSpPr>
          <p:spPr>
            <a:xfrm>
              <a:off x="4964364" y="509147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3505" name="pl3505"/>
            <p:cNvSpPr/>
            <p:nvPr/>
          </p:nvSpPr>
          <p:spPr>
            <a:xfrm>
              <a:off x="4964364"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506" name="pl3506"/>
            <p:cNvSpPr/>
            <p:nvPr/>
          </p:nvSpPr>
          <p:spPr>
            <a:xfrm>
              <a:off x="4964364" y="509147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40651" cap="flat">
              <a:solidFill>
                <a:srgbClr val="000000">
                  <a:alpha val="100000"/>
                </a:srgbClr>
              </a:solidFill>
              <a:prstDash val="solid"/>
              <a:round/>
            </a:ln>
          </p:spPr>
          <p:txBody>
            <a:bodyPr/>
            <a:lstStyle/>
            <a:p/>
          </p:txBody>
        </p:sp>
        <p:sp>
          <p:nvSpPr>
            <p:cNvPr id="3507" name="pl3507"/>
            <p:cNvSpPr/>
            <p:nvPr/>
          </p:nvSpPr>
          <p:spPr>
            <a:xfrm>
              <a:off x="4964364" y="509147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FA62D9">
                  <a:alpha val="100000"/>
                </a:srgbClr>
              </a:solidFill>
              <a:prstDash val="solid"/>
              <a:round/>
            </a:ln>
          </p:spPr>
          <p:txBody>
            <a:bodyPr/>
            <a:lstStyle/>
            <a:p/>
          </p:txBody>
        </p:sp>
        <p:sp>
          <p:nvSpPr>
            <p:cNvPr id="3508" name="pl3508"/>
            <p:cNvSpPr/>
            <p:nvPr/>
          </p:nvSpPr>
          <p:spPr>
            <a:xfrm>
              <a:off x="4919522" y="513825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509" name="tx3509"/>
            <p:cNvSpPr/>
            <p:nvPr/>
          </p:nvSpPr>
          <p:spPr>
            <a:xfrm>
              <a:off x="4934219" y="494856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510" name="tx3510"/>
            <p:cNvSpPr/>
            <p:nvPr/>
          </p:nvSpPr>
          <p:spPr>
            <a:xfrm>
              <a:off x="5113588" y="495355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511" name="tx3511"/>
            <p:cNvSpPr/>
            <p:nvPr/>
          </p:nvSpPr>
          <p:spPr>
            <a:xfrm>
              <a:off x="5292958" y="495355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512" name="tx3512"/>
            <p:cNvSpPr/>
            <p:nvPr/>
          </p:nvSpPr>
          <p:spPr>
            <a:xfrm>
              <a:off x="5472327" y="4929520"/>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513" name="tx3513"/>
            <p:cNvSpPr/>
            <p:nvPr/>
          </p:nvSpPr>
          <p:spPr>
            <a:xfrm>
              <a:off x="5651696" y="495355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514" name="tx3514"/>
            <p:cNvSpPr/>
            <p:nvPr/>
          </p:nvSpPr>
          <p:spPr>
            <a:xfrm>
              <a:off x="5831065" y="495355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515" name="rc3515"/>
            <p:cNvSpPr/>
            <p:nvPr/>
          </p:nvSpPr>
          <p:spPr>
            <a:xfrm>
              <a:off x="4919522" y="5439416"/>
              <a:ext cx="986530" cy="367596"/>
            </a:xfrm>
            <a:prstGeom prst="rect">
              <a:avLst/>
            </a:prstGeom>
            <a:solidFill>
              <a:srgbClr val="EBEBEB">
                <a:alpha val="100000"/>
              </a:srgbClr>
            </a:solidFill>
          </p:spPr>
          <p:txBody>
            <a:bodyPr/>
            <a:lstStyle/>
            <a:p/>
          </p:txBody>
        </p:sp>
        <p:sp>
          <p:nvSpPr>
            <p:cNvPr id="3516" name="pl3516"/>
            <p:cNvSpPr/>
            <p:nvPr/>
          </p:nvSpPr>
          <p:spPr>
            <a:xfrm>
              <a:off x="4919522" y="570675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517" name="pl3517"/>
            <p:cNvSpPr/>
            <p:nvPr/>
          </p:nvSpPr>
          <p:spPr>
            <a:xfrm>
              <a:off x="4919522" y="553967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518" name="pl3518"/>
            <p:cNvSpPr/>
            <p:nvPr/>
          </p:nvSpPr>
          <p:spPr>
            <a:xfrm>
              <a:off x="505404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19" name="pl3519"/>
            <p:cNvSpPr/>
            <p:nvPr/>
          </p:nvSpPr>
          <p:spPr>
            <a:xfrm>
              <a:off x="523341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20" name="pl3520"/>
            <p:cNvSpPr/>
            <p:nvPr/>
          </p:nvSpPr>
          <p:spPr>
            <a:xfrm>
              <a:off x="541278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21" name="pl3521"/>
            <p:cNvSpPr/>
            <p:nvPr/>
          </p:nvSpPr>
          <p:spPr>
            <a:xfrm>
              <a:off x="5592156"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22" name="pl3522"/>
            <p:cNvSpPr/>
            <p:nvPr/>
          </p:nvSpPr>
          <p:spPr>
            <a:xfrm>
              <a:off x="5771525"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23" name="pl3523"/>
            <p:cNvSpPr/>
            <p:nvPr/>
          </p:nvSpPr>
          <p:spPr>
            <a:xfrm>
              <a:off x="4919522" y="579030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524" name="pl3524"/>
            <p:cNvSpPr/>
            <p:nvPr/>
          </p:nvSpPr>
          <p:spPr>
            <a:xfrm>
              <a:off x="4919522" y="56232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525" name="pl3525"/>
            <p:cNvSpPr/>
            <p:nvPr/>
          </p:nvSpPr>
          <p:spPr>
            <a:xfrm>
              <a:off x="4919522" y="545612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526" name="pl3526"/>
            <p:cNvSpPr/>
            <p:nvPr/>
          </p:nvSpPr>
          <p:spPr>
            <a:xfrm>
              <a:off x="496436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27" name="pl3527"/>
            <p:cNvSpPr/>
            <p:nvPr/>
          </p:nvSpPr>
          <p:spPr>
            <a:xfrm>
              <a:off x="514373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28" name="pl3528"/>
            <p:cNvSpPr/>
            <p:nvPr/>
          </p:nvSpPr>
          <p:spPr>
            <a:xfrm>
              <a:off x="532310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29" name="pl3529"/>
            <p:cNvSpPr/>
            <p:nvPr/>
          </p:nvSpPr>
          <p:spPr>
            <a:xfrm>
              <a:off x="550247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30" name="pl3530"/>
            <p:cNvSpPr/>
            <p:nvPr/>
          </p:nvSpPr>
          <p:spPr>
            <a:xfrm>
              <a:off x="5681841"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31" name="pl3531"/>
            <p:cNvSpPr/>
            <p:nvPr/>
          </p:nvSpPr>
          <p:spPr>
            <a:xfrm>
              <a:off x="5861210"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32" name="pl3532"/>
            <p:cNvSpPr/>
            <p:nvPr/>
          </p:nvSpPr>
          <p:spPr>
            <a:xfrm>
              <a:off x="4964364" y="577025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533" name="pl3533"/>
            <p:cNvSpPr/>
            <p:nvPr/>
          </p:nvSpPr>
          <p:spPr>
            <a:xfrm>
              <a:off x="4964364" y="574351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40651" cap="flat">
              <a:solidFill>
                <a:srgbClr val="BEBEBE">
                  <a:alpha val="69803"/>
                </a:srgbClr>
              </a:solidFill>
              <a:prstDash val="solid"/>
              <a:round/>
            </a:ln>
          </p:spPr>
          <p:txBody>
            <a:bodyPr/>
            <a:lstStyle/>
            <a:p/>
          </p:txBody>
        </p:sp>
        <p:sp>
          <p:nvSpPr>
            <p:cNvPr id="3534" name="pl3534"/>
            <p:cNvSpPr/>
            <p:nvPr/>
          </p:nvSpPr>
          <p:spPr>
            <a:xfrm>
              <a:off x="4964364" y="5783621"/>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535" name="pl3535"/>
            <p:cNvSpPr/>
            <p:nvPr/>
          </p:nvSpPr>
          <p:spPr>
            <a:xfrm>
              <a:off x="4964364" y="5763570"/>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3536" name="pl3536"/>
            <p:cNvSpPr/>
            <p:nvPr/>
          </p:nvSpPr>
          <p:spPr>
            <a:xfrm>
              <a:off x="4964364" y="576357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537" name="pl3537"/>
            <p:cNvSpPr/>
            <p:nvPr/>
          </p:nvSpPr>
          <p:spPr>
            <a:xfrm>
              <a:off x="4964364" y="5716785"/>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538" name="pl3538"/>
            <p:cNvSpPr/>
            <p:nvPr/>
          </p:nvSpPr>
          <p:spPr>
            <a:xfrm>
              <a:off x="4964364" y="5696734"/>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3539" name="pl3539"/>
            <p:cNvSpPr/>
            <p:nvPr/>
          </p:nvSpPr>
          <p:spPr>
            <a:xfrm>
              <a:off x="4964364" y="5783621"/>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540" name="pl3540"/>
            <p:cNvSpPr/>
            <p:nvPr/>
          </p:nvSpPr>
          <p:spPr>
            <a:xfrm>
              <a:off x="4964364" y="5743519"/>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541" name="pl3541"/>
            <p:cNvSpPr/>
            <p:nvPr/>
          </p:nvSpPr>
          <p:spPr>
            <a:xfrm>
              <a:off x="4964364" y="5783621"/>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542" name="pl3542"/>
            <p:cNvSpPr/>
            <p:nvPr/>
          </p:nvSpPr>
          <p:spPr>
            <a:xfrm>
              <a:off x="4964364"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43" name="pl3543"/>
            <p:cNvSpPr/>
            <p:nvPr/>
          </p:nvSpPr>
          <p:spPr>
            <a:xfrm>
              <a:off x="4964364" y="5770253"/>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44" name="pl3544"/>
            <p:cNvSpPr/>
            <p:nvPr/>
          </p:nvSpPr>
          <p:spPr>
            <a:xfrm>
              <a:off x="4964364" y="5770253"/>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545" name="pl3545"/>
            <p:cNvSpPr/>
            <p:nvPr/>
          </p:nvSpPr>
          <p:spPr>
            <a:xfrm>
              <a:off x="4964364" y="5756886"/>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546" name="pl3546"/>
            <p:cNvSpPr/>
            <p:nvPr/>
          </p:nvSpPr>
          <p:spPr>
            <a:xfrm>
              <a:off x="4964364" y="5750203"/>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547" name="pl3547"/>
            <p:cNvSpPr/>
            <p:nvPr/>
          </p:nvSpPr>
          <p:spPr>
            <a:xfrm>
              <a:off x="4964364" y="5770253"/>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48" name="pl3548"/>
            <p:cNvSpPr/>
            <p:nvPr/>
          </p:nvSpPr>
          <p:spPr>
            <a:xfrm>
              <a:off x="4964364" y="5756886"/>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549" name="pl3549"/>
            <p:cNvSpPr/>
            <p:nvPr/>
          </p:nvSpPr>
          <p:spPr>
            <a:xfrm>
              <a:off x="4964364" y="5783621"/>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50" name="pl3550"/>
            <p:cNvSpPr/>
            <p:nvPr/>
          </p:nvSpPr>
          <p:spPr>
            <a:xfrm>
              <a:off x="4964364" y="57836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51" name="pl3551"/>
            <p:cNvSpPr/>
            <p:nvPr/>
          </p:nvSpPr>
          <p:spPr>
            <a:xfrm>
              <a:off x="4964364" y="573015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3552" name="pl3552"/>
            <p:cNvSpPr/>
            <p:nvPr/>
          </p:nvSpPr>
          <p:spPr>
            <a:xfrm>
              <a:off x="4964364" y="57702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53" name="pl3553"/>
            <p:cNvSpPr/>
            <p:nvPr/>
          </p:nvSpPr>
          <p:spPr>
            <a:xfrm>
              <a:off x="4964364" y="574351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54" name="pl3554"/>
            <p:cNvSpPr/>
            <p:nvPr/>
          </p:nvSpPr>
          <p:spPr>
            <a:xfrm>
              <a:off x="4964364"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55" name="pl3555"/>
            <p:cNvSpPr/>
            <p:nvPr/>
          </p:nvSpPr>
          <p:spPr>
            <a:xfrm>
              <a:off x="4964364"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56" name="pl3556"/>
            <p:cNvSpPr/>
            <p:nvPr/>
          </p:nvSpPr>
          <p:spPr>
            <a:xfrm>
              <a:off x="4964364" y="5750203"/>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557" name="pl3557"/>
            <p:cNvSpPr/>
            <p:nvPr/>
          </p:nvSpPr>
          <p:spPr>
            <a:xfrm>
              <a:off x="4964364" y="574351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3558" name="pl3558"/>
            <p:cNvSpPr/>
            <p:nvPr/>
          </p:nvSpPr>
          <p:spPr>
            <a:xfrm>
              <a:off x="4964364" y="578362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59" name="pl3559"/>
            <p:cNvSpPr/>
            <p:nvPr/>
          </p:nvSpPr>
          <p:spPr>
            <a:xfrm>
              <a:off x="4964364" y="5770253"/>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3560" name="pl3560"/>
            <p:cNvSpPr/>
            <p:nvPr/>
          </p:nvSpPr>
          <p:spPr>
            <a:xfrm>
              <a:off x="4964364" y="5776937"/>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3561" name="pl3561"/>
            <p:cNvSpPr/>
            <p:nvPr/>
          </p:nvSpPr>
          <p:spPr>
            <a:xfrm>
              <a:off x="4964364" y="5736836"/>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3562" name="pl3562"/>
            <p:cNvSpPr/>
            <p:nvPr/>
          </p:nvSpPr>
          <p:spPr>
            <a:xfrm>
              <a:off x="4964364" y="5763570"/>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3563" name="pl3563"/>
            <p:cNvSpPr/>
            <p:nvPr/>
          </p:nvSpPr>
          <p:spPr>
            <a:xfrm>
              <a:off x="4964364" y="5763570"/>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564" name="pl3564"/>
            <p:cNvSpPr/>
            <p:nvPr/>
          </p:nvSpPr>
          <p:spPr>
            <a:xfrm>
              <a:off x="4964364"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65" name="pl3565"/>
            <p:cNvSpPr/>
            <p:nvPr/>
          </p:nvSpPr>
          <p:spPr>
            <a:xfrm>
              <a:off x="4964364" y="5776937"/>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3566" name="pl3566"/>
            <p:cNvSpPr/>
            <p:nvPr/>
          </p:nvSpPr>
          <p:spPr>
            <a:xfrm>
              <a:off x="4964364"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67" name="pl3567"/>
            <p:cNvSpPr/>
            <p:nvPr/>
          </p:nvSpPr>
          <p:spPr>
            <a:xfrm>
              <a:off x="4964364" y="5730152"/>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3568" name="pl3568"/>
            <p:cNvSpPr/>
            <p:nvPr/>
          </p:nvSpPr>
          <p:spPr>
            <a:xfrm>
              <a:off x="4964364" y="5756886"/>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3569" name="pl3569"/>
            <p:cNvSpPr/>
            <p:nvPr/>
          </p:nvSpPr>
          <p:spPr>
            <a:xfrm>
              <a:off x="4964364" y="5756886"/>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570" name="pl3570"/>
            <p:cNvSpPr/>
            <p:nvPr/>
          </p:nvSpPr>
          <p:spPr>
            <a:xfrm>
              <a:off x="4964364" y="5770253"/>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3571" name="pl3571"/>
            <p:cNvSpPr/>
            <p:nvPr/>
          </p:nvSpPr>
          <p:spPr>
            <a:xfrm>
              <a:off x="4964364"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72" name="pl3572"/>
            <p:cNvSpPr/>
            <p:nvPr/>
          </p:nvSpPr>
          <p:spPr>
            <a:xfrm>
              <a:off x="4964364" y="5756886"/>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3573" name="pl3573"/>
            <p:cNvSpPr/>
            <p:nvPr/>
          </p:nvSpPr>
          <p:spPr>
            <a:xfrm>
              <a:off x="4964364" y="5623215"/>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3574" name="pl3574"/>
            <p:cNvSpPr/>
            <p:nvPr/>
          </p:nvSpPr>
          <p:spPr>
            <a:xfrm>
              <a:off x="4964364" y="5756886"/>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75" name="pl3575"/>
            <p:cNvSpPr/>
            <p:nvPr/>
          </p:nvSpPr>
          <p:spPr>
            <a:xfrm>
              <a:off x="4964364"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76" name="pl3576"/>
            <p:cNvSpPr/>
            <p:nvPr/>
          </p:nvSpPr>
          <p:spPr>
            <a:xfrm>
              <a:off x="4964364" y="5743519"/>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3577" name="pl3577"/>
            <p:cNvSpPr/>
            <p:nvPr/>
          </p:nvSpPr>
          <p:spPr>
            <a:xfrm>
              <a:off x="4964364"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78" name="pl3578"/>
            <p:cNvSpPr/>
            <p:nvPr/>
          </p:nvSpPr>
          <p:spPr>
            <a:xfrm>
              <a:off x="4964364" y="5716785"/>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3579" name="pl3579"/>
            <p:cNvSpPr/>
            <p:nvPr/>
          </p:nvSpPr>
          <p:spPr>
            <a:xfrm>
              <a:off x="4964364" y="579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80" name="pl3580"/>
            <p:cNvSpPr/>
            <p:nvPr/>
          </p:nvSpPr>
          <p:spPr>
            <a:xfrm>
              <a:off x="4964364" y="5776937"/>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3581" name="pl3581"/>
            <p:cNvSpPr/>
            <p:nvPr/>
          </p:nvSpPr>
          <p:spPr>
            <a:xfrm>
              <a:off x="4964364" y="5763570"/>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3582" name="pl3582"/>
            <p:cNvSpPr/>
            <p:nvPr/>
          </p:nvSpPr>
          <p:spPr>
            <a:xfrm>
              <a:off x="4964364" y="5783621"/>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583" name="pl3583"/>
            <p:cNvSpPr/>
            <p:nvPr/>
          </p:nvSpPr>
          <p:spPr>
            <a:xfrm>
              <a:off x="4964364" y="5756886"/>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3584" name="pl3584"/>
            <p:cNvSpPr/>
            <p:nvPr/>
          </p:nvSpPr>
          <p:spPr>
            <a:xfrm>
              <a:off x="4964364" y="5776937"/>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3585" name="pl3585"/>
            <p:cNvSpPr/>
            <p:nvPr/>
          </p:nvSpPr>
          <p:spPr>
            <a:xfrm>
              <a:off x="4964364" y="5770253"/>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3586" name="pl3586"/>
            <p:cNvSpPr/>
            <p:nvPr/>
          </p:nvSpPr>
          <p:spPr>
            <a:xfrm>
              <a:off x="4964364" y="5743519"/>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3587" name="pl3587"/>
            <p:cNvSpPr/>
            <p:nvPr/>
          </p:nvSpPr>
          <p:spPr>
            <a:xfrm>
              <a:off x="4964364" y="5756886"/>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3588" name="pl3588"/>
            <p:cNvSpPr/>
            <p:nvPr/>
          </p:nvSpPr>
          <p:spPr>
            <a:xfrm>
              <a:off x="4964364" y="5776937"/>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589" name="pl3589"/>
            <p:cNvSpPr/>
            <p:nvPr/>
          </p:nvSpPr>
          <p:spPr>
            <a:xfrm>
              <a:off x="4964364" y="577693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3590" name="pl3590"/>
            <p:cNvSpPr/>
            <p:nvPr/>
          </p:nvSpPr>
          <p:spPr>
            <a:xfrm>
              <a:off x="4964364" y="5763570"/>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3591" name="pl3591"/>
            <p:cNvSpPr/>
            <p:nvPr/>
          </p:nvSpPr>
          <p:spPr>
            <a:xfrm>
              <a:off x="4964364" y="577693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592" name="pl3592"/>
            <p:cNvSpPr/>
            <p:nvPr/>
          </p:nvSpPr>
          <p:spPr>
            <a:xfrm>
              <a:off x="4964364" y="575688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593" name="pl3593"/>
            <p:cNvSpPr/>
            <p:nvPr/>
          </p:nvSpPr>
          <p:spPr>
            <a:xfrm>
              <a:off x="4964364" y="5763570"/>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594" name="pl3594"/>
            <p:cNvSpPr/>
            <p:nvPr/>
          </p:nvSpPr>
          <p:spPr>
            <a:xfrm>
              <a:off x="4964364" y="574351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3595" name="pl3595"/>
            <p:cNvSpPr/>
            <p:nvPr/>
          </p:nvSpPr>
          <p:spPr>
            <a:xfrm>
              <a:off x="4964364" y="577025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596" name="pl3596"/>
            <p:cNvSpPr/>
            <p:nvPr/>
          </p:nvSpPr>
          <p:spPr>
            <a:xfrm>
              <a:off x="4964364" y="574351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40651" cap="flat">
              <a:solidFill>
                <a:srgbClr val="000000">
                  <a:alpha val="100000"/>
                </a:srgbClr>
              </a:solidFill>
              <a:prstDash val="solid"/>
              <a:round/>
            </a:ln>
          </p:spPr>
          <p:txBody>
            <a:bodyPr/>
            <a:lstStyle/>
            <a:p/>
          </p:txBody>
        </p:sp>
        <p:sp>
          <p:nvSpPr>
            <p:cNvPr id="3597" name="pl3597"/>
            <p:cNvSpPr/>
            <p:nvPr/>
          </p:nvSpPr>
          <p:spPr>
            <a:xfrm>
              <a:off x="4964364" y="574351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FB727C">
                  <a:alpha val="100000"/>
                </a:srgbClr>
              </a:solidFill>
              <a:prstDash val="solid"/>
              <a:round/>
            </a:ln>
          </p:spPr>
          <p:txBody>
            <a:bodyPr/>
            <a:lstStyle/>
            <a:p/>
          </p:txBody>
        </p:sp>
        <p:sp>
          <p:nvSpPr>
            <p:cNvPr id="3598" name="pl3598"/>
            <p:cNvSpPr/>
            <p:nvPr/>
          </p:nvSpPr>
          <p:spPr>
            <a:xfrm>
              <a:off x="4919522" y="579030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599" name="tx3599"/>
            <p:cNvSpPr/>
            <p:nvPr/>
          </p:nvSpPr>
          <p:spPr>
            <a:xfrm>
              <a:off x="4934219" y="559366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600" name="tx3600"/>
            <p:cNvSpPr/>
            <p:nvPr/>
          </p:nvSpPr>
          <p:spPr>
            <a:xfrm>
              <a:off x="5113588" y="559366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601" name="tx3601"/>
            <p:cNvSpPr/>
            <p:nvPr/>
          </p:nvSpPr>
          <p:spPr>
            <a:xfrm>
              <a:off x="5292958" y="558560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602" name="tx3602"/>
            <p:cNvSpPr/>
            <p:nvPr/>
          </p:nvSpPr>
          <p:spPr>
            <a:xfrm>
              <a:off x="5472327" y="5581568"/>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603" name="tx3603"/>
            <p:cNvSpPr/>
            <p:nvPr/>
          </p:nvSpPr>
          <p:spPr>
            <a:xfrm>
              <a:off x="5651696" y="559366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604" name="tx3604"/>
            <p:cNvSpPr/>
            <p:nvPr/>
          </p:nvSpPr>
          <p:spPr>
            <a:xfrm>
              <a:off x="5831065" y="560560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605" name="rc3605"/>
            <p:cNvSpPr/>
            <p:nvPr/>
          </p:nvSpPr>
          <p:spPr>
            <a:xfrm>
              <a:off x="5975641" y="875080"/>
              <a:ext cx="986530" cy="367596"/>
            </a:xfrm>
            <a:prstGeom prst="rect">
              <a:avLst/>
            </a:prstGeom>
            <a:solidFill>
              <a:srgbClr val="EBEBEB">
                <a:alpha val="100000"/>
              </a:srgbClr>
            </a:solidFill>
          </p:spPr>
          <p:txBody>
            <a:bodyPr/>
            <a:lstStyle/>
            <a:p/>
          </p:txBody>
        </p:sp>
        <p:sp>
          <p:nvSpPr>
            <p:cNvPr id="3606" name="pl3606"/>
            <p:cNvSpPr/>
            <p:nvPr/>
          </p:nvSpPr>
          <p:spPr>
            <a:xfrm>
              <a:off x="5975641" y="11424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07" name="pl3607"/>
            <p:cNvSpPr/>
            <p:nvPr/>
          </p:nvSpPr>
          <p:spPr>
            <a:xfrm>
              <a:off x="5975641" y="97533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08" name="pl3608"/>
            <p:cNvSpPr/>
            <p:nvPr/>
          </p:nvSpPr>
          <p:spPr>
            <a:xfrm>
              <a:off x="611016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09" name="pl3609"/>
            <p:cNvSpPr/>
            <p:nvPr/>
          </p:nvSpPr>
          <p:spPr>
            <a:xfrm>
              <a:off x="628953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10" name="pl3610"/>
            <p:cNvSpPr/>
            <p:nvPr/>
          </p:nvSpPr>
          <p:spPr>
            <a:xfrm>
              <a:off x="646890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11" name="pl3611"/>
            <p:cNvSpPr/>
            <p:nvPr/>
          </p:nvSpPr>
          <p:spPr>
            <a:xfrm>
              <a:off x="664827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12" name="pl3612"/>
            <p:cNvSpPr/>
            <p:nvPr/>
          </p:nvSpPr>
          <p:spPr>
            <a:xfrm>
              <a:off x="6827645"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13" name="pl3613"/>
            <p:cNvSpPr/>
            <p:nvPr/>
          </p:nvSpPr>
          <p:spPr>
            <a:xfrm>
              <a:off x="5975641" y="122596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614" name="pl3614"/>
            <p:cNvSpPr/>
            <p:nvPr/>
          </p:nvSpPr>
          <p:spPr>
            <a:xfrm>
              <a:off x="5975641" y="105887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615" name="pl3615"/>
            <p:cNvSpPr/>
            <p:nvPr/>
          </p:nvSpPr>
          <p:spPr>
            <a:xfrm>
              <a:off x="5975641" y="8917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616" name="pl3616"/>
            <p:cNvSpPr/>
            <p:nvPr/>
          </p:nvSpPr>
          <p:spPr>
            <a:xfrm>
              <a:off x="602048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17" name="pl3617"/>
            <p:cNvSpPr/>
            <p:nvPr/>
          </p:nvSpPr>
          <p:spPr>
            <a:xfrm>
              <a:off x="619985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18" name="pl3618"/>
            <p:cNvSpPr/>
            <p:nvPr/>
          </p:nvSpPr>
          <p:spPr>
            <a:xfrm>
              <a:off x="637922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19" name="pl3619"/>
            <p:cNvSpPr/>
            <p:nvPr/>
          </p:nvSpPr>
          <p:spPr>
            <a:xfrm>
              <a:off x="655859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20" name="pl3620"/>
            <p:cNvSpPr/>
            <p:nvPr/>
          </p:nvSpPr>
          <p:spPr>
            <a:xfrm>
              <a:off x="6737960"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21" name="pl3621"/>
            <p:cNvSpPr/>
            <p:nvPr/>
          </p:nvSpPr>
          <p:spPr>
            <a:xfrm>
              <a:off x="6917329"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22" name="pl3622"/>
            <p:cNvSpPr/>
            <p:nvPr/>
          </p:nvSpPr>
          <p:spPr>
            <a:xfrm>
              <a:off x="6020484"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623" name="pl3623"/>
            <p:cNvSpPr/>
            <p:nvPr/>
          </p:nvSpPr>
          <p:spPr>
            <a:xfrm>
              <a:off x="6020484" y="1219284"/>
              <a:ext cx="896845" cy="6683"/>
            </a:xfrm>
            <a:custGeom>
              <a:avLst/>
              <a:pathLst>
                <a:path w="896845" h="6683">
                  <a:moveTo>
                    <a:pt x="0" y="6683"/>
                  </a:moveTo>
                  <a:lnTo>
                    <a:pt x="179369" y="6683"/>
                  </a:lnTo>
                  <a:lnTo>
                    <a:pt x="358738" y="0"/>
                  </a:lnTo>
                  <a:lnTo>
                    <a:pt x="538107" y="0"/>
                  </a:lnTo>
                  <a:lnTo>
                    <a:pt x="717476" y="6683"/>
                  </a:lnTo>
                  <a:lnTo>
                    <a:pt x="896845" y="6683"/>
                  </a:lnTo>
                </a:path>
              </a:pathLst>
            </a:custGeom>
            <a:ln w="40651" cap="flat">
              <a:solidFill>
                <a:srgbClr val="BEBEBE">
                  <a:alpha val="69803"/>
                </a:srgbClr>
              </a:solidFill>
              <a:prstDash val="solid"/>
              <a:round/>
            </a:ln>
          </p:spPr>
          <p:txBody>
            <a:bodyPr/>
            <a:lstStyle/>
            <a:p/>
          </p:txBody>
        </p:sp>
        <p:sp>
          <p:nvSpPr>
            <p:cNvPr id="3624" name="pl3624"/>
            <p:cNvSpPr/>
            <p:nvPr/>
          </p:nvSpPr>
          <p:spPr>
            <a:xfrm>
              <a:off x="6020484" y="121928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625" name="pl3625"/>
            <p:cNvSpPr/>
            <p:nvPr/>
          </p:nvSpPr>
          <p:spPr>
            <a:xfrm>
              <a:off x="6020484" y="1199233"/>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3626" name="pl3626"/>
            <p:cNvSpPr/>
            <p:nvPr/>
          </p:nvSpPr>
          <p:spPr>
            <a:xfrm>
              <a:off x="6020484" y="1199233"/>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627" name="pl3627"/>
            <p:cNvSpPr/>
            <p:nvPr/>
          </p:nvSpPr>
          <p:spPr>
            <a:xfrm>
              <a:off x="6020484" y="1152448"/>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628" name="pl3628"/>
            <p:cNvSpPr/>
            <p:nvPr/>
          </p:nvSpPr>
          <p:spPr>
            <a:xfrm>
              <a:off x="6020484" y="1132397"/>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3629" name="pl3629"/>
            <p:cNvSpPr/>
            <p:nvPr/>
          </p:nvSpPr>
          <p:spPr>
            <a:xfrm>
              <a:off x="6020484" y="121928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630" name="pl3630"/>
            <p:cNvSpPr/>
            <p:nvPr/>
          </p:nvSpPr>
          <p:spPr>
            <a:xfrm>
              <a:off x="6020484" y="1179182"/>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631" name="pl3631"/>
            <p:cNvSpPr/>
            <p:nvPr/>
          </p:nvSpPr>
          <p:spPr>
            <a:xfrm>
              <a:off x="6020484" y="121928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632" name="pl3632"/>
            <p:cNvSpPr/>
            <p:nvPr/>
          </p:nvSpPr>
          <p:spPr>
            <a:xfrm>
              <a:off x="602048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33" name="pl3633"/>
            <p:cNvSpPr/>
            <p:nvPr/>
          </p:nvSpPr>
          <p:spPr>
            <a:xfrm>
              <a:off x="6020484" y="120591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34" name="pl3634"/>
            <p:cNvSpPr/>
            <p:nvPr/>
          </p:nvSpPr>
          <p:spPr>
            <a:xfrm>
              <a:off x="6020484" y="120591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635" name="pl3635"/>
            <p:cNvSpPr/>
            <p:nvPr/>
          </p:nvSpPr>
          <p:spPr>
            <a:xfrm>
              <a:off x="6020484" y="119255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636" name="pl3636"/>
            <p:cNvSpPr/>
            <p:nvPr/>
          </p:nvSpPr>
          <p:spPr>
            <a:xfrm>
              <a:off x="6020484" y="1185866"/>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637" name="pl3637"/>
            <p:cNvSpPr/>
            <p:nvPr/>
          </p:nvSpPr>
          <p:spPr>
            <a:xfrm>
              <a:off x="6020484" y="120591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38" name="pl3638"/>
            <p:cNvSpPr/>
            <p:nvPr/>
          </p:nvSpPr>
          <p:spPr>
            <a:xfrm>
              <a:off x="6020484" y="119255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639" name="pl3639"/>
            <p:cNvSpPr/>
            <p:nvPr/>
          </p:nvSpPr>
          <p:spPr>
            <a:xfrm>
              <a:off x="6020484" y="121928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40" name="pl3640"/>
            <p:cNvSpPr/>
            <p:nvPr/>
          </p:nvSpPr>
          <p:spPr>
            <a:xfrm>
              <a:off x="6020484"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41" name="pl3641"/>
            <p:cNvSpPr/>
            <p:nvPr/>
          </p:nvSpPr>
          <p:spPr>
            <a:xfrm>
              <a:off x="6020484" y="1165815"/>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3642" name="pl3642"/>
            <p:cNvSpPr/>
            <p:nvPr/>
          </p:nvSpPr>
          <p:spPr>
            <a:xfrm>
              <a:off x="6020484" y="12059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43" name="pl3643"/>
            <p:cNvSpPr/>
            <p:nvPr/>
          </p:nvSpPr>
          <p:spPr>
            <a:xfrm>
              <a:off x="6020484" y="11791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44" name="pl3644"/>
            <p:cNvSpPr/>
            <p:nvPr/>
          </p:nvSpPr>
          <p:spPr>
            <a:xfrm>
              <a:off x="602048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45" name="pl3645"/>
            <p:cNvSpPr/>
            <p:nvPr/>
          </p:nvSpPr>
          <p:spPr>
            <a:xfrm>
              <a:off x="602048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46" name="pl3646"/>
            <p:cNvSpPr/>
            <p:nvPr/>
          </p:nvSpPr>
          <p:spPr>
            <a:xfrm>
              <a:off x="6020484" y="1185866"/>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647" name="pl3647"/>
            <p:cNvSpPr/>
            <p:nvPr/>
          </p:nvSpPr>
          <p:spPr>
            <a:xfrm>
              <a:off x="6020484" y="1179182"/>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3648" name="pl3648"/>
            <p:cNvSpPr/>
            <p:nvPr/>
          </p:nvSpPr>
          <p:spPr>
            <a:xfrm>
              <a:off x="6020484"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49" name="pl3649"/>
            <p:cNvSpPr/>
            <p:nvPr/>
          </p:nvSpPr>
          <p:spPr>
            <a:xfrm>
              <a:off x="6020484" y="120591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3650" name="pl3650"/>
            <p:cNvSpPr/>
            <p:nvPr/>
          </p:nvSpPr>
          <p:spPr>
            <a:xfrm>
              <a:off x="6020484" y="1212600"/>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3651" name="pl3651"/>
            <p:cNvSpPr/>
            <p:nvPr/>
          </p:nvSpPr>
          <p:spPr>
            <a:xfrm>
              <a:off x="6020484" y="117249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3652" name="pl3652"/>
            <p:cNvSpPr/>
            <p:nvPr/>
          </p:nvSpPr>
          <p:spPr>
            <a:xfrm>
              <a:off x="6020484" y="1199233"/>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3653" name="pl3653"/>
            <p:cNvSpPr/>
            <p:nvPr/>
          </p:nvSpPr>
          <p:spPr>
            <a:xfrm>
              <a:off x="6020484" y="1199233"/>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654" name="pl3654"/>
            <p:cNvSpPr/>
            <p:nvPr/>
          </p:nvSpPr>
          <p:spPr>
            <a:xfrm>
              <a:off x="602048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55" name="pl3655"/>
            <p:cNvSpPr/>
            <p:nvPr/>
          </p:nvSpPr>
          <p:spPr>
            <a:xfrm>
              <a:off x="6020484" y="1212600"/>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3656" name="pl3656"/>
            <p:cNvSpPr/>
            <p:nvPr/>
          </p:nvSpPr>
          <p:spPr>
            <a:xfrm>
              <a:off x="602048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57" name="pl3657"/>
            <p:cNvSpPr/>
            <p:nvPr/>
          </p:nvSpPr>
          <p:spPr>
            <a:xfrm>
              <a:off x="6020484" y="1165815"/>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3658" name="pl3658"/>
            <p:cNvSpPr/>
            <p:nvPr/>
          </p:nvSpPr>
          <p:spPr>
            <a:xfrm>
              <a:off x="6020484" y="119255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3659" name="pl3659"/>
            <p:cNvSpPr/>
            <p:nvPr/>
          </p:nvSpPr>
          <p:spPr>
            <a:xfrm>
              <a:off x="6020484" y="119255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660" name="pl3660"/>
            <p:cNvSpPr/>
            <p:nvPr/>
          </p:nvSpPr>
          <p:spPr>
            <a:xfrm>
              <a:off x="6020484" y="120591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3661" name="pl3661"/>
            <p:cNvSpPr/>
            <p:nvPr/>
          </p:nvSpPr>
          <p:spPr>
            <a:xfrm>
              <a:off x="602048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62" name="pl3662"/>
            <p:cNvSpPr/>
            <p:nvPr/>
          </p:nvSpPr>
          <p:spPr>
            <a:xfrm>
              <a:off x="6020484" y="119255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3663" name="pl3663"/>
            <p:cNvSpPr/>
            <p:nvPr/>
          </p:nvSpPr>
          <p:spPr>
            <a:xfrm>
              <a:off x="6020484" y="1058878"/>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3664" name="pl3664"/>
            <p:cNvSpPr/>
            <p:nvPr/>
          </p:nvSpPr>
          <p:spPr>
            <a:xfrm>
              <a:off x="6020484" y="119255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65" name="pl3665"/>
            <p:cNvSpPr/>
            <p:nvPr/>
          </p:nvSpPr>
          <p:spPr>
            <a:xfrm>
              <a:off x="602048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66" name="pl3666"/>
            <p:cNvSpPr/>
            <p:nvPr/>
          </p:nvSpPr>
          <p:spPr>
            <a:xfrm>
              <a:off x="6020484" y="1179182"/>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3667" name="pl3667"/>
            <p:cNvSpPr/>
            <p:nvPr/>
          </p:nvSpPr>
          <p:spPr>
            <a:xfrm>
              <a:off x="602048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68" name="pl3668"/>
            <p:cNvSpPr/>
            <p:nvPr/>
          </p:nvSpPr>
          <p:spPr>
            <a:xfrm>
              <a:off x="6020484" y="1152448"/>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3669" name="pl3669"/>
            <p:cNvSpPr/>
            <p:nvPr/>
          </p:nvSpPr>
          <p:spPr>
            <a:xfrm>
              <a:off x="6020484"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70" name="pl3670"/>
            <p:cNvSpPr/>
            <p:nvPr/>
          </p:nvSpPr>
          <p:spPr>
            <a:xfrm>
              <a:off x="6020484" y="1212600"/>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3671" name="pl3671"/>
            <p:cNvSpPr/>
            <p:nvPr/>
          </p:nvSpPr>
          <p:spPr>
            <a:xfrm>
              <a:off x="6020484" y="1199233"/>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3672" name="pl3672"/>
            <p:cNvSpPr/>
            <p:nvPr/>
          </p:nvSpPr>
          <p:spPr>
            <a:xfrm>
              <a:off x="6020484" y="121928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673" name="pl3673"/>
            <p:cNvSpPr/>
            <p:nvPr/>
          </p:nvSpPr>
          <p:spPr>
            <a:xfrm>
              <a:off x="6020484" y="119255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3674" name="pl3674"/>
            <p:cNvSpPr/>
            <p:nvPr/>
          </p:nvSpPr>
          <p:spPr>
            <a:xfrm>
              <a:off x="6020484" y="1212600"/>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3675" name="pl3675"/>
            <p:cNvSpPr/>
            <p:nvPr/>
          </p:nvSpPr>
          <p:spPr>
            <a:xfrm>
              <a:off x="6020484" y="120591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3676" name="pl3676"/>
            <p:cNvSpPr/>
            <p:nvPr/>
          </p:nvSpPr>
          <p:spPr>
            <a:xfrm>
              <a:off x="6020484" y="1179182"/>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3677" name="pl3677"/>
            <p:cNvSpPr/>
            <p:nvPr/>
          </p:nvSpPr>
          <p:spPr>
            <a:xfrm>
              <a:off x="6020484" y="119255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3678" name="pl3678"/>
            <p:cNvSpPr/>
            <p:nvPr/>
          </p:nvSpPr>
          <p:spPr>
            <a:xfrm>
              <a:off x="6020484" y="1212600"/>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679" name="pl3679"/>
            <p:cNvSpPr/>
            <p:nvPr/>
          </p:nvSpPr>
          <p:spPr>
            <a:xfrm>
              <a:off x="6020484" y="1212600"/>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3680" name="pl3680"/>
            <p:cNvSpPr/>
            <p:nvPr/>
          </p:nvSpPr>
          <p:spPr>
            <a:xfrm>
              <a:off x="6020484" y="1199233"/>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3681" name="pl3681"/>
            <p:cNvSpPr/>
            <p:nvPr/>
          </p:nvSpPr>
          <p:spPr>
            <a:xfrm>
              <a:off x="6020484" y="1212600"/>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682" name="pl3682"/>
            <p:cNvSpPr/>
            <p:nvPr/>
          </p:nvSpPr>
          <p:spPr>
            <a:xfrm>
              <a:off x="6020484" y="119255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683" name="pl3683"/>
            <p:cNvSpPr/>
            <p:nvPr/>
          </p:nvSpPr>
          <p:spPr>
            <a:xfrm>
              <a:off x="6020484" y="1199233"/>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684" name="pl3684"/>
            <p:cNvSpPr/>
            <p:nvPr/>
          </p:nvSpPr>
          <p:spPr>
            <a:xfrm>
              <a:off x="6020484" y="1179182"/>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3685" name="pl3685"/>
            <p:cNvSpPr/>
            <p:nvPr/>
          </p:nvSpPr>
          <p:spPr>
            <a:xfrm>
              <a:off x="6020484"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686" name="pl3686"/>
            <p:cNvSpPr/>
            <p:nvPr/>
          </p:nvSpPr>
          <p:spPr>
            <a:xfrm>
              <a:off x="6020484" y="1219284"/>
              <a:ext cx="896845" cy="6683"/>
            </a:xfrm>
            <a:custGeom>
              <a:avLst/>
              <a:pathLst>
                <a:path w="896845" h="6683">
                  <a:moveTo>
                    <a:pt x="0" y="6683"/>
                  </a:moveTo>
                  <a:lnTo>
                    <a:pt x="179369" y="6683"/>
                  </a:lnTo>
                  <a:lnTo>
                    <a:pt x="358738" y="0"/>
                  </a:lnTo>
                  <a:lnTo>
                    <a:pt x="538107" y="0"/>
                  </a:lnTo>
                  <a:lnTo>
                    <a:pt x="717476" y="6683"/>
                  </a:lnTo>
                  <a:lnTo>
                    <a:pt x="896845" y="6683"/>
                  </a:lnTo>
                </a:path>
              </a:pathLst>
            </a:custGeom>
            <a:ln w="40651" cap="flat">
              <a:solidFill>
                <a:srgbClr val="000000">
                  <a:alpha val="100000"/>
                </a:srgbClr>
              </a:solidFill>
              <a:prstDash val="solid"/>
              <a:round/>
            </a:ln>
          </p:spPr>
          <p:txBody>
            <a:bodyPr/>
            <a:lstStyle/>
            <a:p/>
          </p:txBody>
        </p:sp>
        <p:sp>
          <p:nvSpPr>
            <p:cNvPr id="3687" name="pl3687"/>
            <p:cNvSpPr/>
            <p:nvPr/>
          </p:nvSpPr>
          <p:spPr>
            <a:xfrm>
              <a:off x="6020484" y="121928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DF8B00">
                  <a:alpha val="100000"/>
                </a:srgbClr>
              </a:solidFill>
              <a:prstDash val="solid"/>
              <a:round/>
            </a:ln>
          </p:spPr>
          <p:txBody>
            <a:bodyPr/>
            <a:lstStyle/>
            <a:p/>
          </p:txBody>
        </p:sp>
        <p:sp>
          <p:nvSpPr>
            <p:cNvPr id="3688" name="pl3688"/>
            <p:cNvSpPr/>
            <p:nvPr/>
          </p:nvSpPr>
          <p:spPr>
            <a:xfrm>
              <a:off x="5975641" y="122596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689" name="tx3689"/>
            <p:cNvSpPr/>
            <p:nvPr/>
          </p:nvSpPr>
          <p:spPr>
            <a:xfrm>
              <a:off x="6707815"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90" name="tx3690"/>
            <p:cNvSpPr/>
            <p:nvPr/>
          </p:nvSpPr>
          <p:spPr>
            <a:xfrm>
              <a:off x="6887185"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91" name="tx3691"/>
            <p:cNvSpPr/>
            <p:nvPr/>
          </p:nvSpPr>
          <p:spPr>
            <a:xfrm>
              <a:off x="5990339"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92" name="tx3692"/>
            <p:cNvSpPr/>
            <p:nvPr/>
          </p:nvSpPr>
          <p:spPr>
            <a:xfrm>
              <a:off x="6169708"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93" name="tx3693"/>
            <p:cNvSpPr/>
            <p:nvPr/>
          </p:nvSpPr>
          <p:spPr>
            <a:xfrm>
              <a:off x="6349077" y="1056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694" name="tx3694"/>
            <p:cNvSpPr/>
            <p:nvPr/>
          </p:nvSpPr>
          <p:spPr>
            <a:xfrm>
              <a:off x="6528446" y="1056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695" name="rc3695"/>
            <p:cNvSpPr/>
            <p:nvPr/>
          </p:nvSpPr>
          <p:spPr>
            <a:xfrm>
              <a:off x="5975641" y="1527128"/>
              <a:ext cx="986530" cy="367596"/>
            </a:xfrm>
            <a:prstGeom prst="rect">
              <a:avLst/>
            </a:prstGeom>
            <a:solidFill>
              <a:srgbClr val="EBEBEB">
                <a:alpha val="100000"/>
              </a:srgbClr>
            </a:solidFill>
          </p:spPr>
          <p:txBody>
            <a:bodyPr/>
            <a:lstStyle/>
            <a:p/>
          </p:txBody>
        </p:sp>
        <p:sp>
          <p:nvSpPr>
            <p:cNvPr id="3696" name="pl3696"/>
            <p:cNvSpPr/>
            <p:nvPr/>
          </p:nvSpPr>
          <p:spPr>
            <a:xfrm>
              <a:off x="5975641" y="17944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97" name="pl3697"/>
            <p:cNvSpPr/>
            <p:nvPr/>
          </p:nvSpPr>
          <p:spPr>
            <a:xfrm>
              <a:off x="5975641" y="162738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98" name="pl3698"/>
            <p:cNvSpPr/>
            <p:nvPr/>
          </p:nvSpPr>
          <p:spPr>
            <a:xfrm>
              <a:off x="611016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99" name="pl3699"/>
            <p:cNvSpPr/>
            <p:nvPr/>
          </p:nvSpPr>
          <p:spPr>
            <a:xfrm>
              <a:off x="628953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00" name="pl3700"/>
            <p:cNvSpPr/>
            <p:nvPr/>
          </p:nvSpPr>
          <p:spPr>
            <a:xfrm>
              <a:off x="646890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01" name="pl3701"/>
            <p:cNvSpPr/>
            <p:nvPr/>
          </p:nvSpPr>
          <p:spPr>
            <a:xfrm>
              <a:off x="664827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02" name="pl3702"/>
            <p:cNvSpPr/>
            <p:nvPr/>
          </p:nvSpPr>
          <p:spPr>
            <a:xfrm>
              <a:off x="6827645"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03" name="pl3703"/>
            <p:cNvSpPr/>
            <p:nvPr/>
          </p:nvSpPr>
          <p:spPr>
            <a:xfrm>
              <a:off x="5975641" y="187801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04" name="pl3704"/>
            <p:cNvSpPr/>
            <p:nvPr/>
          </p:nvSpPr>
          <p:spPr>
            <a:xfrm>
              <a:off x="5975641" y="171092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05" name="pl3705"/>
            <p:cNvSpPr/>
            <p:nvPr/>
          </p:nvSpPr>
          <p:spPr>
            <a:xfrm>
              <a:off x="5975641" y="154383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06" name="pl3706"/>
            <p:cNvSpPr/>
            <p:nvPr/>
          </p:nvSpPr>
          <p:spPr>
            <a:xfrm>
              <a:off x="602048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07" name="pl3707"/>
            <p:cNvSpPr/>
            <p:nvPr/>
          </p:nvSpPr>
          <p:spPr>
            <a:xfrm>
              <a:off x="619985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08" name="pl3708"/>
            <p:cNvSpPr/>
            <p:nvPr/>
          </p:nvSpPr>
          <p:spPr>
            <a:xfrm>
              <a:off x="637922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09" name="pl3709"/>
            <p:cNvSpPr/>
            <p:nvPr/>
          </p:nvSpPr>
          <p:spPr>
            <a:xfrm>
              <a:off x="655859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10" name="pl3710"/>
            <p:cNvSpPr/>
            <p:nvPr/>
          </p:nvSpPr>
          <p:spPr>
            <a:xfrm>
              <a:off x="6737960"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11" name="pl3711"/>
            <p:cNvSpPr/>
            <p:nvPr/>
          </p:nvSpPr>
          <p:spPr>
            <a:xfrm>
              <a:off x="6917329"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12" name="pl3712"/>
            <p:cNvSpPr/>
            <p:nvPr/>
          </p:nvSpPr>
          <p:spPr>
            <a:xfrm>
              <a:off x="6020484"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713" name="pl3713"/>
            <p:cNvSpPr/>
            <p:nvPr/>
          </p:nvSpPr>
          <p:spPr>
            <a:xfrm>
              <a:off x="6020484" y="1857965"/>
              <a:ext cx="896845" cy="20050"/>
            </a:xfrm>
            <a:custGeom>
              <a:avLst/>
              <a:pathLst>
                <a:path w="896845" h="20050">
                  <a:moveTo>
                    <a:pt x="0" y="2005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3714" name="pl3714"/>
            <p:cNvSpPr/>
            <p:nvPr/>
          </p:nvSpPr>
          <p:spPr>
            <a:xfrm>
              <a:off x="6020484" y="187133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715" name="pl3715"/>
            <p:cNvSpPr/>
            <p:nvPr/>
          </p:nvSpPr>
          <p:spPr>
            <a:xfrm>
              <a:off x="6020484" y="1851281"/>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3716" name="pl3716"/>
            <p:cNvSpPr/>
            <p:nvPr/>
          </p:nvSpPr>
          <p:spPr>
            <a:xfrm>
              <a:off x="6020484" y="1851281"/>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717" name="pl3717"/>
            <p:cNvSpPr/>
            <p:nvPr/>
          </p:nvSpPr>
          <p:spPr>
            <a:xfrm>
              <a:off x="6020484" y="1804496"/>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718" name="pl3718"/>
            <p:cNvSpPr/>
            <p:nvPr/>
          </p:nvSpPr>
          <p:spPr>
            <a:xfrm>
              <a:off x="6020484" y="178444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3719" name="pl3719"/>
            <p:cNvSpPr/>
            <p:nvPr/>
          </p:nvSpPr>
          <p:spPr>
            <a:xfrm>
              <a:off x="6020484" y="187133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720" name="pl3720"/>
            <p:cNvSpPr/>
            <p:nvPr/>
          </p:nvSpPr>
          <p:spPr>
            <a:xfrm>
              <a:off x="6020484" y="183123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721" name="pl3721"/>
            <p:cNvSpPr/>
            <p:nvPr/>
          </p:nvSpPr>
          <p:spPr>
            <a:xfrm>
              <a:off x="6020484" y="187133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722" name="pl3722"/>
            <p:cNvSpPr/>
            <p:nvPr/>
          </p:nvSpPr>
          <p:spPr>
            <a:xfrm>
              <a:off x="602048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23" name="pl3723"/>
            <p:cNvSpPr/>
            <p:nvPr/>
          </p:nvSpPr>
          <p:spPr>
            <a:xfrm>
              <a:off x="6020484" y="185796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24" name="pl3724"/>
            <p:cNvSpPr/>
            <p:nvPr/>
          </p:nvSpPr>
          <p:spPr>
            <a:xfrm>
              <a:off x="6020484" y="185796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725" name="pl3725"/>
            <p:cNvSpPr/>
            <p:nvPr/>
          </p:nvSpPr>
          <p:spPr>
            <a:xfrm>
              <a:off x="6020484" y="184459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726" name="pl3726"/>
            <p:cNvSpPr/>
            <p:nvPr/>
          </p:nvSpPr>
          <p:spPr>
            <a:xfrm>
              <a:off x="6020484" y="1837914"/>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727" name="pl3727"/>
            <p:cNvSpPr/>
            <p:nvPr/>
          </p:nvSpPr>
          <p:spPr>
            <a:xfrm>
              <a:off x="6020484" y="185796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28" name="pl3728"/>
            <p:cNvSpPr/>
            <p:nvPr/>
          </p:nvSpPr>
          <p:spPr>
            <a:xfrm>
              <a:off x="6020484" y="184459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729" name="pl3729"/>
            <p:cNvSpPr/>
            <p:nvPr/>
          </p:nvSpPr>
          <p:spPr>
            <a:xfrm>
              <a:off x="6020484" y="187133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30" name="pl3730"/>
            <p:cNvSpPr/>
            <p:nvPr/>
          </p:nvSpPr>
          <p:spPr>
            <a:xfrm>
              <a:off x="6020484"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31" name="pl3731"/>
            <p:cNvSpPr/>
            <p:nvPr/>
          </p:nvSpPr>
          <p:spPr>
            <a:xfrm>
              <a:off x="6020484" y="1817863"/>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3732" name="pl3732"/>
            <p:cNvSpPr/>
            <p:nvPr/>
          </p:nvSpPr>
          <p:spPr>
            <a:xfrm>
              <a:off x="6020484" y="185796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33" name="pl3733"/>
            <p:cNvSpPr/>
            <p:nvPr/>
          </p:nvSpPr>
          <p:spPr>
            <a:xfrm>
              <a:off x="6020484" y="183123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34" name="pl3734"/>
            <p:cNvSpPr/>
            <p:nvPr/>
          </p:nvSpPr>
          <p:spPr>
            <a:xfrm>
              <a:off x="602048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35" name="pl3735"/>
            <p:cNvSpPr/>
            <p:nvPr/>
          </p:nvSpPr>
          <p:spPr>
            <a:xfrm>
              <a:off x="602048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36" name="pl3736"/>
            <p:cNvSpPr/>
            <p:nvPr/>
          </p:nvSpPr>
          <p:spPr>
            <a:xfrm>
              <a:off x="6020484" y="1837914"/>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737" name="pl3737"/>
            <p:cNvSpPr/>
            <p:nvPr/>
          </p:nvSpPr>
          <p:spPr>
            <a:xfrm>
              <a:off x="6020484" y="183123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3738" name="pl3738"/>
            <p:cNvSpPr/>
            <p:nvPr/>
          </p:nvSpPr>
          <p:spPr>
            <a:xfrm>
              <a:off x="6020484"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39" name="pl3739"/>
            <p:cNvSpPr/>
            <p:nvPr/>
          </p:nvSpPr>
          <p:spPr>
            <a:xfrm>
              <a:off x="6020484" y="185796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3740" name="pl3740"/>
            <p:cNvSpPr/>
            <p:nvPr/>
          </p:nvSpPr>
          <p:spPr>
            <a:xfrm>
              <a:off x="6020484" y="1864648"/>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3741" name="pl3741"/>
            <p:cNvSpPr/>
            <p:nvPr/>
          </p:nvSpPr>
          <p:spPr>
            <a:xfrm>
              <a:off x="6020484" y="182454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3742" name="pl3742"/>
            <p:cNvSpPr/>
            <p:nvPr/>
          </p:nvSpPr>
          <p:spPr>
            <a:xfrm>
              <a:off x="6020484" y="1851281"/>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3743" name="pl3743"/>
            <p:cNvSpPr/>
            <p:nvPr/>
          </p:nvSpPr>
          <p:spPr>
            <a:xfrm>
              <a:off x="6020484" y="1851281"/>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744" name="pl3744"/>
            <p:cNvSpPr/>
            <p:nvPr/>
          </p:nvSpPr>
          <p:spPr>
            <a:xfrm>
              <a:off x="602048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45" name="pl3745"/>
            <p:cNvSpPr/>
            <p:nvPr/>
          </p:nvSpPr>
          <p:spPr>
            <a:xfrm>
              <a:off x="6020484" y="1864648"/>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3746" name="pl3746"/>
            <p:cNvSpPr/>
            <p:nvPr/>
          </p:nvSpPr>
          <p:spPr>
            <a:xfrm>
              <a:off x="602048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47" name="pl3747"/>
            <p:cNvSpPr/>
            <p:nvPr/>
          </p:nvSpPr>
          <p:spPr>
            <a:xfrm>
              <a:off x="6020484" y="1817863"/>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3748" name="pl3748"/>
            <p:cNvSpPr/>
            <p:nvPr/>
          </p:nvSpPr>
          <p:spPr>
            <a:xfrm>
              <a:off x="6020484" y="184459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3749" name="pl3749"/>
            <p:cNvSpPr/>
            <p:nvPr/>
          </p:nvSpPr>
          <p:spPr>
            <a:xfrm>
              <a:off x="6020484" y="184459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750" name="pl3750"/>
            <p:cNvSpPr/>
            <p:nvPr/>
          </p:nvSpPr>
          <p:spPr>
            <a:xfrm>
              <a:off x="6020484" y="185796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3751" name="pl3751"/>
            <p:cNvSpPr/>
            <p:nvPr/>
          </p:nvSpPr>
          <p:spPr>
            <a:xfrm>
              <a:off x="602048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52" name="pl3752"/>
            <p:cNvSpPr/>
            <p:nvPr/>
          </p:nvSpPr>
          <p:spPr>
            <a:xfrm>
              <a:off x="6020484" y="184459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3753" name="pl3753"/>
            <p:cNvSpPr/>
            <p:nvPr/>
          </p:nvSpPr>
          <p:spPr>
            <a:xfrm>
              <a:off x="6020484" y="1710926"/>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3754" name="pl3754"/>
            <p:cNvSpPr/>
            <p:nvPr/>
          </p:nvSpPr>
          <p:spPr>
            <a:xfrm>
              <a:off x="6020484" y="184459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55" name="pl3755"/>
            <p:cNvSpPr/>
            <p:nvPr/>
          </p:nvSpPr>
          <p:spPr>
            <a:xfrm>
              <a:off x="602048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56" name="pl3756"/>
            <p:cNvSpPr/>
            <p:nvPr/>
          </p:nvSpPr>
          <p:spPr>
            <a:xfrm>
              <a:off x="6020484" y="183123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3757" name="pl3757"/>
            <p:cNvSpPr/>
            <p:nvPr/>
          </p:nvSpPr>
          <p:spPr>
            <a:xfrm>
              <a:off x="602048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58" name="pl3758"/>
            <p:cNvSpPr/>
            <p:nvPr/>
          </p:nvSpPr>
          <p:spPr>
            <a:xfrm>
              <a:off x="6020484" y="1804496"/>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3759" name="pl3759"/>
            <p:cNvSpPr/>
            <p:nvPr/>
          </p:nvSpPr>
          <p:spPr>
            <a:xfrm>
              <a:off x="6020484"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60" name="pl3760"/>
            <p:cNvSpPr/>
            <p:nvPr/>
          </p:nvSpPr>
          <p:spPr>
            <a:xfrm>
              <a:off x="6020484" y="1864648"/>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3761" name="pl3761"/>
            <p:cNvSpPr/>
            <p:nvPr/>
          </p:nvSpPr>
          <p:spPr>
            <a:xfrm>
              <a:off x="6020484" y="1851281"/>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3762" name="pl3762"/>
            <p:cNvSpPr/>
            <p:nvPr/>
          </p:nvSpPr>
          <p:spPr>
            <a:xfrm>
              <a:off x="6020484" y="187133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763" name="pl3763"/>
            <p:cNvSpPr/>
            <p:nvPr/>
          </p:nvSpPr>
          <p:spPr>
            <a:xfrm>
              <a:off x="6020484" y="184459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3764" name="pl3764"/>
            <p:cNvSpPr/>
            <p:nvPr/>
          </p:nvSpPr>
          <p:spPr>
            <a:xfrm>
              <a:off x="6020484" y="1864648"/>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3765" name="pl3765"/>
            <p:cNvSpPr/>
            <p:nvPr/>
          </p:nvSpPr>
          <p:spPr>
            <a:xfrm>
              <a:off x="6020484" y="185796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3766" name="pl3766"/>
            <p:cNvSpPr/>
            <p:nvPr/>
          </p:nvSpPr>
          <p:spPr>
            <a:xfrm>
              <a:off x="6020484" y="183123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3767" name="pl3767"/>
            <p:cNvSpPr/>
            <p:nvPr/>
          </p:nvSpPr>
          <p:spPr>
            <a:xfrm>
              <a:off x="6020484" y="184459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3768" name="pl3768"/>
            <p:cNvSpPr/>
            <p:nvPr/>
          </p:nvSpPr>
          <p:spPr>
            <a:xfrm>
              <a:off x="6020484" y="1864648"/>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769" name="pl3769"/>
            <p:cNvSpPr/>
            <p:nvPr/>
          </p:nvSpPr>
          <p:spPr>
            <a:xfrm>
              <a:off x="6020484" y="1864648"/>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3770" name="pl3770"/>
            <p:cNvSpPr/>
            <p:nvPr/>
          </p:nvSpPr>
          <p:spPr>
            <a:xfrm>
              <a:off x="6020484" y="1851281"/>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3771" name="pl3771"/>
            <p:cNvSpPr/>
            <p:nvPr/>
          </p:nvSpPr>
          <p:spPr>
            <a:xfrm>
              <a:off x="6020484" y="1864648"/>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772" name="pl3772"/>
            <p:cNvSpPr/>
            <p:nvPr/>
          </p:nvSpPr>
          <p:spPr>
            <a:xfrm>
              <a:off x="6020484" y="184459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773" name="pl3773"/>
            <p:cNvSpPr/>
            <p:nvPr/>
          </p:nvSpPr>
          <p:spPr>
            <a:xfrm>
              <a:off x="6020484" y="1851281"/>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774" name="pl3774"/>
            <p:cNvSpPr/>
            <p:nvPr/>
          </p:nvSpPr>
          <p:spPr>
            <a:xfrm>
              <a:off x="6020484" y="183123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3775" name="pl3775"/>
            <p:cNvSpPr/>
            <p:nvPr/>
          </p:nvSpPr>
          <p:spPr>
            <a:xfrm>
              <a:off x="6020484"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776" name="pl3776"/>
            <p:cNvSpPr/>
            <p:nvPr/>
          </p:nvSpPr>
          <p:spPr>
            <a:xfrm>
              <a:off x="6020484" y="1857965"/>
              <a:ext cx="896845" cy="20050"/>
            </a:xfrm>
            <a:custGeom>
              <a:avLst/>
              <a:pathLst>
                <a:path w="896845" h="20050">
                  <a:moveTo>
                    <a:pt x="0" y="2005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3777" name="pl3777"/>
            <p:cNvSpPr/>
            <p:nvPr/>
          </p:nvSpPr>
          <p:spPr>
            <a:xfrm>
              <a:off x="6020484" y="185796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9AA800">
                  <a:alpha val="100000"/>
                </a:srgbClr>
              </a:solidFill>
              <a:prstDash val="solid"/>
              <a:round/>
            </a:ln>
          </p:spPr>
          <p:txBody>
            <a:bodyPr/>
            <a:lstStyle/>
            <a:p/>
          </p:txBody>
        </p:sp>
        <p:sp>
          <p:nvSpPr>
            <p:cNvPr id="3778" name="pl3778"/>
            <p:cNvSpPr/>
            <p:nvPr/>
          </p:nvSpPr>
          <p:spPr>
            <a:xfrm>
              <a:off x="5975641" y="187801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779" name="tx3779"/>
            <p:cNvSpPr/>
            <p:nvPr/>
          </p:nvSpPr>
          <p:spPr>
            <a:xfrm>
              <a:off x="5990339"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780" name="tx3780"/>
            <p:cNvSpPr/>
            <p:nvPr/>
          </p:nvSpPr>
          <p:spPr>
            <a:xfrm>
              <a:off x="6169708"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781" name="tx3781"/>
            <p:cNvSpPr/>
            <p:nvPr/>
          </p:nvSpPr>
          <p:spPr>
            <a:xfrm>
              <a:off x="6349077"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782" name="tx3782"/>
            <p:cNvSpPr/>
            <p:nvPr/>
          </p:nvSpPr>
          <p:spPr>
            <a:xfrm>
              <a:off x="6528446"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783" name="tx3783"/>
            <p:cNvSpPr/>
            <p:nvPr/>
          </p:nvSpPr>
          <p:spPr>
            <a:xfrm>
              <a:off x="6707815"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784" name="tx3784"/>
            <p:cNvSpPr/>
            <p:nvPr/>
          </p:nvSpPr>
          <p:spPr>
            <a:xfrm>
              <a:off x="6887185" y="1693314"/>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785" name="rc3785"/>
            <p:cNvSpPr/>
            <p:nvPr/>
          </p:nvSpPr>
          <p:spPr>
            <a:xfrm>
              <a:off x="5975641" y="2179176"/>
              <a:ext cx="986530" cy="367596"/>
            </a:xfrm>
            <a:prstGeom prst="rect">
              <a:avLst/>
            </a:prstGeom>
            <a:solidFill>
              <a:srgbClr val="EBEBEB">
                <a:alpha val="100000"/>
              </a:srgbClr>
            </a:solidFill>
          </p:spPr>
          <p:txBody>
            <a:bodyPr/>
            <a:lstStyle/>
            <a:p/>
          </p:txBody>
        </p:sp>
        <p:sp>
          <p:nvSpPr>
            <p:cNvPr id="3786" name="pl3786"/>
            <p:cNvSpPr/>
            <p:nvPr/>
          </p:nvSpPr>
          <p:spPr>
            <a:xfrm>
              <a:off x="5975641" y="24465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787" name="pl3787"/>
            <p:cNvSpPr/>
            <p:nvPr/>
          </p:nvSpPr>
          <p:spPr>
            <a:xfrm>
              <a:off x="5975641" y="227943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788" name="pl3788"/>
            <p:cNvSpPr/>
            <p:nvPr/>
          </p:nvSpPr>
          <p:spPr>
            <a:xfrm>
              <a:off x="611016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89" name="pl3789"/>
            <p:cNvSpPr/>
            <p:nvPr/>
          </p:nvSpPr>
          <p:spPr>
            <a:xfrm>
              <a:off x="628953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90" name="pl3790"/>
            <p:cNvSpPr/>
            <p:nvPr/>
          </p:nvSpPr>
          <p:spPr>
            <a:xfrm>
              <a:off x="646890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91" name="pl3791"/>
            <p:cNvSpPr/>
            <p:nvPr/>
          </p:nvSpPr>
          <p:spPr>
            <a:xfrm>
              <a:off x="664827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92" name="pl3792"/>
            <p:cNvSpPr/>
            <p:nvPr/>
          </p:nvSpPr>
          <p:spPr>
            <a:xfrm>
              <a:off x="6827645"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93" name="pl3793"/>
            <p:cNvSpPr/>
            <p:nvPr/>
          </p:nvSpPr>
          <p:spPr>
            <a:xfrm>
              <a:off x="5975641" y="253006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94" name="pl3794"/>
            <p:cNvSpPr/>
            <p:nvPr/>
          </p:nvSpPr>
          <p:spPr>
            <a:xfrm>
              <a:off x="5975641" y="23629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95" name="pl3795"/>
            <p:cNvSpPr/>
            <p:nvPr/>
          </p:nvSpPr>
          <p:spPr>
            <a:xfrm>
              <a:off x="5975641" y="219588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96" name="pl3796"/>
            <p:cNvSpPr/>
            <p:nvPr/>
          </p:nvSpPr>
          <p:spPr>
            <a:xfrm>
              <a:off x="602048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97" name="pl3797"/>
            <p:cNvSpPr/>
            <p:nvPr/>
          </p:nvSpPr>
          <p:spPr>
            <a:xfrm>
              <a:off x="619985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98" name="pl3798"/>
            <p:cNvSpPr/>
            <p:nvPr/>
          </p:nvSpPr>
          <p:spPr>
            <a:xfrm>
              <a:off x="637922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99" name="pl3799"/>
            <p:cNvSpPr/>
            <p:nvPr/>
          </p:nvSpPr>
          <p:spPr>
            <a:xfrm>
              <a:off x="655859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00" name="pl3800"/>
            <p:cNvSpPr/>
            <p:nvPr/>
          </p:nvSpPr>
          <p:spPr>
            <a:xfrm>
              <a:off x="6737960"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01" name="pl3801"/>
            <p:cNvSpPr/>
            <p:nvPr/>
          </p:nvSpPr>
          <p:spPr>
            <a:xfrm>
              <a:off x="6917329"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02" name="pl3802"/>
            <p:cNvSpPr/>
            <p:nvPr/>
          </p:nvSpPr>
          <p:spPr>
            <a:xfrm>
              <a:off x="6020484"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803" name="pl3803"/>
            <p:cNvSpPr/>
            <p:nvPr/>
          </p:nvSpPr>
          <p:spPr>
            <a:xfrm>
              <a:off x="6020484" y="2530064"/>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3804" name="pl3804"/>
            <p:cNvSpPr/>
            <p:nvPr/>
          </p:nvSpPr>
          <p:spPr>
            <a:xfrm>
              <a:off x="6020484" y="252338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805" name="pl3805"/>
            <p:cNvSpPr/>
            <p:nvPr/>
          </p:nvSpPr>
          <p:spPr>
            <a:xfrm>
              <a:off x="6020484" y="2503329"/>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3806" name="pl3806"/>
            <p:cNvSpPr/>
            <p:nvPr/>
          </p:nvSpPr>
          <p:spPr>
            <a:xfrm>
              <a:off x="6020484" y="2503329"/>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807" name="pl3807"/>
            <p:cNvSpPr/>
            <p:nvPr/>
          </p:nvSpPr>
          <p:spPr>
            <a:xfrm>
              <a:off x="6020484" y="2456544"/>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808" name="pl3808"/>
            <p:cNvSpPr/>
            <p:nvPr/>
          </p:nvSpPr>
          <p:spPr>
            <a:xfrm>
              <a:off x="6020484" y="2436494"/>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3809" name="pl3809"/>
            <p:cNvSpPr/>
            <p:nvPr/>
          </p:nvSpPr>
          <p:spPr>
            <a:xfrm>
              <a:off x="6020484" y="2523380"/>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810" name="pl3810"/>
            <p:cNvSpPr/>
            <p:nvPr/>
          </p:nvSpPr>
          <p:spPr>
            <a:xfrm>
              <a:off x="6020484" y="2483279"/>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811" name="pl3811"/>
            <p:cNvSpPr/>
            <p:nvPr/>
          </p:nvSpPr>
          <p:spPr>
            <a:xfrm>
              <a:off x="6020484" y="2523380"/>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812" name="pl3812"/>
            <p:cNvSpPr/>
            <p:nvPr/>
          </p:nvSpPr>
          <p:spPr>
            <a:xfrm>
              <a:off x="602048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13" name="pl3813"/>
            <p:cNvSpPr/>
            <p:nvPr/>
          </p:nvSpPr>
          <p:spPr>
            <a:xfrm>
              <a:off x="6020484" y="2510013"/>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14" name="pl3814"/>
            <p:cNvSpPr/>
            <p:nvPr/>
          </p:nvSpPr>
          <p:spPr>
            <a:xfrm>
              <a:off x="6020484" y="2510013"/>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815" name="pl3815"/>
            <p:cNvSpPr/>
            <p:nvPr/>
          </p:nvSpPr>
          <p:spPr>
            <a:xfrm>
              <a:off x="6020484" y="2496646"/>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816" name="pl3816"/>
            <p:cNvSpPr/>
            <p:nvPr/>
          </p:nvSpPr>
          <p:spPr>
            <a:xfrm>
              <a:off x="6020484" y="2489962"/>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817" name="pl3817"/>
            <p:cNvSpPr/>
            <p:nvPr/>
          </p:nvSpPr>
          <p:spPr>
            <a:xfrm>
              <a:off x="6020484" y="2510013"/>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18" name="pl3818"/>
            <p:cNvSpPr/>
            <p:nvPr/>
          </p:nvSpPr>
          <p:spPr>
            <a:xfrm>
              <a:off x="6020484" y="2496646"/>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819" name="pl3819"/>
            <p:cNvSpPr/>
            <p:nvPr/>
          </p:nvSpPr>
          <p:spPr>
            <a:xfrm>
              <a:off x="6020484" y="2523380"/>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20" name="pl3820"/>
            <p:cNvSpPr/>
            <p:nvPr/>
          </p:nvSpPr>
          <p:spPr>
            <a:xfrm>
              <a:off x="6020484"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21" name="pl3821"/>
            <p:cNvSpPr/>
            <p:nvPr/>
          </p:nvSpPr>
          <p:spPr>
            <a:xfrm>
              <a:off x="6020484" y="246991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3822" name="pl3822"/>
            <p:cNvSpPr/>
            <p:nvPr/>
          </p:nvSpPr>
          <p:spPr>
            <a:xfrm>
              <a:off x="6020484" y="25100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23" name="pl3823"/>
            <p:cNvSpPr/>
            <p:nvPr/>
          </p:nvSpPr>
          <p:spPr>
            <a:xfrm>
              <a:off x="6020484" y="2483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24" name="pl3824"/>
            <p:cNvSpPr/>
            <p:nvPr/>
          </p:nvSpPr>
          <p:spPr>
            <a:xfrm>
              <a:off x="602048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25" name="pl3825"/>
            <p:cNvSpPr/>
            <p:nvPr/>
          </p:nvSpPr>
          <p:spPr>
            <a:xfrm>
              <a:off x="602048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26" name="pl3826"/>
            <p:cNvSpPr/>
            <p:nvPr/>
          </p:nvSpPr>
          <p:spPr>
            <a:xfrm>
              <a:off x="6020484" y="2489962"/>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827" name="pl3827"/>
            <p:cNvSpPr/>
            <p:nvPr/>
          </p:nvSpPr>
          <p:spPr>
            <a:xfrm>
              <a:off x="6020484" y="248327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3828" name="pl3828"/>
            <p:cNvSpPr/>
            <p:nvPr/>
          </p:nvSpPr>
          <p:spPr>
            <a:xfrm>
              <a:off x="6020484"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29" name="pl3829"/>
            <p:cNvSpPr/>
            <p:nvPr/>
          </p:nvSpPr>
          <p:spPr>
            <a:xfrm>
              <a:off x="6020484" y="2510013"/>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3830" name="pl3830"/>
            <p:cNvSpPr/>
            <p:nvPr/>
          </p:nvSpPr>
          <p:spPr>
            <a:xfrm>
              <a:off x="6020484" y="2516697"/>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3831" name="pl3831"/>
            <p:cNvSpPr/>
            <p:nvPr/>
          </p:nvSpPr>
          <p:spPr>
            <a:xfrm>
              <a:off x="6020484" y="2476595"/>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3832" name="pl3832"/>
            <p:cNvSpPr/>
            <p:nvPr/>
          </p:nvSpPr>
          <p:spPr>
            <a:xfrm>
              <a:off x="6020484" y="2503329"/>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3833" name="pl3833"/>
            <p:cNvSpPr/>
            <p:nvPr/>
          </p:nvSpPr>
          <p:spPr>
            <a:xfrm>
              <a:off x="6020484" y="2503329"/>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834" name="pl3834"/>
            <p:cNvSpPr/>
            <p:nvPr/>
          </p:nvSpPr>
          <p:spPr>
            <a:xfrm>
              <a:off x="602048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35" name="pl3835"/>
            <p:cNvSpPr/>
            <p:nvPr/>
          </p:nvSpPr>
          <p:spPr>
            <a:xfrm>
              <a:off x="6020484" y="2516697"/>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3836" name="pl3836"/>
            <p:cNvSpPr/>
            <p:nvPr/>
          </p:nvSpPr>
          <p:spPr>
            <a:xfrm>
              <a:off x="602048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37" name="pl3837"/>
            <p:cNvSpPr/>
            <p:nvPr/>
          </p:nvSpPr>
          <p:spPr>
            <a:xfrm>
              <a:off x="6020484" y="2469912"/>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3838" name="pl3838"/>
            <p:cNvSpPr/>
            <p:nvPr/>
          </p:nvSpPr>
          <p:spPr>
            <a:xfrm>
              <a:off x="6020484" y="2496646"/>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3839" name="pl3839"/>
            <p:cNvSpPr/>
            <p:nvPr/>
          </p:nvSpPr>
          <p:spPr>
            <a:xfrm>
              <a:off x="6020484" y="2496646"/>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840" name="pl3840"/>
            <p:cNvSpPr/>
            <p:nvPr/>
          </p:nvSpPr>
          <p:spPr>
            <a:xfrm>
              <a:off x="6020484" y="2510013"/>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3841" name="pl3841"/>
            <p:cNvSpPr/>
            <p:nvPr/>
          </p:nvSpPr>
          <p:spPr>
            <a:xfrm>
              <a:off x="602048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42" name="pl3842"/>
            <p:cNvSpPr/>
            <p:nvPr/>
          </p:nvSpPr>
          <p:spPr>
            <a:xfrm>
              <a:off x="6020484" y="2496646"/>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3843" name="pl3843"/>
            <p:cNvSpPr/>
            <p:nvPr/>
          </p:nvSpPr>
          <p:spPr>
            <a:xfrm>
              <a:off x="6020484" y="2362974"/>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3844" name="pl3844"/>
            <p:cNvSpPr/>
            <p:nvPr/>
          </p:nvSpPr>
          <p:spPr>
            <a:xfrm>
              <a:off x="6020484" y="2496646"/>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45" name="pl3845"/>
            <p:cNvSpPr/>
            <p:nvPr/>
          </p:nvSpPr>
          <p:spPr>
            <a:xfrm>
              <a:off x="602048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46" name="pl3846"/>
            <p:cNvSpPr/>
            <p:nvPr/>
          </p:nvSpPr>
          <p:spPr>
            <a:xfrm>
              <a:off x="6020484" y="2483279"/>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3847" name="pl3847"/>
            <p:cNvSpPr/>
            <p:nvPr/>
          </p:nvSpPr>
          <p:spPr>
            <a:xfrm>
              <a:off x="602048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48" name="pl3848"/>
            <p:cNvSpPr/>
            <p:nvPr/>
          </p:nvSpPr>
          <p:spPr>
            <a:xfrm>
              <a:off x="6020484" y="2456544"/>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3849" name="pl3849"/>
            <p:cNvSpPr/>
            <p:nvPr/>
          </p:nvSpPr>
          <p:spPr>
            <a:xfrm>
              <a:off x="602048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50" name="pl3850"/>
            <p:cNvSpPr/>
            <p:nvPr/>
          </p:nvSpPr>
          <p:spPr>
            <a:xfrm>
              <a:off x="6020484" y="2516697"/>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3851" name="pl3851"/>
            <p:cNvSpPr/>
            <p:nvPr/>
          </p:nvSpPr>
          <p:spPr>
            <a:xfrm>
              <a:off x="6020484" y="2503329"/>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3852" name="pl3852"/>
            <p:cNvSpPr/>
            <p:nvPr/>
          </p:nvSpPr>
          <p:spPr>
            <a:xfrm>
              <a:off x="6020484" y="2523380"/>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853" name="pl3853"/>
            <p:cNvSpPr/>
            <p:nvPr/>
          </p:nvSpPr>
          <p:spPr>
            <a:xfrm>
              <a:off x="6020484" y="2496646"/>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3854" name="pl3854"/>
            <p:cNvSpPr/>
            <p:nvPr/>
          </p:nvSpPr>
          <p:spPr>
            <a:xfrm>
              <a:off x="6020484" y="2516697"/>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3855" name="pl3855"/>
            <p:cNvSpPr/>
            <p:nvPr/>
          </p:nvSpPr>
          <p:spPr>
            <a:xfrm>
              <a:off x="6020484" y="2510013"/>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3856" name="pl3856"/>
            <p:cNvSpPr/>
            <p:nvPr/>
          </p:nvSpPr>
          <p:spPr>
            <a:xfrm>
              <a:off x="6020484" y="2483279"/>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3857" name="pl3857"/>
            <p:cNvSpPr/>
            <p:nvPr/>
          </p:nvSpPr>
          <p:spPr>
            <a:xfrm>
              <a:off x="6020484" y="2496646"/>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3858" name="pl3858"/>
            <p:cNvSpPr/>
            <p:nvPr/>
          </p:nvSpPr>
          <p:spPr>
            <a:xfrm>
              <a:off x="6020484" y="2516697"/>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859" name="pl3859"/>
            <p:cNvSpPr/>
            <p:nvPr/>
          </p:nvSpPr>
          <p:spPr>
            <a:xfrm>
              <a:off x="6020484" y="251669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3860" name="pl3860"/>
            <p:cNvSpPr/>
            <p:nvPr/>
          </p:nvSpPr>
          <p:spPr>
            <a:xfrm>
              <a:off x="6020484" y="2503329"/>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3861" name="pl3861"/>
            <p:cNvSpPr/>
            <p:nvPr/>
          </p:nvSpPr>
          <p:spPr>
            <a:xfrm>
              <a:off x="6020484" y="251669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862" name="pl3862"/>
            <p:cNvSpPr/>
            <p:nvPr/>
          </p:nvSpPr>
          <p:spPr>
            <a:xfrm>
              <a:off x="6020484" y="249664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863" name="pl3863"/>
            <p:cNvSpPr/>
            <p:nvPr/>
          </p:nvSpPr>
          <p:spPr>
            <a:xfrm>
              <a:off x="6020484" y="2503329"/>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864" name="pl3864"/>
            <p:cNvSpPr/>
            <p:nvPr/>
          </p:nvSpPr>
          <p:spPr>
            <a:xfrm>
              <a:off x="6020484" y="248327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3865" name="pl3865"/>
            <p:cNvSpPr/>
            <p:nvPr/>
          </p:nvSpPr>
          <p:spPr>
            <a:xfrm>
              <a:off x="6020484"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866" name="pl3866"/>
            <p:cNvSpPr/>
            <p:nvPr/>
          </p:nvSpPr>
          <p:spPr>
            <a:xfrm>
              <a:off x="6020484" y="2530064"/>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3867" name="pl3867"/>
            <p:cNvSpPr/>
            <p:nvPr/>
          </p:nvSpPr>
          <p:spPr>
            <a:xfrm>
              <a:off x="6020484"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BB47">
                  <a:alpha val="100000"/>
                </a:srgbClr>
              </a:solidFill>
              <a:prstDash val="solid"/>
              <a:round/>
            </a:ln>
          </p:spPr>
          <p:txBody>
            <a:bodyPr/>
            <a:lstStyle/>
            <a:p/>
          </p:txBody>
        </p:sp>
        <p:sp>
          <p:nvSpPr>
            <p:cNvPr id="3868" name="pl3868"/>
            <p:cNvSpPr/>
            <p:nvPr/>
          </p:nvSpPr>
          <p:spPr>
            <a:xfrm>
              <a:off x="5975641" y="253006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869" name="tx3869"/>
            <p:cNvSpPr/>
            <p:nvPr/>
          </p:nvSpPr>
          <p:spPr>
            <a:xfrm>
              <a:off x="5990339"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870" name="tx3870"/>
            <p:cNvSpPr/>
            <p:nvPr/>
          </p:nvSpPr>
          <p:spPr>
            <a:xfrm>
              <a:off x="6169708"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871" name="tx3871"/>
            <p:cNvSpPr/>
            <p:nvPr/>
          </p:nvSpPr>
          <p:spPr>
            <a:xfrm>
              <a:off x="6349077"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872" name="tx3872"/>
            <p:cNvSpPr/>
            <p:nvPr/>
          </p:nvSpPr>
          <p:spPr>
            <a:xfrm>
              <a:off x="6528446"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873" name="tx3873"/>
            <p:cNvSpPr/>
            <p:nvPr/>
          </p:nvSpPr>
          <p:spPr>
            <a:xfrm>
              <a:off x="6707815"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874" name="tx3874"/>
            <p:cNvSpPr/>
            <p:nvPr/>
          </p:nvSpPr>
          <p:spPr>
            <a:xfrm>
              <a:off x="6887185" y="23654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875" name="rc3875"/>
            <p:cNvSpPr/>
            <p:nvPr/>
          </p:nvSpPr>
          <p:spPr>
            <a:xfrm>
              <a:off x="5975641" y="2831224"/>
              <a:ext cx="986530" cy="367596"/>
            </a:xfrm>
            <a:prstGeom prst="rect">
              <a:avLst/>
            </a:prstGeom>
            <a:solidFill>
              <a:srgbClr val="EBEBEB">
                <a:alpha val="100000"/>
              </a:srgbClr>
            </a:solidFill>
          </p:spPr>
          <p:txBody>
            <a:bodyPr/>
            <a:lstStyle/>
            <a:p/>
          </p:txBody>
        </p:sp>
        <p:sp>
          <p:nvSpPr>
            <p:cNvPr id="3876" name="pl3876"/>
            <p:cNvSpPr/>
            <p:nvPr/>
          </p:nvSpPr>
          <p:spPr>
            <a:xfrm>
              <a:off x="5975641" y="309856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877" name="pl3877"/>
            <p:cNvSpPr/>
            <p:nvPr/>
          </p:nvSpPr>
          <p:spPr>
            <a:xfrm>
              <a:off x="5975641" y="29314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878" name="pl3878"/>
            <p:cNvSpPr/>
            <p:nvPr/>
          </p:nvSpPr>
          <p:spPr>
            <a:xfrm>
              <a:off x="611016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79" name="pl3879"/>
            <p:cNvSpPr/>
            <p:nvPr/>
          </p:nvSpPr>
          <p:spPr>
            <a:xfrm>
              <a:off x="628953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80" name="pl3880"/>
            <p:cNvSpPr/>
            <p:nvPr/>
          </p:nvSpPr>
          <p:spPr>
            <a:xfrm>
              <a:off x="646890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81" name="pl3881"/>
            <p:cNvSpPr/>
            <p:nvPr/>
          </p:nvSpPr>
          <p:spPr>
            <a:xfrm>
              <a:off x="664827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82" name="pl3882"/>
            <p:cNvSpPr/>
            <p:nvPr/>
          </p:nvSpPr>
          <p:spPr>
            <a:xfrm>
              <a:off x="6827645"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83" name="pl3883"/>
            <p:cNvSpPr/>
            <p:nvPr/>
          </p:nvSpPr>
          <p:spPr>
            <a:xfrm>
              <a:off x="5975641" y="31821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884" name="pl3884"/>
            <p:cNvSpPr/>
            <p:nvPr/>
          </p:nvSpPr>
          <p:spPr>
            <a:xfrm>
              <a:off x="5975641" y="301502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885" name="pl3885"/>
            <p:cNvSpPr/>
            <p:nvPr/>
          </p:nvSpPr>
          <p:spPr>
            <a:xfrm>
              <a:off x="5975641" y="284793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886" name="pl3886"/>
            <p:cNvSpPr/>
            <p:nvPr/>
          </p:nvSpPr>
          <p:spPr>
            <a:xfrm>
              <a:off x="602048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87" name="pl3887"/>
            <p:cNvSpPr/>
            <p:nvPr/>
          </p:nvSpPr>
          <p:spPr>
            <a:xfrm>
              <a:off x="619985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88" name="pl3888"/>
            <p:cNvSpPr/>
            <p:nvPr/>
          </p:nvSpPr>
          <p:spPr>
            <a:xfrm>
              <a:off x="637922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89" name="pl3889"/>
            <p:cNvSpPr/>
            <p:nvPr/>
          </p:nvSpPr>
          <p:spPr>
            <a:xfrm>
              <a:off x="655859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90" name="pl3890"/>
            <p:cNvSpPr/>
            <p:nvPr/>
          </p:nvSpPr>
          <p:spPr>
            <a:xfrm>
              <a:off x="6737960"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91" name="pl3891"/>
            <p:cNvSpPr/>
            <p:nvPr/>
          </p:nvSpPr>
          <p:spPr>
            <a:xfrm>
              <a:off x="6917329"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92" name="pl3892"/>
            <p:cNvSpPr/>
            <p:nvPr/>
          </p:nvSpPr>
          <p:spPr>
            <a:xfrm>
              <a:off x="6020484"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893" name="pl3893"/>
            <p:cNvSpPr/>
            <p:nvPr/>
          </p:nvSpPr>
          <p:spPr>
            <a:xfrm>
              <a:off x="6020484" y="3155377"/>
              <a:ext cx="896845" cy="6683"/>
            </a:xfrm>
            <a:custGeom>
              <a:avLst/>
              <a:pathLst>
                <a:path w="896845" h="6683">
                  <a:moveTo>
                    <a:pt x="0" y="6683"/>
                  </a:moveTo>
                  <a:lnTo>
                    <a:pt x="179369" y="0"/>
                  </a:lnTo>
                  <a:lnTo>
                    <a:pt x="358738" y="0"/>
                  </a:lnTo>
                  <a:lnTo>
                    <a:pt x="538107" y="6683"/>
                  </a:lnTo>
                  <a:lnTo>
                    <a:pt x="717476" y="6683"/>
                  </a:lnTo>
                  <a:lnTo>
                    <a:pt x="896845" y="6683"/>
                  </a:lnTo>
                </a:path>
              </a:pathLst>
            </a:custGeom>
            <a:ln w="40651" cap="flat">
              <a:solidFill>
                <a:srgbClr val="BEBEBE">
                  <a:alpha val="69803"/>
                </a:srgbClr>
              </a:solidFill>
              <a:prstDash val="solid"/>
              <a:round/>
            </a:ln>
          </p:spPr>
          <p:txBody>
            <a:bodyPr/>
            <a:lstStyle/>
            <a:p/>
          </p:txBody>
        </p:sp>
        <p:sp>
          <p:nvSpPr>
            <p:cNvPr id="3894" name="pl3894"/>
            <p:cNvSpPr/>
            <p:nvPr/>
          </p:nvSpPr>
          <p:spPr>
            <a:xfrm>
              <a:off x="6020484" y="317542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895" name="pl3895"/>
            <p:cNvSpPr/>
            <p:nvPr/>
          </p:nvSpPr>
          <p:spPr>
            <a:xfrm>
              <a:off x="6020484" y="3155377"/>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3896" name="pl3896"/>
            <p:cNvSpPr/>
            <p:nvPr/>
          </p:nvSpPr>
          <p:spPr>
            <a:xfrm>
              <a:off x="6020484" y="3155377"/>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897" name="pl3897"/>
            <p:cNvSpPr/>
            <p:nvPr/>
          </p:nvSpPr>
          <p:spPr>
            <a:xfrm>
              <a:off x="6020484" y="3108592"/>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898" name="pl3898"/>
            <p:cNvSpPr/>
            <p:nvPr/>
          </p:nvSpPr>
          <p:spPr>
            <a:xfrm>
              <a:off x="6020484" y="3088542"/>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3899" name="pl3899"/>
            <p:cNvSpPr/>
            <p:nvPr/>
          </p:nvSpPr>
          <p:spPr>
            <a:xfrm>
              <a:off x="6020484" y="3175428"/>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900" name="pl3900"/>
            <p:cNvSpPr/>
            <p:nvPr/>
          </p:nvSpPr>
          <p:spPr>
            <a:xfrm>
              <a:off x="6020484" y="3135327"/>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901" name="pl3901"/>
            <p:cNvSpPr/>
            <p:nvPr/>
          </p:nvSpPr>
          <p:spPr>
            <a:xfrm>
              <a:off x="6020484" y="3175428"/>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902" name="pl3902"/>
            <p:cNvSpPr/>
            <p:nvPr/>
          </p:nvSpPr>
          <p:spPr>
            <a:xfrm>
              <a:off x="602048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03" name="pl3903"/>
            <p:cNvSpPr/>
            <p:nvPr/>
          </p:nvSpPr>
          <p:spPr>
            <a:xfrm>
              <a:off x="6020484" y="3162061"/>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04" name="pl3904"/>
            <p:cNvSpPr/>
            <p:nvPr/>
          </p:nvSpPr>
          <p:spPr>
            <a:xfrm>
              <a:off x="6020484" y="3162061"/>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905" name="pl3905"/>
            <p:cNvSpPr/>
            <p:nvPr/>
          </p:nvSpPr>
          <p:spPr>
            <a:xfrm>
              <a:off x="6020484" y="3148694"/>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906" name="pl3906"/>
            <p:cNvSpPr/>
            <p:nvPr/>
          </p:nvSpPr>
          <p:spPr>
            <a:xfrm>
              <a:off x="6020484" y="3142010"/>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907" name="pl3907"/>
            <p:cNvSpPr/>
            <p:nvPr/>
          </p:nvSpPr>
          <p:spPr>
            <a:xfrm>
              <a:off x="6020484" y="3162061"/>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08" name="pl3908"/>
            <p:cNvSpPr/>
            <p:nvPr/>
          </p:nvSpPr>
          <p:spPr>
            <a:xfrm>
              <a:off x="6020484" y="3148694"/>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909" name="pl3909"/>
            <p:cNvSpPr/>
            <p:nvPr/>
          </p:nvSpPr>
          <p:spPr>
            <a:xfrm>
              <a:off x="6020484" y="3175428"/>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10" name="pl3910"/>
            <p:cNvSpPr/>
            <p:nvPr/>
          </p:nvSpPr>
          <p:spPr>
            <a:xfrm>
              <a:off x="6020484"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11" name="pl3911"/>
            <p:cNvSpPr/>
            <p:nvPr/>
          </p:nvSpPr>
          <p:spPr>
            <a:xfrm>
              <a:off x="6020484" y="3121960"/>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3912" name="pl3912"/>
            <p:cNvSpPr/>
            <p:nvPr/>
          </p:nvSpPr>
          <p:spPr>
            <a:xfrm>
              <a:off x="6020484" y="31620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13" name="pl3913"/>
            <p:cNvSpPr/>
            <p:nvPr/>
          </p:nvSpPr>
          <p:spPr>
            <a:xfrm>
              <a:off x="6020484" y="313532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14" name="pl3914"/>
            <p:cNvSpPr/>
            <p:nvPr/>
          </p:nvSpPr>
          <p:spPr>
            <a:xfrm>
              <a:off x="602048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15" name="pl3915"/>
            <p:cNvSpPr/>
            <p:nvPr/>
          </p:nvSpPr>
          <p:spPr>
            <a:xfrm>
              <a:off x="602048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16" name="pl3916"/>
            <p:cNvSpPr/>
            <p:nvPr/>
          </p:nvSpPr>
          <p:spPr>
            <a:xfrm>
              <a:off x="6020484" y="3142010"/>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917" name="pl3917"/>
            <p:cNvSpPr/>
            <p:nvPr/>
          </p:nvSpPr>
          <p:spPr>
            <a:xfrm>
              <a:off x="6020484" y="3135327"/>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3918" name="pl3918"/>
            <p:cNvSpPr/>
            <p:nvPr/>
          </p:nvSpPr>
          <p:spPr>
            <a:xfrm>
              <a:off x="6020484"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19" name="pl3919"/>
            <p:cNvSpPr/>
            <p:nvPr/>
          </p:nvSpPr>
          <p:spPr>
            <a:xfrm>
              <a:off x="6020484" y="3162061"/>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3920" name="pl3920"/>
            <p:cNvSpPr/>
            <p:nvPr/>
          </p:nvSpPr>
          <p:spPr>
            <a:xfrm>
              <a:off x="6020484" y="3168745"/>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3921" name="pl3921"/>
            <p:cNvSpPr/>
            <p:nvPr/>
          </p:nvSpPr>
          <p:spPr>
            <a:xfrm>
              <a:off x="6020484" y="3128643"/>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3922" name="pl3922"/>
            <p:cNvSpPr/>
            <p:nvPr/>
          </p:nvSpPr>
          <p:spPr>
            <a:xfrm>
              <a:off x="6020484" y="3155377"/>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3923" name="pl3923"/>
            <p:cNvSpPr/>
            <p:nvPr/>
          </p:nvSpPr>
          <p:spPr>
            <a:xfrm>
              <a:off x="6020484" y="3155377"/>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924" name="pl3924"/>
            <p:cNvSpPr/>
            <p:nvPr/>
          </p:nvSpPr>
          <p:spPr>
            <a:xfrm>
              <a:off x="602048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25" name="pl3925"/>
            <p:cNvSpPr/>
            <p:nvPr/>
          </p:nvSpPr>
          <p:spPr>
            <a:xfrm>
              <a:off x="6020484" y="3168745"/>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3926" name="pl3926"/>
            <p:cNvSpPr/>
            <p:nvPr/>
          </p:nvSpPr>
          <p:spPr>
            <a:xfrm>
              <a:off x="602048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27" name="pl3927"/>
            <p:cNvSpPr/>
            <p:nvPr/>
          </p:nvSpPr>
          <p:spPr>
            <a:xfrm>
              <a:off x="6020484" y="3121960"/>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3928" name="pl3928"/>
            <p:cNvSpPr/>
            <p:nvPr/>
          </p:nvSpPr>
          <p:spPr>
            <a:xfrm>
              <a:off x="6020484" y="3148694"/>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3929" name="pl3929"/>
            <p:cNvSpPr/>
            <p:nvPr/>
          </p:nvSpPr>
          <p:spPr>
            <a:xfrm>
              <a:off x="6020484" y="3148694"/>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930" name="pl3930"/>
            <p:cNvSpPr/>
            <p:nvPr/>
          </p:nvSpPr>
          <p:spPr>
            <a:xfrm>
              <a:off x="6020484" y="3162061"/>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3931" name="pl3931"/>
            <p:cNvSpPr/>
            <p:nvPr/>
          </p:nvSpPr>
          <p:spPr>
            <a:xfrm>
              <a:off x="602048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32" name="pl3932"/>
            <p:cNvSpPr/>
            <p:nvPr/>
          </p:nvSpPr>
          <p:spPr>
            <a:xfrm>
              <a:off x="6020484" y="3148694"/>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3933" name="pl3933"/>
            <p:cNvSpPr/>
            <p:nvPr/>
          </p:nvSpPr>
          <p:spPr>
            <a:xfrm>
              <a:off x="6020484" y="3015022"/>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3934" name="pl3934"/>
            <p:cNvSpPr/>
            <p:nvPr/>
          </p:nvSpPr>
          <p:spPr>
            <a:xfrm>
              <a:off x="6020484" y="3148694"/>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35" name="pl3935"/>
            <p:cNvSpPr/>
            <p:nvPr/>
          </p:nvSpPr>
          <p:spPr>
            <a:xfrm>
              <a:off x="602048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36" name="pl3936"/>
            <p:cNvSpPr/>
            <p:nvPr/>
          </p:nvSpPr>
          <p:spPr>
            <a:xfrm>
              <a:off x="6020484" y="3135327"/>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3937" name="pl3937"/>
            <p:cNvSpPr/>
            <p:nvPr/>
          </p:nvSpPr>
          <p:spPr>
            <a:xfrm>
              <a:off x="602048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38" name="pl3938"/>
            <p:cNvSpPr/>
            <p:nvPr/>
          </p:nvSpPr>
          <p:spPr>
            <a:xfrm>
              <a:off x="6020484" y="3108592"/>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3939" name="pl3939"/>
            <p:cNvSpPr/>
            <p:nvPr/>
          </p:nvSpPr>
          <p:spPr>
            <a:xfrm>
              <a:off x="6020484"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40" name="pl3940"/>
            <p:cNvSpPr/>
            <p:nvPr/>
          </p:nvSpPr>
          <p:spPr>
            <a:xfrm>
              <a:off x="6020484" y="3168745"/>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3941" name="pl3941"/>
            <p:cNvSpPr/>
            <p:nvPr/>
          </p:nvSpPr>
          <p:spPr>
            <a:xfrm>
              <a:off x="6020484" y="3155377"/>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3942" name="pl3942"/>
            <p:cNvSpPr/>
            <p:nvPr/>
          </p:nvSpPr>
          <p:spPr>
            <a:xfrm>
              <a:off x="6020484" y="3175428"/>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943" name="pl3943"/>
            <p:cNvSpPr/>
            <p:nvPr/>
          </p:nvSpPr>
          <p:spPr>
            <a:xfrm>
              <a:off x="6020484" y="3148694"/>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3944" name="pl3944"/>
            <p:cNvSpPr/>
            <p:nvPr/>
          </p:nvSpPr>
          <p:spPr>
            <a:xfrm>
              <a:off x="6020484" y="3168745"/>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3945" name="pl3945"/>
            <p:cNvSpPr/>
            <p:nvPr/>
          </p:nvSpPr>
          <p:spPr>
            <a:xfrm>
              <a:off x="6020484" y="3162061"/>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3946" name="pl3946"/>
            <p:cNvSpPr/>
            <p:nvPr/>
          </p:nvSpPr>
          <p:spPr>
            <a:xfrm>
              <a:off x="6020484" y="3135327"/>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3947" name="pl3947"/>
            <p:cNvSpPr/>
            <p:nvPr/>
          </p:nvSpPr>
          <p:spPr>
            <a:xfrm>
              <a:off x="6020484" y="3148694"/>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3948" name="pl3948"/>
            <p:cNvSpPr/>
            <p:nvPr/>
          </p:nvSpPr>
          <p:spPr>
            <a:xfrm>
              <a:off x="6020484" y="3168745"/>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949" name="pl3949"/>
            <p:cNvSpPr/>
            <p:nvPr/>
          </p:nvSpPr>
          <p:spPr>
            <a:xfrm>
              <a:off x="6020484" y="3168745"/>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3950" name="pl3950"/>
            <p:cNvSpPr/>
            <p:nvPr/>
          </p:nvSpPr>
          <p:spPr>
            <a:xfrm>
              <a:off x="6020484" y="3155377"/>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3951" name="pl3951"/>
            <p:cNvSpPr/>
            <p:nvPr/>
          </p:nvSpPr>
          <p:spPr>
            <a:xfrm>
              <a:off x="6020484" y="3168745"/>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3952" name="pl3952"/>
            <p:cNvSpPr/>
            <p:nvPr/>
          </p:nvSpPr>
          <p:spPr>
            <a:xfrm>
              <a:off x="6020484" y="314869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953" name="pl3953"/>
            <p:cNvSpPr/>
            <p:nvPr/>
          </p:nvSpPr>
          <p:spPr>
            <a:xfrm>
              <a:off x="6020484" y="3155377"/>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954" name="pl3954"/>
            <p:cNvSpPr/>
            <p:nvPr/>
          </p:nvSpPr>
          <p:spPr>
            <a:xfrm>
              <a:off x="6020484" y="3135327"/>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3955" name="pl3955"/>
            <p:cNvSpPr/>
            <p:nvPr/>
          </p:nvSpPr>
          <p:spPr>
            <a:xfrm>
              <a:off x="6020484"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3956" name="pl3956"/>
            <p:cNvSpPr/>
            <p:nvPr/>
          </p:nvSpPr>
          <p:spPr>
            <a:xfrm>
              <a:off x="6020484" y="3155377"/>
              <a:ext cx="896845" cy="6683"/>
            </a:xfrm>
            <a:custGeom>
              <a:avLst/>
              <a:pathLst>
                <a:path w="896845" h="6683">
                  <a:moveTo>
                    <a:pt x="0" y="6683"/>
                  </a:moveTo>
                  <a:lnTo>
                    <a:pt x="179369" y="0"/>
                  </a:lnTo>
                  <a:lnTo>
                    <a:pt x="358738" y="0"/>
                  </a:lnTo>
                  <a:lnTo>
                    <a:pt x="538107" y="6683"/>
                  </a:lnTo>
                  <a:lnTo>
                    <a:pt x="717476" y="6683"/>
                  </a:lnTo>
                  <a:lnTo>
                    <a:pt x="896845" y="6683"/>
                  </a:lnTo>
                </a:path>
              </a:pathLst>
            </a:custGeom>
            <a:ln w="40651" cap="flat">
              <a:solidFill>
                <a:srgbClr val="000000">
                  <a:alpha val="100000"/>
                </a:srgbClr>
              </a:solidFill>
              <a:prstDash val="solid"/>
              <a:round/>
            </a:ln>
          </p:spPr>
          <p:txBody>
            <a:bodyPr/>
            <a:lstStyle/>
            <a:p/>
          </p:txBody>
        </p:sp>
        <p:sp>
          <p:nvSpPr>
            <p:cNvPr id="3957" name="pl3957"/>
            <p:cNvSpPr/>
            <p:nvPr/>
          </p:nvSpPr>
          <p:spPr>
            <a:xfrm>
              <a:off x="6020484" y="3155377"/>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00C0B5">
                  <a:alpha val="100000"/>
                </a:srgbClr>
              </a:solidFill>
              <a:prstDash val="solid"/>
              <a:round/>
            </a:ln>
          </p:spPr>
          <p:txBody>
            <a:bodyPr/>
            <a:lstStyle/>
            <a:p/>
          </p:txBody>
        </p:sp>
        <p:sp>
          <p:nvSpPr>
            <p:cNvPr id="3958" name="pl3958"/>
            <p:cNvSpPr/>
            <p:nvPr/>
          </p:nvSpPr>
          <p:spPr>
            <a:xfrm>
              <a:off x="5975641" y="318211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959" name="tx3959"/>
            <p:cNvSpPr/>
            <p:nvPr/>
          </p:nvSpPr>
          <p:spPr>
            <a:xfrm>
              <a:off x="5990339" y="299741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960" name="tx3960"/>
            <p:cNvSpPr/>
            <p:nvPr/>
          </p:nvSpPr>
          <p:spPr>
            <a:xfrm>
              <a:off x="6169708" y="299242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961" name="tx3961"/>
            <p:cNvSpPr/>
            <p:nvPr/>
          </p:nvSpPr>
          <p:spPr>
            <a:xfrm>
              <a:off x="6349077" y="299242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962" name="tx3962"/>
            <p:cNvSpPr/>
            <p:nvPr/>
          </p:nvSpPr>
          <p:spPr>
            <a:xfrm>
              <a:off x="6528446" y="299741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963" name="tx3963"/>
            <p:cNvSpPr/>
            <p:nvPr/>
          </p:nvSpPr>
          <p:spPr>
            <a:xfrm>
              <a:off x="6707815" y="299741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964" name="tx3964"/>
            <p:cNvSpPr/>
            <p:nvPr/>
          </p:nvSpPr>
          <p:spPr>
            <a:xfrm>
              <a:off x="6887185" y="2997410"/>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965" name="rc3965"/>
            <p:cNvSpPr/>
            <p:nvPr/>
          </p:nvSpPr>
          <p:spPr>
            <a:xfrm>
              <a:off x="5975641" y="3483272"/>
              <a:ext cx="986530" cy="367596"/>
            </a:xfrm>
            <a:prstGeom prst="rect">
              <a:avLst/>
            </a:prstGeom>
            <a:solidFill>
              <a:srgbClr val="EBEBEB">
                <a:alpha val="100000"/>
              </a:srgbClr>
            </a:solidFill>
          </p:spPr>
          <p:txBody>
            <a:bodyPr/>
            <a:lstStyle/>
            <a:p/>
          </p:txBody>
        </p:sp>
        <p:sp>
          <p:nvSpPr>
            <p:cNvPr id="3966" name="pl3966"/>
            <p:cNvSpPr/>
            <p:nvPr/>
          </p:nvSpPr>
          <p:spPr>
            <a:xfrm>
              <a:off x="5975641" y="375061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967" name="pl3967"/>
            <p:cNvSpPr/>
            <p:nvPr/>
          </p:nvSpPr>
          <p:spPr>
            <a:xfrm>
              <a:off x="5975641" y="35835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968" name="pl3968"/>
            <p:cNvSpPr/>
            <p:nvPr/>
          </p:nvSpPr>
          <p:spPr>
            <a:xfrm>
              <a:off x="611016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69" name="pl3969"/>
            <p:cNvSpPr/>
            <p:nvPr/>
          </p:nvSpPr>
          <p:spPr>
            <a:xfrm>
              <a:off x="628953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70" name="pl3970"/>
            <p:cNvSpPr/>
            <p:nvPr/>
          </p:nvSpPr>
          <p:spPr>
            <a:xfrm>
              <a:off x="646890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71" name="pl3971"/>
            <p:cNvSpPr/>
            <p:nvPr/>
          </p:nvSpPr>
          <p:spPr>
            <a:xfrm>
              <a:off x="664827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72" name="pl3972"/>
            <p:cNvSpPr/>
            <p:nvPr/>
          </p:nvSpPr>
          <p:spPr>
            <a:xfrm>
              <a:off x="6827645"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73" name="pl3973"/>
            <p:cNvSpPr/>
            <p:nvPr/>
          </p:nvSpPr>
          <p:spPr>
            <a:xfrm>
              <a:off x="5975641" y="383416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974" name="pl3974"/>
            <p:cNvSpPr/>
            <p:nvPr/>
          </p:nvSpPr>
          <p:spPr>
            <a:xfrm>
              <a:off x="5975641" y="3667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975" name="pl3975"/>
            <p:cNvSpPr/>
            <p:nvPr/>
          </p:nvSpPr>
          <p:spPr>
            <a:xfrm>
              <a:off x="5975641" y="34999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976" name="pl3976"/>
            <p:cNvSpPr/>
            <p:nvPr/>
          </p:nvSpPr>
          <p:spPr>
            <a:xfrm>
              <a:off x="602048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77" name="pl3977"/>
            <p:cNvSpPr/>
            <p:nvPr/>
          </p:nvSpPr>
          <p:spPr>
            <a:xfrm>
              <a:off x="619985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78" name="pl3978"/>
            <p:cNvSpPr/>
            <p:nvPr/>
          </p:nvSpPr>
          <p:spPr>
            <a:xfrm>
              <a:off x="637922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79" name="pl3979"/>
            <p:cNvSpPr/>
            <p:nvPr/>
          </p:nvSpPr>
          <p:spPr>
            <a:xfrm>
              <a:off x="655859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80" name="pl3980"/>
            <p:cNvSpPr/>
            <p:nvPr/>
          </p:nvSpPr>
          <p:spPr>
            <a:xfrm>
              <a:off x="6737960"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81" name="pl3981"/>
            <p:cNvSpPr/>
            <p:nvPr/>
          </p:nvSpPr>
          <p:spPr>
            <a:xfrm>
              <a:off x="6917329"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82" name="pl3982"/>
            <p:cNvSpPr/>
            <p:nvPr/>
          </p:nvSpPr>
          <p:spPr>
            <a:xfrm>
              <a:off x="6020484"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3983" name="pl3983"/>
            <p:cNvSpPr/>
            <p:nvPr/>
          </p:nvSpPr>
          <p:spPr>
            <a:xfrm>
              <a:off x="6020484" y="3834160"/>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3984" name="pl3984"/>
            <p:cNvSpPr/>
            <p:nvPr/>
          </p:nvSpPr>
          <p:spPr>
            <a:xfrm>
              <a:off x="6020484" y="382747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985" name="pl3985"/>
            <p:cNvSpPr/>
            <p:nvPr/>
          </p:nvSpPr>
          <p:spPr>
            <a:xfrm>
              <a:off x="6020484" y="3807426"/>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3986" name="pl3986"/>
            <p:cNvSpPr/>
            <p:nvPr/>
          </p:nvSpPr>
          <p:spPr>
            <a:xfrm>
              <a:off x="6020484" y="380742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3987" name="pl3987"/>
            <p:cNvSpPr/>
            <p:nvPr/>
          </p:nvSpPr>
          <p:spPr>
            <a:xfrm>
              <a:off x="6020484" y="3760641"/>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3988" name="pl3988"/>
            <p:cNvSpPr/>
            <p:nvPr/>
          </p:nvSpPr>
          <p:spPr>
            <a:xfrm>
              <a:off x="6020484" y="3740590"/>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3989" name="pl3989"/>
            <p:cNvSpPr/>
            <p:nvPr/>
          </p:nvSpPr>
          <p:spPr>
            <a:xfrm>
              <a:off x="6020484" y="3827476"/>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3990" name="pl3990"/>
            <p:cNvSpPr/>
            <p:nvPr/>
          </p:nvSpPr>
          <p:spPr>
            <a:xfrm>
              <a:off x="6020484" y="3787375"/>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3991" name="pl3991"/>
            <p:cNvSpPr/>
            <p:nvPr/>
          </p:nvSpPr>
          <p:spPr>
            <a:xfrm>
              <a:off x="6020484" y="3827476"/>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992" name="pl3992"/>
            <p:cNvSpPr/>
            <p:nvPr/>
          </p:nvSpPr>
          <p:spPr>
            <a:xfrm>
              <a:off x="602048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93" name="pl3993"/>
            <p:cNvSpPr/>
            <p:nvPr/>
          </p:nvSpPr>
          <p:spPr>
            <a:xfrm>
              <a:off x="6020484" y="3814109"/>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94" name="pl3994"/>
            <p:cNvSpPr/>
            <p:nvPr/>
          </p:nvSpPr>
          <p:spPr>
            <a:xfrm>
              <a:off x="6020484" y="3814109"/>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3995" name="pl3995"/>
            <p:cNvSpPr/>
            <p:nvPr/>
          </p:nvSpPr>
          <p:spPr>
            <a:xfrm>
              <a:off x="6020484" y="3800742"/>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3996" name="pl3996"/>
            <p:cNvSpPr/>
            <p:nvPr/>
          </p:nvSpPr>
          <p:spPr>
            <a:xfrm>
              <a:off x="6020484" y="3794058"/>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3997" name="pl3997"/>
            <p:cNvSpPr/>
            <p:nvPr/>
          </p:nvSpPr>
          <p:spPr>
            <a:xfrm>
              <a:off x="6020484" y="3814109"/>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98" name="pl3998"/>
            <p:cNvSpPr/>
            <p:nvPr/>
          </p:nvSpPr>
          <p:spPr>
            <a:xfrm>
              <a:off x="6020484" y="3800742"/>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3999" name="pl3999"/>
            <p:cNvSpPr/>
            <p:nvPr/>
          </p:nvSpPr>
          <p:spPr>
            <a:xfrm>
              <a:off x="6020484" y="3827476"/>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00" name="pl4000"/>
            <p:cNvSpPr/>
            <p:nvPr/>
          </p:nvSpPr>
          <p:spPr>
            <a:xfrm>
              <a:off x="6020484"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01" name="pl4001"/>
            <p:cNvSpPr/>
            <p:nvPr/>
          </p:nvSpPr>
          <p:spPr>
            <a:xfrm>
              <a:off x="6020484" y="3774008"/>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002" name="pl4002"/>
            <p:cNvSpPr/>
            <p:nvPr/>
          </p:nvSpPr>
          <p:spPr>
            <a:xfrm>
              <a:off x="6020484" y="381410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03" name="pl4003"/>
            <p:cNvSpPr/>
            <p:nvPr/>
          </p:nvSpPr>
          <p:spPr>
            <a:xfrm>
              <a:off x="6020484" y="378737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04" name="pl4004"/>
            <p:cNvSpPr/>
            <p:nvPr/>
          </p:nvSpPr>
          <p:spPr>
            <a:xfrm>
              <a:off x="602048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05" name="pl4005"/>
            <p:cNvSpPr/>
            <p:nvPr/>
          </p:nvSpPr>
          <p:spPr>
            <a:xfrm>
              <a:off x="602048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06" name="pl4006"/>
            <p:cNvSpPr/>
            <p:nvPr/>
          </p:nvSpPr>
          <p:spPr>
            <a:xfrm>
              <a:off x="6020484" y="3794058"/>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007" name="pl4007"/>
            <p:cNvSpPr/>
            <p:nvPr/>
          </p:nvSpPr>
          <p:spPr>
            <a:xfrm>
              <a:off x="6020484" y="3787375"/>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008" name="pl4008"/>
            <p:cNvSpPr/>
            <p:nvPr/>
          </p:nvSpPr>
          <p:spPr>
            <a:xfrm>
              <a:off x="6020484"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09" name="pl4009"/>
            <p:cNvSpPr/>
            <p:nvPr/>
          </p:nvSpPr>
          <p:spPr>
            <a:xfrm>
              <a:off x="6020484" y="3814109"/>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4010" name="pl4010"/>
            <p:cNvSpPr/>
            <p:nvPr/>
          </p:nvSpPr>
          <p:spPr>
            <a:xfrm>
              <a:off x="6020484" y="3820793"/>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4011" name="pl4011"/>
            <p:cNvSpPr/>
            <p:nvPr/>
          </p:nvSpPr>
          <p:spPr>
            <a:xfrm>
              <a:off x="6020484" y="3780691"/>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4012" name="pl4012"/>
            <p:cNvSpPr/>
            <p:nvPr/>
          </p:nvSpPr>
          <p:spPr>
            <a:xfrm>
              <a:off x="6020484" y="3807426"/>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4013" name="pl4013"/>
            <p:cNvSpPr/>
            <p:nvPr/>
          </p:nvSpPr>
          <p:spPr>
            <a:xfrm>
              <a:off x="6020484" y="3807426"/>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014" name="pl4014"/>
            <p:cNvSpPr/>
            <p:nvPr/>
          </p:nvSpPr>
          <p:spPr>
            <a:xfrm>
              <a:off x="602048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15" name="pl4015"/>
            <p:cNvSpPr/>
            <p:nvPr/>
          </p:nvSpPr>
          <p:spPr>
            <a:xfrm>
              <a:off x="6020484" y="3820793"/>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4016" name="pl4016"/>
            <p:cNvSpPr/>
            <p:nvPr/>
          </p:nvSpPr>
          <p:spPr>
            <a:xfrm>
              <a:off x="602048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17" name="pl4017"/>
            <p:cNvSpPr/>
            <p:nvPr/>
          </p:nvSpPr>
          <p:spPr>
            <a:xfrm>
              <a:off x="6020484" y="3774008"/>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4018" name="pl4018"/>
            <p:cNvSpPr/>
            <p:nvPr/>
          </p:nvSpPr>
          <p:spPr>
            <a:xfrm>
              <a:off x="6020484" y="3800742"/>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4019" name="pl4019"/>
            <p:cNvSpPr/>
            <p:nvPr/>
          </p:nvSpPr>
          <p:spPr>
            <a:xfrm>
              <a:off x="6020484" y="3800742"/>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020" name="pl4020"/>
            <p:cNvSpPr/>
            <p:nvPr/>
          </p:nvSpPr>
          <p:spPr>
            <a:xfrm>
              <a:off x="6020484" y="3814109"/>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4021" name="pl4021"/>
            <p:cNvSpPr/>
            <p:nvPr/>
          </p:nvSpPr>
          <p:spPr>
            <a:xfrm>
              <a:off x="602048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22" name="pl4022"/>
            <p:cNvSpPr/>
            <p:nvPr/>
          </p:nvSpPr>
          <p:spPr>
            <a:xfrm>
              <a:off x="6020484" y="3800742"/>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4023" name="pl4023"/>
            <p:cNvSpPr/>
            <p:nvPr/>
          </p:nvSpPr>
          <p:spPr>
            <a:xfrm>
              <a:off x="6020484" y="3667070"/>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4024" name="pl4024"/>
            <p:cNvSpPr/>
            <p:nvPr/>
          </p:nvSpPr>
          <p:spPr>
            <a:xfrm>
              <a:off x="6020484" y="3800742"/>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25" name="pl4025"/>
            <p:cNvSpPr/>
            <p:nvPr/>
          </p:nvSpPr>
          <p:spPr>
            <a:xfrm>
              <a:off x="602048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26" name="pl4026"/>
            <p:cNvSpPr/>
            <p:nvPr/>
          </p:nvSpPr>
          <p:spPr>
            <a:xfrm>
              <a:off x="6020484" y="3787375"/>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4027" name="pl4027"/>
            <p:cNvSpPr/>
            <p:nvPr/>
          </p:nvSpPr>
          <p:spPr>
            <a:xfrm>
              <a:off x="602048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28" name="pl4028"/>
            <p:cNvSpPr/>
            <p:nvPr/>
          </p:nvSpPr>
          <p:spPr>
            <a:xfrm>
              <a:off x="6020484" y="3760641"/>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4029" name="pl4029"/>
            <p:cNvSpPr/>
            <p:nvPr/>
          </p:nvSpPr>
          <p:spPr>
            <a:xfrm>
              <a:off x="602048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30" name="pl4030"/>
            <p:cNvSpPr/>
            <p:nvPr/>
          </p:nvSpPr>
          <p:spPr>
            <a:xfrm>
              <a:off x="6020484" y="3820793"/>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4031" name="pl4031"/>
            <p:cNvSpPr/>
            <p:nvPr/>
          </p:nvSpPr>
          <p:spPr>
            <a:xfrm>
              <a:off x="6020484" y="3807426"/>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4032" name="pl4032"/>
            <p:cNvSpPr/>
            <p:nvPr/>
          </p:nvSpPr>
          <p:spPr>
            <a:xfrm>
              <a:off x="6020484" y="3827476"/>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033" name="pl4033"/>
            <p:cNvSpPr/>
            <p:nvPr/>
          </p:nvSpPr>
          <p:spPr>
            <a:xfrm>
              <a:off x="6020484" y="3800742"/>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4034" name="pl4034"/>
            <p:cNvSpPr/>
            <p:nvPr/>
          </p:nvSpPr>
          <p:spPr>
            <a:xfrm>
              <a:off x="6020484" y="3820793"/>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4035" name="pl4035"/>
            <p:cNvSpPr/>
            <p:nvPr/>
          </p:nvSpPr>
          <p:spPr>
            <a:xfrm>
              <a:off x="6020484" y="3814109"/>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4036" name="pl4036"/>
            <p:cNvSpPr/>
            <p:nvPr/>
          </p:nvSpPr>
          <p:spPr>
            <a:xfrm>
              <a:off x="6020484" y="3787375"/>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4037" name="pl4037"/>
            <p:cNvSpPr/>
            <p:nvPr/>
          </p:nvSpPr>
          <p:spPr>
            <a:xfrm>
              <a:off x="6020484" y="3800742"/>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4038" name="pl4038"/>
            <p:cNvSpPr/>
            <p:nvPr/>
          </p:nvSpPr>
          <p:spPr>
            <a:xfrm>
              <a:off x="6020484" y="3820793"/>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039" name="pl4039"/>
            <p:cNvSpPr/>
            <p:nvPr/>
          </p:nvSpPr>
          <p:spPr>
            <a:xfrm>
              <a:off x="6020484" y="3820793"/>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4040" name="pl4040"/>
            <p:cNvSpPr/>
            <p:nvPr/>
          </p:nvSpPr>
          <p:spPr>
            <a:xfrm>
              <a:off x="6020484" y="3807426"/>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4041" name="pl4041"/>
            <p:cNvSpPr/>
            <p:nvPr/>
          </p:nvSpPr>
          <p:spPr>
            <a:xfrm>
              <a:off x="6020484" y="3820793"/>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042" name="pl4042"/>
            <p:cNvSpPr/>
            <p:nvPr/>
          </p:nvSpPr>
          <p:spPr>
            <a:xfrm>
              <a:off x="6020484" y="380074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043" name="pl4043"/>
            <p:cNvSpPr/>
            <p:nvPr/>
          </p:nvSpPr>
          <p:spPr>
            <a:xfrm>
              <a:off x="6020484" y="3807426"/>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044" name="pl4044"/>
            <p:cNvSpPr/>
            <p:nvPr/>
          </p:nvSpPr>
          <p:spPr>
            <a:xfrm>
              <a:off x="6020484" y="3787375"/>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4045" name="pl4045"/>
            <p:cNvSpPr/>
            <p:nvPr/>
          </p:nvSpPr>
          <p:spPr>
            <a:xfrm>
              <a:off x="6020484"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4046" name="pl4046"/>
            <p:cNvSpPr/>
            <p:nvPr/>
          </p:nvSpPr>
          <p:spPr>
            <a:xfrm>
              <a:off x="6020484" y="3834160"/>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4047" name="pl4047"/>
            <p:cNvSpPr/>
            <p:nvPr/>
          </p:nvSpPr>
          <p:spPr>
            <a:xfrm>
              <a:off x="6020484"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AEF9">
                  <a:alpha val="100000"/>
                </a:srgbClr>
              </a:solidFill>
              <a:prstDash val="solid"/>
              <a:round/>
            </a:ln>
          </p:spPr>
          <p:txBody>
            <a:bodyPr/>
            <a:lstStyle/>
            <a:p/>
          </p:txBody>
        </p:sp>
        <p:sp>
          <p:nvSpPr>
            <p:cNvPr id="4048" name="pl4048"/>
            <p:cNvSpPr/>
            <p:nvPr/>
          </p:nvSpPr>
          <p:spPr>
            <a:xfrm>
              <a:off x="5975641" y="383416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049" name="tx4049"/>
            <p:cNvSpPr/>
            <p:nvPr/>
          </p:nvSpPr>
          <p:spPr>
            <a:xfrm>
              <a:off x="5990339"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050" name="tx4050"/>
            <p:cNvSpPr/>
            <p:nvPr/>
          </p:nvSpPr>
          <p:spPr>
            <a:xfrm>
              <a:off x="6169708"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051" name="tx4051"/>
            <p:cNvSpPr/>
            <p:nvPr/>
          </p:nvSpPr>
          <p:spPr>
            <a:xfrm>
              <a:off x="6349077"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052" name="tx4052"/>
            <p:cNvSpPr/>
            <p:nvPr/>
          </p:nvSpPr>
          <p:spPr>
            <a:xfrm>
              <a:off x="6528446"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053" name="tx4053"/>
            <p:cNvSpPr/>
            <p:nvPr/>
          </p:nvSpPr>
          <p:spPr>
            <a:xfrm>
              <a:off x="6707815"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054" name="tx4054"/>
            <p:cNvSpPr/>
            <p:nvPr/>
          </p:nvSpPr>
          <p:spPr>
            <a:xfrm>
              <a:off x="6887185" y="36695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055" name="rc4055"/>
            <p:cNvSpPr/>
            <p:nvPr/>
          </p:nvSpPr>
          <p:spPr>
            <a:xfrm>
              <a:off x="5975641" y="4135320"/>
              <a:ext cx="986530" cy="367596"/>
            </a:xfrm>
            <a:prstGeom prst="rect">
              <a:avLst/>
            </a:prstGeom>
            <a:solidFill>
              <a:srgbClr val="EBEBEB">
                <a:alpha val="100000"/>
              </a:srgbClr>
            </a:solidFill>
          </p:spPr>
          <p:txBody>
            <a:bodyPr/>
            <a:lstStyle/>
            <a:p/>
          </p:txBody>
        </p:sp>
        <p:sp>
          <p:nvSpPr>
            <p:cNvPr id="4056" name="pl4056"/>
            <p:cNvSpPr/>
            <p:nvPr/>
          </p:nvSpPr>
          <p:spPr>
            <a:xfrm>
              <a:off x="5975641" y="440266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057" name="pl4057"/>
            <p:cNvSpPr/>
            <p:nvPr/>
          </p:nvSpPr>
          <p:spPr>
            <a:xfrm>
              <a:off x="5975641" y="42355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058" name="pl4058"/>
            <p:cNvSpPr/>
            <p:nvPr/>
          </p:nvSpPr>
          <p:spPr>
            <a:xfrm>
              <a:off x="611016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59" name="pl4059"/>
            <p:cNvSpPr/>
            <p:nvPr/>
          </p:nvSpPr>
          <p:spPr>
            <a:xfrm>
              <a:off x="628953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60" name="pl4060"/>
            <p:cNvSpPr/>
            <p:nvPr/>
          </p:nvSpPr>
          <p:spPr>
            <a:xfrm>
              <a:off x="646890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61" name="pl4061"/>
            <p:cNvSpPr/>
            <p:nvPr/>
          </p:nvSpPr>
          <p:spPr>
            <a:xfrm>
              <a:off x="664827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62" name="pl4062"/>
            <p:cNvSpPr/>
            <p:nvPr/>
          </p:nvSpPr>
          <p:spPr>
            <a:xfrm>
              <a:off x="6827645"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63" name="pl4063"/>
            <p:cNvSpPr/>
            <p:nvPr/>
          </p:nvSpPr>
          <p:spPr>
            <a:xfrm>
              <a:off x="5975641" y="44862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064" name="pl4064"/>
            <p:cNvSpPr/>
            <p:nvPr/>
          </p:nvSpPr>
          <p:spPr>
            <a:xfrm>
              <a:off x="5975641" y="431911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065" name="pl4065"/>
            <p:cNvSpPr/>
            <p:nvPr/>
          </p:nvSpPr>
          <p:spPr>
            <a:xfrm>
              <a:off x="5975641" y="415202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066" name="pl4066"/>
            <p:cNvSpPr/>
            <p:nvPr/>
          </p:nvSpPr>
          <p:spPr>
            <a:xfrm>
              <a:off x="602048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67" name="pl4067"/>
            <p:cNvSpPr/>
            <p:nvPr/>
          </p:nvSpPr>
          <p:spPr>
            <a:xfrm>
              <a:off x="619985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68" name="pl4068"/>
            <p:cNvSpPr/>
            <p:nvPr/>
          </p:nvSpPr>
          <p:spPr>
            <a:xfrm>
              <a:off x="637922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69" name="pl4069"/>
            <p:cNvSpPr/>
            <p:nvPr/>
          </p:nvSpPr>
          <p:spPr>
            <a:xfrm>
              <a:off x="655859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70" name="pl4070"/>
            <p:cNvSpPr/>
            <p:nvPr/>
          </p:nvSpPr>
          <p:spPr>
            <a:xfrm>
              <a:off x="6737960"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71" name="pl4071"/>
            <p:cNvSpPr/>
            <p:nvPr/>
          </p:nvSpPr>
          <p:spPr>
            <a:xfrm>
              <a:off x="6917329"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72" name="pl4072"/>
            <p:cNvSpPr/>
            <p:nvPr/>
          </p:nvSpPr>
          <p:spPr>
            <a:xfrm>
              <a:off x="6020484"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4073" name="pl4073"/>
            <p:cNvSpPr/>
            <p:nvPr/>
          </p:nvSpPr>
          <p:spPr>
            <a:xfrm>
              <a:off x="6020484" y="4486208"/>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4074" name="pl4074"/>
            <p:cNvSpPr/>
            <p:nvPr/>
          </p:nvSpPr>
          <p:spPr>
            <a:xfrm>
              <a:off x="6020484" y="447952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075" name="pl4075"/>
            <p:cNvSpPr/>
            <p:nvPr/>
          </p:nvSpPr>
          <p:spPr>
            <a:xfrm>
              <a:off x="6020484" y="4459474"/>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4076" name="pl4076"/>
            <p:cNvSpPr/>
            <p:nvPr/>
          </p:nvSpPr>
          <p:spPr>
            <a:xfrm>
              <a:off x="6020484" y="445947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077" name="pl4077"/>
            <p:cNvSpPr/>
            <p:nvPr/>
          </p:nvSpPr>
          <p:spPr>
            <a:xfrm>
              <a:off x="6020484" y="4412689"/>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078" name="pl4078"/>
            <p:cNvSpPr/>
            <p:nvPr/>
          </p:nvSpPr>
          <p:spPr>
            <a:xfrm>
              <a:off x="6020484" y="4392638"/>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4079" name="pl4079"/>
            <p:cNvSpPr/>
            <p:nvPr/>
          </p:nvSpPr>
          <p:spPr>
            <a:xfrm>
              <a:off x="6020484" y="447952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4080" name="pl4080"/>
            <p:cNvSpPr/>
            <p:nvPr/>
          </p:nvSpPr>
          <p:spPr>
            <a:xfrm>
              <a:off x="6020484" y="4439423"/>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4081" name="pl4081"/>
            <p:cNvSpPr/>
            <p:nvPr/>
          </p:nvSpPr>
          <p:spPr>
            <a:xfrm>
              <a:off x="6020484" y="447952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082" name="pl4082"/>
            <p:cNvSpPr/>
            <p:nvPr/>
          </p:nvSpPr>
          <p:spPr>
            <a:xfrm>
              <a:off x="602048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83" name="pl4083"/>
            <p:cNvSpPr/>
            <p:nvPr/>
          </p:nvSpPr>
          <p:spPr>
            <a:xfrm>
              <a:off x="6020484" y="446615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84" name="pl4084"/>
            <p:cNvSpPr/>
            <p:nvPr/>
          </p:nvSpPr>
          <p:spPr>
            <a:xfrm>
              <a:off x="6020484" y="446615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085" name="pl4085"/>
            <p:cNvSpPr/>
            <p:nvPr/>
          </p:nvSpPr>
          <p:spPr>
            <a:xfrm>
              <a:off x="6020484" y="445279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4086" name="pl4086"/>
            <p:cNvSpPr/>
            <p:nvPr/>
          </p:nvSpPr>
          <p:spPr>
            <a:xfrm>
              <a:off x="6020484" y="4446107"/>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4087" name="pl4087"/>
            <p:cNvSpPr/>
            <p:nvPr/>
          </p:nvSpPr>
          <p:spPr>
            <a:xfrm>
              <a:off x="6020484" y="446615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88" name="pl4088"/>
            <p:cNvSpPr/>
            <p:nvPr/>
          </p:nvSpPr>
          <p:spPr>
            <a:xfrm>
              <a:off x="6020484" y="445279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4089" name="pl4089"/>
            <p:cNvSpPr/>
            <p:nvPr/>
          </p:nvSpPr>
          <p:spPr>
            <a:xfrm>
              <a:off x="6020484" y="447952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90" name="pl4090"/>
            <p:cNvSpPr/>
            <p:nvPr/>
          </p:nvSpPr>
          <p:spPr>
            <a:xfrm>
              <a:off x="6020484"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91" name="pl4091"/>
            <p:cNvSpPr/>
            <p:nvPr/>
          </p:nvSpPr>
          <p:spPr>
            <a:xfrm>
              <a:off x="6020484" y="4426056"/>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092" name="pl4092"/>
            <p:cNvSpPr/>
            <p:nvPr/>
          </p:nvSpPr>
          <p:spPr>
            <a:xfrm>
              <a:off x="6020484" y="44661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93" name="pl4093"/>
            <p:cNvSpPr/>
            <p:nvPr/>
          </p:nvSpPr>
          <p:spPr>
            <a:xfrm>
              <a:off x="6020484" y="44394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94" name="pl4094"/>
            <p:cNvSpPr/>
            <p:nvPr/>
          </p:nvSpPr>
          <p:spPr>
            <a:xfrm>
              <a:off x="602048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95" name="pl4095"/>
            <p:cNvSpPr/>
            <p:nvPr/>
          </p:nvSpPr>
          <p:spPr>
            <a:xfrm>
              <a:off x="602048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96" name="pl4096"/>
            <p:cNvSpPr/>
            <p:nvPr/>
          </p:nvSpPr>
          <p:spPr>
            <a:xfrm>
              <a:off x="6020484" y="4446107"/>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097" name="pl4097"/>
            <p:cNvSpPr/>
            <p:nvPr/>
          </p:nvSpPr>
          <p:spPr>
            <a:xfrm>
              <a:off x="6020484" y="4439423"/>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098" name="pl4098"/>
            <p:cNvSpPr/>
            <p:nvPr/>
          </p:nvSpPr>
          <p:spPr>
            <a:xfrm>
              <a:off x="6020484"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99" name="pl4099"/>
            <p:cNvSpPr/>
            <p:nvPr/>
          </p:nvSpPr>
          <p:spPr>
            <a:xfrm>
              <a:off x="6020484" y="446615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4100" name="pl4100"/>
            <p:cNvSpPr/>
            <p:nvPr/>
          </p:nvSpPr>
          <p:spPr>
            <a:xfrm>
              <a:off x="6020484" y="4472841"/>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4101" name="pl4101"/>
            <p:cNvSpPr/>
            <p:nvPr/>
          </p:nvSpPr>
          <p:spPr>
            <a:xfrm>
              <a:off x="6020484" y="443273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4102" name="pl4102"/>
            <p:cNvSpPr/>
            <p:nvPr/>
          </p:nvSpPr>
          <p:spPr>
            <a:xfrm>
              <a:off x="6020484" y="4459474"/>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4103" name="pl4103"/>
            <p:cNvSpPr/>
            <p:nvPr/>
          </p:nvSpPr>
          <p:spPr>
            <a:xfrm>
              <a:off x="6020484" y="4459474"/>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104" name="pl4104"/>
            <p:cNvSpPr/>
            <p:nvPr/>
          </p:nvSpPr>
          <p:spPr>
            <a:xfrm>
              <a:off x="602048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05" name="pl4105"/>
            <p:cNvSpPr/>
            <p:nvPr/>
          </p:nvSpPr>
          <p:spPr>
            <a:xfrm>
              <a:off x="6020484" y="4472841"/>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4106" name="pl4106"/>
            <p:cNvSpPr/>
            <p:nvPr/>
          </p:nvSpPr>
          <p:spPr>
            <a:xfrm>
              <a:off x="602048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07" name="pl4107"/>
            <p:cNvSpPr/>
            <p:nvPr/>
          </p:nvSpPr>
          <p:spPr>
            <a:xfrm>
              <a:off x="6020484" y="4426056"/>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4108" name="pl4108"/>
            <p:cNvSpPr/>
            <p:nvPr/>
          </p:nvSpPr>
          <p:spPr>
            <a:xfrm>
              <a:off x="6020484" y="445279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4109" name="pl4109"/>
            <p:cNvSpPr/>
            <p:nvPr/>
          </p:nvSpPr>
          <p:spPr>
            <a:xfrm>
              <a:off x="6020484" y="445279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110" name="pl4110"/>
            <p:cNvSpPr/>
            <p:nvPr/>
          </p:nvSpPr>
          <p:spPr>
            <a:xfrm>
              <a:off x="6020484" y="446615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4111" name="pl4111"/>
            <p:cNvSpPr/>
            <p:nvPr/>
          </p:nvSpPr>
          <p:spPr>
            <a:xfrm>
              <a:off x="602048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12" name="pl4112"/>
            <p:cNvSpPr/>
            <p:nvPr/>
          </p:nvSpPr>
          <p:spPr>
            <a:xfrm>
              <a:off x="6020484" y="445279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4113" name="pl4113"/>
            <p:cNvSpPr/>
            <p:nvPr/>
          </p:nvSpPr>
          <p:spPr>
            <a:xfrm>
              <a:off x="6020484" y="4319119"/>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4114" name="pl4114"/>
            <p:cNvSpPr/>
            <p:nvPr/>
          </p:nvSpPr>
          <p:spPr>
            <a:xfrm>
              <a:off x="6020484" y="445279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15" name="pl4115"/>
            <p:cNvSpPr/>
            <p:nvPr/>
          </p:nvSpPr>
          <p:spPr>
            <a:xfrm>
              <a:off x="602048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16" name="pl4116"/>
            <p:cNvSpPr/>
            <p:nvPr/>
          </p:nvSpPr>
          <p:spPr>
            <a:xfrm>
              <a:off x="6020484" y="4439423"/>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4117" name="pl4117"/>
            <p:cNvSpPr/>
            <p:nvPr/>
          </p:nvSpPr>
          <p:spPr>
            <a:xfrm>
              <a:off x="602048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18" name="pl4118"/>
            <p:cNvSpPr/>
            <p:nvPr/>
          </p:nvSpPr>
          <p:spPr>
            <a:xfrm>
              <a:off x="6020484" y="4412689"/>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4119" name="pl4119"/>
            <p:cNvSpPr/>
            <p:nvPr/>
          </p:nvSpPr>
          <p:spPr>
            <a:xfrm>
              <a:off x="602048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20" name="pl4120"/>
            <p:cNvSpPr/>
            <p:nvPr/>
          </p:nvSpPr>
          <p:spPr>
            <a:xfrm>
              <a:off x="6020484" y="4472841"/>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4121" name="pl4121"/>
            <p:cNvSpPr/>
            <p:nvPr/>
          </p:nvSpPr>
          <p:spPr>
            <a:xfrm>
              <a:off x="6020484" y="4459474"/>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4122" name="pl4122"/>
            <p:cNvSpPr/>
            <p:nvPr/>
          </p:nvSpPr>
          <p:spPr>
            <a:xfrm>
              <a:off x="6020484" y="447952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123" name="pl4123"/>
            <p:cNvSpPr/>
            <p:nvPr/>
          </p:nvSpPr>
          <p:spPr>
            <a:xfrm>
              <a:off x="6020484" y="445279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4124" name="pl4124"/>
            <p:cNvSpPr/>
            <p:nvPr/>
          </p:nvSpPr>
          <p:spPr>
            <a:xfrm>
              <a:off x="6020484" y="4472841"/>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4125" name="pl4125"/>
            <p:cNvSpPr/>
            <p:nvPr/>
          </p:nvSpPr>
          <p:spPr>
            <a:xfrm>
              <a:off x="6020484" y="446615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4126" name="pl4126"/>
            <p:cNvSpPr/>
            <p:nvPr/>
          </p:nvSpPr>
          <p:spPr>
            <a:xfrm>
              <a:off x="6020484" y="4439423"/>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4127" name="pl4127"/>
            <p:cNvSpPr/>
            <p:nvPr/>
          </p:nvSpPr>
          <p:spPr>
            <a:xfrm>
              <a:off x="6020484" y="445279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4128" name="pl4128"/>
            <p:cNvSpPr/>
            <p:nvPr/>
          </p:nvSpPr>
          <p:spPr>
            <a:xfrm>
              <a:off x="6020484" y="4472841"/>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129" name="pl4129"/>
            <p:cNvSpPr/>
            <p:nvPr/>
          </p:nvSpPr>
          <p:spPr>
            <a:xfrm>
              <a:off x="6020484" y="4472841"/>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4130" name="pl4130"/>
            <p:cNvSpPr/>
            <p:nvPr/>
          </p:nvSpPr>
          <p:spPr>
            <a:xfrm>
              <a:off x="6020484" y="4459474"/>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4131" name="pl4131"/>
            <p:cNvSpPr/>
            <p:nvPr/>
          </p:nvSpPr>
          <p:spPr>
            <a:xfrm>
              <a:off x="6020484" y="4472841"/>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132" name="pl4132"/>
            <p:cNvSpPr/>
            <p:nvPr/>
          </p:nvSpPr>
          <p:spPr>
            <a:xfrm>
              <a:off x="6020484" y="445279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133" name="pl4133"/>
            <p:cNvSpPr/>
            <p:nvPr/>
          </p:nvSpPr>
          <p:spPr>
            <a:xfrm>
              <a:off x="6020484" y="4459474"/>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134" name="pl4134"/>
            <p:cNvSpPr/>
            <p:nvPr/>
          </p:nvSpPr>
          <p:spPr>
            <a:xfrm>
              <a:off x="6020484" y="4439423"/>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4135" name="pl4135"/>
            <p:cNvSpPr/>
            <p:nvPr/>
          </p:nvSpPr>
          <p:spPr>
            <a:xfrm>
              <a:off x="6020484"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4136" name="pl4136"/>
            <p:cNvSpPr/>
            <p:nvPr/>
          </p:nvSpPr>
          <p:spPr>
            <a:xfrm>
              <a:off x="6020484" y="4486208"/>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4137" name="pl4137"/>
            <p:cNvSpPr/>
            <p:nvPr/>
          </p:nvSpPr>
          <p:spPr>
            <a:xfrm>
              <a:off x="6020484"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D81FF">
                  <a:alpha val="100000"/>
                </a:srgbClr>
              </a:solidFill>
              <a:prstDash val="solid"/>
              <a:round/>
            </a:ln>
          </p:spPr>
          <p:txBody>
            <a:bodyPr/>
            <a:lstStyle/>
            <a:p/>
          </p:txBody>
        </p:sp>
        <p:sp>
          <p:nvSpPr>
            <p:cNvPr id="4138" name="pl4138"/>
            <p:cNvSpPr/>
            <p:nvPr/>
          </p:nvSpPr>
          <p:spPr>
            <a:xfrm>
              <a:off x="5975641" y="448620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139" name="tx4139"/>
            <p:cNvSpPr/>
            <p:nvPr/>
          </p:nvSpPr>
          <p:spPr>
            <a:xfrm>
              <a:off x="5990339"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140" name="tx4140"/>
            <p:cNvSpPr/>
            <p:nvPr/>
          </p:nvSpPr>
          <p:spPr>
            <a:xfrm>
              <a:off x="6169708"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141" name="tx4141"/>
            <p:cNvSpPr/>
            <p:nvPr/>
          </p:nvSpPr>
          <p:spPr>
            <a:xfrm>
              <a:off x="6349077"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142" name="tx4142"/>
            <p:cNvSpPr/>
            <p:nvPr/>
          </p:nvSpPr>
          <p:spPr>
            <a:xfrm>
              <a:off x="6528446"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143" name="tx4143"/>
            <p:cNvSpPr/>
            <p:nvPr/>
          </p:nvSpPr>
          <p:spPr>
            <a:xfrm>
              <a:off x="6707815"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144" name="tx4144"/>
            <p:cNvSpPr/>
            <p:nvPr/>
          </p:nvSpPr>
          <p:spPr>
            <a:xfrm>
              <a:off x="6887185"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145" name="rc4145"/>
            <p:cNvSpPr/>
            <p:nvPr/>
          </p:nvSpPr>
          <p:spPr>
            <a:xfrm>
              <a:off x="5975641" y="4787368"/>
              <a:ext cx="986530" cy="367596"/>
            </a:xfrm>
            <a:prstGeom prst="rect">
              <a:avLst/>
            </a:prstGeom>
            <a:solidFill>
              <a:srgbClr val="EBEBEB">
                <a:alpha val="100000"/>
              </a:srgbClr>
            </a:solidFill>
          </p:spPr>
          <p:txBody>
            <a:bodyPr/>
            <a:lstStyle/>
            <a:p/>
          </p:txBody>
        </p:sp>
        <p:sp>
          <p:nvSpPr>
            <p:cNvPr id="4146" name="pl4146"/>
            <p:cNvSpPr/>
            <p:nvPr/>
          </p:nvSpPr>
          <p:spPr>
            <a:xfrm>
              <a:off x="5975641" y="505471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147" name="pl4147"/>
            <p:cNvSpPr/>
            <p:nvPr/>
          </p:nvSpPr>
          <p:spPr>
            <a:xfrm>
              <a:off x="5975641" y="488762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148" name="pl4148"/>
            <p:cNvSpPr/>
            <p:nvPr/>
          </p:nvSpPr>
          <p:spPr>
            <a:xfrm>
              <a:off x="611016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49" name="pl4149"/>
            <p:cNvSpPr/>
            <p:nvPr/>
          </p:nvSpPr>
          <p:spPr>
            <a:xfrm>
              <a:off x="628953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50" name="pl4150"/>
            <p:cNvSpPr/>
            <p:nvPr/>
          </p:nvSpPr>
          <p:spPr>
            <a:xfrm>
              <a:off x="646890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51" name="pl4151"/>
            <p:cNvSpPr/>
            <p:nvPr/>
          </p:nvSpPr>
          <p:spPr>
            <a:xfrm>
              <a:off x="664827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52" name="pl4152"/>
            <p:cNvSpPr/>
            <p:nvPr/>
          </p:nvSpPr>
          <p:spPr>
            <a:xfrm>
              <a:off x="6827645"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53" name="pl4153"/>
            <p:cNvSpPr/>
            <p:nvPr/>
          </p:nvSpPr>
          <p:spPr>
            <a:xfrm>
              <a:off x="5975641" y="51382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154" name="pl4154"/>
            <p:cNvSpPr/>
            <p:nvPr/>
          </p:nvSpPr>
          <p:spPr>
            <a:xfrm>
              <a:off x="5975641" y="497116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155" name="pl4155"/>
            <p:cNvSpPr/>
            <p:nvPr/>
          </p:nvSpPr>
          <p:spPr>
            <a:xfrm>
              <a:off x="5975641" y="48040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156" name="pl4156"/>
            <p:cNvSpPr/>
            <p:nvPr/>
          </p:nvSpPr>
          <p:spPr>
            <a:xfrm>
              <a:off x="602048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57" name="pl4157"/>
            <p:cNvSpPr/>
            <p:nvPr/>
          </p:nvSpPr>
          <p:spPr>
            <a:xfrm>
              <a:off x="619985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58" name="pl4158"/>
            <p:cNvSpPr/>
            <p:nvPr/>
          </p:nvSpPr>
          <p:spPr>
            <a:xfrm>
              <a:off x="637922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59" name="pl4159"/>
            <p:cNvSpPr/>
            <p:nvPr/>
          </p:nvSpPr>
          <p:spPr>
            <a:xfrm>
              <a:off x="655859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60" name="pl4160"/>
            <p:cNvSpPr/>
            <p:nvPr/>
          </p:nvSpPr>
          <p:spPr>
            <a:xfrm>
              <a:off x="6737960"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61" name="pl4161"/>
            <p:cNvSpPr/>
            <p:nvPr/>
          </p:nvSpPr>
          <p:spPr>
            <a:xfrm>
              <a:off x="6917329"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62" name="pl4162"/>
            <p:cNvSpPr/>
            <p:nvPr/>
          </p:nvSpPr>
          <p:spPr>
            <a:xfrm>
              <a:off x="6020484"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4163" name="pl4163"/>
            <p:cNvSpPr/>
            <p:nvPr/>
          </p:nvSpPr>
          <p:spPr>
            <a:xfrm>
              <a:off x="6020484" y="510483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40651" cap="flat">
              <a:solidFill>
                <a:srgbClr val="BEBEBE">
                  <a:alpha val="69803"/>
                </a:srgbClr>
              </a:solidFill>
              <a:prstDash val="solid"/>
              <a:round/>
            </a:ln>
          </p:spPr>
          <p:txBody>
            <a:bodyPr/>
            <a:lstStyle/>
            <a:p/>
          </p:txBody>
        </p:sp>
        <p:sp>
          <p:nvSpPr>
            <p:cNvPr id="4164" name="pl4164"/>
            <p:cNvSpPr/>
            <p:nvPr/>
          </p:nvSpPr>
          <p:spPr>
            <a:xfrm>
              <a:off x="6020484" y="513157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165" name="pl4165"/>
            <p:cNvSpPr/>
            <p:nvPr/>
          </p:nvSpPr>
          <p:spPr>
            <a:xfrm>
              <a:off x="6020484" y="5111522"/>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4166" name="pl4166"/>
            <p:cNvSpPr/>
            <p:nvPr/>
          </p:nvSpPr>
          <p:spPr>
            <a:xfrm>
              <a:off x="6020484" y="511152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167" name="pl4167"/>
            <p:cNvSpPr/>
            <p:nvPr/>
          </p:nvSpPr>
          <p:spPr>
            <a:xfrm>
              <a:off x="6020484" y="5064737"/>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168" name="pl4168"/>
            <p:cNvSpPr/>
            <p:nvPr/>
          </p:nvSpPr>
          <p:spPr>
            <a:xfrm>
              <a:off x="6020484" y="504468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4169" name="pl4169"/>
            <p:cNvSpPr/>
            <p:nvPr/>
          </p:nvSpPr>
          <p:spPr>
            <a:xfrm>
              <a:off x="6020484" y="513157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4170" name="pl4170"/>
            <p:cNvSpPr/>
            <p:nvPr/>
          </p:nvSpPr>
          <p:spPr>
            <a:xfrm>
              <a:off x="6020484" y="509147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4171" name="pl4171"/>
            <p:cNvSpPr/>
            <p:nvPr/>
          </p:nvSpPr>
          <p:spPr>
            <a:xfrm>
              <a:off x="6020484" y="513157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172" name="pl4172"/>
            <p:cNvSpPr/>
            <p:nvPr/>
          </p:nvSpPr>
          <p:spPr>
            <a:xfrm>
              <a:off x="602048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73" name="pl4173"/>
            <p:cNvSpPr/>
            <p:nvPr/>
          </p:nvSpPr>
          <p:spPr>
            <a:xfrm>
              <a:off x="6020484" y="511820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74" name="pl4174"/>
            <p:cNvSpPr/>
            <p:nvPr/>
          </p:nvSpPr>
          <p:spPr>
            <a:xfrm>
              <a:off x="6020484" y="511820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175" name="pl4175"/>
            <p:cNvSpPr/>
            <p:nvPr/>
          </p:nvSpPr>
          <p:spPr>
            <a:xfrm>
              <a:off x="6020484" y="510483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4176" name="pl4176"/>
            <p:cNvSpPr/>
            <p:nvPr/>
          </p:nvSpPr>
          <p:spPr>
            <a:xfrm>
              <a:off x="6020484" y="5098155"/>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4177" name="pl4177"/>
            <p:cNvSpPr/>
            <p:nvPr/>
          </p:nvSpPr>
          <p:spPr>
            <a:xfrm>
              <a:off x="6020484" y="511820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78" name="pl4178"/>
            <p:cNvSpPr/>
            <p:nvPr/>
          </p:nvSpPr>
          <p:spPr>
            <a:xfrm>
              <a:off x="6020484" y="510483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4179" name="pl4179"/>
            <p:cNvSpPr/>
            <p:nvPr/>
          </p:nvSpPr>
          <p:spPr>
            <a:xfrm>
              <a:off x="6020484" y="513157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80" name="pl4180"/>
            <p:cNvSpPr/>
            <p:nvPr/>
          </p:nvSpPr>
          <p:spPr>
            <a:xfrm>
              <a:off x="6020484"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81" name="pl4181"/>
            <p:cNvSpPr/>
            <p:nvPr/>
          </p:nvSpPr>
          <p:spPr>
            <a:xfrm>
              <a:off x="6020484" y="5078104"/>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182" name="pl4182"/>
            <p:cNvSpPr/>
            <p:nvPr/>
          </p:nvSpPr>
          <p:spPr>
            <a:xfrm>
              <a:off x="6020484" y="51182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83" name="pl4183"/>
            <p:cNvSpPr/>
            <p:nvPr/>
          </p:nvSpPr>
          <p:spPr>
            <a:xfrm>
              <a:off x="6020484" y="509147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84" name="pl4184"/>
            <p:cNvSpPr/>
            <p:nvPr/>
          </p:nvSpPr>
          <p:spPr>
            <a:xfrm>
              <a:off x="602048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85" name="pl4185"/>
            <p:cNvSpPr/>
            <p:nvPr/>
          </p:nvSpPr>
          <p:spPr>
            <a:xfrm>
              <a:off x="602048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86" name="pl4186"/>
            <p:cNvSpPr/>
            <p:nvPr/>
          </p:nvSpPr>
          <p:spPr>
            <a:xfrm>
              <a:off x="6020484" y="5098155"/>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187" name="pl4187"/>
            <p:cNvSpPr/>
            <p:nvPr/>
          </p:nvSpPr>
          <p:spPr>
            <a:xfrm>
              <a:off x="6020484" y="509147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188" name="pl4188"/>
            <p:cNvSpPr/>
            <p:nvPr/>
          </p:nvSpPr>
          <p:spPr>
            <a:xfrm>
              <a:off x="6020484"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89" name="pl4189"/>
            <p:cNvSpPr/>
            <p:nvPr/>
          </p:nvSpPr>
          <p:spPr>
            <a:xfrm>
              <a:off x="6020484" y="511820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4190" name="pl4190"/>
            <p:cNvSpPr/>
            <p:nvPr/>
          </p:nvSpPr>
          <p:spPr>
            <a:xfrm>
              <a:off x="6020484" y="5124889"/>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4191" name="pl4191"/>
            <p:cNvSpPr/>
            <p:nvPr/>
          </p:nvSpPr>
          <p:spPr>
            <a:xfrm>
              <a:off x="6020484" y="508478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4192" name="pl4192"/>
            <p:cNvSpPr/>
            <p:nvPr/>
          </p:nvSpPr>
          <p:spPr>
            <a:xfrm>
              <a:off x="6020484" y="5111522"/>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4193" name="pl4193"/>
            <p:cNvSpPr/>
            <p:nvPr/>
          </p:nvSpPr>
          <p:spPr>
            <a:xfrm>
              <a:off x="6020484" y="5111522"/>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194" name="pl4194"/>
            <p:cNvSpPr/>
            <p:nvPr/>
          </p:nvSpPr>
          <p:spPr>
            <a:xfrm>
              <a:off x="602048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95" name="pl4195"/>
            <p:cNvSpPr/>
            <p:nvPr/>
          </p:nvSpPr>
          <p:spPr>
            <a:xfrm>
              <a:off x="6020484" y="5124889"/>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4196" name="pl4196"/>
            <p:cNvSpPr/>
            <p:nvPr/>
          </p:nvSpPr>
          <p:spPr>
            <a:xfrm>
              <a:off x="602048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97" name="pl4197"/>
            <p:cNvSpPr/>
            <p:nvPr/>
          </p:nvSpPr>
          <p:spPr>
            <a:xfrm>
              <a:off x="6020484" y="5078104"/>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4198" name="pl4198"/>
            <p:cNvSpPr/>
            <p:nvPr/>
          </p:nvSpPr>
          <p:spPr>
            <a:xfrm>
              <a:off x="6020484" y="510483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4199" name="pl4199"/>
            <p:cNvSpPr/>
            <p:nvPr/>
          </p:nvSpPr>
          <p:spPr>
            <a:xfrm>
              <a:off x="6020484" y="510483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200" name="pl4200"/>
            <p:cNvSpPr/>
            <p:nvPr/>
          </p:nvSpPr>
          <p:spPr>
            <a:xfrm>
              <a:off x="6020484" y="511820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4201" name="pl4201"/>
            <p:cNvSpPr/>
            <p:nvPr/>
          </p:nvSpPr>
          <p:spPr>
            <a:xfrm>
              <a:off x="602048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02" name="pl4202"/>
            <p:cNvSpPr/>
            <p:nvPr/>
          </p:nvSpPr>
          <p:spPr>
            <a:xfrm>
              <a:off x="6020484" y="510483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4203" name="pl4203"/>
            <p:cNvSpPr/>
            <p:nvPr/>
          </p:nvSpPr>
          <p:spPr>
            <a:xfrm>
              <a:off x="6020484" y="4971167"/>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4204" name="pl4204"/>
            <p:cNvSpPr/>
            <p:nvPr/>
          </p:nvSpPr>
          <p:spPr>
            <a:xfrm>
              <a:off x="6020484" y="510483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05" name="pl4205"/>
            <p:cNvSpPr/>
            <p:nvPr/>
          </p:nvSpPr>
          <p:spPr>
            <a:xfrm>
              <a:off x="602048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06" name="pl4206"/>
            <p:cNvSpPr/>
            <p:nvPr/>
          </p:nvSpPr>
          <p:spPr>
            <a:xfrm>
              <a:off x="6020484" y="509147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4207" name="pl4207"/>
            <p:cNvSpPr/>
            <p:nvPr/>
          </p:nvSpPr>
          <p:spPr>
            <a:xfrm>
              <a:off x="602048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08" name="pl4208"/>
            <p:cNvSpPr/>
            <p:nvPr/>
          </p:nvSpPr>
          <p:spPr>
            <a:xfrm>
              <a:off x="6020484" y="5064737"/>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4209" name="pl4209"/>
            <p:cNvSpPr/>
            <p:nvPr/>
          </p:nvSpPr>
          <p:spPr>
            <a:xfrm>
              <a:off x="6020484"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10" name="pl4210"/>
            <p:cNvSpPr/>
            <p:nvPr/>
          </p:nvSpPr>
          <p:spPr>
            <a:xfrm>
              <a:off x="6020484" y="5124889"/>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4211" name="pl4211"/>
            <p:cNvSpPr/>
            <p:nvPr/>
          </p:nvSpPr>
          <p:spPr>
            <a:xfrm>
              <a:off x="6020484" y="5111522"/>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4212" name="pl4212"/>
            <p:cNvSpPr/>
            <p:nvPr/>
          </p:nvSpPr>
          <p:spPr>
            <a:xfrm>
              <a:off x="6020484" y="513157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213" name="pl4213"/>
            <p:cNvSpPr/>
            <p:nvPr/>
          </p:nvSpPr>
          <p:spPr>
            <a:xfrm>
              <a:off x="6020484" y="510483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4214" name="pl4214"/>
            <p:cNvSpPr/>
            <p:nvPr/>
          </p:nvSpPr>
          <p:spPr>
            <a:xfrm>
              <a:off x="6020484" y="5124889"/>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4215" name="pl4215"/>
            <p:cNvSpPr/>
            <p:nvPr/>
          </p:nvSpPr>
          <p:spPr>
            <a:xfrm>
              <a:off x="6020484" y="511820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4216" name="pl4216"/>
            <p:cNvSpPr/>
            <p:nvPr/>
          </p:nvSpPr>
          <p:spPr>
            <a:xfrm>
              <a:off x="6020484" y="509147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4217" name="pl4217"/>
            <p:cNvSpPr/>
            <p:nvPr/>
          </p:nvSpPr>
          <p:spPr>
            <a:xfrm>
              <a:off x="6020484" y="510483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4218" name="pl4218"/>
            <p:cNvSpPr/>
            <p:nvPr/>
          </p:nvSpPr>
          <p:spPr>
            <a:xfrm>
              <a:off x="6020484" y="5124889"/>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219" name="pl4219"/>
            <p:cNvSpPr/>
            <p:nvPr/>
          </p:nvSpPr>
          <p:spPr>
            <a:xfrm>
              <a:off x="6020484" y="5124889"/>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4220" name="pl4220"/>
            <p:cNvSpPr/>
            <p:nvPr/>
          </p:nvSpPr>
          <p:spPr>
            <a:xfrm>
              <a:off x="6020484" y="5111522"/>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4221" name="pl4221"/>
            <p:cNvSpPr/>
            <p:nvPr/>
          </p:nvSpPr>
          <p:spPr>
            <a:xfrm>
              <a:off x="6020484" y="5124889"/>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222" name="pl4222"/>
            <p:cNvSpPr/>
            <p:nvPr/>
          </p:nvSpPr>
          <p:spPr>
            <a:xfrm>
              <a:off x="6020484" y="510483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223" name="pl4223"/>
            <p:cNvSpPr/>
            <p:nvPr/>
          </p:nvSpPr>
          <p:spPr>
            <a:xfrm>
              <a:off x="6020484" y="5111522"/>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224" name="pl4224"/>
            <p:cNvSpPr/>
            <p:nvPr/>
          </p:nvSpPr>
          <p:spPr>
            <a:xfrm>
              <a:off x="6020484" y="509147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4225" name="pl4225"/>
            <p:cNvSpPr/>
            <p:nvPr/>
          </p:nvSpPr>
          <p:spPr>
            <a:xfrm>
              <a:off x="6020484"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4226" name="pl4226"/>
            <p:cNvSpPr/>
            <p:nvPr/>
          </p:nvSpPr>
          <p:spPr>
            <a:xfrm>
              <a:off x="6020484" y="510483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40651" cap="flat">
              <a:solidFill>
                <a:srgbClr val="000000">
                  <a:alpha val="100000"/>
                </a:srgbClr>
              </a:solidFill>
              <a:prstDash val="solid"/>
              <a:round/>
            </a:ln>
          </p:spPr>
          <p:txBody>
            <a:bodyPr/>
            <a:lstStyle/>
            <a:p/>
          </p:txBody>
        </p:sp>
        <p:sp>
          <p:nvSpPr>
            <p:cNvPr id="4227" name="pl4227"/>
            <p:cNvSpPr/>
            <p:nvPr/>
          </p:nvSpPr>
          <p:spPr>
            <a:xfrm>
              <a:off x="6020484" y="510483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FE61D0">
                  <a:alpha val="100000"/>
                </a:srgbClr>
              </a:solidFill>
              <a:prstDash val="solid"/>
              <a:round/>
            </a:ln>
          </p:spPr>
          <p:txBody>
            <a:bodyPr/>
            <a:lstStyle/>
            <a:p/>
          </p:txBody>
        </p:sp>
        <p:sp>
          <p:nvSpPr>
            <p:cNvPr id="4228" name="pl4228"/>
            <p:cNvSpPr/>
            <p:nvPr/>
          </p:nvSpPr>
          <p:spPr>
            <a:xfrm>
              <a:off x="5975641" y="513825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229" name="tx4229"/>
            <p:cNvSpPr/>
            <p:nvPr/>
          </p:nvSpPr>
          <p:spPr>
            <a:xfrm>
              <a:off x="5990339" y="496161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230" name="tx4230"/>
            <p:cNvSpPr/>
            <p:nvPr/>
          </p:nvSpPr>
          <p:spPr>
            <a:xfrm>
              <a:off x="6169708" y="495355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231" name="tx4231"/>
            <p:cNvSpPr/>
            <p:nvPr/>
          </p:nvSpPr>
          <p:spPr>
            <a:xfrm>
              <a:off x="6349077" y="494856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232" name="tx4232"/>
            <p:cNvSpPr/>
            <p:nvPr/>
          </p:nvSpPr>
          <p:spPr>
            <a:xfrm>
              <a:off x="6528446" y="494856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233" name="tx4233"/>
            <p:cNvSpPr/>
            <p:nvPr/>
          </p:nvSpPr>
          <p:spPr>
            <a:xfrm>
              <a:off x="6707815" y="494161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234" name="tx4234"/>
            <p:cNvSpPr/>
            <p:nvPr/>
          </p:nvSpPr>
          <p:spPr>
            <a:xfrm>
              <a:off x="6887185" y="494856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235" name="rc4235"/>
            <p:cNvSpPr/>
            <p:nvPr/>
          </p:nvSpPr>
          <p:spPr>
            <a:xfrm>
              <a:off x="7031761" y="875080"/>
              <a:ext cx="986530" cy="367596"/>
            </a:xfrm>
            <a:prstGeom prst="rect">
              <a:avLst/>
            </a:prstGeom>
            <a:solidFill>
              <a:srgbClr val="EBEBEB">
                <a:alpha val="100000"/>
              </a:srgbClr>
            </a:solidFill>
          </p:spPr>
          <p:txBody>
            <a:bodyPr/>
            <a:lstStyle/>
            <a:p/>
          </p:txBody>
        </p:sp>
        <p:sp>
          <p:nvSpPr>
            <p:cNvPr id="4236" name="pl4236"/>
            <p:cNvSpPr/>
            <p:nvPr/>
          </p:nvSpPr>
          <p:spPr>
            <a:xfrm>
              <a:off x="7031761" y="11424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237" name="pl4237"/>
            <p:cNvSpPr/>
            <p:nvPr/>
          </p:nvSpPr>
          <p:spPr>
            <a:xfrm>
              <a:off x="7031761" y="97533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238" name="pl4238"/>
            <p:cNvSpPr/>
            <p:nvPr/>
          </p:nvSpPr>
          <p:spPr>
            <a:xfrm>
              <a:off x="716628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39" name="pl4239"/>
            <p:cNvSpPr/>
            <p:nvPr/>
          </p:nvSpPr>
          <p:spPr>
            <a:xfrm>
              <a:off x="734565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40" name="pl4240"/>
            <p:cNvSpPr/>
            <p:nvPr/>
          </p:nvSpPr>
          <p:spPr>
            <a:xfrm>
              <a:off x="752502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41" name="pl4241"/>
            <p:cNvSpPr/>
            <p:nvPr/>
          </p:nvSpPr>
          <p:spPr>
            <a:xfrm>
              <a:off x="7704395"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42" name="pl4242"/>
            <p:cNvSpPr/>
            <p:nvPr/>
          </p:nvSpPr>
          <p:spPr>
            <a:xfrm>
              <a:off x="7883764"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43" name="pl4243"/>
            <p:cNvSpPr/>
            <p:nvPr/>
          </p:nvSpPr>
          <p:spPr>
            <a:xfrm>
              <a:off x="7031761" y="122596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244" name="pl4244"/>
            <p:cNvSpPr/>
            <p:nvPr/>
          </p:nvSpPr>
          <p:spPr>
            <a:xfrm>
              <a:off x="7031761" y="105887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245" name="pl4245"/>
            <p:cNvSpPr/>
            <p:nvPr/>
          </p:nvSpPr>
          <p:spPr>
            <a:xfrm>
              <a:off x="7031761" y="8917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246" name="pl4246"/>
            <p:cNvSpPr/>
            <p:nvPr/>
          </p:nvSpPr>
          <p:spPr>
            <a:xfrm>
              <a:off x="707660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47" name="pl4247"/>
            <p:cNvSpPr/>
            <p:nvPr/>
          </p:nvSpPr>
          <p:spPr>
            <a:xfrm>
              <a:off x="725597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48" name="pl4248"/>
            <p:cNvSpPr/>
            <p:nvPr/>
          </p:nvSpPr>
          <p:spPr>
            <a:xfrm>
              <a:off x="743534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49" name="pl4249"/>
            <p:cNvSpPr/>
            <p:nvPr/>
          </p:nvSpPr>
          <p:spPr>
            <a:xfrm>
              <a:off x="7614710"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50" name="pl4250"/>
            <p:cNvSpPr/>
            <p:nvPr/>
          </p:nvSpPr>
          <p:spPr>
            <a:xfrm>
              <a:off x="7794080"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51" name="pl4251"/>
            <p:cNvSpPr/>
            <p:nvPr/>
          </p:nvSpPr>
          <p:spPr>
            <a:xfrm>
              <a:off x="7973449"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52" name="pl4252"/>
            <p:cNvSpPr/>
            <p:nvPr/>
          </p:nvSpPr>
          <p:spPr>
            <a:xfrm>
              <a:off x="7076603"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4253" name="pl4253"/>
            <p:cNvSpPr/>
            <p:nvPr/>
          </p:nvSpPr>
          <p:spPr>
            <a:xfrm>
              <a:off x="7076603" y="1179182"/>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40651" cap="flat">
              <a:solidFill>
                <a:srgbClr val="BEBEBE">
                  <a:alpha val="69803"/>
                </a:srgbClr>
              </a:solidFill>
              <a:prstDash val="solid"/>
              <a:round/>
            </a:ln>
          </p:spPr>
          <p:txBody>
            <a:bodyPr/>
            <a:lstStyle/>
            <a:p/>
          </p:txBody>
        </p:sp>
        <p:sp>
          <p:nvSpPr>
            <p:cNvPr id="4254" name="pl4254"/>
            <p:cNvSpPr/>
            <p:nvPr/>
          </p:nvSpPr>
          <p:spPr>
            <a:xfrm>
              <a:off x="7076603" y="121928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255" name="pl4255"/>
            <p:cNvSpPr/>
            <p:nvPr/>
          </p:nvSpPr>
          <p:spPr>
            <a:xfrm>
              <a:off x="7076603" y="1199233"/>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4256" name="pl4256"/>
            <p:cNvSpPr/>
            <p:nvPr/>
          </p:nvSpPr>
          <p:spPr>
            <a:xfrm>
              <a:off x="7076603" y="1199233"/>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257" name="pl4257"/>
            <p:cNvSpPr/>
            <p:nvPr/>
          </p:nvSpPr>
          <p:spPr>
            <a:xfrm>
              <a:off x="7076603" y="1152448"/>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258" name="pl4258"/>
            <p:cNvSpPr/>
            <p:nvPr/>
          </p:nvSpPr>
          <p:spPr>
            <a:xfrm>
              <a:off x="7076603" y="1132397"/>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4259" name="pl4259"/>
            <p:cNvSpPr/>
            <p:nvPr/>
          </p:nvSpPr>
          <p:spPr>
            <a:xfrm>
              <a:off x="7076603" y="121928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4260" name="pl4260"/>
            <p:cNvSpPr/>
            <p:nvPr/>
          </p:nvSpPr>
          <p:spPr>
            <a:xfrm>
              <a:off x="7076603" y="1179182"/>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4261" name="pl4261"/>
            <p:cNvSpPr/>
            <p:nvPr/>
          </p:nvSpPr>
          <p:spPr>
            <a:xfrm>
              <a:off x="7076603" y="121928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262" name="pl4262"/>
            <p:cNvSpPr/>
            <p:nvPr/>
          </p:nvSpPr>
          <p:spPr>
            <a:xfrm>
              <a:off x="7076603"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63" name="pl4263"/>
            <p:cNvSpPr/>
            <p:nvPr/>
          </p:nvSpPr>
          <p:spPr>
            <a:xfrm>
              <a:off x="7076603" y="120591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64" name="pl4264"/>
            <p:cNvSpPr/>
            <p:nvPr/>
          </p:nvSpPr>
          <p:spPr>
            <a:xfrm>
              <a:off x="7076603" y="120591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265" name="pl4265"/>
            <p:cNvSpPr/>
            <p:nvPr/>
          </p:nvSpPr>
          <p:spPr>
            <a:xfrm>
              <a:off x="7076603" y="119255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4266" name="pl4266"/>
            <p:cNvSpPr/>
            <p:nvPr/>
          </p:nvSpPr>
          <p:spPr>
            <a:xfrm>
              <a:off x="7076603" y="1185866"/>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4267" name="pl4267"/>
            <p:cNvSpPr/>
            <p:nvPr/>
          </p:nvSpPr>
          <p:spPr>
            <a:xfrm>
              <a:off x="7076603" y="120591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68" name="pl4268"/>
            <p:cNvSpPr/>
            <p:nvPr/>
          </p:nvSpPr>
          <p:spPr>
            <a:xfrm>
              <a:off x="7076603" y="119255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4269" name="pl4269"/>
            <p:cNvSpPr/>
            <p:nvPr/>
          </p:nvSpPr>
          <p:spPr>
            <a:xfrm>
              <a:off x="7076603" y="121928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70" name="pl4270"/>
            <p:cNvSpPr/>
            <p:nvPr/>
          </p:nvSpPr>
          <p:spPr>
            <a:xfrm>
              <a:off x="7076603"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71" name="pl4271"/>
            <p:cNvSpPr/>
            <p:nvPr/>
          </p:nvSpPr>
          <p:spPr>
            <a:xfrm>
              <a:off x="7076603" y="1165815"/>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272" name="pl4272"/>
            <p:cNvSpPr/>
            <p:nvPr/>
          </p:nvSpPr>
          <p:spPr>
            <a:xfrm>
              <a:off x="7076603" y="12059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73" name="pl4273"/>
            <p:cNvSpPr/>
            <p:nvPr/>
          </p:nvSpPr>
          <p:spPr>
            <a:xfrm>
              <a:off x="7076603" y="11791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74" name="pl4274"/>
            <p:cNvSpPr/>
            <p:nvPr/>
          </p:nvSpPr>
          <p:spPr>
            <a:xfrm>
              <a:off x="7076603"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75" name="pl4275"/>
            <p:cNvSpPr/>
            <p:nvPr/>
          </p:nvSpPr>
          <p:spPr>
            <a:xfrm>
              <a:off x="7076603"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76" name="pl4276"/>
            <p:cNvSpPr/>
            <p:nvPr/>
          </p:nvSpPr>
          <p:spPr>
            <a:xfrm>
              <a:off x="7076603" y="1185866"/>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277" name="pl4277"/>
            <p:cNvSpPr/>
            <p:nvPr/>
          </p:nvSpPr>
          <p:spPr>
            <a:xfrm>
              <a:off x="7076603" y="1179182"/>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278" name="pl4278"/>
            <p:cNvSpPr/>
            <p:nvPr/>
          </p:nvSpPr>
          <p:spPr>
            <a:xfrm>
              <a:off x="7076603"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79" name="pl4279"/>
            <p:cNvSpPr/>
            <p:nvPr/>
          </p:nvSpPr>
          <p:spPr>
            <a:xfrm>
              <a:off x="7076603" y="120591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4280" name="pl4280"/>
            <p:cNvSpPr/>
            <p:nvPr/>
          </p:nvSpPr>
          <p:spPr>
            <a:xfrm>
              <a:off x="7076603" y="1212600"/>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4281" name="pl4281"/>
            <p:cNvSpPr/>
            <p:nvPr/>
          </p:nvSpPr>
          <p:spPr>
            <a:xfrm>
              <a:off x="7076603" y="117249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4282" name="pl4282"/>
            <p:cNvSpPr/>
            <p:nvPr/>
          </p:nvSpPr>
          <p:spPr>
            <a:xfrm>
              <a:off x="7076603" y="1199233"/>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4283" name="pl4283"/>
            <p:cNvSpPr/>
            <p:nvPr/>
          </p:nvSpPr>
          <p:spPr>
            <a:xfrm>
              <a:off x="7076603" y="1199233"/>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284" name="pl4284"/>
            <p:cNvSpPr/>
            <p:nvPr/>
          </p:nvSpPr>
          <p:spPr>
            <a:xfrm>
              <a:off x="7076603"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85" name="pl4285"/>
            <p:cNvSpPr/>
            <p:nvPr/>
          </p:nvSpPr>
          <p:spPr>
            <a:xfrm>
              <a:off x="7076603" y="1212600"/>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4286" name="pl4286"/>
            <p:cNvSpPr/>
            <p:nvPr/>
          </p:nvSpPr>
          <p:spPr>
            <a:xfrm>
              <a:off x="7076603"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87" name="pl4287"/>
            <p:cNvSpPr/>
            <p:nvPr/>
          </p:nvSpPr>
          <p:spPr>
            <a:xfrm>
              <a:off x="7076603" y="1165815"/>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4288" name="pl4288"/>
            <p:cNvSpPr/>
            <p:nvPr/>
          </p:nvSpPr>
          <p:spPr>
            <a:xfrm>
              <a:off x="7076603" y="119255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4289" name="pl4289"/>
            <p:cNvSpPr/>
            <p:nvPr/>
          </p:nvSpPr>
          <p:spPr>
            <a:xfrm>
              <a:off x="7076603" y="119255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290" name="pl4290"/>
            <p:cNvSpPr/>
            <p:nvPr/>
          </p:nvSpPr>
          <p:spPr>
            <a:xfrm>
              <a:off x="7076603" y="120591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4291" name="pl4291"/>
            <p:cNvSpPr/>
            <p:nvPr/>
          </p:nvSpPr>
          <p:spPr>
            <a:xfrm>
              <a:off x="7076603"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92" name="pl4292"/>
            <p:cNvSpPr/>
            <p:nvPr/>
          </p:nvSpPr>
          <p:spPr>
            <a:xfrm>
              <a:off x="7076603" y="119255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4293" name="pl4293"/>
            <p:cNvSpPr/>
            <p:nvPr/>
          </p:nvSpPr>
          <p:spPr>
            <a:xfrm>
              <a:off x="7076603" y="1058878"/>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4294" name="pl4294"/>
            <p:cNvSpPr/>
            <p:nvPr/>
          </p:nvSpPr>
          <p:spPr>
            <a:xfrm>
              <a:off x="7076603" y="119255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95" name="pl4295"/>
            <p:cNvSpPr/>
            <p:nvPr/>
          </p:nvSpPr>
          <p:spPr>
            <a:xfrm>
              <a:off x="7076603"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96" name="pl4296"/>
            <p:cNvSpPr/>
            <p:nvPr/>
          </p:nvSpPr>
          <p:spPr>
            <a:xfrm>
              <a:off x="7076603" y="1179182"/>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4297" name="pl4297"/>
            <p:cNvSpPr/>
            <p:nvPr/>
          </p:nvSpPr>
          <p:spPr>
            <a:xfrm>
              <a:off x="7076603"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98" name="pl4298"/>
            <p:cNvSpPr/>
            <p:nvPr/>
          </p:nvSpPr>
          <p:spPr>
            <a:xfrm>
              <a:off x="7076603" y="1152448"/>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4299" name="pl4299"/>
            <p:cNvSpPr/>
            <p:nvPr/>
          </p:nvSpPr>
          <p:spPr>
            <a:xfrm>
              <a:off x="7076603"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00" name="pl4300"/>
            <p:cNvSpPr/>
            <p:nvPr/>
          </p:nvSpPr>
          <p:spPr>
            <a:xfrm>
              <a:off x="7076603" y="1212600"/>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4301" name="pl4301"/>
            <p:cNvSpPr/>
            <p:nvPr/>
          </p:nvSpPr>
          <p:spPr>
            <a:xfrm>
              <a:off x="7076603" y="1199233"/>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4302" name="pl4302"/>
            <p:cNvSpPr/>
            <p:nvPr/>
          </p:nvSpPr>
          <p:spPr>
            <a:xfrm>
              <a:off x="7076603" y="121928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303" name="pl4303"/>
            <p:cNvSpPr/>
            <p:nvPr/>
          </p:nvSpPr>
          <p:spPr>
            <a:xfrm>
              <a:off x="7076603" y="119255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4304" name="pl4304"/>
            <p:cNvSpPr/>
            <p:nvPr/>
          </p:nvSpPr>
          <p:spPr>
            <a:xfrm>
              <a:off x="7076603" y="1212600"/>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4305" name="pl4305"/>
            <p:cNvSpPr/>
            <p:nvPr/>
          </p:nvSpPr>
          <p:spPr>
            <a:xfrm>
              <a:off x="7076603" y="120591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4306" name="pl4306"/>
            <p:cNvSpPr/>
            <p:nvPr/>
          </p:nvSpPr>
          <p:spPr>
            <a:xfrm>
              <a:off x="7076603" y="1179182"/>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4307" name="pl4307"/>
            <p:cNvSpPr/>
            <p:nvPr/>
          </p:nvSpPr>
          <p:spPr>
            <a:xfrm>
              <a:off x="7076603" y="119255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4308" name="pl4308"/>
            <p:cNvSpPr/>
            <p:nvPr/>
          </p:nvSpPr>
          <p:spPr>
            <a:xfrm>
              <a:off x="7076603" y="1212600"/>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309" name="pl4309"/>
            <p:cNvSpPr/>
            <p:nvPr/>
          </p:nvSpPr>
          <p:spPr>
            <a:xfrm>
              <a:off x="7076603" y="1212600"/>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4310" name="pl4310"/>
            <p:cNvSpPr/>
            <p:nvPr/>
          </p:nvSpPr>
          <p:spPr>
            <a:xfrm>
              <a:off x="7076603" y="1199233"/>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4311" name="pl4311"/>
            <p:cNvSpPr/>
            <p:nvPr/>
          </p:nvSpPr>
          <p:spPr>
            <a:xfrm>
              <a:off x="7076603" y="1212600"/>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312" name="pl4312"/>
            <p:cNvSpPr/>
            <p:nvPr/>
          </p:nvSpPr>
          <p:spPr>
            <a:xfrm>
              <a:off x="7076603" y="119255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313" name="pl4313"/>
            <p:cNvSpPr/>
            <p:nvPr/>
          </p:nvSpPr>
          <p:spPr>
            <a:xfrm>
              <a:off x="7076603" y="1199233"/>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314" name="pl4314"/>
            <p:cNvSpPr/>
            <p:nvPr/>
          </p:nvSpPr>
          <p:spPr>
            <a:xfrm>
              <a:off x="7076603" y="1179182"/>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4315" name="pl4315"/>
            <p:cNvSpPr/>
            <p:nvPr/>
          </p:nvSpPr>
          <p:spPr>
            <a:xfrm>
              <a:off x="7076603"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4316" name="pl4316"/>
            <p:cNvSpPr/>
            <p:nvPr/>
          </p:nvSpPr>
          <p:spPr>
            <a:xfrm>
              <a:off x="7076603" y="1179182"/>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40651" cap="flat">
              <a:solidFill>
                <a:srgbClr val="000000">
                  <a:alpha val="100000"/>
                </a:srgbClr>
              </a:solidFill>
              <a:prstDash val="solid"/>
              <a:round/>
            </a:ln>
          </p:spPr>
          <p:txBody>
            <a:bodyPr/>
            <a:lstStyle/>
            <a:p/>
          </p:txBody>
        </p:sp>
        <p:sp>
          <p:nvSpPr>
            <p:cNvPr id="4317" name="pl4317"/>
            <p:cNvSpPr/>
            <p:nvPr/>
          </p:nvSpPr>
          <p:spPr>
            <a:xfrm>
              <a:off x="7076603" y="1179182"/>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D88F00">
                  <a:alpha val="100000"/>
                </a:srgbClr>
              </a:solidFill>
              <a:prstDash val="solid"/>
              <a:round/>
            </a:ln>
          </p:spPr>
          <p:txBody>
            <a:bodyPr/>
            <a:lstStyle/>
            <a:p/>
          </p:txBody>
        </p:sp>
        <p:sp>
          <p:nvSpPr>
            <p:cNvPr id="4318" name="pl4318"/>
            <p:cNvSpPr/>
            <p:nvPr/>
          </p:nvSpPr>
          <p:spPr>
            <a:xfrm>
              <a:off x="7031761" y="122596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319" name="tx4319"/>
            <p:cNvSpPr/>
            <p:nvPr/>
          </p:nvSpPr>
          <p:spPr>
            <a:xfrm>
              <a:off x="7046458" y="1056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320" name="tx4320"/>
            <p:cNvSpPr/>
            <p:nvPr/>
          </p:nvSpPr>
          <p:spPr>
            <a:xfrm>
              <a:off x="7225827" y="10493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321" name="tx4321"/>
            <p:cNvSpPr/>
            <p:nvPr/>
          </p:nvSpPr>
          <p:spPr>
            <a:xfrm>
              <a:off x="7405196" y="1056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322" name="tx4322"/>
            <p:cNvSpPr/>
            <p:nvPr/>
          </p:nvSpPr>
          <p:spPr>
            <a:xfrm>
              <a:off x="7584566" y="1056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323" name="tx4323"/>
            <p:cNvSpPr/>
            <p:nvPr/>
          </p:nvSpPr>
          <p:spPr>
            <a:xfrm>
              <a:off x="7763935" y="1056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324" name="tx4324"/>
            <p:cNvSpPr/>
            <p:nvPr/>
          </p:nvSpPr>
          <p:spPr>
            <a:xfrm>
              <a:off x="7943304" y="1017231"/>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4325" name="rc4325"/>
            <p:cNvSpPr/>
            <p:nvPr/>
          </p:nvSpPr>
          <p:spPr>
            <a:xfrm>
              <a:off x="7031761" y="1527128"/>
              <a:ext cx="986530" cy="367596"/>
            </a:xfrm>
            <a:prstGeom prst="rect">
              <a:avLst/>
            </a:prstGeom>
            <a:solidFill>
              <a:srgbClr val="EBEBEB">
                <a:alpha val="100000"/>
              </a:srgbClr>
            </a:solidFill>
          </p:spPr>
          <p:txBody>
            <a:bodyPr/>
            <a:lstStyle/>
            <a:p/>
          </p:txBody>
        </p:sp>
        <p:sp>
          <p:nvSpPr>
            <p:cNvPr id="4326" name="pl4326"/>
            <p:cNvSpPr/>
            <p:nvPr/>
          </p:nvSpPr>
          <p:spPr>
            <a:xfrm>
              <a:off x="7031761" y="17944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327" name="pl4327"/>
            <p:cNvSpPr/>
            <p:nvPr/>
          </p:nvSpPr>
          <p:spPr>
            <a:xfrm>
              <a:off x="7031761" y="162738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328" name="pl4328"/>
            <p:cNvSpPr/>
            <p:nvPr/>
          </p:nvSpPr>
          <p:spPr>
            <a:xfrm>
              <a:off x="716628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29" name="pl4329"/>
            <p:cNvSpPr/>
            <p:nvPr/>
          </p:nvSpPr>
          <p:spPr>
            <a:xfrm>
              <a:off x="734565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30" name="pl4330"/>
            <p:cNvSpPr/>
            <p:nvPr/>
          </p:nvSpPr>
          <p:spPr>
            <a:xfrm>
              <a:off x="752502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31" name="pl4331"/>
            <p:cNvSpPr/>
            <p:nvPr/>
          </p:nvSpPr>
          <p:spPr>
            <a:xfrm>
              <a:off x="7704395"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32" name="pl4332"/>
            <p:cNvSpPr/>
            <p:nvPr/>
          </p:nvSpPr>
          <p:spPr>
            <a:xfrm>
              <a:off x="7883764"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33" name="pl4333"/>
            <p:cNvSpPr/>
            <p:nvPr/>
          </p:nvSpPr>
          <p:spPr>
            <a:xfrm>
              <a:off x="7031761" y="187801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334" name="pl4334"/>
            <p:cNvSpPr/>
            <p:nvPr/>
          </p:nvSpPr>
          <p:spPr>
            <a:xfrm>
              <a:off x="7031761" y="171092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335" name="pl4335"/>
            <p:cNvSpPr/>
            <p:nvPr/>
          </p:nvSpPr>
          <p:spPr>
            <a:xfrm>
              <a:off x="7031761" y="154383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336" name="pl4336"/>
            <p:cNvSpPr/>
            <p:nvPr/>
          </p:nvSpPr>
          <p:spPr>
            <a:xfrm>
              <a:off x="707660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37" name="pl4337"/>
            <p:cNvSpPr/>
            <p:nvPr/>
          </p:nvSpPr>
          <p:spPr>
            <a:xfrm>
              <a:off x="725597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38" name="pl4338"/>
            <p:cNvSpPr/>
            <p:nvPr/>
          </p:nvSpPr>
          <p:spPr>
            <a:xfrm>
              <a:off x="743534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39" name="pl4339"/>
            <p:cNvSpPr/>
            <p:nvPr/>
          </p:nvSpPr>
          <p:spPr>
            <a:xfrm>
              <a:off x="7614710"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40" name="pl4340"/>
            <p:cNvSpPr/>
            <p:nvPr/>
          </p:nvSpPr>
          <p:spPr>
            <a:xfrm>
              <a:off x="7794080"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41" name="pl4341"/>
            <p:cNvSpPr/>
            <p:nvPr/>
          </p:nvSpPr>
          <p:spPr>
            <a:xfrm>
              <a:off x="7973449"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42" name="pl4342"/>
            <p:cNvSpPr/>
            <p:nvPr/>
          </p:nvSpPr>
          <p:spPr>
            <a:xfrm>
              <a:off x="7076603"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4343" name="pl4343"/>
            <p:cNvSpPr/>
            <p:nvPr/>
          </p:nvSpPr>
          <p:spPr>
            <a:xfrm>
              <a:off x="7076603" y="184459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40651" cap="flat">
              <a:solidFill>
                <a:srgbClr val="BEBEBE">
                  <a:alpha val="69803"/>
                </a:srgbClr>
              </a:solidFill>
              <a:prstDash val="solid"/>
              <a:round/>
            </a:ln>
          </p:spPr>
          <p:txBody>
            <a:bodyPr/>
            <a:lstStyle/>
            <a:p/>
          </p:txBody>
        </p:sp>
        <p:sp>
          <p:nvSpPr>
            <p:cNvPr id="4344" name="pl4344"/>
            <p:cNvSpPr/>
            <p:nvPr/>
          </p:nvSpPr>
          <p:spPr>
            <a:xfrm>
              <a:off x="7076603" y="187133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345" name="pl4345"/>
            <p:cNvSpPr/>
            <p:nvPr/>
          </p:nvSpPr>
          <p:spPr>
            <a:xfrm>
              <a:off x="7076603" y="1851281"/>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4346" name="pl4346"/>
            <p:cNvSpPr/>
            <p:nvPr/>
          </p:nvSpPr>
          <p:spPr>
            <a:xfrm>
              <a:off x="7076603" y="1851281"/>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347" name="pl4347"/>
            <p:cNvSpPr/>
            <p:nvPr/>
          </p:nvSpPr>
          <p:spPr>
            <a:xfrm>
              <a:off x="7076603" y="1804496"/>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348" name="pl4348"/>
            <p:cNvSpPr/>
            <p:nvPr/>
          </p:nvSpPr>
          <p:spPr>
            <a:xfrm>
              <a:off x="7076603" y="178444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4349" name="pl4349"/>
            <p:cNvSpPr/>
            <p:nvPr/>
          </p:nvSpPr>
          <p:spPr>
            <a:xfrm>
              <a:off x="7076603" y="187133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4350" name="pl4350"/>
            <p:cNvSpPr/>
            <p:nvPr/>
          </p:nvSpPr>
          <p:spPr>
            <a:xfrm>
              <a:off x="7076603" y="183123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4351" name="pl4351"/>
            <p:cNvSpPr/>
            <p:nvPr/>
          </p:nvSpPr>
          <p:spPr>
            <a:xfrm>
              <a:off x="7076603" y="187133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352" name="pl4352"/>
            <p:cNvSpPr/>
            <p:nvPr/>
          </p:nvSpPr>
          <p:spPr>
            <a:xfrm>
              <a:off x="7076603"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53" name="pl4353"/>
            <p:cNvSpPr/>
            <p:nvPr/>
          </p:nvSpPr>
          <p:spPr>
            <a:xfrm>
              <a:off x="7076603" y="185796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54" name="pl4354"/>
            <p:cNvSpPr/>
            <p:nvPr/>
          </p:nvSpPr>
          <p:spPr>
            <a:xfrm>
              <a:off x="7076603" y="185796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355" name="pl4355"/>
            <p:cNvSpPr/>
            <p:nvPr/>
          </p:nvSpPr>
          <p:spPr>
            <a:xfrm>
              <a:off x="7076603" y="184459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4356" name="pl4356"/>
            <p:cNvSpPr/>
            <p:nvPr/>
          </p:nvSpPr>
          <p:spPr>
            <a:xfrm>
              <a:off x="7076603" y="1837914"/>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4357" name="pl4357"/>
            <p:cNvSpPr/>
            <p:nvPr/>
          </p:nvSpPr>
          <p:spPr>
            <a:xfrm>
              <a:off x="7076603" y="185796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58" name="pl4358"/>
            <p:cNvSpPr/>
            <p:nvPr/>
          </p:nvSpPr>
          <p:spPr>
            <a:xfrm>
              <a:off x="7076603" y="184459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4359" name="pl4359"/>
            <p:cNvSpPr/>
            <p:nvPr/>
          </p:nvSpPr>
          <p:spPr>
            <a:xfrm>
              <a:off x="7076603" y="187133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60" name="pl4360"/>
            <p:cNvSpPr/>
            <p:nvPr/>
          </p:nvSpPr>
          <p:spPr>
            <a:xfrm>
              <a:off x="7076603"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61" name="pl4361"/>
            <p:cNvSpPr/>
            <p:nvPr/>
          </p:nvSpPr>
          <p:spPr>
            <a:xfrm>
              <a:off x="7076603" y="1817863"/>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362" name="pl4362"/>
            <p:cNvSpPr/>
            <p:nvPr/>
          </p:nvSpPr>
          <p:spPr>
            <a:xfrm>
              <a:off x="7076603" y="185796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63" name="pl4363"/>
            <p:cNvSpPr/>
            <p:nvPr/>
          </p:nvSpPr>
          <p:spPr>
            <a:xfrm>
              <a:off x="7076603" y="183123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64" name="pl4364"/>
            <p:cNvSpPr/>
            <p:nvPr/>
          </p:nvSpPr>
          <p:spPr>
            <a:xfrm>
              <a:off x="7076603"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65" name="pl4365"/>
            <p:cNvSpPr/>
            <p:nvPr/>
          </p:nvSpPr>
          <p:spPr>
            <a:xfrm>
              <a:off x="7076603"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66" name="pl4366"/>
            <p:cNvSpPr/>
            <p:nvPr/>
          </p:nvSpPr>
          <p:spPr>
            <a:xfrm>
              <a:off x="7076603" y="1837914"/>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367" name="pl4367"/>
            <p:cNvSpPr/>
            <p:nvPr/>
          </p:nvSpPr>
          <p:spPr>
            <a:xfrm>
              <a:off x="7076603" y="183123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368" name="pl4368"/>
            <p:cNvSpPr/>
            <p:nvPr/>
          </p:nvSpPr>
          <p:spPr>
            <a:xfrm>
              <a:off x="7076603"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69" name="pl4369"/>
            <p:cNvSpPr/>
            <p:nvPr/>
          </p:nvSpPr>
          <p:spPr>
            <a:xfrm>
              <a:off x="7076603" y="185796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4370" name="pl4370"/>
            <p:cNvSpPr/>
            <p:nvPr/>
          </p:nvSpPr>
          <p:spPr>
            <a:xfrm>
              <a:off x="7076603" y="1864648"/>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4371" name="pl4371"/>
            <p:cNvSpPr/>
            <p:nvPr/>
          </p:nvSpPr>
          <p:spPr>
            <a:xfrm>
              <a:off x="7076603" y="182454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4372" name="pl4372"/>
            <p:cNvSpPr/>
            <p:nvPr/>
          </p:nvSpPr>
          <p:spPr>
            <a:xfrm>
              <a:off x="7076603" y="1851281"/>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4373" name="pl4373"/>
            <p:cNvSpPr/>
            <p:nvPr/>
          </p:nvSpPr>
          <p:spPr>
            <a:xfrm>
              <a:off x="7076603" y="1851281"/>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374" name="pl4374"/>
            <p:cNvSpPr/>
            <p:nvPr/>
          </p:nvSpPr>
          <p:spPr>
            <a:xfrm>
              <a:off x="7076603"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75" name="pl4375"/>
            <p:cNvSpPr/>
            <p:nvPr/>
          </p:nvSpPr>
          <p:spPr>
            <a:xfrm>
              <a:off x="7076603" y="1864648"/>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4376" name="pl4376"/>
            <p:cNvSpPr/>
            <p:nvPr/>
          </p:nvSpPr>
          <p:spPr>
            <a:xfrm>
              <a:off x="7076603"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77" name="pl4377"/>
            <p:cNvSpPr/>
            <p:nvPr/>
          </p:nvSpPr>
          <p:spPr>
            <a:xfrm>
              <a:off x="7076603" y="1817863"/>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4378" name="pl4378"/>
            <p:cNvSpPr/>
            <p:nvPr/>
          </p:nvSpPr>
          <p:spPr>
            <a:xfrm>
              <a:off x="7076603" y="184459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4379" name="pl4379"/>
            <p:cNvSpPr/>
            <p:nvPr/>
          </p:nvSpPr>
          <p:spPr>
            <a:xfrm>
              <a:off x="7076603" y="184459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380" name="pl4380"/>
            <p:cNvSpPr/>
            <p:nvPr/>
          </p:nvSpPr>
          <p:spPr>
            <a:xfrm>
              <a:off x="7076603" y="185796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4381" name="pl4381"/>
            <p:cNvSpPr/>
            <p:nvPr/>
          </p:nvSpPr>
          <p:spPr>
            <a:xfrm>
              <a:off x="7076603"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82" name="pl4382"/>
            <p:cNvSpPr/>
            <p:nvPr/>
          </p:nvSpPr>
          <p:spPr>
            <a:xfrm>
              <a:off x="7076603" y="184459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4383" name="pl4383"/>
            <p:cNvSpPr/>
            <p:nvPr/>
          </p:nvSpPr>
          <p:spPr>
            <a:xfrm>
              <a:off x="7076603" y="1710926"/>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4384" name="pl4384"/>
            <p:cNvSpPr/>
            <p:nvPr/>
          </p:nvSpPr>
          <p:spPr>
            <a:xfrm>
              <a:off x="7076603" y="184459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85" name="pl4385"/>
            <p:cNvSpPr/>
            <p:nvPr/>
          </p:nvSpPr>
          <p:spPr>
            <a:xfrm>
              <a:off x="7076603"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86" name="pl4386"/>
            <p:cNvSpPr/>
            <p:nvPr/>
          </p:nvSpPr>
          <p:spPr>
            <a:xfrm>
              <a:off x="7076603" y="183123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4387" name="pl4387"/>
            <p:cNvSpPr/>
            <p:nvPr/>
          </p:nvSpPr>
          <p:spPr>
            <a:xfrm>
              <a:off x="7076603"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88" name="pl4388"/>
            <p:cNvSpPr/>
            <p:nvPr/>
          </p:nvSpPr>
          <p:spPr>
            <a:xfrm>
              <a:off x="7076603" y="1804496"/>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4389" name="pl4389"/>
            <p:cNvSpPr/>
            <p:nvPr/>
          </p:nvSpPr>
          <p:spPr>
            <a:xfrm>
              <a:off x="7076603"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90" name="pl4390"/>
            <p:cNvSpPr/>
            <p:nvPr/>
          </p:nvSpPr>
          <p:spPr>
            <a:xfrm>
              <a:off x="7076603" y="1864648"/>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4391" name="pl4391"/>
            <p:cNvSpPr/>
            <p:nvPr/>
          </p:nvSpPr>
          <p:spPr>
            <a:xfrm>
              <a:off x="7076603" y="1851281"/>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4392" name="pl4392"/>
            <p:cNvSpPr/>
            <p:nvPr/>
          </p:nvSpPr>
          <p:spPr>
            <a:xfrm>
              <a:off x="7076603" y="187133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393" name="pl4393"/>
            <p:cNvSpPr/>
            <p:nvPr/>
          </p:nvSpPr>
          <p:spPr>
            <a:xfrm>
              <a:off x="7076603" y="184459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4394" name="pl4394"/>
            <p:cNvSpPr/>
            <p:nvPr/>
          </p:nvSpPr>
          <p:spPr>
            <a:xfrm>
              <a:off x="7076603" y="1864648"/>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4395" name="pl4395"/>
            <p:cNvSpPr/>
            <p:nvPr/>
          </p:nvSpPr>
          <p:spPr>
            <a:xfrm>
              <a:off x="7076603" y="185796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4396" name="pl4396"/>
            <p:cNvSpPr/>
            <p:nvPr/>
          </p:nvSpPr>
          <p:spPr>
            <a:xfrm>
              <a:off x="7076603" y="183123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4397" name="pl4397"/>
            <p:cNvSpPr/>
            <p:nvPr/>
          </p:nvSpPr>
          <p:spPr>
            <a:xfrm>
              <a:off x="7076603" y="184459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4398" name="pl4398"/>
            <p:cNvSpPr/>
            <p:nvPr/>
          </p:nvSpPr>
          <p:spPr>
            <a:xfrm>
              <a:off x="7076603" y="1864648"/>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399" name="pl4399"/>
            <p:cNvSpPr/>
            <p:nvPr/>
          </p:nvSpPr>
          <p:spPr>
            <a:xfrm>
              <a:off x="7076603" y="1864648"/>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4400" name="pl4400"/>
            <p:cNvSpPr/>
            <p:nvPr/>
          </p:nvSpPr>
          <p:spPr>
            <a:xfrm>
              <a:off x="7076603" y="1851281"/>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4401" name="pl4401"/>
            <p:cNvSpPr/>
            <p:nvPr/>
          </p:nvSpPr>
          <p:spPr>
            <a:xfrm>
              <a:off x="7076603" y="1864648"/>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402" name="pl4402"/>
            <p:cNvSpPr/>
            <p:nvPr/>
          </p:nvSpPr>
          <p:spPr>
            <a:xfrm>
              <a:off x="7076603" y="184459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403" name="pl4403"/>
            <p:cNvSpPr/>
            <p:nvPr/>
          </p:nvSpPr>
          <p:spPr>
            <a:xfrm>
              <a:off x="7076603" y="1851281"/>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404" name="pl4404"/>
            <p:cNvSpPr/>
            <p:nvPr/>
          </p:nvSpPr>
          <p:spPr>
            <a:xfrm>
              <a:off x="7076603" y="183123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4405" name="pl4405"/>
            <p:cNvSpPr/>
            <p:nvPr/>
          </p:nvSpPr>
          <p:spPr>
            <a:xfrm>
              <a:off x="7076603"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4406" name="pl4406"/>
            <p:cNvSpPr/>
            <p:nvPr/>
          </p:nvSpPr>
          <p:spPr>
            <a:xfrm>
              <a:off x="7076603" y="184459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40651" cap="flat">
              <a:solidFill>
                <a:srgbClr val="000000">
                  <a:alpha val="100000"/>
                </a:srgbClr>
              </a:solidFill>
              <a:prstDash val="solid"/>
              <a:round/>
            </a:ln>
          </p:spPr>
          <p:txBody>
            <a:bodyPr/>
            <a:lstStyle/>
            <a:p/>
          </p:txBody>
        </p:sp>
        <p:sp>
          <p:nvSpPr>
            <p:cNvPr id="4407" name="pl4407"/>
            <p:cNvSpPr/>
            <p:nvPr/>
          </p:nvSpPr>
          <p:spPr>
            <a:xfrm>
              <a:off x="7076603" y="184459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8DAB00">
                  <a:alpha val="100000"/>
                </a:srgbClr>
              </a:solidFill>
              <a:prstDash val="solid"/>
              <a:round/>
            </a:ln>
          </p:spPr>
          <p:txBody>
            <a:bodyPr/>
            <a:lstStyle/>
            <a:p/>
          </p:txBody>
        </p:sp>
        <p:sp>
          <p:nvSpPr>
            <p:cNvPr id="4408" name="pl4408"/>
            <p:cNvSpPr/>
            <p:nvPr/>
          </p:nvSpPr>
          <p:spPr>
            <a:xfrm>
              <a:off x="7031761" y="187801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409" name="tx4409"/>
            <p:cNvSpPr/>
            <p:nvPr/>
          </p:nvSpPr>
          <p:spPr>
            <a:xfrm>
              <a:off x="7046458" y="17013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410" name="tx4410"/>
            <p:cNvSpPr/>
            <p:nvPr/>
          </p:nvSpPr>
          <p:spPr>
            <a:xfrm>
              <a:off x="7225827" y="17013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411" name="tx4411"/>
            <p:cNvSpPr/>
            <p:nvPr/>
          </p:nvSpPr>
          <p:spPr>
            <a:xfrm>
              <a:off x="7405196" y="17013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412" name="tx4412"/>
            <p:cNvSpPr/>
            <p:nvPr/>
          </p:nvSpPr>
          <p:spPr>
            <a:xfrm>
              <a:off x="7584566" y="168137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413" name="tx4413"/>
            <p:cNvSpPr/>
            <p:nvPr/>
          </p:nvSpPr>
          <p:spPr>
            <a:xfrm>
              <a:off x="7763935" y="168137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414" name="tx4414"/>
            <p:cNvSpPr/>
            <p:nvPr/>
          </p:nvSpPr>
          <p:spPr>
            <a:xfrm>
              <a:off x="7943304" y="17013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415" name="rc4415"/>
            <p:cNvSpPr/>
            <p:nvPr/>
          </p:nvSpPr>
          <p:spPr>
            <a:xfrm>
              <a:off x="7031761" y="2179176"/>
              <a:ext cx="986530" cy="367596"/>
            </a:xfrm>
            <a:prstGeom prst="rect">
              <a:avLst/>
            </a:prstGeom>
            <a:solidFill>
              <a:srgbClr val="EBEBEB">
                <a:alpha val="100000"/>
              </a:srgbClr>
            </a:solidFill>
          </p:spPr>
          <p:txBody>
            <a:bodyPr/>
            <a:lstStyle/>
            <a:p/>
          </p:txBody>
        </p:sp>
        <p:sp>
          <p:nvSpPr>
            <p:cNvPr id="4416" name="pl4416"/>
            <p:cNvSpPr/>
            <p:nvPr/>
          </p:nvSpPr>
          <p:spPr>
            <a:xfrm>
              <a:off x="7031761" y="24465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417" name="pl4417"/>
            <p:cNvSpPr/>
            <p:nvPr/>
          </p:nvSpPr>
          <p:spPr>
            <a:xfrm>
              <a:off x="7031761" y="227943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418" name="pl4418"/>
            <p:cNvSpPr/>
            <p:nvPr/>
          </p:nvSpPr>
          <p:spPr>
            <a:xfrm>
              <a:off x="716628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19" name="pl4419"/>
            <p:cNvSpPr/>
            <p:nvPr/>
          </p:nvSpPr>
          <p:spPr>
            <a:xfrm>
              <a:off x="734565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20" name="pl4420"/>
            <p:cNvSpPr/>
            <p:nvPr/>
          </p:nvSpPr>
          <p:spPr>
            <a:xfrm>
              <a:off x="752502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21" name="pl4421"/>
            <p:cNvSpPr/>
            <p:nvPr/>
          </p:nvSpPr>
          <p:spPr>
            <a:xfrm>
              <a:off x="7704395"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22" name="pl4422"/>
            <p:cNvSpPr/>
            <p:nvPr/>
          </p:nvSpPr>
          <p:spPr>
            <a:xfrm>
              <a:off x="7883764"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23" name="pl4423"/>
            <p:cNvSpPr/>
            <p:nvPr/>
          </p:nvSpPr>
          <p:spPr>
            <a:xfrm>
              <a:off x="7031761" y="253006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424" name="pl4424"/>
            <p:cNvSpPr/>
            <p:nvPr/>
          </p:nvSpPr>
          <p:spPr>
            <a:xfrm>
              <a:off x="7031761" y="23629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425" name="pl4425"/>
            <p:cNvSpPr/>
            <p:nvPr/>
          </p:nvSpPr>
          <p:spPr>
            <a:xfrm>
              <a:off x="7031761" y="219588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426" name="pl4426"/>
            <p:cNvSpPr/>
            <p:nvPr/>
          </p:nvSpPr>
          <p:spPr>
            <a:xfrm>
              <a:off x="707660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27" name="pl4427"/>
            <p:cNvSpPr/>
            <p:nvPr/>
          </p:nvSpPr>
          <p:spPr>
            <a:xfrm>
              <a:off x="725597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28" name="pl4428"/>
            <p:cNvSpPr/>
            <p:nvPr/>
          </p:nvSpPr>
          <p:spPr>
            <a:xfrm>
              <a:off x="743534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29" name="pl4429"/>
            <p:cNvSpPr/>
            <p:nvPr/>
          </p:nvSpPr>
          <p:spPr>
            <a:xfrm>
              <a:off x="7614710"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30" name="pl4430"/>
            <p:cNvSpPr/>
            <p:nvPr/>
          </p:nvSpPr>
          <p:spPr>
            <a:xfrm>
              <a:off x="7794080"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31" name="pl4431"/>
            <p:cNvSpPr/>
            <p:nvPr/>
          </p:nvSpPr>
          <p:spPr>
            <a:xfrm>
              <a:off x="7973449"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32" name="pl4432"/>
            <p:cNvSpPr/>
            <p:nvPr/>
          </p:nvSpPr>
          <p:spPr>
            <a:xfrm>
              <a:off x="7076603"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4433" name="pl4433"/>
            <p:cNvSpPr/>
            <p:nvPr/>
          </p:nvSpPr>
          <p:spPr>
            <a:xfrm>
              <a:off x="7076603" y="2489962"/>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40651" cap="flat">
              <a:solidFill>
                <a:srgbClr val="BEBEBE">
                  <a:alpha val="69803"/>
                </a:srgbClr>
              </a:solidFill>
              <a:prstDash val="solid"/>
              <a:round/>
            </a:ln>
          </p:spPr>
          <p:txBody>
            <a:bodyPr/>
            <a:lstStyle/>
            <a:p/>
          </p:txBody>
        </p:sp>
        <p:sp>
          <p:nvSpPr>
            <p:cNvPr id="4434" name="pl4434"/>
            <p:cNvSpPr/>
            <p:nvPr/>
          </p:nvSpPr>
          <p:spPr>
            <a:xfrm>
              <a:off x="7076603" y="252338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435" name="pl4435"/>
            <p:cNvSpPr/>
            <p:nvPr/>
          </p:nvSpPr>
          <p:spPr>
            <a:xfrm>
              <a:off x="7076603" y="2503329"/>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4436" name="pl4436"/>
            <p:cNvSpPr/>
            <p:nvPr/>
          </p:nvSpPr>
          <p:spPr>
            <a:xfrm>
              <a:off x="7076603" y="2503329"/>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437" name="pl4437"/>
            <p:cNvSpPr/>
            <p:nvPr/>
          </p:nvSpPr>
          <p:spPr>
            <a:xfrm>
              <a:off x="7076603" y="2456544"/>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438" name="pl4438"/>
            <p:cNvSpPr/>
            <p:nvPr/>
          </p:nvSpPr>
          <p:spPr>
            <a:xfrm>
              <a:off x="7076603" y="2436494"/>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4439" name="pl4439"/>
            <p:cNvSpPr/>
            <p:nvPr/>
          </p:nvSpPr>
          <p:spPr>
            <a:xfrm>
              <a:off x="7076603" y="2523380"/>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4440" name="pl4440"/>
            <p:cNvSpPr/>
            <p:nvPr/>
          </p:nvSpPr>
          <p:spPr>
            <a:xfrm>
              <a:off x="7076603" y="2483279"/>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4441" name="pl4441"/>
            <p:cNvSpPr/>
            <p:nvPr/>
          </p:nvSpPr>
          <p:spPr>
            <a:xfrm>
              <a:off x="7076603" y="2523380"/>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442" name="pl4442"/>
            <p:cNvSpPr/>
            <p:nvPr/>
          </p:nvSpPr>
          <p:spPr>
            <a:xfrm>
              <a:off x="7076603"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43" name="pl4443"/>
            <p:cNvSpPr/>
            <p:nvPr/>
          </p:nvSpPr>
          <p:spPr>
            <a:xfrm>
              <a:off x="7076603" y="2510013"/>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44" name="pl4444"/>
            <p:cNvSpPr/>
            <p:nvPr/>
          </p:nvSpPr>
          <p:spPr>
            <a:xfrm>
              <a:off x="7076603" y="2510013"/>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445" name="pl4445"/>
            <p:cNvSpPr/>
            <p:nvPr/>
          </p:nvSpPr>
          <p:spPr>
            <a:xfrm>
              <a:off x="7076603" y="2496646"/>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4446" name="pl4446"/>
            <p:cNvSpPr/>
            <p:nvPr/>
          </p:nvSpPr>
          <p:spPr>
            <a:xfrm>
              <a:off x="7076603" y="2489962"/>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4447" name="pl4447"/>
            <p:cNvSpPr/>
            <p:nvPr/>
          </p:nvSpPr>
          <p:spPr>
            <a:xfrm>
              <a:off x="7076603" y="2510013"/>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48" name="pl4448"/>
            <p:cNvSpPr/>
            <p:nvPr/>
          </p:nvSpPr>
          <p:spPr>
            <a:xfrm>
              <a:off x="7076603" y="2496646"/>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4449" name="pl4449"/>
            <p:cNvSpPr/>
            <p:nvPr/>
          </p:nvSpPr>
          <p:spPr>
            <a:xfrm>
              <a:off x="7076603" y="2523380"/>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50" name="pl4450"/>
            <p:cNvSpPr/>
            <p:nvPr/>
          </p:nvSpPr>
          <p:spPr>
            <a:xfrm>
              <a:off x="7076603"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51" name="pl4451"/>
            <p:cNvSpPr/>
            <p:nvPr/>
          </p:nvSpPr>
          <p:spPr>
            <a:xfrm>
              <a:off x="7076603" y="246991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452" name="pl4452"/>
            <p:cNvSpPr/>
            <p:nvPr/>
          </p:nvSpPr>
          <p:spPr>
            <a:xfrm>
              <a:off x="7076603" y="25100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53" name="pl4453"/>
            <p:cNvSpPr/>
            <p:nvPr/>
          </p:nvSpPr>
          <p:spPr>
            <a:xfrm>
              <a:off x="7076603" y="2483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54" name="pl4454"/>
            <p:cNvSpPr/>
            <p:nvPr/>
          </p:nvSpPr>
          <p:spPr>
            <a:xfrm>
              <a:off x="7076603"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55" name="pl4455"/>
            <p:cNvSpPr/>
            <p:nvPr/>
          </p:nvSpPr>
          <p:spPr>
            <a:xfrm>
              <a:off x="7076603"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56" name="pl4456"/>
            <p:cNvSpPr/>
            <p:nvPr/>
          </p:nvSpPr>
          <p:spPr>
            <a:xfrm>
              <a:off x="7076603" y="2489962"/>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457" name="pl4457"/>
            <p:cNvSpPr/>
            <p:nvPr/>
          </p:nvSpPr>
          <p:spPr>
            <a:xfrm>
              <a:off x="7076603" y="248327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458" name="pl4458"/>
            <p:cNvSpPr/>
            <p:nvPr/>
          </p:nvSpPr>
          <p:spPr>
            <a:xfrm>
              <a:off x="7076603"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59" name="pl4459"/>
            <p:cNvSpPr/>
            <p:nvPr/>
          </p:nvSpPr>
          <p:spPr>
            <a:xfrm>
              <a:off x="7076603" y="2510013"/>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4460" name="pl4460"/>
            <p:cNvSpPr/>
            <p:nvPr/>
          </p:nvSpPr>
          <p:spPr>
            <a:xfrm>
              <a:off x="7076603" y="2516697"/>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4461" name="pl4461"/>
            <p:cNvSpPr/>
            <p:nvPr/>
          </p:nvSpPr>
          <p:spPr>
            <a:xfrm>
              <a:off x="7076603" y="2476595"/>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4462" name="pl4462"/>
            <p:cNvSpPr/>
            <p:nvPr/>
          </p:nvSpPr>
          <p:spPr>
            <a:xfrm>
              <a:off x="7076603" y="2503329"/>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4463" name="pl4463"/>
            <p:cNvSpPr/>
            <p:nvPr/>
          </p:nvSpPr>
          <p:spPr>
            <a:xfrm>
              <a:off x="7076603" y="2503329"/>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464" name="pl4464"/>
            <p:cNvSpPr/>
            <p:nvPr/>
          </p:nvSpPr>
          <p:spPr>
            <a:xfrm>
              <a:off x="7076603"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65" name="pl4465"/>
            <p:cNvSpPr/>
            <p:nvPr/>
          </p:nvSpPr>
          <p:spPr>
            <a:xfrm>
              <a:off x="7076603" y="2516697"/>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4466" name="pl4466"/>
            <p:cNvSpPr/>
            <p:nvPr/>
          </p:nvSpPr>
          <p:spPr>
            <a:xfrm>
              <a:off x="7076603"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67" name="pl4467"/>
            <p:cNvSpPr/>
            <p:nvPr/>
          </p:nvSpPr>
          <p:spPr>
            <a:xfrm>
              <a:off x="7076603" y="2469912"/>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4468" name="pl4468"/>
            <p:cNvSpPr/>
            <p:nvPr/>
          </p:nvSpPr>
          <p:spPr>
            <a:xfrm>
              <a:off x="7076603" y="2496646"/>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4469" name="pl4469"/>
            <p:cNvSpPr/>
            <p:nvPr/>
          </p:nvSpPr>
          <p:spPr>
            <a:xfrm>
              <a:off x="7076603" y="2496646"/>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470" name="pl4470"/>
            <p:cNvSpPr/>
            <p:nvPr/>
          </p:nvSpPr>
          <p:spPr>
            <a:xfrm>
              <a:off x="7076603" y="2510013"/>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4471" name="pl4471"/>
            <p:cNvSpPr/>
            <p:nvPr/>
          </p:nvSpPr>
          <p:spPr>
            <a:xfrm>
              <a:off x="7076603"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72" name="pl4472"/>
            <p:cNvSpPr/>
            <p:nvPr/>
          </p:nvSpPr>
          <p:spPr>
            <a:xfrm>
              <a:off x="7076603" y="2496646"/>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4473" name="pl4473"/>
            <p:cNvSpPr/>
            <p:nvPr/>
          </p:nvSpPr>
          <p:spPr>
            <a:xfrm>
              <a:off x="7076603" y="2362974"/>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4474" name="pl4474"/>
            <p:cNvSpPr/>
            <p:nvPr/>
          </p:nvSpPr>
          <p:spPr>
            <a:xfrm>
              <a:off x="7076603" y="2496646"/>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75" name="pl4475"/>
            <p:cNvSpPr/>
            <p:nvPr/>
          </p:nvSpPr>
          <p:spPr>
            <a:xfrm>
              <a:off x="7076603"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76" name="pl4476"/>
            <p:cNvSpPr/>
            <p:nvPr/>
          </p:nvSpPr>
          <p:spPr>
            <a:xfrm>
              <a:off x="7076603" y="2483279"/>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4477" name="pl4477"/>
            <p:cNvSpPr/>
            <p:nvPr/>
          </p:nvSpPr>
          <p:spPr>
            <a:xfrm>
              <a:off x="7076603"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78" name="pl4478"/>
            <p:cNvSpPr/>
            <p:nvPr/>
          </p:nvSpPr>
          <p:spPr>
            <a:xfrm>
              <a:off x="7076603" y="2456544"/>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4479" name="pl4479"/>
            <p:cNvSpPr/>
            <p:nvPr/>
          </p:nvSpPr>
          <p:spPr>
            <a:xfrm>
              <a:off x="7076603"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80" name="pl4480"/>
            <p:cNvSpPr/>
            <p:nvPr/>
          </p:nvSpPr>
          <p:spPr>
            <a:xfrm>
              <a:off x="7076603" y="2516697"/>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4481" name="pl4481"/>
            <p:cNvSpPr/>
            <p:nvPr/>
          </p:nvSpPr>
          <p:spPr>
            <a:xfrm>
              <a:off x="7076603" y="2503329"/>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4482" name="pl4482"/>
            <p:cNvSpPr/>
            <p:nvPr/>
          </p:nvSpPr>
          <p:spPr>
            <a:xfrm>
              <a:off x="7076603" y="2523380"/>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483" name="pl4483"/>
            <p:cNvSpPr/>
            <p:nvPr/>
          </p:nvSpPr>
          <p:spPr>
            <a:xfrm>
              <a:off x="7076603" y="2496646"/>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4484" name="pl4484"/>
            <p:cNvSpPr/>
            <p:nvPr/>
          </p:nvSpPr>
          <p:spPr>
            <a:xfrm>
              <a:off x="7076603" y="2516697"/>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4485" name="pl4485"/>
            <p:cNvSpPr/>
            <p:nvPr/>
          </p:nvSpPr>
          <p:spPr>
            <a:xfrm>
              <a:off x="7076603" y="2510013"/>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4486" name="pl4486"/>
            <p:cNvSpPr/>
            <p:nvPr/>
          </p:nvSpPr>
          <p:spPr>
            <a:xfrm>
              <a:off x="7076603" y="2483279"/>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4487" name="pl4487"/>
            <p:cNvSpPr/>
            <p:nvPr/>
          </p:nvSpPr>
          <p:spPr>
            <a:xfrm>
              <a:off x="7076603" y="2496646"/>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4488" name="pl4488"/>
            <p:cNvSpPr/>
            <p:nvPr/>
          </p:nvSpPr>
          <p:spPr>
            <a:xfrm>
              <a:off x="7076603" y="2516697"/>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489" name="pl4489"/>
            <p:cNvSpPr/>
            <p:nvPr/>
          </p:nvSpPr>
          <p:spPr>
            <a:xfrm>
              <a:off x="7076603" y="251669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4490" name="pl4490"/>
            <p:cNvSpPr/>
            <p:nvPr/>
          </p:nvSpPr>
          <p:spPr>
            <a:xfrm>
              <a:off x="7076603" y="2503329"/>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4491" name="pl4491"/>
            <p:cNvSpPr/>
            <p:nvPr/>
          </p:nvSpPr>
          <p:spPr>
            <a:xfrm>
              <a:off x="7076603" y="251669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492" name="pl4492"/>
            <p:cNvSpPr/>
            <p:nvPr/>
          </p:nvSpPr>
          <p:spPr>
            <a:xfrm>
              <a:off x="7076603" y="249664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493" name="pl4493"/>
            <p:cNvSpPr/>
            <p:nvPr/>
          </p:nvSpPr>
          <p:spPr>
            <a:xfrm>
              <a:off x="7076603" y="2503329"/>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494" name="pl4494"/>
            <p:cNvSpPr/>
            <p:nvPr/>
          </p:nvSpPr>
          <p:spPr>
            <a:xfrm>
              <a:off x="7076603" y="248327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4495" name="pl4495"/>
            <p:cNvSpPr/>
            <p:nvPr/>
          </p:nvSpPr>
          <p:spPr>
            <a:xfrm>
              <a:off x="7076603"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4496" name="pl4496"/>
            <p:cNvSpPr/>
            <p:nvPr/>
          </p:nvSpPr>
          <p:spPr>
            <a:xfrm>
              <a:off x="7076603" y="2489962"/>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40651" cap="flat">
              <a:solidFill>
                <a:srgbClr val="000000">
                  <a:alpha val="100000"/>
                </a:srgbClr>
              </a:solidFill>
              <a:prstDash val="solid"/>
              <a:round/>
            </a:ln>
          </p:spPr>
          <p:txBody>
            <a:bodyPr/>
            <a:lstStyle/>
            <a:p/>
          </p:txBody>
        </p:sp>
        <p:sp>
          <p:nvSpPr>
            <p:cNvPr id="4497" name="pl4497"/>
            <p:cNvSpPr/>
            <p:nvPr/>
          </p:nvSpPr>
          <p:spPr>
            <a:xfrm>
              <a:off x="7076603" y="2489962"/>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00BC59">
                  <a:alpha val="100000"/>
                </a:srgbClr>
              </a:solidFill>
              <a:prstDash val="solid"/>
              <a:round/>
            </a:ln>
          </p:spPr>
          <p:txBody>
            <a:bodyPr/>
            <a:lstStyle/>
            <a:p/>
          </p:txBody>
        </p:sp>
        <p:sp>
          <p:nvSpPr>
            <p:cNvPr id="4498" name="pl4498"/>
            <p:cNvSpPr/>
            <p:nvPr/>
          </p:nvSpPr>
          <p:spPr>
            <a:xfrm>
              <a:off x="7031761" y="253006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499" name="tx4499"/>
            <p:cNvSpPr/>
            <p:nvPr/>
          </p:nvSpPr>
          <p:spPr>
            <a:xfrm>
              <a:off x="7046458" y="232536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4500" name="tx4500"/>
            <p:cNvSpPr/>
            <p:nvPr/>
          </p:nvSpPr>
          <p:spPr>
            <a:xfrm>
              <a:off x="7225827" y="234536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501" name="tx4501"/>
            <p:cNvSpPr/>
            <p:nvPr/>
          </p:nvSpPr>
          <p:spPr>
            <a:xfrm>
              <a:off x="7405196" y="234536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502" name="tx4502"/>
            <p:cNvSpPr/>
            <p:nvPr/>
          </p:nvSpPr>
          <p:spPr>
            <a:xfrm>
              <a:off x="7584566" y="233342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503" name="tx4503"/>
            <p:cNvSpPr/>
            <p:nvPr/>
          </p:nvSpPr>
          <p:spPr>
            <a:xfrm>
              <a:off x="7763935" y="234536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504" name="tx4504"/>
            <p:cNvSpPr/>
            <p:nvPr/>
          </p:nvSpPr>
          <p:spPr>
            <a:xfrm>
              <a:off x="7943304" y="2345362"/>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505" name="rc4505"/>
            <p:cNvSpPr/>
            <p:nvPr/>
          </p:nvSpPr>
          <p:spPr>
            <a:xfrm>
              <a:off x="7031761" y="2831224"/>
              <a:ext cx="986530" cy="367596"/>
            </a:xfrm>
            <a:prstGeom prst="rect">
              <a:avLst/>
            </a:prstGeom>
            <a:solidFill>
              <a:srgbClr val="EBEBEB">
                <a:alpha val="100000"/>
              </a:srgbClr>
            </a:solidFill>
          </p:spPr>
          <p:txBody>
            <a:bodyPr/>
            <a:lstStyle/>
            <a:p/>
          </p:txBody>
        </p:sp>
        <p:sp>
          <p:nvSpPr>
            <p:cNvPr id="4506" name="pl4506"/>
            <p:cNvSpPr/>
            <p:nvPr/>
          </p:nvSpPr>
          <p:spPr>
            <a:xfrm>
              <a:off x="7031761" y="309856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07" name="pl4507"/>
            <p:cNvSpPr/>
            <p:nvPr/>
          </p:nvSpPr>
          <p:spPr>
            <a:xfrm>
              <a:off x="7031761" y="29314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08" name="pl4508"/>
            <p:cNvSpPr/>
            <p:nvPr/>
          </p:nvSpPr>
          <p:spPr>
            <a:xfrm>
              <a:off x="716628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09" name="pl4509"/>
            <p:cNvSpPr/>
            <p:nvPr/>
          </p:nvSpPr>
          <p:spPr>
            <a:xfrm>
              <a:off x="734565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10" name="pl4510"/>
            <p:cNvSpPr/>
            <p:nvPr/>
          </p:nvSpPr>
          <p:spPr>
            <a:xfrm>
              <a:off x="752502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11" name="pl4511"/>
            <p:cNvSpPr/>
            <p:nvPr/>
          </p:nvSpPr>
          <p:spPr>
            <a:xfrm>
              <a:off x="7704395"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12" name="pl4512"/>
            <p:cNvSpPr/>
            <p:nvPr/>
          </p:nvSpPr>
          <p:spPr>
            <a:xfrm>
              <a:off x="7883764"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13" name="pl4513"/>
            <p:cNvSpPr/>
            <p:nvPr/>
          </p:nvSpPr>
          <p:spPr>
            <a:xfrm>
              <a:off x="7031761" y="31821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514" name="pl4514"/>
            <p:cNvSpPr/>
            <p:nvPr/>
          </p:nvSpPr>
          <p:spPr>
            <a:xfrm>
              <a:off x="7031761" y="301502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515" name="pl4515"/>
            <p:cNvSpPr/>
            <p:nvPr/>
          </p:nvSpPr>
          <p:spPr>
            <a:xfrm>
              <a:off x="7031761" y="284793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516" name="pl4516"/>
            <p:cNvSpPr/>
            <p:nvPr/>
          </p:nvSpPr>
          <p:spPr>
            <a:xfrm>
              <a:off x="707660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17" name="pl4517"/>
            <p:cNvSpPr/>
            <p:nvPr/>
          </p:nvSpPr>
          <p:spPr>
            <a:xfrm>
              <a:off x="725597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18" name="pl4518"/>
            <p:cNvSpPr/>
            <p:nvPr/>
          </p:nvSpPr>
          <p:spPr>
            <a:xfrm>
              <a:off x="743534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19" name="pl4519"/>
            <p:cNvSpPr/>
            <p:nvPr/>
          </p:nvSpPr>
          <p:spPr>
            <a:xfrm>
              <a:off x="7614710"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20" name="pl4520"/>
            <p:cNvSpPr/>
            <p:nvPr/>
          </p:nvSpPr>
          <p:spPr>
            <a:xfrm>
              <a:off x="7794080"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21" name="pl4521"/>
            <p:cNvSpPr/>
            <p:nvPr/>
          </p:nvSpPr>
          <p:spPr>
            <a:xfrm>
              <a:off x="7973449"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22" name="pl4522"/>
            <p:cNvSpPr/>
            <p:nvPr/>
          </p:nvSpPr>
          <p:spPr>
            <a:xfrm>
              <a:off x="7076603"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4523" name="pl4523"/>
            <p:cNvSpPr/>
            <p:nvPr/>
          </p:nvSpPr>
          <p:spPr>
            <a:xfrm>
              <a:off x="7076603" y="3182112"/>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4524" name="pl4524"/>
            <p:cNvSpPr/>
            <p:nvPr/>
          </p:nvSpPr>
          <p:spPr>
            <a:xfrm>
              <a:off x="7076603" y="317542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525" name="pl4525"/>
            <p:cNvSpPr/>
            <p:nvPr/>
          </p:nvSpPr>
          <p:spPr>
            <a:xfrm>
              <a:off x="7076603" y="3155377"/>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4526" name="pl4526"/>
            <p:cNvSpPr/>
            <p:nvPr/>
          </p:nvSpPr>
          <p:spPr>
            <a:xfrm>
              <a:off x="7076603" y="3155377"/>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527" name="pl4527"/>
            <p:cNvSpPr/>
            <p:nvPr/>
          </p:nvSpPr>
          <p:spPr>
            <a:xfrm>
              <a:off x="7076603" y="3108592"/>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528" name="pl4528"/>
            <p:cNvSpPr/>
            <p:nvPr/>
          </p:nvSpPr>
          <p:spPr>
            <a:xfrm>
              <a:off x="7076603" y="3088542"/>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4529" name="pl4529"/>
            <p:cNvSpPr/>
            <p:nvPr/>
          </p:nvSpPr>
          <p:spPr>
            <a:xfrm>
              <a:off x="7076603" y="3175428"/>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4530" name="pl4530"/>
            <p:cNvSpPr/>
            <p:nvPr/>
          </p:nvSpPr>
          <p:spPr>
            <a:xfrm>
              <a:off x="7076603" y="3135327"/>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4531" name="pl4531"/>
            <p:cNvSpPr/>
            <p:nvPr/>
          </p:nvSpPr>
          <p:spPr>
            <a:xfrm>
              <a:off x="7076603" y="3175428"/>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532" name="pl4532"/>
            <p:cNvSpPr/>
            <p:nvPr/>
          </p:nvSpPr>
          <p:spPr>
            <a:xfrm>
              <a:off x="7076603"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33" name="pl4533"/>
            <p:cNvSpPr/>
            <p:nvPr/>
          </p:nvSpPr>
          <p:spPr>
            <a:xfrm>
              <a:off x="7076603" y="3162061"/>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34" name="pl4534"/>
            <p:cNvSpPr/>
            <p:nvPr/>
          </p:nvSpPr>
          <p:spPr>
            <a:xfrm>
              <a:off x="7076603" y="3162061"/>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535" name="pl4535"/>
            <p:cNvSpPr/>
            <p:nvPr/>
          </p:nvSpPr>
          <p:spPr>
            <a:xfrm>
              <a:off x="7076603" y="3148694"/>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4536" name="pl4536"/>
            <p:cNvSpPr/>
            <p:nvPr/>
          </p:nvSpPr>
          <p:spPr>
            <a:xfrm>
              <a:off x="7076603" y="3142010"/>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4537" name="pl4537"/>
            <p:cNvSpPr/>
            <p:nvPr/>
          </p:nvSpPr>
          <p:spPr>
            <a:xfrm>
              <a:off x="7076603" y="3162061"/>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38" name="pl4538"/>
            <p:cNvSpPr/>
            <p:nvPr/>
          </p:nvSpPr>
          <p:spPr>
            <a:xfrm>
              <a:off x="7076603" y="3148694"/>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4539" name="pl4539"/>
            <p:cNvSpPr/>
            <p:nvPr/>
          </p:nvSpPr>
          <p:spPr>
            <a:xfrm>
              <a:off x="7076603" y="3175428"/>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40" name="pl4540"/>
            <p:cNvSpPr/>
            <p:nvPr/>
          </p:nvSpPr>
          <p:spPr>
            <a:xfrm>
              <a:off x="7076603"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41" name="pl4541"/>
            <p:cNvSpPr/>
            <p:nvPr/>
          </p:nvSpPr>
          <p:spPr>
            <a:xfrm>
              <a:off x="7076603" y="3121960"/>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542" name="pl4542"/>
            <p:cNvSpPr/>
            <p:nvPr/>
          </p:nvSpPr>
          <p:spPr>
            <a:xfrm>
              <a:off x="7076603" y="31620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43" name="pl4543"/>
            <p:cNvSpPr/>
            <p:nvPr/>
          </p:nvSpPr>
          <p:spPr>
            <a:xfrm>
              <a:off x="7076603" y="313532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44" name="pl4544"/>
            <p:cNvSpPr/>
            <p:nvPr/>
          </p:nvSpPr>
          <p:spPr>
            <a:xfrm>
              <a:off x="7076603"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45" name="pl4545"/>
            <p:cNvSpPr/>
            <p:nvPr/>
          </p:nvSpPr>
          <p:spPr>
            <a:xfrm>
              <a:off x="7076603"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46" name="pl4546"/>
            <p:cNvSpPr/>
            <p:nvPr/>
          </p:nvSpPr>
          <p:spPr>
            <a:xfrm>
              <a:off x="7076603" y="3142010"/>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547" name="pl4547"/>
            <p:cNvSpPr/>
            <p:nvPr/>
          </p:nvSpPr>
          <p:spPr>
            <a:xfrm>
              <a:off x="7076603" y="3135327"/>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548" name="pl4548"/>
            <p:cNvSpPr/>
            <p:nvPr/>
          </p:nvSpPr>
          <p:spPr>
            <a:xfrm>
              <a:off x="7076603"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49" name="pl4549"/>
            <p:cNvSpPr/>
            <p:nvPr/>
          </p:nvSpPr>
          <p:spPr>
            <a:xfrm>
              <a:off x="7076603" y="3162061"/>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4550" name="pl4550"/>
            <p:cNvSpPr/>
            <p:nvPr/>
          </p:nvSpPr>
          <p:spPr>
            <a:xfrm>
              <a:off x="7076603" y="3168745"/>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4551" name="pl4551"/>
            <p:cNvSpPr/>
            <p:nvPr/>
          </p:nvSpPr>
          <p:spPr>
            <a:xfrm>
              <a:off x="7076603" y="3128643"/>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4552" name="pl4552"/>
            <p:cNvSpPr/>
            <p:nvPr/>
          </p:nvSpPr>
          <p:spPr>
            <a:xfrm>
              <a:off x="7076603" y="3155377"/>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4553" name="pl4553"/>
            <p:cNvSpPr/>
            <p:nvPr/>
          </p:nvSpPr>
          <p:spPr>
            <a:xfrm>
              <a:off x="7076603" y="3155377"/>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554" name="pl4554"/>
            <p:cNvSpPr/>
            <p:nvPr/>
          </p:nvSpPr>
          <p:spPr>
            <a:xfrm>
              <a:off x="7076603"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55" name="pl4555"/>
            <p:cNvSpPr/>
            <p:nvPr/>
          </p:nvSpPr>
          <p:spPr>
            <a:xfrm>
              <a:off x="7076603" y="3168745"/>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4556" name="pl4556"/>
            <p:cNvSpPr/>
            <p:nvPr/>
          </p:nvSpPr>
          <p:spPr>
            <a:xfrm>
              <a:off x="7076603"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57" name="pl4557"/>
            <p:cNvSpPr/>
            <p:nvPr/>
          </p:nvSpPr>
          <p:spPr>
            <a:xfrm>
              <a:off x="7076603" y="3121960"/>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4558" name="pl4558"/>
            <p:cNvSpPr/>
            <p:nvPr/>
          </p:nvSpPr>
          <p:spPr>
            <a:xfrm>
              <a:off x="7076603" y="3148694"/>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4559" name="pl4559"/>
            <p:cNvSpPr/>
            <p:nvPr/>
          </p:nvSpPr>
          <p:spPr>
            <a:xfrm>
              <a:off x="7076603" y="3148694"/>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560" name="pl4560"/>
            <p:cNvSpPr/>
            <p:nvPr/>
          </p:nvSpPr>
          <p:spPr>
            <a:xfrm>
              <a:off x="7076603" y="3162061"/>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4561" name="pl4561"/>
            <p:cNvSpPr/>
            <p:nvPr/>
          </p:nvSpPr>
          <p:spPr>
            <a:xfrm>
              <a:off x="7076603"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62" name="pl4562"/>
            <p:cNvSpPr/>
            <p:nvPr/>
          </p:nvSpPr>
          <p:spPr>
            <a:xfrm>
              <a:off x="7076603" y="3148694"/>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4563" name="pl4563"/>
            <p:cNvSpPr/>
            <p:nvPr/>
          </p:nvSpPr>
          <p:spPr>
            <a:xfrm>
              <a:off x="7076603" y="3015022"/>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4564" name="pl4564"/>
            <p:cNvSpPr/>
            <p:nvPr/>
          </p:nvSpPr>
          <p:spPr>
            <a:xfrm>
              <a:off x="7076603" y="3148694"/>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65" name="pl4565"/>
            <p:cNvSpPr/>
            <p:nvPr/>
          </p:nvSpPr>
          <p:spPr>
            <a:xfrm>
              <a:off x="7076603"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66" name="pl4566"/>
            <p:cNvSpPr/>
            <p:nvPr/>
          </p:nvSpPr>
          <p:spPr>
            <a:xfrm>
              <a:off x="7076603" y="3135327"/>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4567" name="pl4567"/>
            <p:cNvSpPr/>
            <p:nvPr/>
          </p:nvSpPr>
          <p:spPr>
            <a:xfrm>
              <a:off x="7076603"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68" name="pl4568"/>
            <p:cNvSpPr/>
            <p:nvPr/>
          </p:nvSpPr>
          <p:spPr>
            <a:xfrm>
              <a:off x="7076603" y="3108592"/>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4569" name="pl4569"/>
            <p:cNvSpPr/>
            <p:nvPr/>
          </p:nvSpPr>
          <p:spPr>
            <a:xfrm>
              <a:off x="7076603"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70" name="pl4570"/>
            <p:cNvSpPr/>
            <p:nvPr/>
          </p:nvSpPr>
          <p:spPr>
            <a:xfrm>
              <a:off x="7076603" y="3168745"/>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4571" name="pl4571"/>
            <p:cNvSpPr/>
            <p:nvPr/>
          </p:nvSpPr>
          <p:spPr>
            <a:xfrm>
              <a:off x="7076603" y="3155377"/>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4572" name="pl4572"/>
            <p:cNvSpPr/>
            <p:nvPr/>
          </p:nvSpPr>
          <p:spPr>
            <a:xfrm>
              <a:off x="7076603" y="3175428"/>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573" name="pl4573"/>
            <p:cNvSpPr/>
            <p:nvPr/>
          </p:nvSpPr>
          <p:spPr>
            <a:xfrm>
              <a:off x="7076603" y="3148694"/>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4574" name="pl4574"/>
            <p:cNvSpPr/>
            <p:nvPr/>
          </p:nvSpPr>
          <p:spPr>
            <a:xfrm>
              <a:off x="7076603" y="3168745"/>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4575" name="pl4575"/>
            <p:cNvSpPr/>
            <p:nvPr/>
          </p:nvSpPr>
          <p:spPr>
            <a:xfrm>
              <a:off x="7076603" y="3162061"/>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4576" name="pl4576"/>
            <p:cNvSpPr/>
            <p:nvPr/>
          </p:nvSpPr>
          <p:spPr>
            <a:xfrm>
              <a:off x="7076603" y="3135327"/>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4577" name="pl4577"/>
            <p:cNvSpPr/>
            <p:nvPr/>
          </p:nvSpPr>
          <p:spPr>
            <a:xfrm>
              <a:off x="7076603" y="3148694"/>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4578" name="pl4578"/>
            <p:cNvSpPr/>
            <p:nvPr/>
          </p:nvSpPr>
          <p:spPr>
            <a:xfrm>
              <a:off x="7076603" y="3168745"/>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579" name="pl4579"/>
            <p:cNvSpPr/>
            <p:nvPr/>
          </p:nvSpPr>
          <p:spPr>
            <a:xfrm>
              <a:off x="7076603" y="3168745"/>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4580" name="pl4580"/>
            <p:cNvSpPr/>
            <p:nvPr/>
          </p:nvSpPr>
          <p:spPr>
            <a:xfrm>
              <a:off x="7076603" y="3155377"/>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4581" name="pl4581"/>
            <p:cNvSpPr/>
            <p:nvPr/>
          </p:nvSpPr>
          <p:spPr>
            <a:xfrm>
              <a:off x="7076603" y="3168745"/>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582" name="pl4582"/>
            <p:cNvSpPr/>
            <p:nvPr/>
          </p:nvSpPr>
          <p:spPr>
            <a:xfrm>
              <a:off x="7076603" y="314869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583" name="pl4583"/>
            <p:cNvSpPr/>
            <p:nvPr/>
          </p:nvSpPr>
          <p:spPr>
            <a:xfrm>
              <a:off x="7076603" y="3155377"/>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584" name="pl4584"/>
            <p:cNvSpPr/>
            <p:nvPr/>
          </p:nvSpPr>
          <p:spPr>
            <a:xfrm>
              <a:off x="7076603" y="3135327"/>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4585" name="pl4585"/>
            <p:cNvSpPr/>
            <p:nvPr/>
          </p:nvSpPr>
          <p:spPr>
            <a:xfrm>
              <a:off x="7076603"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4586" name="pl4586"/>
            <p:cNvSpPr/>
            <p:nvPr/>
          </p:nvSpPr>
          <p:spPr>
            <a:xfrm>
              <a:off x="7076603" y="3182112"/>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4587" name="pl4587"/>
            <p:cNvSpPr/>
            <p:nvPr/>
          </p:nvSpPr>
          <p:spPr>
            <a:xfrm>
              <a:off x="7076603"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C0BF">
                  <a:alpha val="100000"/>
                </a:srgbClr>
              </a:solidFill>
              <a:prstDash val="solid"/>
              <a:round/>
            </a:ln>
          </p:spPr>
          <p:txBody>
            <a:bodyPr/>
            <a:lstStyle/>
            <a:p/>
          </p:txBody>
        </p:sp>
        <p:sp>
          <p:nvSpPr>
            <p:cNvPr id="4588" name="pl4588"/>
            <p:cNvSpPr/>
            <p:nvPr/>
          </p:nvSpPr>
          <p:spPr>
            <a:xfrm>
              <a:off x="7031761" y="318211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589" name="tx4589"/>
            <p:cNvSpPr/>
            <p:nvPr/>
          </p:nvSpPr>
          <p:spPr>
            <a:xfrm>
              <a:off x="7046458"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90" name="tx4590"/>
            <p:cNvSpPr/>
            <p:nvPr/>
          </p:nvSpPr>
          <p:spPr>
            <a:xfrm>
              <a:off x="7225827"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91" name="tx4591"/>
            <p:cNvSpPr/>
            <p:nvPr/>
          </p:nvSpPr>
          <p:spPr>
            <a:xfrm>
              <a:off x="7405196"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92" name="tx4592"/>
            <p:cNvSpPr/>
            <p:nvPr/>
          </p:nvSpPr>
          <p:spPr>
            <a:xfrm>
              <a:off x="7584566"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93" name="tx4593"/>
            <p:cNvSpPr/>
            <p:nvPr/>
          </p:nvSpPr>
          <p:spPr>
            <a:xfrm>
              <a:off x="7763935"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94" name="tx4594"/>
            <p:cNvSpPr/>
            <p:nvPr/>
          </p:nvSpPr>
          <p:spPr>
            <a:xfrm>
              <a:off x="7943304"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95" name="rc4595"/>
            <p:cNvSpPr/>
            <p:nvPr/>
          </p:nvSpPr>
          <p:spPr>
            <a:xfrm>
              <a:off x="7031761" y="3483272"/>
              <a:ext cx="986530" cy="367596"/>
            </a:xfrm>
            <a:prstGeom prst="rect">
              <a:avLst/>
            </a:prstGeom>
            <a:solidFill>
              <a:srgbClr val="EBEBEB">
                <a:alpha val="100000"/>
              </a:srgbClr>
            </a:solidFill>
          </p:spPr>
          <p:txBody>
            <a:bodyPr/>
            <a:lstStyle/>
            <a:p/>
          </p:txBody>
        </p:sp>
        <p:sp>
          <p:nvSpPr>
            <p:cNvPr id="4596" name="pl4596"/>
            <p:cNvSpPr/>
            <p:nvPr/>
          </p:nvSpPr>
          <p:spPr>
            <a:xfrm>
              <a:off x="7031761" y="375061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97" name="pl4597"/>
            <p:cNvSpPr/>
            <p:nvPr/>
          </p:nvSpPr>
          <p:spPr>
            <a:xfrm>
              <a:off x="7031761" y="35835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98" name="pl4598"/>
            <p:cNvSpPr/>
            <p:nvPr/>
          </p:nvSpPr>
          <p:spPr>
            <a:xfrm>
              <a:off x="716628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99" name="pl4599"/>
            <p:cNvSpPr/>
            <p:nvPr/>
          </p:nvSpPr>
          <p:spPr>
            <a:xfrm>
              <a:off x="734565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00" name="pl4600"/>
            <p:cNvSpPr/>
            <p:nvPr/>
          </p:nvSpPr>
          <p:spPr>
            <a:xfrm>
              <a:off x="752502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01" name="pl4601"/>
            <p:cNvSpPr/>
            <p:nvPr/>
          </p:nvSpPr>
          <p:spPr>
            <a:xfrm>
              <a:off x="7704395"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02" name="pl4602"/>
            <p:cNvSpPr/>
            <p:nvPr/>
          </p:nvSpPr>
          <p:spPr>
            <a:xfrm>
              <a:off x="7883764"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03" name="pl4603"/>
            <p:cNvSpPr/>
            <p:nvPr/>
          </p:nvSpPr>
          <p:spPr>
            <a:xfrm>
              <a:off x="7031761" y="383416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04" name="pl4604"/>
            <p:cNvSpPr/>
            <p:nvPr/>
          </p:nvSpPr>
          <p:spPr>
            <a:xfrm>
              <a:off x="7031761" y="3667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05" name="pl4605"/>
            <p:cNvSpPr/>
            <p:nvPr/>
          </p:nvSpPr>
          <p:spPr>
            <a:xfrm>
              <a:off x="7031761" y="34999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06" name="pl4606"/>
            <p:cNvSpPr/>
            <p:nvPr/>
          </p:nvSpPr>
          <p:spPr>
            <a:xfrm>
              <a:off x="707660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07" name="pl4607"/>
            <p:cNvSpPr/>
            <p:nvPr/>
          </p:nvSpPr>
          <p:spPr>
            <a:xfrm>
              <a:off x="725597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08" name="pl4608"/>
            <p:cNvSpPr/>
            <p:nvPr/>
          </p:nvSpPr>
          <p:spPr>
            <a:xfrm>
              <a:off x="743534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09" name="pl4609"/>
            <p:cNvSpPr/>
            <p:nvPr/>
          </p:nvSpPr>
          <p:spPr>
            <a:xfrm>
              <a:off x="7614710"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10" name="pl4610"/>
            <p:cNvSpPr/>
            <p:nvPr/>
          </p:nvSpPr>
          <p:spPr>
            <a:xfrm>
              <a:off x="7794080"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11" name="pl4611"/>
            <p:cNvSpPr/>
            <p:nvPr/>
          </p:nvSpPr>
          <p:spPr>
            <a:xfrm>
              <a:off x="7973449"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12" name="pl4612"/>
            <p:cNvSpPr/>
            <p:nvPr/>
          </p:nvSpPr>
          <p:spPr>
            <a:xfrm>
              <a:off x="7076603"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4613" name="pl4613"/>
            <p:cNvSpPr/>
            <p:nvPr/>
          </p:nvSpPr>
          <p:spPr>
            <a:xfrm>
              <a:off x="7076603" y="3800742"/>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40651" cap="flat">
              <a:solidFill>
                <a:srgbClr val="BEBEBE">
                  <a:alpha val="69803"/>
                </a:srgbClr>
              </a:solidFill>
              <a:prstDash val="solid"/>
              <a:round/>
            </a:ln>
          </p:spPr>
          <p:txBody>
            <a:bodyPr/>
            <a:lstStyle/>
            <a:p/>
          </p:txBody>
        </p:sp>
        <p:sp>
          <p:nvSpPr>
            <p:cNvPr id="4614" name="pl4614"/>
            <p:cNvSpPr/>
            <p:nvPr/>
          </p:nvSpPr>
          <p:spPr>
            <a:xfrm>
              <a:off x="7076603" y="382747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615" name="pl4615"/>
            <p:cNvSpPr/>
            <p:nvPr/>
          </p:nvSpPr>
          <p:spPr>
            <a:xfrm>
              <a:off x="7076603" y="3807426"/>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4616" name="pl4616"/>
            <p:cNvSpPr/>
            <p:nvPr/>
          </p:nvSpPr>
          <p:spPr>
            <a:xfrm>
              <a:off x="7076603" y="380742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617" name="pl4617"/>
            <p:cNvSpPr/>
            <p:nvPr/>
          </p:nvSpPr>
          <p:spPr>
            <a:xfrm>
              <a:off x="7076603" y="3760641"/>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618" name="pl4618"/>
            <p:cNvSpPr/>
            <p:nvPr/>
          </p:nvSpPr>
          <p:spPr>
            <a:xfrm>
              <a:off x="7076603" y="3740590"/>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4619" name="pl4619"/>
            <p:cNvSpPr/>
            <p:nvPr/>
          </p:nvSpPr>
          <p:spPr>
            <a:xfrm>
              <a:off x="7076603" y="3827476"/>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4620" name="pl4620"/>
            <p:cNvSpPr/>
            <p:nvPr/>
          </p:nvSpPr>
          <p:spPr>
            <a:xfrm>
              <a:off x="7076603" y="3787375"/>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4621" name="pl4621"/>
            <p:cNvSpPr/>
            <p:nvPr/>
          </p:nvSpPr>
          <p:spPr>
            <a:xfrm>
              <a:off x="7076603" y="3827476"/>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622" name="pl4622"/>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23" name="pl4623"/>
            <p:cNvSpPr/>
            <p:nvPr/>
          </p:nvSpPr>
          <p:spPr>
            <a:xfrm>
              <a:off x="7076603" y="3814109"/>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24" name="pl4624"/>
            <p:cNvSpPr/>
            <p:nvPr/>
          </p:nvSpPr>
          <p:spPr>
            <a:xfrm>
              <a:off x="7076603" y="3814109"/>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625" name="pl4625"/>
            <p:cNvSpPr/>
            <p:nvPr/>
          </p:nvSpPr>
          <p:spPr>
            <a:xfrm>
              <a:off x="7076603" y="3800742"/>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4626" name="pl4626"/>
            <p:cNvSpPr/>
            <p:nvPr/>
          </p:nvSpPr>
          <p:spPr>
            <a:xfrm>
              <a:off x="7076603" y="3794058"/>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4627" name="pl4627"/>
            <p:cNvSpPr/>
            <p:nvPr/>
          </p:nvSpPr>
          <p:spPr>
            <a:xfrm>
              <a:off x="7076603" y="3814109"/>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28" name="pl4628"/>
            <p:cNvSpPr/>
            <p:nvPr/>
          </p:nvSpPr>
          <p:spPr>
            <a:xfrm>
              <a:off x="7076603" y="3800742"/>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4629" name="pl4629"/>
            <p:cNvSpPr/>
            <p:nvPr/>
          </p:nvSpPr>
          <p:spPr>
            <a:xfrm>
              <a:off x="7076603" y="3827476"/>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30" name="pl4630"/>
            <p:cNvSpPr/>
            <p:nvPr/>
          </p:nvSpPr>
          <p:spPr>
            <a:xfrm>
              <a:off x="7076603"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31" name="pl4631"/>
            <p:cNvSpPr/>
            <p:nvPr/>
          </p:nvSpPr>
          <p:spPr>
            <a:xfrm>
              <a:off x="7076603" y="3774008"/>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632" name="pl4632"/>
            <p:cNvSpPr/>
            <p:nvPr/>
          </p:nvSpPr>
          <p:spPr>
            <a:xfrm>
              <a:off x="7076603" y="381410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33" name="pl4633"/>
            <p:cNvSpPr/>
            <p:nvPr/>
          </p:nvSpPr>
          <p:spPr>
            <a:xfrm>
              <a:off x="7076603" y="378737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34" name="pl4634"/>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35" name="pl4635"/>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36" name="pl4636"/>
            <p:cNvSpPr/>
            <p:nvPr/>
          </p:nvSpPr>
          <p:spPr>
            <a:xfrm>
              <a:off x="7076603" y="3794058"/>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637" name="pl4637"/>
            <p:cNvSpPr/>
            <p:nvPr/>
          </p:nvSpPr>
          <p:spPr>
            <a:xfrm>
              <a:off x="7076603" y="3787375"/>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638" name="pl4638"/>
            <p:cNvSpPr/>
            <p:nvPr/>
          </p:nvSpPr>
          <p:spPr>
            <a:xfrm>
              <a:off x="7076603"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39" name="pl4639"/>
            <p:cNvSpPr/>
            <p:nvPr/>
          </p:nvSpPr>
          <p:spPr>
            <a:xfrm>
              <a:off x="7076603" y="3814109"/>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4640" name="pl4640"/>
            <p:cNvSpPr/>
            <p:nvPr/>
          </p:nvSpPr>
          <p:spPr>
            <a:xfrm>
              <a:off x="7076603" y="3820793"/>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4641" name="pl4641"/>
            <p:cNvSpPr/>
            <p:nvPr/>
          </p:nvSpPr>
          <p:spPr>
            <a:xfrm>
              <a:off x="7076603" y="3780691"/>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4642" name="pl4642"/>
            <p:cNvSpPr/>
            <p:nvPr/>
          </p:nvSpPr>
          <p:spPr>
            <a:xfrm>
              <a:off x="7076603" y="3807426"/>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4643" name="pl4643"/>
            <p:cNvSpPr/>
            <p:nvPr/>
          </p:nvSpPr>
          <p:spPr>
            <a:xfrm>
              <a:off x="7076603" y="3807426"/>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644" name="pl4644"/>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45" name="pl4645"/>
            <p:cNvSpPr/>
            <p:nvPr/>
          </p:nvSpPr>
          <p:spPr>
            <a:xfrm>
              <a:off x="7076603" y="3820793"/>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4646" name="pl4646"/>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47" name="pl4647"/>
            <p:cNvSpPr/>
            <p:nvPr/>
          </p:nvSpPr>
          <p:spPr>
            <a:xfrm>
              <a:off x="7076603" y="3774008"/>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4648" name="pl4648"/>
            <p:cNvSpPr/>
            <p:nvPr/>
          </p:nvSpPr>
          <p:spPr>
            <a:xfrm>
              <a:off x="7076603" y="3800742"/>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4649" name="pl4649"/>
            <p:cNvSpPr/>
            <p:nvPr/>
          </p:nvSpPr>
          <p:spPr>
            <a:xfrm>
              <a:off x="7076603" y="3800742"/>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650" name="pl4650"/>
            <p:cNvSpPr/>
            <p:nvPr/>
          </p:nvSpPr>
          <p:spPr>
            <a:xfrm>
              <a:off x="7076603" y="3814109"/>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4651" name="pl4651"/>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52" name="pl4652"/>
            <p:cNvSpPr/>
            <p:nvPr/>
          </p:nvSpPr>
          <p:spPr>
            <a:xfrm>
              <a:off x="7076603" y="3800742"/>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4653" name="pl4653"/>
            <p:cNvSpPr/>
            <p:nvPr/>
          </p:nvSpPr>
          <p:spPr>
            <a:xfrm>
              <a:off x="7076603" y="3667070"/>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4654" name="pl4654"/>
            <p:cNvSpPr/>
            <p:nvPr/>
          </p:nvSpPr>
          <p:spPr>
            <a:xfrm>
              <a:off x="7076603" y="3800742"/>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55" name="pl4655"/>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56" name="pl4656"/>
            <p:cNvSpPr/>
            <p:nvPr/>
          </p:nvSpPr>
          <p:spPr>
            <a:xfrm>
              <a:off x="7076603" y="3787375"/>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4657" name="pl4657"/>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58" name="pl4658"/>
            <p:cNvSpPr/>
            <p:nvPr/>
          </p:nvSpPr>
          <p:spPr>
            <a:xfrm>
              <a:off x="7076603" y="3760641"/>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4659" name="pl4659"/>
            <p:cNvSpPr/>
            <p:nvPr/>
          </p:nvSpPr>
          <p:spPr>
            <a:xfrm>
              <a:off x="7076603"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60" name="pl4660"/>
            <p:cNvSpPr/>
            <p:nvPr/>
          </p:nvSpPr>
          <p:spPr>
            <a:xfrm>
              <a:off x="7076603" y="3820793"/>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4661" name="pl4661"/>
            <p:cNvSpPr/>
            <p:nvPr/>
          </p:nvSpPr>
          <p:spPr>
            <a:xfrm>
              <a:off x="7076603" y="3807426"/>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4662" name="pl4662"/>
            <p:cNvSpPr/>
            <p:nvPr/>
          </p:nvSpPr>
          <p:spPr>
            <a:xfrm>
              <a:off x="7076603" y="3827476"/>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663" name="pl4663"/>
            <p:cNvSpPr/>
            <p:nvPr/>
          </p:nvSpPr>
          <p:spPr>
            <a:xfrm>
              <a:off x="7076603" y="3800742"/>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4664" name="pl4664"/>
            <p:cNvSpPr/>
            <p:nvPr/>
          </p:nvSpPr>
          <p:spPr>
            <a:xfrm>
              <a:off x="7076603" y="3820793"/>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4665" name="pl4665"/>
            <p:cNvSpPr/>
            <p:nvPr/>
          </p:nvSpPr>
          <p:spPr>
            <a:xfrm>
              <a:off x="7076603" y="3814109"/>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4666" name="pl4666"/>
            <p:cNvSpPr/>
            <p:nvPr/>
          </p:nvSpPr>
          <p:spPr>
            <a:xfrm>
              <a:off x="7076603" y="3787375"/>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4667" name="pl4667"/>
            <p:cNvSpPr/>
            <p:nvPr/>
          </p:nvSpPr>
          <p:spPr>
            <a:xfrm>
              <a:off x="7076603" y="3800742"/>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4668" name="pl4668"/>
            <p:cNvSpPr/>
            <p:nvPr/>
          </p:nvSpPr>
          <p:spPr>
            <a:xfrm>
              <a:off x="7076603" y="3820793"/>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669" name="pl4669"/>
            <p:cNvSpPr/>
            <p:nvPr/>
          </p:nvSpPr>
          <p:spPr>
            <a:xfrm>
              <a:off x="7076603" y="3820793"/>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4670" name="pl4670"/>
            <p:cNvSpPr/>
            <p:nvPr/>
          </p:nvSpPr>
          <p:spPr>
            <a:xfrm>
              <a:off x="7076603" y="3807426"/>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4671" name="pl4671"/>
            <p:cNvSpPr/>
            <p:nvPr/>
          </p:nvSpPr>
          <p:spPr>
            <a:xfrm>
              <a:off x="7076603" y="3820793"/>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672" name="pl4672"/>
            <p:cNvSpPr/>
            <p:nvPr/>
          </p:nvSpPr>
          <p:spPr>
            <a:xfrm>
              <a:off x="7076603" y="380074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673" name="pl4673"/>
            <p:cNvSpPr/>
            <p:nvPr/>
          </p:nvSpPr>
          <p:spPr>
            <a:xfrm>
              <a:off x="7076603" y="3807426"/>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674" name="pl4674"/>
            <p:cNvSpPr/>
            <p:nvPr/>
          </p:nvSpPr>
          <p:spPr>
            <a:xfrm>
              <a:off x="7076603" y="3787375"/>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4675" name="pl4675"/>
            <p:cNvSpPr/>
            <p:nvPr/>
          </p:nvSpPr>
          <p:spPr>
            <a:xfrm>
              <a:off x="7076603"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4676" name="pl4676"/>
            <p:cNvSpPr/>
            <p:nvPr/>
          </p:nvSpPr>
          <p:spPr>
            <a:xfrm>
              <a:off x="7076603" y="3800742"/>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40651" cap="flat">
              <a:solidFill>
                <a:srgbClr val="000000">
                  <a:alpha val="100000"/>
                </a:srgbClr>
              </a:solidFill>
              <a:prstDash val="solid"/>
              <a:round/>
            </a:ln>
          </p:spPr>
          <p:txBody>
            <a:bodyPr/>
            <a:lstStyle/>
            <a:p/>
          </p:txBody>
        </p:sp>
        <p:sp>
          <p:nvSpPr>
            <p:cNvPr id="4677" name="pl4677"/>
            <p:cNvSpPr/>
            <p:nvPr/>
          </p:nvSpPr>
          <p:spPr>
            <a:xfrm>
              <a:off x="7076603" y="3800742"/>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00AAFE">
                  <a:alpha val="100000"/>
                </a:srgbClr>
              </a:solidFill>
              <a:prstDash val="solid"/>
              <a:round/>
            </a:ln>
          </p:spPr>
          <p:txBody>
            <a:bodyPr/>
            <a:lstStyle/>
            <a:p/>
          </p:txBody>
        </p:sp>
        <p:sp>
          <p:nvSpPr>
            <p:cNvPr id="4678" name="pl4678"/>
            <p:cNvSpPr/>
            <p:nvPr/>
          </p:nvSpPr>
          <p:spPr>
            <a:xfrm>
              <a:off x="7031761" y="383416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679" name="tx4679"/>
            <p:cNvSpPr/>
            <p:nvPr/>
          </p:nvSpPr>
          <p:spPr>
            <a:xfrm>
              <a:off x="7405196" y="364945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680" name="tx4680"/>
            <p:cNvSpPr/>
            <p:nvPr/>
          </p:nvSpPr>
          <p:spPr>
            <a:xfrm>
              <a:off x="7584566" y="364446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681" name="tx4681"/>
            <p:cNvSpPr/>
            <p:nvPr/>
          </p:nvSpPr>
          <p:spPr>
            <a:xfrm>
              <a:off x="7763935" y="3637520"/>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682" name="tx4682"/>
            <p:cNvSpPr/>
            <p:nvPr/>
          </p:nvSpPr>
          <p:spPr>
            <a:xfrm>
              <a:off x="7943304" y="36575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683" name="tx4683"/>
            <p:cNvSpPr/>
            <p:nvPr/>
          </p:nvSpPr>
          <p:spPr>
            <a:xfrm>
              <a:off x="7046458" y="364446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684" name="tx4684"/>
            <p:cNvSpPr/>
            <p:nvPr/>
          </p:nvSpPr>
          <p:spPr>
            <a:xfrm>
              <a:off x="7225827" y="36575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685" name="rc4685"/>
            <p:cNvSpPr/>
            <p:nvPr/>
          </p:nvSpPr>
          <p:spPr>
            <a:xfrm>
              <a:off x="7031761" y="4135320"/>
              <a:ext cx="986530" cy="367596"/>
            </a:xfrm>
            <a:prstGeom prst="rect">
              <a:avLst/>
            </a:prstGeom>
            <a:solidFill>
              <a:srgbClr val="EBEBEB">
                <a:alpha val="100000"/>
              </a:srgbClr>
            </a:solidFill>
          </p:spPr>
          <p:txBody>
            <a:bodyPr/>
            <a:lstStyle/>
            <a:p/>
          </p:txBody>
        </p:sp>
        <p:sp>
          <p:nvSpPr>
            <p:cNvPr id="4686" name="pl4686"/>
            <p:cNvSpPr/>
            <p:nvPr/>
          </p:nvSpPr>
          <p:spPr>
            <a:xfrm>
              <a:off x="7031761" y="440266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687" name="pl4687"/>
            <p:cNvSpPr/>
            <p:nvPr/>
          </p:nvSpPr>
          <p:spPr>
            <a:xfrm>
              <a:off x="7031761" y="42355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688" name="pl4688"/>
            <p:cNvSpPr/>
            <p:nvPr/>
          </p:nvSpPr>
          <p:spPr>
            <a:xfrm>
              <a:off x="716628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89" name="pl4689"/>
            <p:cNvSpPr/>
            <p:nvPr/>
          </p:nvSpPr>
          <p:spPr>
            <a:xfrm>
              <a:off x="734565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90" name="pl4690"/>
            <p:cNvSpPr/>
            <p:nvPr/>
          </p:nvSpPr>
          <p:spPr>
            <a:xfrm>
              <a:off x="752502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91" name="pl4691"/>
            <p:cNvSpPr/>
            <p:nvPr/>
          </p:nvSpPr>
          <p:spPr>
            <a:xfrm>
              <a:off x="7704395"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92" name="pl4692"/>
            <p:cNvSpPr/>
            <p:nvPr/>
          </p:nvSpPr>
          <p:spPr>
            <a:xfrm>
              <a:off x="7883764"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93" name="pl4693"/>
            <p:cNvSpPr/>
            <p:nvPr/>
          </p:nvSpPr>
          <p:spPr>
            <a:xfrm>
              <a:off x="7031761" y="44862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94" name="pl4694"/>
            <p:cNvSpPr/>
            <p:nvPr/>
          </p:nvSpPr>
          <p:spPr>
            <a:xfrm>
              <a:off x="7031761" y="431911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95" name="pl4695"/>
            <p:cNvSpPr/>
            <p:nvPr/>
          </p:nvSpPr>
          <p:spPr>
            <a:xfrm>
              <a:off x="7031761" y="415202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96" name="pl4696"/>
            <p:cNvSpPr/>
            <p:nvPr/>
          </p:nvSpPr>
          <p:spPr>
            <a:xfrm>
              <a:off x="707660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97" name="pl4697"/>
            <p:cNvSpPr/>
            <p:nvPr/>
          </p:nvSpPr>
          <p:spPr>
            <a:xfrm>
              <a:off x="725597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98" name="pl4698"/>
            <p:cNvSpPr/>
            <p:nvPr/>
          </p:nvSpPr>
          <p:spPr>
            <a:xfrm>
              <a:off x="743534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99" name="pl4699"/>
            <p:cNvSpPr/>
            <p:nvPr/>
          </p:nvSpPr>
          <p:spPr>
            <a:xfrm>
              <a:off x="7614710"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00" name="pl4700"/>
            <p:cNvSpPr/>
            <p:nvPr/>
          </p:nvSpPr>
          <p:spPr>
            <a:xfrm>
              <a:off x="7794080"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01" name="pl4701"/>
            <p:cNvSpPr/>
            <p:nvPr/>
          </p:nvSpPr>
          <p:spPr>
            <a:xfrm>
              <a:off x="7973449"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02" name="pl4702"/>
            <p:cNvSpPr/>
            <p:nvPr/>
          </p:nvSpPr>
          <p:spPr>
            <a:xfrm>
              <a:off x="7076603"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4703" name="pl4703"/>
            <p:cNvSpPr/>
            <p:nvPr/>
          </p:nvSpPr>
          <p:spPr>
            <a:xfrm>
              <a:off x="7076603" y="4472841"/>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40651" cap="flat">
              <a:solidFill>
                <a:srgbClr val="BEBEBE">
                  <a:alpha val="69803"/>
                </a:srgbClr>
              </a:solidFill>
              <a:prstDash val="solid"/>
              <a:round/>
            </a:ln>
          </p:spPr>
          <p:txBody>
            <a:bodyPr/>
            <a:lstStyle/>
            <a:p/>
          </p:txBody>
        </p:sp>
        <p:sp>
          <p:nvSpPr>
            <p:cNvPr id="4704" name="pl4704"/>
            <p:cNvSpPr/>
            <p:nvPr/>
          </p:nvSpPr>
          <p:spPr>
            <a:xfrm>
              <a:off x="7076603" y="447952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705" name="pl4705"/>
            <p:cNvSpPr/>
            <p:nvPr/>
          </p:nvSpPr>
          <p:spPr>
            <a:xfrm>
              <a:off x="7076603" y="4459474"/>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4706" name="pl4706"/>
            <p:cNvSpPr/>
            <p:nvPr/>
          </p:nvSpPr>
          <p:spPr>
            <a:xfrm>
              <a:off x="7076603" y="445947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707" name="pl4707"/>
            <p:cNvSpPr/>
            <p:nvPr/>
          </p:nvSpPr>
          <p:spPr>
            <a:xfrm>
              <a:off x="7076603" y="4412689"/>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708" name="pl4708"/>
            <p:cNvSpPr/>
            <p:nvPr/>
          </p:nvSpPr>
          <p:spPr>
            <a:xfrm>
              <a:off x="7076603" y="4392638"/>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4709" name="pl4709"/>
            <p:cNvSpPr/>
            <p:nvPr/>
          </p:nvSpPr>
          <p:spPr>
            <a:xfrm>
              <a:off x="7076603" y="447952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4710" name="pl4710"/>
            <p:cNvSpPr/>
            <p:nvPr/>
          </p:nvSpPr>
          <p:spPr>
            <a:xfrm>
              <a:off x="7076603" y="4439423"/>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4711" name="pl4711"/>
            <p:cNvSpPr/>
            <p:nvPr/>
          </p:nvSpPr>
          <p:spPr>
            <a:xfrm>
              <a:off x="7076603" y="447952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712" name="pl4712"/>
            <p:cNvSpPr/>
            <p:nvPr/>
          </p:nvSpPr>
          <p:spPr>
            <a:xfrm>
              <a:off x="7076603"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13" name="pl4713"/>
            <p:cNvSpPr/>
            <p:nvPr/>
          </p:nvSpPr>
          <p:spPr>
            <a:xfrm>
              <a:off x="7076603" y="446615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14" name="pl4714"/>
            <p:cNvSpPr/>
            <p:nvPr/>
          </p:nvSpPr>
          <p:spPr>
            <a:xfrm>
              <a:off x="7076603" y="446615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715" name="pl4715"/>
            <p:cNvSpPr/>
            <p:nvPr/>
          </p:nvSpPr>
          <p:spPr>
            <a:xfrm>
              <a:off x="7076603" y="445279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4716" name="pl4716"/>
            <p:cNvSpPr/>
            <p:nvPr/>
          </p:nvSpPr>
          <p:spPr>
            <a:xfrm>
              <a:off x="7076603" y="4446107"/>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4717" name="pl4717"/>
            <p:cNvSpPr/>
            <p:nvPr/>
          </p:nvSpPr>
          <p:spPr>
            <a:xfrm>
              <a:off x="7076603" y="446615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18" name="pl4718"/>
            <p:cNvSpPr/>
            <p:nvPr/>
          </p:nvSpPr>
          <p:spPr>
            <a:xfrm>
              <a:off x="7076603" y="445279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4719" name="pl4719"/>
            <p:cNvSpPr/>
            <p:nvPr/>
          </p:nvSpPr>
          <p:spPr>
            <a:xfrm>
              <a:off x="7076603" y="447952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20" name="pl4720"/>
            <p:cNvSpPr/>
            <p:nvPr/>
          </p:nvSpPr>
          <p:spPr>
            <a:xfrm>
              <a:off x="7076603"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21" name="pl4721"/>
            <p:cNvSpPr/>
            <p:nvPr/>
          </p:nvSpPr>
          <p:spPr>
            <a:xfrm>
              <a:off x="7076603" y="4426056"/>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722" name="pl4722"/>
            <p:cNvSpPr/>
            <p:nvPr/>
          </p:nvSpPr>
          <p:spPr>
            <a:xfrm>
              <a:off x="7076603" y="44661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23" name="pl4723"/>
            <p:cNvSpPr/>
            <p:nvPr/>
          </p:nvSpPr>
          <p:spPr>
            <a:xfrm>
              <a:off x="7076603" y="44394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24" name="pl4724"/>
            <p:cNvSpPr/>
            <p:nvPr/>
          </p:nvSpPr>
          <p:spPr>
            <a:xfrm>
              <a:off x="7076603"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25" name="pl4725"/>
            <p:cNvSpPr/>
            <p:nvPr/>
          </p:nvSpPr>
          <p:spPr>
            <a:xfrm>
              <a:off x="7076603"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26" name="pl4726"/>
            <p:cNvSpPr/>
            <p:nvPr/>
          </p:nvSpPr>
          <p:spPr>
            <a:xfrm>
              <a:off x="7076603" y="4446107"/>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727" name="pl4727"/>
            <p:cNvSpPr/>
            <p:nvPr/>
          </p:nvSpPr>
          <p:spPr>
            <a:xfrm>
              <a:off x="7076603" y="4439423"/>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728" name="pl4728"/>
            <p:cNvSpPr/>
            <p:nvPr/>
          </p:nvSpPr>
          <p:spPr>
            <a:xfrm>
              <a:off x="7076603"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29" name="pl4729"/>
            <p:cNvSpPr/>
            <p:nvPr/>
          </p:nvSpPr>
          <p:spPr>
            <a:xfrm>
              <a:off x="7076603" y="446615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4730" name="pl4730"/>
            <p:cNvSpPr/>
            <p:nvPr/>
          </p:nvSpPr>
          <p:spPr>
            <a:xfrm>
              <a:off x="7076603" y="4472841"/>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4731" name="pl4731"/>
            <p:cNvSpPr/>
            <p:nvPr/>
          </p:nvSpPr>
          <p:spPr>
            <a:xfrm>
              <a:off x="7076603" y="443273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4732" name="pl4732"/>
            <p:cNvSpPr/>
            <p:nvPr/>
          </p:nvSpPr>
          <p:spPr>
            <a:xfrm>
              <a:off x="7076603" y="4459474"/>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4733" name="pl4733"/>
            <p:cNvSpPr/>
            <p:nvPr/>
          </p:nvSpPr>
          <p:spPr>
            <a:xfrm>
              <a:off x="7076603" y="4459474"/>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734" name="pl4734"/>
            <p:cNvSpPr/>
            <p:nvPr/>
          </p:nvSpPr>
          <p:spPr>
            <a:xfrm>
              <a:off x="7076603"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35" name="pl4735"/>
            <p:cNvSpPr/>
            <p:nvPr/>
          </p:nvSpPr>
          <p:spPr>
            <a:xfrm>
              <a:off x="7076603" y="4472841"/>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4736" name="pl4736"/>
            <p:cNvSpPr/>
            <p:nvPr/>
          </p:nvSpPr>
          <p:spPr>
            <a:xfrm>
              <a:off x="7076603"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37" name="pl4737"/>
            <p:cNvSpPr/>
            <p:nvPr/>
          </p:nvSpPr>
          <p:spPr>
            <a:xfrm>
              <a:off x="7076603" y="4426056"/>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4738" name="pl4738"/>
            <p:cNvSpPr/>
            <p:nvPr/>
          </p:nvSpPr>
          <p:spPr>
            <a:xfrm>
              <a:off x="7076603" y="445279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4739" name="pl4739"/>
            <p:cNvSpPr/>
            <p:nvPr/>
          </p:nvSpPr>
          <p:spPr>
            <a:xfrm>
              <a:off x="7076603" y="445279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740" name="pl4740"/>
            <p:cNvSpPr/>
            <p:nvPr/>
          </p:nvSpPr>
          <p:spPr>
            <a:xfrm>
              <a:off x="7076603" y="446615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4741" name="pl4741"/>
            <p:cNvSpPr/>
            <p:nvPr/>
          </p:nvSpPr>
          <p:spPr>
            <a:xfrm>
              <a:off x="7076603"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42" name="pl4742"/>
            <p:cNvSpPr/>
            <p:nvPr/>
          </p:nvSpPr>
          <p:spPr>
            <a:xfrm>
              <a:off x="7076603" y="445279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4743" name="pl4743"/>
            <p:cNvSpPr/>
            <p:nvPr/>
          </p:nvSpPr>
          <p:spPr>
            <a:xfrm>
              <a:off x="7076603" y="4319119"/>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4744" name="pl4744"/>
            <p:cNvSpPr/>
            <p:nvPr/>
          </p:nvSpPr>
          <p:spPr>
            <a:xfrm>
              <a:off x="7076603" y="445279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45" name="pl4745"/>
            <p:cNvSpPr/>
            <p:nvPr/>
          </p:nvSpPr>
          <p:spPr>
            <a:xfrm>
              <a:off x="7076603"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46" name="pl4746"/>
            <p:cNvSpPr/>
            <p:nvPr/>
          </p:nvSpPr>
          <p:spPr>
            <a:xfrm>
              <a:off x="7076603" y="4439423"/>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4747" name="pl4747"/>
            <p:cNvSpPr/>
            <p:nvPr/>
          </p:nvSpPr>
          <p:spPr>
            <a:xfrm>
              <a:off x="7076603"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48" name="pl4748"/>
            <p:cNvSpPr/>
            <p:nvPr/>
          </p:nvSpPr>
          <p:spPr>
            <a:xfrm>
              <a:off x="7076603" y="4412689"/>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4749" name="pl4749"/>
            <p:cNvSpPr/>
            <p:nvPr/>
          </p:nvSpPr>
          <p:spPr>
            <a:xfrm>
              <a:off x="7076603"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50" name="pl4750"/>
            <p:cNvSpPr/>
            <p:nvPr/>
          </p:nvSpPr>
          <p:spPr>
            <a:xfrm>
              <a:off x="7076603" y="4472841"/>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4751" name="pl4751"/>
            <p:cNvSpPr/>
            <p:nvPr/>
          </p:nvSpPr>
          <p:spPr>
            <a:xfrm>
              <a:off x="7076603" y="4459474"/>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4752" name="pl4752"/>
            <p:cNvSpPr/>
            <p:nvPr/>
          </p:nvSpPr>
          <p:spPr>
            <a:xfrm>
              <a:off x="7076603" y="447952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753" name="pl4753"/>
            <p:cNvSpPr/>
            <p:nvPr/>
          </p:nvSpPr>
          <p:spPr>
            <a:xfrm>
              <a:off x="7076603" y="445279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4754" name="pl4754"/>
            <p:cNvSpPr/>
            <p:nvPr/>
          </p:nvSpPr>
          <p:spPr>
            <a:xfrm>
              <a:off x="7076603" y="4472841"/>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4755" name="pl4755"/>
            <p:cNvSpPr/>
            <p:nvPr/>
          </p:nvSpPr>
          <p:spPr>
            <a:xfrm>
              <a:off x="7076603" y="446615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4756" name="pl4756"/>
            <p:cNvSpPr/>
            <p:nvPr/>
          </p:nvSpPr>
          <p:spPr>
            <a:xfrm>
              <a:off x="7076603" y="4439423"/>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4757" name="pl4757"/>
            <p:cNvSpPr/>
            <p:nvPr/>
          </p:nvSpPr>
          <p:spPr>
            <a:xfrm>
              <a:off x="7076603" y="445279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4758" name="pl4758"/>
            <p:cNvSpPr/>
            <p:nvPr/>
          </p:nvSpPr>
          <p:spPr>
            <a:xfrm>
              <a:off x="7076603" y="4472841"/>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759" name="pl4759"/>
            <p:cNvSpPr/>
            <p:nvPr/>
          </p:nvSpPr>
          <p:spPr>
            <a:xfrm>
              <a:off x="7076603" y="4472841"/>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4760" name="pl4760"/>
            <p:cNvSpPr/>
            <p:nvPr/>
          </p:nvSpPr>
          <p:spPr>
            <a:xfrm>
              <a:off x="7076603" y="4459474"/>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4761" name="pl4761"/>
            <p:cNvSpPr/>
            <p:nvPr/>
          </p:nvSpPr>
          <p:spPr>
            <a:xfrm>
              <a:off x="7076603" y="4472841"/>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762" name="pl4762"/>
            <p:cNvSpPr/>
            <p:nvPr/>
          </p:nvSpPr>
          <p:spPr>
            <a:xfrm>
              <a:off x="7076603" y="445279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763" name="pl4763"/>
            <p:cNvSpPr/>
            <p:nvPr/>
          </p:nvSpPr>
          <p:spPr>
            <a:xfrm>
              <a:off x="7076603" y="4459474"/>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764" name="pl4764"/>
            <p:cNvSpPr/>
            <p:nvPr/>
          </p:nvSpPr>
          <p:spPr>
            <a:xfrm>
              <a:off x="7076603" y="4439423"/>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4765" name="pl4765"/>
            <p:cNvSpPr/>
            <p:nvPr/>
          </p:nvSpPr>
          <p:spPr>
            <a:xfrm>
              <a:off x="7076603"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4766" name="pl4766"/>
            <p:cNvSpPr/>
            <p:nvPr/>
          </p:nvSpPr>
          <p:spPr>
            <a:xfrm>
              <a:off x="7076603" y="4472841"/>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40651" cap="flat">
              <a:solidFill>
                <a:srgbClr val="000000">
                  <a:alpha val="100000"/>
                </a:srgbClr>
              </a:solidFill>
              <a:prstDash val="solid"/>
              <a:round/>
            </a:ln>
          </p:spPr>
          <p:txBody>
            <a:bodyPr/>
            <a:lstStyle/>
            <a:p/>
          </p:txBody>
        </p:sp>
        <p:sp>
          <p:nvSpPr>
            <p:cNvPr id="4767" name="pl4767"/>
            <p:cNvSpPr/>
            <p:nvPr/>
          </p:nvSpPr>
          <p:spPr>
            <a:xfrm>
              <a:off x="7076603" y="4472841"/>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CA7BFF">
                  <a:alpha val="100000"/>
                </a:srgbClr>
              </a:solidFill>
              <a:prstDash val="solid"/>
              <a:round/>
            </a:ln>
          </p:spPr>
          <p:txBody>
            <a:bodyPr/>
            <a:lstStyle/>
            <a:p/>
          </p:txBody>
        </p:sp>
        <p:sp>
          <p:nvSpPr>
            <p:cNvPr id="4768" name="pl4768"/>
            <p:cNvSpPr/>
            <p:nvPr/>
          </p:nvSpPr>
          <p:spPr>
            <a:xfrm>
              <a:off x="7031761" y="448620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769" name="tx4769"/>
            <p:cNvSpPr/>
            <p:nvPr/>
          </p:nvSpPr>
          <p:spPr>
            <a:xfrm>
              <a:off x="7046458" y="431625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770" name="tx4770"/>
            <p:cNvSpPr/>
            <p:nvPr/>
          </p:nvSpPr>
          <p:spPr>
            <a:xfrm>
              <a:off x="7225827" y="431625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771" name="tx4771"/>
            <p:cNvSpPr/>
            <p:nvPr/>
          </p:nvSpPr>
          <p:spPr>
            <a:xfrm>
              <a:off x="7405196"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772" name="tx4772"/>
            <p:cNvSpPr/>
            <p:nvPr/>
          </p:nvSpPr>
          <p:spPr>
            <a:xfrm>
              <a:off x="7584566" y="431625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773" name="tx4773"/>
            <p:cNvSpPr/>
            <p:nvPr/>
          </p:nvSpPr>
          <p:spPr>
            <a:xfrm>
              <a:off x="7763935" y="43216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774" name="tx4774"/>
            <p:cNvSpPr/>
            <p:nvPr/>
          </p:nvSpPr>
          <p:spPr>
            <a:xfrm>
              <a:off x="7943304" y="430956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775" name="rc4775"/>
            <p:cNvSpPr/>
            <p:nvPr/>
          </p:nvSpPr>
          <p:spPr>
            <a:xfrm>
              <a:off x="7031761" y="4787368"/>
              <a:ext cx="986530" cy="367596"/>
            </a:xfrm>
            <a:prstGeom prst="rect">
              <a:avLst/>
            </a:prstGeom>
            <a:solidFill>
              <a:srgbClr val="EBEBEB">
                <a:alpha val="100000"/>
              </a:srgbClr>
            </a:solidFill>
          </p:spPr>
          <p:txBody>
            <a:bodyPr/>
            <a:lstStyle/>
            <a:p/>
          </p:txBody>
        </p:sp>
        <p:sp>
          <p:nvSpPr>
            <p:cNvPr id="4776" name="pl4776"/>
            <p:cNvSpPr/>
            <p:nvPr/>
          </p:nvSpPr>
          <p:spPr>
            <a:xfrm>
              <a:off x="7031761" y="505471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777" name="pl4777"/>
            <p:cNvSpPr/>
            <p:nvPr/>
          </p:nvSpPr>
          <p:spPr>
            <a:xfrm>
              <a:off x="7031761" y="488762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778" name="pl4778"/>
            <p:cNvSpPr/>
            <p:nvPr/>
          </p:nvSpPr>
          <p:spPr>
            <a:xfrm>
              <a:off x="716628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79" name="pl4779"/>
            <p:cNvSpPr/>
            <p:nvPr/>
          </p:nvSpPr>
          <p:spPr>
            <a:xfrm>
              <a:off x="734565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80" name="pl4780"/>
            <p:cNvSpPr/>
            <p:nvPr/>
          </p:nvSpPr>
          <p:spPr>
            <a:xfrm>
              <a:off x="752502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81" name="pl4781"/>
            <p:cNvSpPr/>
            <p:nvPr/>
          </p:nvSpPr>
          <p:spPr>
            <a:xfrm>
              <a:off x="7704395"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82" name="pl4782"/>
            <p:cNvSpPr/>
            <p:nvPr/>
          </p:nvSpPr>
          <p:spPr>
            <a:xfrm>
              <a:off x="7883764"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83" name="pl4783"/>
            <p:cNvSpPr/>
            <p:nvPr/>
          </p:nvSpPr>
          <p:spPr>
            <a:xfrm>
              <a:off x="7031761" y="51382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784" name="pl4784"/>
            <p:cNvSpPr/>
            <p:nvPr/>
          </p:nvSpPr>
          <p:spPr>
            <a:xfrm>
              <a:off x="7031761" y="497116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785" name="pl4785"/>
            <p:cNvSpPr/>
            <p:nvPr/>
          </p:nvSpPr>
          <p:spPr>
            <a:xfrm>
              <a:off x="7031761" y="48040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786" name="pl4786"/>
            <p:cNvSpPr/>
            <p:nvPr/>
          </p:nvSpPr>
          <p:spPr>
            <a:xfrm>
              <a:off x="707660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87" name="pl4787"/>
            <p:cNvSpPr/>
            <p:nvPr/>
          </p:nvSpPr>
          <p:spPr>
            <a:xfrm>
              <a:off x="725597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88" name="pl4788"/>
            <p:cNvSpPr/>
            <p:nvPr/>
          </p:nvSpPr>
          <p:spPr>
            <a:xfrm>
              <a:off x="743534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89" name="pl4789"/>
            <p:cNvSpPr/>
            <p:nvPr/>
          </p:nvSpPr>
          <p:spPr>
            <a:xfrm>
              <a:off x="7614710"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90" name="pl4790"/>
            <p:cNvSpPr/>
            <p:nvPr/>
          </p:nvSpPr>
          <p:spPr>
            <a:xfrm>
              <a:off x="7794080"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91" name="pl4791"/>
            <p:cNvSpPr/>
            <p:nvPr/>
          </p:nvSpPr>
          <p:spPr>
            <a:xfrm>
              <a:off x="7973449"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92" name="pl4792"/>
            <p:cNvSpPr/>
            <p:nvPr/>
          </p:nvSpPr>
          <p:spPr>
            <a:xfrm>
              <a:off x="7076603"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4793" name="pl4793"/>
            <p:cNvSpPr/>
            <p:nvPr/>
          </p:nvSpPr>
          <p:spPr>
            <a:xfrm>
              <a:off x="7076603" y="5124889"/>
              <a:ext cx="896845" cy="13367"/>
            </a:xfrm>
            <a:custGeom>
              <a:avLst/>
              <a:pathLst>
                <a:path w="896845" h="13367">
                  <a:moveTo>
                    <a:pt x="0" y="0"/>
                  </a:moveTo>
                  <a:lnTo>
                    <a:pt x="179369" y="13367"/>
                  </a:lnTo>
                  <a:lnTo>
                    <a:pt x="358738" y="6683"/>
                  </a:lnTo>
                  <a:lnTo>
                    <a:pt x="538107" y="13367"/>
                  </a:lnTo>
                  <a:lnTo>
                    <a:pt x="717476" y="0"/>
                  </a:lnTo>
                  <a:lnTo>
                    <a:pt x="896845" y="0"/>
                  </a:lnTo>
                </a:path>
              </a:pathLst>
            </a:custGeom>
            <a:ln w="40651" cap="flat">
              <a:solidFill>
                <a:srgbClr val="BEBEBE">
                  <a:alpha val="69803"/>
                </a:srgbClr>
              </a:solidFill>
              <a:prstDash val="solid"/>
              <a:round/>
            </a:ln>
          </p:spPr>
          <p:txBody>
            <a:bodyPr/>
            <a:lstStyle/>
            <a:p/>
          </p:txBody>
        </p:sp>
        <p:sp>
          <p:nvSpPr>
            <p:cNvPr id="4794" name="pl4794"/>
            <p:cNvSpPr/>
            <p:nvPr/>
          </p:nvSpPr>
          <p:spPr>
            <a:xfrm>
              <a:off x="7076603" y="513157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795" name="pl4795"/>
            <p:cNvSpPr/>
            <p:nvPr/>
          </p:nvSpPr>
          <p:spPr>
            <a:xfrm>
              <a:off x="7076603" y="5111522"/>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4796" name="pl4796"/>
            <p:cNvSpPr/>
            <p:nvPr/>
          </p:nvSpPr>
          <p:spPr>
            <a:xfrm>
              <a:off x="7076603" y="511152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797" name="pl4797"/>
            <p:cNvSpPr/>
            <p:nvPr/>
          </p:nvSpPr>
          <p:spPr>
            <a:xfrm>
              <a:off x="7076603" y="5064737"/>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798" name="pl4798"/>
            <p:cNvSpPr/>
            <p:nvPr/>
          </p:nvSpPr>
          <p:spPr>
            <a:xfrm>
              <a:off x="7076603" y="504468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4799" name="pl4799"/>
            <p:cNvSpPr/>
            <p:nvPr/>
          </p:nvSpPr>
          <p:spPr>
            <a:xfrm>
              <a:off x="7076603" y="513157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4800" name="pl4800"/>
            <p:cNvSpPr/>
            <p:nvPr/>
          </p:nvSpPr>
          <p:spPr>
            <a:xfrm>
              <a:off x="7076603" y="509147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4801" name="pl4801"/>
            <p:cNvSpPr/>
            <p:nvPr/>
          </p:nvSpPr>
          <p:spPr>
            <a:xfrm>
              <a:off x="7076603" y="513157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802" name="pl4802"/>
            <p:cNvSpPr/>
            <p:nvPr/>
          </p:nvSpPr>
          <p:spPr>
            <a:xfrm>
              <a:off x="7076603"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03" name="pl4803"/>
            <p:cNvSpPr/>
            <p:nvPr/>
          </p:nvSpPr>
          <p:spPr>
            <a:xfrm>
              <a:off x="7076603" y="511820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04" name="pl4804"/>
            <p:cNvSpPr/>
            <p:nvPr/>
          </p:nvSpPr>
          <p:spPr>
            <a:xfrm>
              <a:off x="7076603" y="511820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805" name="pl4805"/>
            <p:cNvSpPr/>
            <p:nvPr/>
          </p:nvSpPr>
          <p:spPr>
            <a:xfrm>
              <a:off x="7076603" y="510483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4806" name="pl4806"/>
            <p:cNvSpPr/>
            <p:nvPr/>
          </p:nvSpPr>
          <p:spPr>
            <a:xfrm>
              <a:off x="7076603" y="5098155"/>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4807" name="pl4807"/>
            <p:cNvSpPr/>
            <p:nvPr/>
          </p:nvSpPr>
          <p:spPr>
            <a:xfrm>
              <a:off x="7076603" y="511820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08" name="pl4808"/>
            <p:cNvSpPr/>
            <p:nvPr/>
          </p:nvSpPr>
          <p:spPr>
            <a:xfrm>
              <a:off x="7076603" y="510483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4809" name="pl4809"/>
            <p:cNvSpPr/>
            <p:nvPr/>
          </p:nvSpPr>
          <p:spPr>
            <a:xfrm>
              <a:off x="7076603" y="513157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10" name="pl4810"/>
            <p:cNvSpPr/>
            <p:nvPr/>
          </p:nvSpPr>
          <p:spPr>
            <a:xfrm>
              <a:off x="7076603"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11" name="pl4811"/>
            <p:cNvSpPr/>
            <p:nvPr/>
          </p:nvSpPr>
          <p:spPr>
            <a:xfrm>
              <a:off x="7076603" y="5078104"/>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812" name="pl4812"/>
            <p:cNvSpPr/>
            <p:nvPr/>
          </p:nvSpPr>
          <p:spPr>
            <a:xfrm>
              <a:off x="7076603" y="51182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13" name="pl4813"/>
            <p:cNvSpPr/>
            <p:nvPr/>
          </p:nvSpPr>
          <p:spPr>
            <a:xfrm>
              <a:off x="7076603" y="509147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14" name="pl4814"/>
            <p:cNvSpPr/>
            <p:nvPr/>
          </p:nvSpPr>
          <p:spPr>
            <a:xfrm>
              <a:off x="7076603"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15" name="pl4815"/>
            <p:cNvSpPr/>
            <p:nvPr/>
          </p:nvSpPr>
          <p:spPr>
            <a:xfrm>
              <a:off x="7076603"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16" name="pl4816"/>
            <p:cNvSpPr/>
            <p:nvPr/>
          </p:nvSpPr>
          <p:spPr>
            <a:xfrm>
              <a:off x="7076603" y="5098155"/>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817" name="pl4817"/>
            <p:cNvSpPr/>
            <p:nvPr/>
          </p:nvSpPr>
          <p:spPr>
            <a:xfrm>
              <a:off x="7076603" y="509147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818" name="pl4818"/>
            <p:cNvSpPr/>
            <p:nvPr/>
          </p:nvSpPr>
          <p:spPr>
            <a:xfrm>
              <a:off x="7076603"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19" name="pl4819"/>
            <p:cNvSpPr/>
            <p:nvPr/>
          </p:nvSpPr>
          <p:spPr>
            <a:xfrm>
              <a:off x="7076603" y="511820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4820" name="pl4820"/>
            <p:cNvSpPr/>
            <p:nvPr/>
          </p:nvSpPr>
          <p:spPr>
            <a:xfrm>
              <a:off x="7076603" y="5124889"/>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4821" name="pl4821"/>
            <p:cNvSpPr/>
            <p:nvPr/>
          </p:nvSpPr>
          <p:spPr>
            <a:xfrm>
              <a:off x="7076603" y="508478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4822" name="pl4822"/>
            <p:cNvSpPr/>
            <p:nvPr/>
          </p:nvSpPr>
          <p:spPr>
            <a:xfrm>
              <a:off x="7076603" y="5111522"/>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4823" name="pl4823"/>
            <p:cNvSpPr/>
            <p:nvPr/>
          </p:nvSpPr>
          <p:spPr>
            <a:xfrm>
              <a:off x="7076603" y="5111522"/>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824" name="pl4824"/>
            <p:cNvSpPr/>
            <p:nvPr/>
          </p:nvSpPr>
          <p:spPr>
            <a:xfrm>
              <a:off x="7076603"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25" name="pl4825"/>
            <p:cNvSpPr/>
            <p:nvPr/>
          </p:nvSpPr>
          <p:spPr>
            <a:xfrm>
              <a:off x="7076603" y="5124889"/>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4826" name="pl4826"/>
            <p:cNvSpPr/>
            <p:nvPr/>
          </p:nvSpPr>
          <p:spPr>
            <a:xfrm>
              <a:off x="7076603"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27" name="pl4827"/>
            <p:cNvSpPr/>
            <p:nvPr/>
          </p:nvSpPr>
          <p:spPr>
            <a:xfrm>
              <a:off x="7076603" y="5078104"/>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4828" name="pl4828"/>
            <p:cNvSpPr/>
            <p:nvPr/>
          </p:nvSpPr>
          <p:spPr>
            <a:xfrm>
              <a:off x="7076603" y="510483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4829" name="pl4829"/>
            <p:cNvSpPr/>
            <p:nvPr/>
          </p:nvSpPr>
          <p:spPr>
            <a:xfrm>
              <a:off x="7076603" y="510483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830" name="pl4830"/>
            <p:cNvSpPr/>
            <p:nvPr/>
          </p:nvSpPr>
          <p:spPr>
            <a:xfrm>
              <a:off x="7076603" y="511820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4831" name="pl4831"/>
            <p:cNvSpPr/>
            <p:nvPr/>
          </p:nvSpPr>
          <p:spPr>
            <a:xfrm>
              <a:off x="7076603"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32" name="pl4832"/>
            <p:cNvSpPr/>
            <p:nvPr/>
          </p:nvSpPr>
          <p:spPr>
            <a:xfrm>
              <a:off x="7076603" y="510483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4833" name="pl4833"/>
            <p:cNvSpPr/>
            <p:nvPr/>
          </p:nvSpPr>
          <p:spPr>
            <a:xfrm>
              <a:off x="7076603" y="4971167"/>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4834" name="pl4834"/>
            <p:cNvSpPr/>
            <p:nvPr/>
          </p:nvSpPr>
          <p:spPr>
            <a:xfrm>
              <a:off x="7076603" y="510483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35" name="pl4835"/>
            <p:cNvSpPr/>
            <p:nvPr/>
          </p:nvSpPr>
          <p:spPr>
            <a:xfrm>
              <a:off x="7076603"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36" name="pl4836"/>
            <p:cNvSpPr/>
            <p:nvPr/>
          </p:nvSpPr>
          <p:spPr>
            <a:xfrm>
              <a:off x="7076603" y="509147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4837" name="pl4837"/>
            <p:cNvSpPr/>
            <p:nvPr/>
          </p:nvSpPr>
          <p:spPr>
            <a:xfrm>
              <a:off x="7076603"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38" name="pl4838"/>
            <p:cNvSpPr/>
            <p:nvPr/>
          </p:nvSpPr>
          <p:spPr>
            <a:xfrm>
              <a:off x="7076603" y="5064737"/>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4839" name="pl4839"/>
            <p:cNvSpPr/>
            <p:nvPr/>
          </p:nvSpPr>
          <p:spPr>
            <a:xfrm>
              <a:off x="7076603"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40" name="pl4840"/>
            <p:cNvSpPr/>
            <p:nvPr/>
          </p:nvSpPr>
          <p:spPr>
            <a:xfrm>
              <a:off x="7076603" y="5124889"/>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4841" name="pl4841"/>
            <p:cNvSpPr/>
            <p:nvPr/>
          </p:nvSpPr>
          <p:spPr>
            <a:xfrm>
              <a:off x="7076603" y="5111522"/>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4842" name="pl4842"/>
            <p:cNvSpPr/>
            <p:nvPr/>
          </p:nvSpPr>
          <p:spPr>
            <a:xfrm>
              <a:off x="7076603" y="513157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843" name="pl4843"/>
            <p:cNvSpPr/>
            <p:nvPr/>
          </p:nvSpPr>
          <p:spPr>
            <a:xfrm>
              <a:off x="7076603" y="510483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4844" name="pl4844"/>
            <p:cNvSpPr/>
            <p:nvPr/>
          </p:nvSpPr>
          <p:spPr>
            <a:xfrm>
              <a:off x="7076603" y="5124889"/>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4845" name="pl4845"/>
            <p:cNvSpPr/>
            <p:nvPr/>
          </p:nvSpPr>
          <p:spPr>
            <a:xfrm>
              <a:off x="7076603" y="511820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4846" name="pl4846"/>
            <p:cNvSpPr/>
            <p:nvPr/>
          </p:nvSpPr>
          <p:spPr>
            <a:xfrm>
              <a:off x="7076603" y="509147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4847" name="pl4847"/>
            <p:cNvSpPr/>
            <p:nvPr/>
          </p:nvSpPr>
          <p:spPr>
            <a:xfrm>
              <a:off x="7076603" y="510483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4848" name="pl4848"/>
            <p:cNvSpPr/>
            <p:nvPr/>
          </p:nvSpPr>
          <p:spPr>
            <a:xfrm>
              <a:off x="7076603" y="5124889"/>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849" name="pl4849"/>
            <p:cNvSpPr/>
            <p:nvPr/>
          </p:nvSpPr>
          <p:spPr>
            <a:xfrm>
              <a:off x="7076603" y="5124889"/>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4850" name="pl4850"/>
            <p:cNvSpPr/>
            <p:nvPr/>
          </p:nvSpPr>
          <p:spPr>
            <a:xfrm>
              <a:off x="7076603" y="5111522"/>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4851" name="pl4851"/>
            <p:cNvSpPr/>
            <p:nvPr/>
          </p:nvSpPr>
          <p:spPr>
            <a:xfrm>
              <a:off x="7076603" y="5124889"/>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852" name="pl4852"/>
            <p:cNvSpPr/>
            <p:nvPr/>
          </p:nvSpPr>
          <p:spPr>
            <a:xfrm>
              <a:off x="7076603" y="510483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853" name="pl4853"/>
            <p:cNvSpPr/>
            <p:nvPr/>
          </p:nvSpPr>
          <p:spPr>
            <a:xfrm>
              <a:off x="7076603" y="5111522"/>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854" name="pl4854"/>
            <p:cNvSpPr/>
            <p:nvPr/>
          </p:nvSpPr>
          <p:spPr>
            <a:xfrm>
              <a:off x="7076603" y="509147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4855" name="pl4855"/>
            <p:cNvSpPr/>
            <p:nvPr/>
          </p:nvSpPr>
          <p:spPr>
            <a:xfrm>
              <a:off x="7076603"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4856" name="pl4856"/>
            <p:cNvSpPr/>
            <p:nvPr/>
          </p:nvSpPr>
          <p:spPr>
            <a:xfrm>
              <a:off x="7076603" y="5124889"/>
              <a:ext cx="896845" cy="13367"/>
            </a:xfrm>
            <a:custGeom>
              <a:avLst/>
              <a:pathLst>
                <a:path w="896845" h="13367">
                  <a:moveTo>
                    <a:pt x="0" y="0"/>
                  </a:moveTo>
                  <a:lnTo>
                    <a:pt x="179369" y="13367"/>
                  </a:lnTo>
                  <a:lnTo>
                    <a:pt x="358738" y="6683"/>
                  </a:lnTo>
                  <a:lnTo>
                    <a:pt x="538107" y="13367"/>
                  </a:lnTo>
                  <a:lnTo>
                    <a:pt x="717476" y="0"/>
                  </a:lnTo>
                  <a:lnTo>
                    <a:pt x="896845" y="0"/>
                  </a:lnTo>
                </a:path>
              </a:pathLst>
            </a:custGeom>
            <a:ln w="40651" cap="flat">
              <a:solidFill>
                <a:srgbClr val="000000">
                  <a:alpha val="100000"/>
                </a:srgbClr>
              </a:solidFill>
              <a:prstDash val="solid"/>
              <a:round/>
            </a:ln>
          </p:spPr>
          <p:txBody>
            <a:bodyPr/>
            <a:lstStyle/>
            <a:p/>
          </p:txBody>
        </p:sp>
        <p:sp>
          <p:nvSpPr>
            <p:cNvPr id="4857" name="pl4857"/>
            <p:cNvSpPr/>
            <p:nvPr/>
          </p:nvSpPr>
          <p:spPr>
            <a:xfrm>
              <a:off x="7076603" y="5124889"/>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FF61C5">
                  <a:alpha val="100000"/>
                </a:srgbClr>
              </a:solidFill>
              <a:prstDash val="solid"/>
              <a:round/>
            </a:ln>
          </p:spPr>
          <p:txBody>
            <a:bodyPr/>
            <a:lstStyle/>
            <a:p/>
          </p:txBody>
        </p:sp>
        <p:sp>
          <p:nvSpPr>
            <p:cNvPr id="4858" name="pl4858"/>
            <p:cNvSpPr/>
            <p:nvPr/>
          </p:nvSpPr>
          <p:spPr>
            <a:xfrm>
              <a:off x="7031761" y="513825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859" name="tx4859"/>
            <p:cNvSpPr/>
            <p:nvPr/>
          </p:nvSpPr>
          <p:spPr>
            <a:xfrm>
              <a:off x="7046458" y="496161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860" name="tx4860"/>
            <p:cNvSpPr/>
            <p:nvPr/>
          </p:nvSpPr>
          <p:spPr>
            <a:xfrm>
              <a:off x="7225827"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861" name="tx4861"/>
            <p:cNvSpPr/>
            <p:nvPr/>
          </p:nvSpPr>
          <p:spPr>
            <a:xfrm>
              <a:off x="7405196" y="496829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862" name="tx4862"/>
            <p:cNvSpPr/>
            <p:nvPr/>
          </p:nvSpPr>
          <p:spPr>
            <a:xfrm>
              <a:off x="7584566" y="49736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863" name="tx4863"/>
            <p:cNvSpPr/>
            <p:nvPr/>
          </p:nvSpPr>
          <p:spPr>
            <a:xfrm>
              <a:off x="7763935" y="496161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864" name="tx4864"/>
            <p:cNvSpPr/>
            <p:nvPr/>
          </p:nvSpPr>
          <p:spPr>
            <a:xfrm>
              <a:off x="7943304" y="496161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865" name="rc4865"/>
            <p:cNvSpPr/>
            <p:nvPr/>
          </p:nvSpPr>
          <p:spPr>
            <a:xfrm>
              <a:off x="8087880" y="875080"/>
              <a:ext cx="986530" cy="367596"/>
            </a:xfrm>
            <a:prstGeom prst="rect">
              <a:avLst/>
            </a:prstGeom>
            <a:solidFill>
              <a:srgbClr val="EBEBEB">
                <a:alpha val="100000"/>
              </a:srgbClr>
            </a:solidFill>
          </p:spPr>
          <p:txBody>
            <a:bodyPr/>
            <a:lstStyle/>
            <a:p/>
          </p:txBody>
        </p:sp>
        <p:sp>
          <p:nvSpPr>
            <p:cNvPr id="4866" name="pl4866"/>
            <p:cNvSpPr/>
            <p:nvPr/>
          </p:nvSpPr>
          <p:spPr>
            <a:xfrm>
              <a:off x="8087880" y="11424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867" name="pl4867"/>
            <p:cNvSpPr/>
            <p:nvPr/>
          </p:nvSpPr>
          <p:spPr>
            <a:xfrm>
              <a:off x="8087880" y="97533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868" name="pl4868"/>
            <p:cNvSpPr/>
            <p:nvPr/>
          </p:nvSpPr>
          <p:spPr>
            <a:xfrm>
              <a:off x="822240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69" name="pl4869"/>
            <p:cNvSpPr/>
            <p:nvPr/>
          </p:nvSpPr>
          <p:spPr>
            <a:xfrm>
              <a:off x="840177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70" name="pl4870"/>
            <p:cNvSpPr/>
            <p:nvPr/>
          </p:nvSpPr>
          <p:spPr>
            <a:xfrm>
              <a:off x="8581145"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71" name="pl4871"/>
            <p:cNvSpPr/>
            <p:nvPr/>
          </p:nvSpPr>
          <p:spPr>
            <a:xfrm>
              <a:off x="8760514"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72" name="pl4872"/>
            <p:cNvSpPr/>
            <p:nvPr/>
          </p:nvSpPr>
          <p:spPr>
            <a:xfrm>
              <a:off x="8939884"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73" name="pl4873"/>
            <p:cNvSpPr/>
            <p:nvPr/>
          </p:nvSpPr>
          <p:spPr>
            <a:xfrm>
              <a:off x="8087880" y="122596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874" name="pl4874"/>
            <p:cNvSpPr/>
            <p:nvPr/>
          </p:nvSpPr>
          <p:spPr>
            <a:xfrm>
              <a:off x="8087880" y="105887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875" name="pl4875"/>
            <p:cNvSpPr/>
            <p:nvPr/>
          </p:nvSpPr>
          <p:spPr>
            <a:xfrm>
              <a:off x="8087880" y="89178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876" name="pl4876"/>
            <p:cNvSpPr/>
            <p:nvPr/>
          </p:nvSpPr>
          <p:spPr>
            <a:xfrm>
              <a:off x="813272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77" name="pl4877"/>
            <p:cNvSpPr/>
            <p:nvPr/>
          </p:nvSpPr>
          <p:spPr>
            <a:xfrm>
              <a:off x="831209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78" name="pl4878"/>
            <p:cNvSpPr/>
            <p:nvPr/>
          </p:nvSpPr>
          <p:spPr>
            <a:xfrm>
              <a:off x="849146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79" name="pl4879"/>
            <p:cNvSpPr/>
            <p:nvPr/>
          </p:nvSpPr>
          <p:spPr>
            <a:xfrm>
              <a:off x="8670830"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80" name="pl4880"/>
            <p:cNvSpPr/>
            <p:nvPr/>
          </p:nvSpPr>
          <p:spPr>
            <a:xfrm>
              <a:off x="8850199"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81" name="pl4881"/>
            <p:cNvSpPr/>
            <p:nvPr/>
          </p:nvSpPr>
          <p:spPr>
            <a:xfrm>
              <a:off x="9029568"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82" name="pl4882"/>
            <p:cNvSpPr/>
            <p:nvPr/>
          </p:nvSpPr>
          <p:spPr>
            <a:xfrm>
              <a:off x="8132722"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4883" name="pl4883"/>
            <p:cNvSpPr/>
            <p:nvPr/>
          </p:nvSpPr>
          <p:spPr>
            <a:xfrm>
              <a:off x="8132722" y="1219284"/>
              <a:ext cx="896845" cy="6683"/>
            </a:xfrm>
            <a:custGeom>
              <a:avLst/>
              <a:pathLst>
                <a:path w="896845" h="6683">
                  <a:moveTo>
                    <a:pt x="0" y="0"/>
                  </a:moveTo>
                  <a:lnTo>
                    <a:pt x="179369" y="0"/>
                  </a:lnTo>
                  <a:lnTo>
                    <a:pt x="358738" y="0"/>
                  </a:lnTo>
                  <a:lnTo>
                    <a:pt x="538107" y="6683"/>
                  </a:lnTo>
                  <a:lnTo>
                    <a:pt x="717476" y="6683"/>
                  </a:lnTo>
                  <a:lnTo>
                    <a:pt x="896845" y="6683"/>
                  </a:lnTo>
                </a:path>
              </a:pathLst>
            </a:custGeom>
            <a:ln w="40651" cap="flat">
              <a:solidFill>
                <a:srgbClr val="BEBEBE">
                  <a:alpha val="69803"/>
                </a:srgbClr>
              </a:solidFill>
              <a:prstDash val="solid"/>
              <a:round/>
            </a:ln>
          </p:spPr>
          <p:txBody>
            <a:bodyPr/>
            <a:lstStyle/>
            <a:p/>
          </p:txBody>
        </p:sp>
        <p:sp>
          <p:nvSpPr>
            <p:cNvPr id="4884" name="pl4884"/>
            <p:cNvSpPr/>
            <p:nvPr/>
          </p:nvSpPr>
          <p:spPr>
            <a:xfrm>
              <a:off x="8132722" y="121928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885" name="pl4885"/>
            <p:cNvSpPr/>
            <p:nvPr/>
          </p:nvSpPr>
          <p:spPr>
            <a:xfrm>
              <a:off x="8132722" y="1199233"/>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4886" name="pl4886"/>
            <p:cNvSpPr/>
            <p:nvPr/>
          </p:nvSpPr>
          <p:spPr>
            <a:xfrm>
              <a:off x="8132722" y="1199233"/>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887" name="pl4887"/>
            <p:cNvSpPr/>
            <p:nvPr/>
          </p:nvSpPr>
          <p:spPr>
            <a:xfrm>
              <a:off x="8132722" y="1152448"/>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888" name="pl4888"/>
            <p:cNvSpPr/>
            <p:nvPr/>
          </p:nvSpPr>
          <p:spPr>
            <a:xfrm>
              <a:off x="8132722" y="1132397"/>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4889" name="pl4889"/>
            <p:cNvSpPr/>
            <p:nvPr/>
          </p:nvSpPr>
          <p:spPr>
            <a:xfrm>
              <a:off x="8132722" y="121928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4890" name="pl4890"/>
            <p:cNvSpPr/>
            <p:nvPr/>
          </p:nvSpPr>
          <p:spPr>
            <a:xfrm>
              <a:off x="8132722" y="1179182"/>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4891" name="pl4891"/>
            <p:cNvSpPr/>
            <p:nvPr/>
          </p:nvSpPr>
          <p:spPr>
            <a:xfrm>
              <a:off x="8132722" y="121928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892" name="pl4892"/>
            <p:cNvSpPr/>
            <p:nvPr/>
          </p:nvSpPr>
          <p:spPr>
            <a:xfrm>
              <a:off x="8132722"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93" name="pl4893"/>
            <p:cNvSpPr/>
            <p:nvPr/>
          </p:nvSpPr>
          <p:spPr>
            <a:xfrm>
              <a:off x="8132722" y="120591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94" name="pl4894"/>
            <p:cNvSpPr/>
            <p:nvPr/>
          </p:nvSpPr>
          <p:spPr>
            <a:xfrm>
              <a:off x="8132722" y="120591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895" name="pl4895"/>
            <p:cNvSpPr/>
            <p:nvPr/>
          </p:nvSpPr>
          <p:spPr>
            <a:xfrm>
              <a:off x="8132722" y="119255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4896" name="pl4896"/>
            <p:cNvSpPr/>
            <p:nvPr/>
          </p:nvSpPr>
          <p:spPr>
            <a:xfrm>
              <a:off x="8132722" y="1185866"/>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4897" name="pl4897"/>
            <p:cNvSpPr/>
            <p:nvPr/>
          </p:nvSpPr>
          <p:spPr>
            <a:xfrm>
              <a:off x="8132722" y="120591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98" name="pl4898"/>
            <p:cNvSpPr/>
            <p:nvPr/>
          </p:nvSpPr>
          <p:spPr>
            <a:xfrm>
              <a:off x="8132722" y="119255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4899" name="pl4899"/>
            <p:cNvSpPr/>
            <p:nvPr/>
          </p:nvSpPr>
          <p:spPr>
            <a:xfrm>
              <a:off x="8132722" y="121928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00" name="pl4900"/>
            <p:cNvSpPr/>
            <p:nvPr/>
          </p:nvSpPr>
          <p:spPr>
            <a:xfrm>
              <a:off x="8132722"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01" name="pl4901"/>
            <p:cNvSpPr/>
            <p:nvPr/>
          </p:nvSpPr>
          <p:spPr>
            <a:xfrm>
              <a:off x="8132722" y="1165815"/>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902" name="pl4902"/>
            <p:cNvSpPr/>
            <p:nvPr/>
          </p:nvSpPr>
          <p:spPr>
            <a:xfrm>
              <a:off x="8132722" y="120591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03" name="pl4903"/>
            <p:cNvSpPr/>
            <p:nvPr/>
          </p:nvSpPr>
          <p:spPr>
            <a:xfrm>
              <a:off x="8132722" y="117918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04" name="pl4904"/>
            <p:cNvSpPr/>
            <p:nvPr/>
          </p:nvSpPr>
          <p:spPr>
            <a:xfrm>
              <a:off x="8132722"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05" name="pl4905"/>
            <p:cNvSpPr/>
            <p:nvPr/>
          </p:nvSpPr>
          <p:spPr>
            <a:xfrm>
              <a:off x="8132722"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06" name="pl4906"/>
            <p:cNvSpPr/>
            <p:nvPr/>
          </p:nvSpPr>
          <p:spPr>
            <a:xfrm>
              <a:off x="8132722" y="1185866"/>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907" name="pl4907"/>
            <p:cNvSpPr/>
            <p:nvPr/>
          </p:nvSpPr>
          <p:spPr>
            <a:xfrm>
              <a:off x="8132722" y="1179182"/>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908" name="pl4908"/>
            <p:cNvSpPr/>
            <p:nvPr/>
          </p:nvSpPr>
          <p:spPr>
            <a:xfrm>
              <a:off x="8132722" y="121928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09" name="pl4909"/>
            <p:cNvSpPr/>
            <p:nvPr/>
          </p:nvSpPr>
          <p:spPr>
            <a:xfrm>
              <a:off x="8132722" y="120591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4910" name="pl4910"/>
            <p:cNvSpPr/>
            <p:nvPr/>
          </p:nvSpPr>
          <p:spPr>
            <a:xfrm>
              <a:off x="8132722" y="1212600"/>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4911" name="pl4911"/>
            <p:cNvSpPr/>
            <p:nvPr/>
          </p:nvSpPr>
          <p:spPr>
            <a:xfrm>
              <a:off x="8132722" y="117249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4912" name="pl4912"/>
            <p:cNvSpPr/>
            <p:nvPr/>
          </p:nvSpPr>
          <p:spPr>
            <a:xfrm>
              <a:off x="8132722" y="1199233"/>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4913" name="pl4913"/>
            <p:cNvSpPr/>
            <p:nvPr/>
          </p:nvSpPr>
          <p:spPr>
            <a:xfrm>
              <a:off x="8132722" y="1199233"/>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914" name="pl4914"/>
            <p:cNvSpPr/>
            <p:nvPr/>
          </p:nvSpPr>
          <p:spPr>
            <a:xfrm>
              <a:off x="8132722"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15" name="pl4915"/>
            <p:cNvSpPr/>
            <p:nvPr/>
          </p:nvSpPr>
          <p:spPr>
            <a:xfrm>
              <a:off x="8132722" y="1212600"/>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4916" name="pl4916"/>
            <p:cNvSpPr/>
            <p:nvPr/>
          </p:nvSpPr>
          <p:spPr>
            <a:xfrm>
              <a:off x="8132722"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17" name="pl4917"/>
            <p:cNvSpPr/>
            <p:nvPr/>
          </p:nvSpPr>
          <p:spPr>
            <a:xfrm>
              <a:off x="8132722" y="1165815"/>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4918" name="pl4918"/>
            <p:cNvSpPr/>
            <p:nvPr/>
          </p:nvSpPr>
          <p:spPr>
            <a:xfrm>
              <a:off x="8132722" y="119255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4919" name="pl4919"/>
            <p:cNvSpPr/>
            <p:nvPr/>
          </p:nvSpPr>
          <p:spPr>
            <a:xfrm>
              <a:off x="8132722" y="119255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920" name="pl4920"/>
            <p:cNvSpPr/>
            <p:nvPr/>
          </p:nvSpPr>
          <p:spPr>
            <a:xfrm>
              <a:off x="8132722" y="120591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4921" name="pl4921"/>
            <p:cNvSpPr/>
            <p:nvPr/>
          </p:nvSpPr>
          <p:spPr>
            <a:xfrm>
              <a:off x="8132722"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22" name="pl4922"/>
            <p:cNvSpPr/>
            <p:nvPr/>
          </p:nvSpPr>
          <p:spPr>
            <a:xfrm>
              <a:off x="8132722" y="119255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4923" name="pl4923"/>
            <p:cNvSpPr/>
            <p:nvPr/>
          </p:nvSpPr>
          <p:spPr>
            <a:xfrm>
              <a:off x="8132722" y="1058878"/>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4924" name="pl4924"/>
            <p:cNvSpPr/>
            <p:nvPr/>
          </p:nvSpPr>
          <p:spPr>
            <a:xfrm>
              <a:off x="8132722" y="119255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25" name="pl4925"/>
            <p:cNvSpPr/>
            <p:nvPr/>
          </p:nvSpPr>
          <p:spPr>
            <a:xfrm>
              <a:off x="8132722"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26" name="pl4926"/>
            <p:cNvSpPr/>
            <p:nvPr/>
          </p:nvSpPr>
          <p:spPr>
            <a:xfrm>
              <a:off x="8132722" y="1179182"/>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4927" name="pl4927"/>
            <p:cNvSpPr/>
            <p:nvPr/>
          </p:nvSpPr>
          <p:spPr>
            <a:xfrm>
              <a:off x="8132722"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28" name="pl4928"/>
            <p:cNvSpPr/>
            <p:nvPr/>
          </p:nvSpPr>
          <p:spPr>
            <a:xfrm>
              <a:off x="8132722" y="1152448"/>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4929" name="pl4929"/>
            <p:cNvSpPr/>
            <p:nvPr/>
          </p:nvSpPr>
          <p:spPr>
            <a:xfrm>
              <a:off x="8132722" y="122596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30" name="pl4930"/>
            <p:cNvSpPr/>
            <p:nvPr/>
          </p:nvSpPr>
          <p:spPr>
            <a:xfrm>
              <a:off x="8132722" y="1212600"/>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4931" name="pl4931"/>
            <p:cNvSpPr/>
            <p:nvPr/>
          </p:nvSpPr>
          <p:spPr>
            <a:xfrm>
              <a:off x="8132722" y="1199233"/>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4932" name="pl4932"/>
            <p:cNvSpPr/>
            <p:nvPr/>
          </p:nvSpPr>
          <p:spPr>
            <a:xfrm>
              <a:off x="8132722" y="121928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933" name="pl4933"/>
            <p:cNvSpPr/>
            <p:nvPr/>
          </p:nvSpPr>
          <p:spPr>
            <a:xfrm>
              <a:off x="8132722" y="119255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4934" name="pl4934"/>
            <p:cNvSpPr/>
            <p:nvPr/>
          </p:nvSpPr>
          <p:spPr>
            <a:xfrm>
              <a:off x="8132722" y="1212600"/>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4935" name="pl4935"/>
            <p:cNvSpPr/>
            <p:nvPr/>
          </p:nvSpPr>
          <p:spPr>
            <a:xfrm>
              <a:off x="8132722" y="120591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4936" name="pl4936"/>
            <p:cNvSpPr/>
            <p:nvPr/>
          </p:nvSpPr>
          <p:spPr>
            <a:xfrm>
              <a:off x="8132722" y="1179182"/>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4937" name="pl4937"/>
            <p:cNvSpPr/>
            <p:nvPr/>
          </p:nvSpPr>
          <p:spPr>
            <a:xfrm>
              <a:off x="8132722" y="119255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4938" name="pl4938"/>
            <p:cNvSpPr/>
            <p:nvPr/>
          </p:nvSpPr>
          <p:spPr>
            <a:xfrm>
              <a:off x="8132722" y="1212600"/>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939" name="pl4939"/>
            <p:cNvSpPr/>
            <p:nvPr/>
          </p:nvSpPr>
          <p:spPr>
            <a:xfrm>
              <a:off x="8132722" y="1212600"/>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4940" name="pl4940"/>
            <p:cNvSpPr/>
            <p:nvPr/>
          </p:nvSpPr>
          <p:spPr>
            <a:xfrm>
              <a:off x="8132722" y="1199233"/>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4941" name="pl4941"/>
            <p:cNvSpPr/>
            <p:nvPr/>
          </p:nvSpPr>
          <p:spPr>
            <a:xfrm>
              <a:off x="8132722" y="1212600"/>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4942" name="pl4942"/>
            <p:cNvSpPr/>
            <p:nvPr/>
          </p:nvSpPr>
          <p:spPr>
            <a:xfrm>
              <a:off x="8132722" y="119255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943" name="pl4943"/>
            <p:cNvSpPr/>
            <p:nvPr/>
          </p:nvSpPr>
          <p:spPr>
            <a:xfrm>
              <a:off x="8132722" y="1199233"/>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944" name="pl4944"/>
            <p:cNvSpPr/>
            <p:nvPr/>
          </p:nvSpPr>
          <p:spPr>
            <a:xfrm>
              <a:off x="8132722" y="1179182"/>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4945" name="pl4945"/>
            <p:cNvSpPr/>
            <p:nvPr/>
          </p:nvSpPr>
          <p:spPr>
            <a:xfrm>
              <a:off x="8132722" y="120591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4946" name="pl4946"/>
            <p:cNvSpPr/>
            <p:nvPr/>
          </p:nvSpPr>
          <p:spPr>
            <a:xfrm>
              <a:off x="8132722" y="1219284"/>
              <a:ext cx="896845" cy="6683"/>
            </a:xfrm>
            <a:custGeom>
              <a:avLst/>
              <a:pathLst>
                <a:path w="896845" h="6683">
                  <a:moveTo>
                    <a:pt x="0" y="0"/>
                  </a:moveTo>
                  <a:lnTo>
                    <a:pt x="179369" y="0"/>
                  </a:lnTo>
                  <a:lnTo>
                    <a:pt x="358738" y="0"/>
                  </a:lnTo>
                  <a:lnTo>
                    <a:pt x="538107" y="6683"/>
                  </a:lnTo>
                  <a:lnTo>
                    <a:pt x="717476" y="6683"/>
                  </a:lnTo>
                  <a:lnTo>
                    <a:pt x="896845" y="6683"/>
                  </a:lnTo>
                </a:path>
              </a:pathLst>
            </a:custGeom>
            <a:ln w="40651" cap="flat">
              <a:solidFill>
                <a:srgbClr val="000000">
                  <a:alpha val="100000"/>
                </a:srgbClr>
              </a:solidFill>
              <a:prstDash val="solid"/>
              <a:round/>
            </a:ln>
          </p:spPr>
          <p:txBody>
            <a:bodyPr/>
            <a:lstStyle/>
            <a:p/>
          </p:txBody>
        </p:sp>
        <p:sp>
          <p:nvSpPr>
            <p:cNvPr id="4947" name="pl4947"/>
            <p:cNvSpPr/>
            <p:nvPr/>
          </p:nvSpPr>
          <p:spPr>
            <a:xfrm>
              <a:off x="8132722" y="121928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D19300">
                  <a:alpha val="100000"/>
                </a:srgbClr>
              </a:solidFill>
              <a:prstDash val="solid"/>
              <a:round/>
            </a:ln>
          </p:spPr>
          <p:txBody>
            <a:bodyPr/>
            <a:lstStyle/>
            <a:p/>
          </p:txBody>
        </p:sp>
        <p:sp>
          <p:nvSpPr>
            <p:cNvPr id="4948" name="pl4948"/>
            <p:cNvSpPr/>
            <p:nvPr/>
          </p:nvSpPr>
          <p:spPr>
            <a:xfrm>
              <a:off x="8087880" y="122596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949" name="tx4949"/>
            <p:cNvSpPr/>
            <p:nvPr/>
          </p:nvSpPr>
          <p:spPr>
            <a:xfrm>
              <a:off x="8102578" y="1056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950" name="tx4950"/>
            <p:cNvSpPr/>
            <p:nvPr/>
          </p:nvSpPr>
          <p:spPr>
            <a:xfrm>
              <a:off x="8281947" y="1056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951" name="tx4951"/>
            <p:cNvSpPr/>
            <p:nvPr/>
          </p:nvSpPr>
          <p:spPr>
            <a:xfrm>
              <a:off x="8461316" y="105600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952" name="tx4952"/>
            <p:cNvSpPr/>
            <p:nvPr/>
          </p:nvSpPr>
          <p:spPr>
            <a:xfrm>
              <a:off x="8640685"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953" name="tx4953"/>
            <p:cNvSpPr/>
            <p:nvPr/>
          </p:nvSpPr>
          <p:spPr>
            <a:xfrm>
              <a:off x="8820054"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954" name="tx4954"/>
            <p:cNvSpPr/>
            <p:nvPr/>
          </p:nvSpPr>
          <p:spPr>
            <a:xfrm>
              <a:off x="8999423" y="10613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955" name="rc4955"/>
            <p:cNvSpPr/>
            <p:nvPr/>
          </p:nvSpPr>
          <p:spPr>
            <a:xfrm>
              <a:off x="8087880" y="1527128"/>
              <a:ext cx="986530" cy="367596"/>
            </a:xfrm>
            <a:prstGeom prst="rect">
              <a:avLst/>
            </a:prstGeom>
            <a:solidFill>
              <a:srgbClr val="EBEBEB">
                <a:alpha val="100000"/>
              </a:srgbClr>
            </a:solidFill>
          </p:spPr>
          <p:txBody>
            <a:bodyPr/>
            <a:lstStyle/>
            <a:p/>
          </p:txBody>
        </p:sp>
        <p:sp>
          <p:nvSpPr>
            <p:cNvPr id="4956" name="pl4956"/>
            <p:cNvSpPr/>
            <p:nvPr/>
          </p:nvSpPr>
          <p:spPr>
            <a:xfrm>
              <a:off x="8087880" y="17944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957" name="pl4957"/>
            <p:cNvSpPr/>
            <p:nvPr/>
          </p:nvSpPr>
          <p:spPr>
            <a:xfrm>
              <a:off x="8087880" y="162738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958" name="pl4958"/>
            <p:cNvSpPr/>
            <p:nvPr/>
          </p:nvSpPr>
          <p:spPr>
            <a:xfrm>
              <a:off x="822240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59" name="pl4959"/>
            <p:cNvSpPr/>
            <p:nvPr/>
          </p:nvSpPr>
          <p:spPr>
            <a:xfrm>
              <a:off x="840177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60" name="pl4960"/>
            <p:cNvSpPr/>
            <p:nvPr/>
          </p:nvSpPr>
          <p:spPr>
            <a:xfrm>
              <a:off x="8581145"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61" name="pl4961"/>
            <p:cNvSpPr/>
            <p:nvPr/>
          </p:nvSpPr>
          <p:spPr>
            <a:xfrm>
              <a:off x="8760514"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62" name="pl4962"/>
            <p:cNvSpPr/>
            <p:nvPr/>
          </p:nvSpPr>
          <p:spPr>
            <a:xfrm>
              <a:off x="8939884"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63" name="pl4963"/>
            <p:cNvSpPr/>
            <p:nvPr/>
          </p:nvSpPr>
          <p:spPr>
            <a:xfrm>
              <a:off x="8087880" y="187801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964" name="pl4964"/>
            <p:cNvSpPr/>
            <p:nvPr/>
          </p:nvSpPr>
          <p:spPr>
            <a:xfrm>
              <a:off x="8087880" y="171092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965" name="pl4965"/>
            <p:cNvSpPr/>
            <p:nvPr/>
          </p:nvSpPr>
          <p:spPr>
            <a:xfrm>
              <a:off x="8087880" y="154383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966" name="pl4966"/>
            <p:cNvSpPr/>
            <p:nvPr/>
          </p:nvSpPr>
          <p:spPr>
            <a:xfrm>
              <a:off x="813272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67" name="pl4967"/>
            <p:cNvSpPr/>
            <p:nvPr/>
          </p:nvSpPr>
          <p:spPr>
            <a:xfrm>
              <a:off x="831209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68" name="pl4968"/>
            <p:cNvSpPr/>
            <p:nvPr/>
          </p:nvSpPr>
          <p:spPr>
            <a:xfrm>
              <a:off x="849146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69" name="pl4969"/>
            <p:cNvSpPr/>
            <p:nvPr/>
          </p:nvSpPr>
          <p:spPr>
            <a:xfrm>
              <a:off x="8670830"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70" name="pl4970"/>
            <p:cNvSpPr/>
            <p:nvPr/>
          </p:nvSpPr>
          <p:spPr>
            <a:xfrm>
              <a:off x="8850199"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71" name="pl4971"/>
            <p:cNvSpPr/>
            <p:nvPr/>
          </p:nvSpPr>
          <p:spPr>
            <a:xfrm>
              <a:off x="9029568"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72" name="pl4972"/>
            <p:cNvSpPr/>
            <p:nvPr/>
          </p:nvSpPr>
          <p:spPr>
            <a:xfrm>
              <a:off x="8132722"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4973" name="pl4973"/>
            <p:cNvSpPr/>
            <p:nvPr/>
          </p:nvSpPr>
          <p:spPr>
            <a:xfrm>
              <a:off x="8132722" y="1871332"/>
              <a:ext cx="896845" cy="6683"/>
            </a:xfrm>
            <a:custGeom>
              <a:avLst/>
              <a:pathLst>
                <a:path w="896845" h="6683">
                  <a:moveTo>
                    <a:pt x="0" y="6683"/>
                  </a:moveTo>
                  <a:lnTo>
                    <a:pt x="179369" y="6683"/>
                  </a:lnTo>
                  <a:lnTo>
                    <a:pt x="358738" y="6683"/>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4974" name="pl4974"/>
            <p:cNvSpPr/>
            <p:nvPr/>
          </p:nvSpPr>
          <p:spPr>
            <a:xfrm>
              <a:off x="8132722" y="187133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975" name="pl4975"/>
            <p:cNvSpPr/>
            <p:nvPr/>
          </p:nvSpPr>
          <p:spPr>
            <a:xfrm>
              <a:off x="8132722" y="1851281"/>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4976" name="pl4976"/>
            <p:cNvSpPr/>
            <p:nvPr/>
          </p:nvSpPr>
          <p:spPr>
            <a:xfrm>
              <a:off x="8132722" y="1851281"/>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4977" name="pl4977"/>
            <p:cNvSpPr/>
            <p:nvPr/>
          </p:nvSpPr>
          <p:spPr>
            <a:xfrm>
              <a:off x="8132722" y="1804496"/>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978" name="pl4978"/>
            <p:cNvSpPr/>
            <p:nvPr/>
          </p:nvSpPr>
          <p:spPr>
            <a:xfrm>
              <a:off x="8132722" y="178444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4979" name="pl4979"/>
            <p:cNvSpPr/>
            <p:nvPr/>
          </p:nvSpPr>
          <p:spPr>
            <a:xfrm>
              <a:off x="8132722" y="187133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4980" name="pl4980"/>
            <p:cNvSpPr/>
            <p:nvPr/>
          </p:nvSpPr>
          <p:spPr>
            <a:xfrm>
              <a:off x="8132722" y="183123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4981" name="pl4981"/>
            <p:cNvSpPr/>
            <p:nvPr/>
          </p:nvSpPr>
          <p:spPr>
            <a:xfrm>
              <a:off x="8132722" y="187133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982" name="pl4982"/>
            <p:cNvSpPr/>
            <p:nvPr/>
          </p:nvSpPr>
          <p:spPr>
            <a:xfrm>
              <a:off x="8132722"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83" name="pl4983"/>
            <p:cNvSpPr/>
            <p:nvPr/>
          </p:nvSpPr>
          <p:spPr>
            <a:xfrm>
              <a:off x="8132722" y="185796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84" name="pl4984"/>
            <p:cNvSpPr/>
            <p:nvPr/>
          </p:nvSpPr>
          <p:spPr>
            <a:xfrm>
              <a:off x="8132722" y="185796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4985" name="pl4985"/>
            <p:cNvSpPr/>
            <p:nvPr/>
          </p:nvSpPr>
          <p:spPr>
            <a:xfrm>
              <a:off x="8132722" y="184459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4986" name="pl4986"/>
            <p:cNvSpPr/>
            <p:nvPr/>
          </p:nvSpPr>
          <p:spPr>
            <a:xfrm>
              <a:off x="8132722" y="1837914"/>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4987" name="pl4987"/>
            <p:cNvSpPr/>
            <p:nvPr/>
          </p:nvSpPr>
          <p:spPr>
            <a:xfrm>
              <a:off x="8132722" y="185796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88" name="pl4988"/>
            <p:cNvSpPr/>
            <p:nvPr/>
          </p:nvSpPr>
          <p:spPr>
            <a:xfrm>
              <a:off x="8132722" y="184459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4989" name="pl4989"/>
            <p:cNvSpPr/>
            <p:nvPr/>
          </p:nvSpPr>
          <p:spPr>
            <a:xfrm>
              <a:off x="8132722" y="187133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90" name="pl4990"/>
            <p:cNvSpPr/>
            <p:nvPr/>
          </p:nvSpPr>
          <p:spPr>
            <a:xfrm>
              <a:off x="8132722"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91" name="pl4991"/>
            <p:cNvSpPr/>
            <p:nvPr/>
          </p:nvSpPr>
          <p:spPr>
            <a:xfrm>
              <a:off x="8132722" y="1817863"/>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4992" name="pl4992"/>
            <p:cNvSpPr/>
            <p:nvPr/>
          </p:nvSpPr>
          <p:spPr>
            <a:xfrm>
              <a:off x="8132722" y="185796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93" name="pl4993"/>
            <p:cNvSpPr/>
            <p:nvPr/>
          </p:nvSpPr>
          <p:spPr>
            <a:xfrm>
              <a:off x="8132722" y="183123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94" name="pl4994"/>
            <p:cNvSpPr/>
            <p:nvPr/>
          </p:nvSpPr>
          <p:spPr>
            <a:xfrm>
              <a:off x="8132722"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95" name="pl4995"/>
            <p:cNvSpPr/>
            <p:nvPr/>
          </p:nvSpPr>
          <p:spPr>
            <a:xfrm>
              <a:off x="8132722"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96" name="pl4996"/>
            <p:cNvSpPr/>
            <p:nvPr/>
          </p:nvSpPr>
          <p:spPr>
            <a:xfrm>
              <a:off x="8132722" y="1837914"/>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4997" name="pl4997"/>
            <p:cNvSpPr/>
            <p:nvPr/>
          </p:nvSpPr>
          <p:spPr>
            <a:xfrm>
              <a:off x="8132722" y="183123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4998" name="pl4998"/>
            <p:cNvSpPr/>
            <p:nvPr/>
          </p:nvSpPr>
          <p:spPr>
            <a:xfrm>
              <a:off x="8132722" y="187133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99" name="pl4999"/>
            <p:cNvSpPr/>
            <p:nvPr/>
          </p:nvSpPr>
          <p:spPr>
            <a:xfrm>
              <a:off x="8132722" y="185796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5000" name="pl5000"/>
            <p:cNvSpPr/>
            <p:nvPr/>
          </p:nvSpPr>
          <p:spPr>
            <a:xfrm>
              <a:off x="8132722" y="1864648"/>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5001" name="pl5001"/>
            <p:cNvSpPr/>
            <p:nvPr/>
          </p:nvSpPr>
          <p:spPr>
            <a:xfrm>
              <a:off x="8132722" y="182454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5002" name="pl5002"/>
            <p:cNvSpPr/>
            <p:nvPr/>
          </p:nvSpPr>
          <p:spPr>
            <a:xfrm>
              <a:off x="8132722" y="1851281"/>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5003" name="pl5003"/>
            <p:cNvSpPr/>
            <p:nvPr/>
          </p:nvSpPr>
          <p:spPr>
            <a:xfrm>
              <a:off x="8132722" y="1851281"/>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004" name="pl5004"/>
            <p:cNvSpPr/>
            <p:nvPr/>
          </p:nvSpPr>
          <p:spPr>
            <a:xfrm>
              <a:off x="8132722"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05" name="pl5005"/>
            <p:cNvSpPr/>
            <p:nvPr/>
          </p:nvSpPr>
          <p:spPr>
            <a:xfrm>
              <a:off x="8132722" y="1864648"/>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5006" name="pl5006"/>
            <p:cNvSpPr/>
            <p:nvPr/>
          </p:nvSpPr>
          <p:spPr>
            <a:xfrm>
              <a:off x="8132722"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07" name="pl5007"/>
            <p:cNvSpPr/>
            <p:nvPr/>
          </p:nvSpPr>
          <p:spPr>
            <a:xfrm>
              <a:off x="8132722" y="1817863"/>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5008" name="pl5008"/>
            <p:cNvSpPr/>
            <p:nvPr/>
          </p:nvSpPr>
          <p:spPr>
            <a:xfrm>
              <a:off x="8132722" y="184459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5009" name="pl5009"/>
            <p:cNvSpPr/>
            <p:nvPr/>
          </p:nvSpPr>
          <p:spPr>
            <a:xfrm>
              <a:off x="8132722" y="184459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010" name="pl5010"/>
            <p:cNvSpPr/>
            <p:nvPr/>
          </p:nvSpPr>
          <p:spPr>
            <a:xfrm>
              <a:off x="8132722" y="185796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5011" name="pl5011"/>
            <p:cNvSpPr/>
            <p:nvPr/>
          </p:nvSpPr>
          <p:spPr>
            <a:xfrm>
              <a:off x="8132722"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12" name="pl5012"/>
            <p:cNvSpPr/>
            <p:nvPr/>
          </p:nvSpPr>
          <p:spPr>
            <a:xfrm>
              <a:off x="8132722" y="184459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5013" name="pl5013"/>
            <p:cNvSpPr/>
            <p:nvPr/>
          </p:nvSpPr>
          <p:spPr>
            <a:xfrm>
              <a:off x="8132722" y="1710926"/>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5014" name="pl5014"/>
            <p:cNvSpPr/>
            <p:nvPr/>
          </p:nvSpPr>
          <p:spPr>
            <a:xfrm>
              <a:off x="8132722" y="184459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15" name="pl5015"/>
            <p:cNvSpPr/>
            <p:nvPr/>
          </p:nvSpPr>
          <p:spPr>
            <a:xfrm>
              <a:off x="8132722"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16" name="pl5016"/>
            <p:cNvSpPr/>
            <p:nvPr/>
          </p:nvSpPr>
          <p:spPr>
            <a:xfrm>
              <a:off x="8132722" y="183123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5017" name="pl5017"/>
            <p:cNvSpPr/>
            <p:nvPr/>
          </p:nvSpPr>
          <p:spPr>
            <a:xfrm>
              <a:off x="8132722"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18" name="pl5018"/>
            <p:cNvSpPr/>
            <p:nvPr/>
          </p:nvSpPr>
          <p:spPr>
            <a:xfrm>
              <a:off x="8132722" y="1804496"/>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5019" name="pl5019"/>
            <p:cNvSpPr/>
            <p:nvPr/>
          </p:nvSpPr>
          <p:spPr>
            <a:xfrm>
              <a:off x="8132722" y="187801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20" name="pl5020"/>
            <p:cNvSpPr/>
            <p:nvPr/>
          </p:nvSpPr>
          <p:spPr>
            <a:xfrm>
              <a:off x="8132722" y="1864648"/>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5021" name="pl5021"/>
            <p:cNvSpPr/>
            <p:nvPr/>
          </p:nvSpPr>
          <p:spPr>
            <a:xfrm>
              <a:off x="8132722" y="1851281"/>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5022" name="pl5022"/>
            <p:cNvSpPr/>
            <p:nvPr/>
          </p:nvSpPr>
          <p:spPr>
            <a:xfrm>
              <a:off x="8132722" y="187133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023" name="pl5023"/>
            <p:cNvSpPr/>
            <p:nvPr/>
          </p:nvSpPr>
          <p:spPr>
            <a:xfrm>
              <a:off x="8132722" y="184459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5024" name="pl5024"/>
            <p:cNvSpPr/>
            <p:nvPr/>
          </p:nvSpPr>
          <p:spPr>
            <a:xfrm>
              <a:off x="8132722" y="1864648"/>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5025" name="pl5025"/>
            <p:cNvSpPr/>
            <p:nvPr/>
          </p:nvSpPr>
          <p:spPr>
            <a:xfrm>
              <a:off x="8132722" y="185796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5026" name="pl5026"/>
            <p:cNvSpPr/>
            <p:nvPr/>
          </p:nvSpPr>
          <p:spPr>
            <a:xfrm>
              <a:off x="8132722" y="183123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5027" name="pl5027"/>
            <p:cNvSpPr/>
            <p:nvPr/>
          </p:nvSpPr>
          <p:spPr>
            <a:xfrm>
              <a:off x="8132722" y="184459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5028" name="pl5028"/>
            <p:cNvSpPr/>
            <p:nvPr/>
          </p:nvSpPr>
          <p:spPr>
            <a:xfrm>
              <a:off x="8132722" y="1864648"/>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029" name="pl5029"/>
            <p:cNvSpPr/>
            <p:nvPr/>
          </p:nvSpPr>
          <p:spPr>
            <a:xfrm>
              <a:off x="8132722" y="1864648"/>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5030" name="pl5030"/>
            <p:cNvSpPr/>
            <p:nvPr/>
          </p:nvSpPr>
          <p:spPr>
            <a:xfrm>
              <a:off x="8132722" y="1851281"/>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5031" name="pl5031"/>
            <p:cNvSpPr/>
            <p:nvPr/>
          </p:nvSpPr>
          <p:spPr>
            <a:xfrm>
              <a:off x="8132722" y="1864648"/>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032" name="pl5032"/>
            <p:cNvSpPr/>
            <p:nvPr/>
          </p:nvSpPr>
          <p:spPr>
            <a:xfrm>
              <a:off x="8132722" y="184459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033" name="pl5033"/>
            <p:cNvSpPr/>
            <p:nvPr/>
          </p:nvSpPr>
          <p:spPr>
            <a:xfrm>
              <a:off x="8132722" y="1851281"/>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034" name="pl5034"/>
            <p:cNvSpPr/>
            <p:nvPr/>
          </p:nvSpPr>
          <p:spPr>
            <a:xfrm>
              <a:off x="8132722" y="183123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5035" name="pl5035"/>
            <p:cNvSpPr/>
            <p:nvPr/>
          </p:nvSpPr>
          <p:spPr>
            <a:xfrm>
              <a:off x="8132722" y="185796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5036" name="pl5036"/>
            <p:cNvSpPr/>
            <p:nvPr/>
          </p:nvSpPr>
          <p:spPr>
            <a:xfrm>
              <a:off x="8132722" y="1871332"/>
              <a:ext cx="896845" cy="6683"/>
            </a:xfrm>
            <a:custGeom>
              <a:avLst/>
              <a:pathLst>
                <a:path w="896845" h="6683">
                  <a:moveTo>
                    <a:pt x="0" y="6683"/>
                  </a:moveTo>
                  <a:lnTo>
                    <a:pt x="179369" y="6683"/>
                  </a:lnTo>
                  <a:lnTo>
                    <a:pt x="358738" y="6683"/>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5037" name="pl5037"/>
            <p:cNvSpPr/>
            <p:nvPr/>
          </p:nvSpPr>
          <p:spPr>
            <a:xfrm>
              <a:off x="8132722" y="187133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7FAE00">
                  <a:alpha val="100000"/>
                </a:srgbClr>
              </a:solidFill>
              <a:prstDash val="solid"/>
              <a:round/>
            </a:ln>
          </p:spPr>
          <p:txBody>
            <a:bodyPr/>
            <a:lstStyle/>
            <a:p/>
          </p:txBody>
        </p:sp>
        <p:sp>
          <p:nvSpPr>
            <p:cNvPr id="5038" name="pl5038"/>
            <p:cNvSpPr/>
            <p:nvPr/>
          </p:nvSpPr>
          <p:spPr>
            <a:xfrm>
              <a:off x="8087880" y="187801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039" name="tx5039"/>
            <p:cNvSpPr/>
            <p:nvPr/>
          </p:nvSpPr>
          <p:spPr>
            <a:xfrm>
              <a:off x="8102578"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040" name="tx5040"/>
            <p:cNvSpPr/>
            <p:nvPr/>
          </p:nvSpPr>
          <p:spPr>
            <a:xfrm>
              <a:off x="8281947"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041" name="tx5041"/>
            <p:cNvSpPr/>
            <p:nvPr/>
          </p:nvSpPr>
          <p:spPr>
            <a:xfrm>
              <a:off x="8461316" y="17134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042" name="tx5042"/>
            <p:cNvSpPr/>
            <p:nvPr/>
          </p:nvSpPr>
          <p:spPr>
            <a:xfrm>
              <a:off x="8640685" y="170805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043" name="tx5043"/>
            <p:cNvSpPr/>
            <p:nvPr/>
          </p:nvSpPr>
          <p:spPr>
            <a:xfrm>
              <a:off x="8820054" y="170805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044" name="tx5044"/>
            <p:cNvSpPr/>
            <p:nvPr/>
          </p:nvSpPr>
          <p:spPr>
            <a:xfrm>
              <a:off x="8999423" y="170805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045" name="rc5045"/>
            <p:cNvSpPr/>
            <p:nvPr/>
          </p:nvSpPr>
          <p:spPr>
            <a:xfrm>
              <a:off x="8087880" y="2179176"/>
              <a:ext cx="986530" cy="367596"/>
            </a:xfrm>
            <a:prstGeom prst="rect">
              <a:avLst/>
            </a:prstGeom>
            <a:solidFill>
              <a:srgbClr val="EBEBEB">
                <a:alpha val="100000"/>
              </a:srgbClr>
            </a:solidFill>
          </p:spPr>
          <p:txBody>
            <a:bodyPr/>
            <a:lstStyle/>
            <a:p/>
          </p:txBody>
        </p:sp>
        <p:sp>
          <p:nvSpPr>
            <p:cNvPr id="5046" name="pl5046"/>
            <p:cNvSpPr/>
            <p:nvPr/>
          </p:nvSpPr>
          <p:spPr>
            <a:xfrm>
              <a:off x="8087880" y="24465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047" name="pl5047"/>
            <p:cNvSpPr/>
            <p:nvPr/>
          </p:nvSpPr>
          <p:spPr>
            <a:xfrm>
              <a:off x="8087880" y="227943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048" name="pl5048"/>
            <p:cNvSpPr/>
            <p:nvPr/>
          </p:nvSpPr>
          <p:spPr>
            <a:xfrm>
              <a:off x="822240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49" name="pl5049"/>
            <p:cNvSpPr/>
            <p:nvPr/>
          </p:nvSpPr>
          <p:spPr>
            <a:xfrm>
              <a:off x="840177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50" name="pl5050"/>
            <p:cNvSpPr/>
            <p:nvPr/>
          </p:nvSpPr>
          <p:spPr>
            <a:xfrm>
              <a:off x="8581145"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51" name="pl5051"/>
            <p:cNvSpPr/>
            <p:nvPr/>
          </p:nvSpPr>
          <p:spPr>
            <a:xfrm>
              <a:off x="8760514"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52" name="pl5052"/>
            <p:cNvSpPr/>
            <p:nvPr/>
          </p:nvSpPr>
          <p:spPr>
            <a:xfrm>
              <a:off x="8939884"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53" name="pl5053"/>
            <p:cNvSpPr/>
            <p:nvPr/>
          </p:nvSpPr>
          <p:spPr>
            <a:xfrm>
              <a:off x="8087880" y="253006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054" name="pl5054"/>
            <p:cNvSpPr/>
            <p:nvPr/>
          </p:nvSpPr>
          <p:spPr>
            <a:xfrm>
              <a:off x="8087880" y="236297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055" name="pl5055"/>
            <p:cNvSpPr/>
            <p:nvPr/>
          </p:nvSpPr>
          <p:spPr>
            <a:xfrm>
              <a:off x="8087880" y="219588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056" name="pl5056"/>
            <p:cNvSpPr/>
            <p:nvPr/>
          </p:nvSpPr>
          <p:spPr>
            <a:xfrm>
              <a:off x="813272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57" name="pl5057"/>
            <p:cNvSpPr/>
            <p:nvPr/>
          </p:nvSpPr>
          <p:spPr>
            <a:xfrm>
              <a:off x="831209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58" name="pl5058"/>
            <p:cNvSpPr/>
            <p:nvPr/>
          </p:nvSpPr>
          <p:spPr>
            <a:xfrm>
              <a:off x="849146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59" name="pl5059"/>
            <p:cNvSpPr/>
            <p:nvPr/>
          </p:nvSpPr>
          <p:spPr>
            <a:xfrm>
              <a:off x="8670830"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60" name="pl5060"/>
            <p:cNvSpPr/>
            <p:nvPr/>
          </p:nvSpPr>
          <p:spPr>
            <a:xfrm>
              <a:off x="8850199"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61" name="pl5061"/>
            <p:cNvSpPr/>
            <p:nvPr/>
          </p:nvSpPr>
          <p:spPr>
            <a:xfrm>
              <a:off x="9029568"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62" name="pl5062"/>
            <p:cNvSpPr/>
            <p:nvPr/>
          </p:nvSpPr>
          <p:spPr>
            <a:xfrm>
              <a:off x="8132722"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5063" name="pl5063"/>
            <p:cNvSpPr/>
            <p:nvPr/>
          </p:nvSpPr>
          <p:spPr>
            <a:xfrm>
              <a:off x="8132722" y="248327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40651" cap="flat">
              <a:solidFill>
                <a:srgbClr val="BEBEBE">
                  <a:alpha val="69803"/>
                </a:srgbClr>
              </a:solidFill>
              <a:prstDash val="solid"/>
              <a:round/>
            </a:ln>
          </p:spPr>
          <p:txBody>
            <a:bodyPr/>
            <a:lstStyle/>
            <a:p/>
          </p:txBody>
        </p:sp>
        <p:sp>
          <p:nvSpPr>
            <p:cNvPr id="5064" name="pl5064"/>
            <p:cNvSpPr/>
            <p:nvPr/>
          </p:nvSpPr>
          <p:spPr>
            <a:xfrm>
              <a:off x="8132722" y="252338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065" name="pl5065"/>
            <p:cNvSpPr/>
            <p:nvPr/>
          </p:nvSpPr>
          <p:spPr>
            <a:xfrm>
              <a:off x="8132722" y="2503329"/>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5066" name="pl5066"/>
            <p:cNvSpPr/>
            <p:nvPr/>
          </p:nvSpPr>
          <p:spPr>
            <a:xfrm>
              <a:off x="8132722" y="2503329"/>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067" name="pl5067"/>
            <p:cNvSpPr/>
            <p:nvPr/>
          </p:nvSpPr>
          <p:spPr>
            <a:xfrm>
              <a:off x="8132722" y="2456544"/>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068" name="pl5068"/>
            <p:cNvSpPr/>
            <p:nvPr/>
          </p:nvSpPr>
          <p:spPr>
            <a:xfrm>
              <a:off x="8132722" y="2436494"/>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5069" name="pl5069"/>
            <p:cNvSpPr/>
            <p:nvPr/>
          </p:nvSpPr>
          <p:spPr>
            <a:xfrm>
              <a:off x="8132722" y="2523380"/>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5070" name="pl5070"/>
            <p:cNvSpPr/>
            <p:nvPr/>
          </p:nvSpPr>
          <p:spPr>
            <a:xfrm>
              <a:off x="8132722" y="2483279"/>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5071" name="pl5071"/>
            <p:cNvSpPr/>
            <p:nvPr/>
          </p:nvSpPr>
          <p:spPr>
            <a:xfrm>
              <a:off x="8132722" y="2523380"/>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072" name="pl5072"/>
            <p:cNvSpPr/>
            <p:nvPr/>
          </p:nvSpPr>
          <p:spPr>
            <a:xfrm>
              <a:off x="8132722"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73" name="pl5073"/>
            <p:cNvSpPr/>
            <p:nvPr/>
          </p:nvSpPr>
          <p:spPr>
            <a:xfrm>
              <a:off x="8132722" y="2510013"/>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74" name="pl5074"/>
            <p:cNvSpPr/>
            <p:nvPr/>
          </p:nvSpPr>
          <p:spPr>
            <a:xfrm>
              <a:off x="8132722" y="2510013"/>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075" name="pl5075"/>
            <p:cNvSpPr/>
            <p:nvPr/>
          </p:nvSpPr>
          <p:spPr>
            <a:xfrm>
              <a:off x="8132722" y="2496646"/>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5076" name="pl5076"/>
            <p:cNvSpPr/>
            <p:nvPr/>
          </p:nvSpPr>
          <p:spPr>
            <a:xfrm>
              <a:off x="8132722" y="2489962"/>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5077" name="pl5077"/>
            <p:cNvSpPr/>
            <p:nvPr/>
          </p:nvSpPr>
          <p:spPr>
            <a:xfrm>
              <a:off x="8132722" y="2510013"/>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78" name="pl5078"/>
            <p:cNvSpPr/>
            <p:nvPr/>
          </p:nvSpPr>
          <p:spPr>
            <a:xfrm>
              <a:off x="8132722" y="2496646"/>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5079" name="pl5079"/>
            <p:cNvSpPr/>
            <p:nvPr/>
          </p:nvSpPr>
          <p:spPr>
            <a:xfrm>
              <a:off x="8132722" y="2523380"/>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80" name="pl5080"/>
            <p:cNvSpPr/>
            <p:nvPr/>
          </p:nvSpPr>
          <p:spPr>
            <a:xfrm>
              <a:off x="8132722"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81" name="pl5081"/>
            <p:cNvSpPr/>
            <p:nvPr/>
          </p:nvSpPr>
          <p:spPr>
            <a:xfrm>
              <a:off x="8132722" y="2469912"/>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5082" name="pl5082"/>
            <p:cNvSpPr/>
            <p:nvPr/>
          </p:nvSpPr>
          <p:spPr>
            <a:xfrm>
              <a:off x="8132722" y="251001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83" name="pl5083"/>
            <p:cNvSpPr/>
            <p:nvPr/>
          </p:nvSpPr>
          <p:spPr>
            <a:xfrm>
              <a:off x="8132722" y="248327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84" name="pl5084"/>
            <p:cNvSpPr/>
            <p:nvPr/>
          </p:nvSpPr>
          <p:spPr>
            <a:xfrm>
              <a:off x="8132722"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85" name="pl5085"/>
            <p:cNvSpPr/>
            <p:nvPr/>
          </p:nvSpPr>
          <p:spPr>
            <a:xfrm>
              <a:off x="8132722"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86" name="pl5086"/>
            <p:cNvSpPr/>
            <p:nvPr/>
          </p:nvSpPr>
          <p:spPr>
            <a:xfrm>
              <a:off x="8132722" y="2489962"/>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087" name="pl5087"/>
            <p:cNvSpPr/>
            <p:nvPr/>
          </p:nvSpPr>
          <p:spPr>
            <a:xfrm>
              <a:off x="8132722" y="248327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5088" name="pl5088"/>
            <p:cNvSpPr/>
            <p:nvPr/>
          </p:nvSpPr>
          <p:spPr>
            <a:xfrm>
              <a:off x="8132722" y="252338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89" name="pl5089"/>
            <p:cNvSpPr/>
            <p:nvPr/>
          </p:nvSpPr>
          <p:spPr>
            <a:xfrm>
              <a:off x="8132722" y="2510013"/>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5090" name="pl5090"/>
            <p:cNvSpPr/>
            <p:nvPr/>
          </p:nvSpPr>
          <p:spPr>
            <a:xfrm>
              <a:off x="8132722" y="2516697"/>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5091" name="pl5091"/>
            <p:cNvSpPr/>
            <p:nvPr/>
          </p:nvSpPr>
          <p:spPr>
            <a:xfrm>
              <a:off x="8132722" y="2476595"/>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5092" name="pl5092"/>
            <p:cNvSpPr/>
            <p:nvPr/>
          </p:nvSpPr>
          <p:spPr>
            <a:xfrm>
              <a:off x="8132722" y="2503329"/>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5093" name="pl5093"/>
            <p:cNvSpPr/>
            <p:nvPr/>
          </p:nvSpPr>
          <p:spPr>
            <a:xfrm>
              <a:off x="8132722" y="2503329"/>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094" name="pl5094"/>
            <p:cNvSpPr/>
            <p:nvPr/>
          </p:nvSpPr>
          <p:spPr>
            <a:xfrm>
              <a:off x="8132722"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95" name="pl5095"/>
            <p:cNvSpPr/>
            <p:nvPr/>
          </p:nvSpPr>
          <p:spPr>
            <a:xfrm>
              <a:off x="8132722" y="2516697"/>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5096" name="pl5096"/>
            <p:cNvSpPr/>
            <p:nvPr/>
          </p:nvSpPr>
          <p:spPr>
            <a:xfrm>
              <a:off x="8132722"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97" name="pl5097"/>
            <p:cNvSpPr/>
            <p:nvPr/>
          </p:nvSpPr>
          <p:spPr>
            <a:xfrm>
              <a:off x="8132722" y="2469912"/>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5098" name="pl5098"/>
            <p:cNvSpPr/>
            <p:nvPr/>
          </p:nvSpPr>
          <p:spPr>
            <a:xfrm>
              <a:off x="8132722" y="2496646"/>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5099" name="pl5099"/>
            <p:cNvSpPr/>
            <p:nvPr/>
          </p:nvSpPr>
          <p:spPr>
            <a:xfrm>
              <a:off x="8132722" y="2496646"/>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100" name="pl5100"/>
            <p:cNvSpPr/>
            <p:nvPr/>
          </p:nvSpPr>
          <p:spPr>
            <a:xfrm>
              <a:off x="8132722" y="2510013"/>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5101" name="pl5101"/>
            <p:cNvSpPr/>
            <p:nvPr/>
          </p:nvSpPr>
          <p:spPr>
            <a:xfrm>
              <a:off x="8132722"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02" name="pl5102"/>
            <p:cNvSpPr/>
            <p:nvPr/>
          </p:nvSpPr>
          <p:spPr>
            <a:xfrm>
              <a:off x="8132722" y="2496646"/>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5103" name="pl5103"/>
            <p:cNvSpPr/>
            <p:nvPr/>
          </p:nvSpPr>
          <p:spPr>
            <a:xfrm>
              <a:off x="8132722" y="2362974"/>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5104" name="pl5104"/>
            <p:cNvSpPr/>
            <p:nvPr/>
          </p:nvSpPr>
          <p:spPr>
            <a:xfrm>
              <a:off x="8132722" y="2496646"/>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05" name="pl5105"/>
            <p:cNvSpPr/>
            <p:nvPr/>
          </p:nvSpPr>
          <p:spPr>
            <a:xfrm>
              <a:off x="8132722"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06" name="pl5106"/>
            <p:cNvSpPr/>
            <p:nvPr/>
          </p:nvSpPr>
          <p:spPr>
            <a:xfrm>
              <a:off x="8132722" y="2483279"/>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5107" name="pl5107"/>
            <p:cNvSpPr/>
            <p:nvPr/>
          </p:nvSpPr>
          <p:spPr>
            <a:xfrm>
              <a:off x="8132722"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08" name="pl5108"/>
            <p:cNvSpPr/>
            <p:nvPr/>
          </p:nvSpPr>
          <p:spPr>
            <a:xfrm>
              <a:off x="8132722" y="2456544"/>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5109" name="pl5109"/>
            <p:cNvSpPr/>
            <p:nvPr/>
          </p:nvSpPr>
          <p:spPr>
            <a:xfrm>
              <a:off x="8132722" y="253006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10" name="pl5110"/>
            <p:cNvSpPr/>
            <p:nvPr/>
          </p:nvSpPr>
          <p:spPr>
            <a:xfrm>
              <a:off x="8132722" y="2516697"/>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5111" name="pl5111"/>
            <p:cNvSpPr/>
            <p:nvPr/>
          </p:nvSpPr>
          <p:spPr>
            <a:xfrm>
              <a:off x="8132722" y="2503329"/>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5112" name="pl5112"/>
            <p:cNvSpPr/>
            <p:nvPr/>
          </p:nvSpPr>
          <p:spPr>
            <a:xfrm>
              <a:off x="8132722" y="2523380"/>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113" name="pl5113"/>
            <p:cNvSpPr/>
            <p:nvPr/>
          </p:nvSpPr>
          <p:spPr>
            <a:xfrm>
              <a:off x="8132722" y="2496646"/>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5114" name="pl5114"/>
            <p:cNvSpPr/>
            <p:nvPr/>
          </p:nvSpPr>
          <p:spPr>
            <a:xfrm>
              <a:off x="8132722" y="2516697"/>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5115" name="pl5115"/>
            <p:cNvSpPr/>
            <p:nvPr/>
          </p:nvSpPr>
          <p:spPr>
            <a:xfrm>
              <a:off x="8132722" y="2510013"/>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5116" name="pl5116"/>
            <p:cNvSpPr/>
            <p:nvPr/>
          </p:nvSpPr>
          <p:spPr>
            <a:xfrm>
              <a:off x="8132722" y="2483279"/>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5117" name="pl5117"/>
            <p:cNvSpPr/>
            <p:nvPr/>
          </p:nvSpPr>
          <p:spPr>
            <a:xfrm>
              <a:off x="8132722" y="2496646"/>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5118" name="pl5118"/>
            <p:cNvSpPr/>
            <p:nvPr/>
          </p:nvSpPr>
          <p:spPr>
            <a:xfrm>
              <a:off x="8132722" y="2516697"/>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119" name="pl5119"/>
            <p:cNvSpPr/>
            <p:nvPr/>
          </p:nvSpPr>
          <p:spPr>
            <a:xfrm>
              <a:off x="8132722" y="2516697"/>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5120" name="pl5120"/>
            <p:cNvSpPr/>
            <p:nvPr/>
          </p:nvSpPr>
          <p:spPr>
            <a:xfrm>
              <a:off x="8132722" y="2503329"/>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5121" name="pl5121"/>
            <p:cNvSpPr/>
            <p:nvPr/>
          </p:nvSpPr>
          <p:spPr>
            <a:xfrm>
              <a:off x="8132722" y="2516697"/>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122" name="pl5122"/>
            <p:cNvSpPr/>
            <p:nvPr/>
          </p:nvSpPr>
          <p:spPr>
            <a:xfrm>
              <a:off x="8132722" y="249664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123" name="pl5123"/>
            <p:cNvSpPr/>
            <p:nvPr/>
          </p:nvSpPr>
          <p:spPr>
            <a:xfrm>
              <a:off x="8132722" y="2503329"/>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124" name="pl5124"/>
            <p:cNvSpPr/>
            <p:nvPr/>
          </p:nvSpPr>
          <p:spPr>
            <a:xfrm>
              <a:off x="8132722" y="2483279"/>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5125" name="pl5125"/>
            <p:cNvSpPr/>
            <p:nvPr/>
          </p:nvSpPr>
          <p:spPr>
            <a:xfrm>
              <a:off x="8132722" y="2510013"/>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5126" name="pl5126"/>
            <p:cNvSpPr/>
            <p:nvPr/>
          </p:nvSpPr>
          <p:spPr>
            <a:xfrm>
              <a:off x="8132722" y="248327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40651" cap="flat">
              <a:solidFill>
                <a:srgbClr val="000000">
                  <a:alpha val="100000"/>
                </a:srgbClr>
              </a:solidFill>
              <a:prstDash val="solid"/>
              <a:round/>
            </a:ln>
          </p:spPr>
          <p:txBody>
            <a:bodyPr/>
            <a:lstStyle/>
            <a:p/>
          </p:txBody>
        </p:sp>
        <p:sp>
          <p:nvSpPr>
            <p:cNvPr id="5127" name="pl5127"/>
            <p:cNvSpPr/>
            <p:nvPr/>
          </p:nvSpPr>
          <p:spPr>
            <a:xfrm>
              <a:off x="8132722" y="2483279"/>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00BE69">
                  <a:alpha val="100000"/>
                </a:srgbClr>
              </a:solidFill>
              <a:prstDash val="solid"/>
              <a:round/>
            </a:ln>
          </p:spPr>
          <p:txBody>
            <a:bodyPr/>
            <a:lstStyle/>
            <a:p/>
          </p:txBody>
        </p:sp>
        <p:sp>
          <p:nvSpPr>
            <p:cNvPr id="5128" name="pl5128"/>
            <p:cNvSpPr/>
            <p:nvPr/>
          </p:nvSpPr>
          <p:spPr>
            <a:xfrm>
              <a:off x="8087880" y="2530064"/>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129" name="tx5129"/>
            <p:cNvSpPr/>
            <p:nvPr/>
          </p:nvSpPr>
          <p:spPr>
            <a:xfrm>
              <a:off x="8102578" y="234037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130" name="tx5130"/>
            <p:cNvSpPr/>
            <p:nvPr/>
          </p:nvSpPr>
          <p:spPr>
            <a:xfrm>
              <a:off x="8281947" y="234037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131" name="tx5131"/>
            <p:cNvSpPr/>
            <p:nvPr/>
          </p:nvSpPr>
          <p:spPr>
            <a:xfrm>
              <a:off x="8461316" y="234037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132" name="tx5132"/>
            <p:cNvSpPr/>
            <p:nvPr/>
          </p:nvSpPr>
          <p:spPr>
            <a:xfrm>
              <a:off x="8640685" y="234037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133" name="tx5133"/>
            <p:cNvSpPr/>
            <p:nvPr/>
          </p:nvSpPr>
          <p:spPr>
            <a:xfrm>
              <a:off x="8820054" y="234037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134" name="tx5134"/>
            <p:cNvSpPr/>
            <p:nvPr/>
          </p:nvSpPr>
          <p:spPr>
            <a:xfrm>
              <a:off x="8999423" y="2321328"/>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5135" name="rc5135"/>
            <p:cNvSpPr/>
            <p:nvPr/>
          </p:nvSpPr>
          <p:spPr>
            <a:xfrm>
              <a:off x="8087880" y="2831224"/>
              <a:ext cx="986530" cy="367596"/>
            </a:xfrm>
            <a:prstGeom prst="rect">
              <a:avLst/>
            </a:prstGeom>
            <a:solidFill>
              <a:srgbClr val="EBEBEB">
                <a:alpha val="100000"/>
              </a:srgbClr>
            </a:solidFill>
          </p:spPr>
          <p:txBody>
            <a:bodyPr/>
            <a:lstStyle/>
            <a:p/>
          </p:txBody>
        </p:sp>
        <p:sp>
          <p:nvSpPr>
            <p:cNvPr id="5136" name="pl5136"/>
            <p:cNvSpPr/>
            <p:nvPr/>
          </p:nvSpPr>
          <p:spPr>
            <a:xfrm>
              <a:off x="8087880" y="309856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137" name="pl5137"/>
            <p:cNvSpPr/>
            <p:nvPr/>
          </p:nvSpPr>
          <p:spPr>
            <a:xfrm>
              <a:off x="8087880" y="293147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138" name="pl5138"/>
            <p:cNvSpPr/>
            <p:nvPr/>
          </p:nvSpPr>
          <p:spPr>
            <a:xfrm>
              <a:off x="822240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39" name="pl5139"/>
            <p:cNvSpPr/>
            <p:nvPr/>
          </p:nvSpPr>
          <p:spPr>
            <a:xfrm>
              <a:off x="840177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40" name="pl5140"/>
            <p:cNvSpPr/>
            <p:nvPr/>
          </p:nvSpPr>
          <p:spPr>
            <a:xfrm>
              <a:off x="8581145"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41" name="pl5141"/>
            <p:cNvSpPr/>
            <p:nvPr/>
          </p:nvSpPr>
          <p:spPr>
            <a:xfrm>
              <a:off x="8760514"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42" name="pl5142"/>
            <p:cNvSpPr/>
            <p:nvPr/>
          </p:nvSpPr>
          <p:spPr>
            <a:xfrm>
              <a:off x="8939884"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43" name="pl5143"/>
            <p:cNvSpPr/>
            <p:nvPr/>
          </p:nvSpPr>
          <p:spPr>
            <a:xfrm>
              <a:off x="8087880" y="318211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144" name="pl5144"/>
            <p:cNvSpPr/>
            <p:nvPr/>
          </p:nvSpPr>
          <p:spPr>
            <a:xfrm>
              <a:off x="8087880" y="301502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145" name="pl5145"/>
            <p:cNvSpPr/>
            <p:nvPr/>
          </p:nvSpPr>
          <p:spPr>
            <a:xfrm>
              <a:off x="8087880" y="284793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146" name="pl5146"/>
            <p:cNvSpPr/>
            <p:nvPr/>
          </p:nvSpPr>
          <p:spPr>
            <a:xfrm>
              <a:off x="813272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47" name="pl5147"/>
            <p:cNvSpPr/>
            <p:nvPr/>
          </p:nvSpPr>
          <p:spPr>
            <a:xfrm>
              <a:off x="831209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48" name="pl5148"/>
            <p:cNvSpPr/>
            <p:nvPr/>
          </p:nvSpPr>
          <p:spPr>
            <a:xfrm>
              <a:off x="849146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49" name="pl5149"/>
            <p:cNvSpPr/>
            <p:nvPr/>
          </p:nvSpPr>
          <p:spPr>
            <a:xfrm>
              <a:off x="8670830"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50" name="pl5150"/>
            <p:cNvSpPr/>
            <p:nvPr/>
          </p:nvSpPr>
          <p:spPr>
            <a:xfrm>
              <a:off x="8850199"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51" name="pl5151"/>
            <p:cNvSpPr/>
            <p:nvPr/>
          </p:nvSpPr>
          <p:spPr>
            <a:xfrm>
              <a:off x="9029568"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52" name="pl5152"/>
            <p:cNvSpPr/>
            <p:nvPr/>
          </p:nvSpPr>
          <p:spPr>
            <a:xfrm>
              <a:off x="8132722"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5153" name="pl5153"/>
            <p:cNvSpPr/>
            <p:nvPr/>
          </p:nvSpPr>
          <p:spPr>
            <a:xfrm>
              <a:off x="8132722" y="3168745"/>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40651" cap="flat">
              <a:solidFill>
                <a:srgbClr val="BEBEBE">
                  <a:alpha val="69803"/>
                </a:srgbClr>
              </a:solidFill>
              <a:prstDash val="solid"/>
              <a:round/>
            </a:ln>
          </p:spPr>
          <p:txBody>
            <a:bodyPr/>
            <a:lstStyle/>
            <a:p/>
          </p:txBody>
        </p:sp>
        <p:sp>
          <p:nvSpPr>
            <p:cNvPr id="5154" name="pl5154"/>
            <p:cNvSpPr/>
            <p:nvPr/>
          </p:nvSpPr>
          <p:spPr>
            <a:xfrm>
              <a:off x="8132722" y="317542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155" name="pl5155"/>
            <p:cNvSpPr/>
            <p:nvPr/>
          </p:nvSpPr>
          <p:spPr>
            <a:xfrm>
              <a:off x="8132722" y="3155377"/>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5156" name="pl5156"/>
            <p:cNvSpPr/>
            <p:nvPr/>
          </p:nvSpPr>
          <p:spPr>
            <a:xfrm>
              <a:off x="8132722" y="3155377"/>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157" name="pl5157"/>
            <p:cNvSpPr/>
            <p:nvPr/>
          </p:nvSpPr>
          <p:spPr>
            <a:xfrm>
              <a:off x="8132722" y="3108592"/>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158" name="pl5158"/>
            <p:cNvSpPr/>
            <p:nvPr/>
          </p:nvSpPr>
          <p:spPr>
            <a:xfrm>
              <a:off x="8132722" y="3088542"/>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5159" name="pl5159"/>
            <p:cNvSpPr/>
            <p:nvPr/>
          </p:nvSpPr>
          <p:spPr>
            <a:xfrm>
              <a:off x="8132722" y="3175428"/>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5160" name="pl5160"/>
            <p:cNvSpPr/>
            <p:nvPr/>
          </p:nvSpPr>
          <p:spPr>
            <a:xfrm>
              <a:off x="8132722" y="3135327"/>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5161" name="pl5161"/>
            <p:cNvSpPr/>
            <p:nvPr/>
          </p:nvSpPr>
          <p:spPr>
            <a:xfrm>
              <a:off x="8132722" y="3175428"/>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162" name="pl5162"/>
            <p:cNvSpPr/>
            <p:nvPr/>
          </p:nvSpPr>
          <p:spPr>
            <a:xfrm>
              <a:off x="8132722"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63" name="pl5163"/>
            <p:cNvSpPr/>
            <p:nvPr/>
          </p:nvSpPr>
          <p:spPr>
            <a:xfrm>
              <a:off x="8132722" y="3162061"/>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64" name="pl5164"/>
            <p:cNvSpPr/>
            <p:nvPr/>
          </p:nvSpPr>
          <p:spPr>
            <a:xfrm>
              <a:off x="8132722" y="3162061"/>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165" name="pl5165"/>
            <p:cNvSpPr/>
            <p:nvPr/>
          </p:nvSpPr>
          <p:spPr>
            <a:xfrm>
              <a:off x="8132722" y="3148694"/>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5166" name="pl5166"/>
            <p:cNvSpPr/>
            <p:nvPr/>
          </p:nvSpPr>
          <p:spPr>
            <a:xfrm>
              <a:off x="8132722" y="3142010"/>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5167" name="pl5167"/>
            <p:cNvSpPr/>
            <p:nvPr/>
          </p:nvSpPr>
          <p:spPr>
            <a:xfrm>
              <a:off x="8132722" y="3162061"/>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68" name="pl5168"/>
            <p:cNvSpPr/>
            <p:nvPr/>
          </p:nvSpPr>
          <p:spPr>
            <a:xfrm>
              <a:off x="8132722" y="3148694"/>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5169" name="pl5169"/>
            <p:cNvSpPr/>
            <p:nvPr/>
          </p:nvSpPr>
          <p:spPr>
            <a:xfrm>
              <a:off x="8132722" y="3175428"/>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70" name="pl5170"/>
            <p:cNvSpPr/>
            <p:nvPr/>
          </p:nvSpPr>
          <p:spPr>
            <a:xfrm>
              <a:off x="8132722"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71" name="pl5171"/>
            <p:cNvSpPr/>
            <p:nvPr/>
          </p:nvSpPr>
          <p:spPr>
            <a:xfrm>
              <a:off x="8132722" y="3121960"/>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5172" name="pl5172"/>
            <p:cNvSpPr/>
            <p:nvPr/>
          </p:nvSpPr>
          <p:spPr>
            <a:xfrm>
              <a:off x="8132722" y="316206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73" name="pl5173"/>
            <p:cNvSpPr/>
            <p:nvPr/>
          </p:nvSpPr>
          <p:spPr>
            <a:xfrm>
              <a:off x="8132722" y="313532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74" name="pl5174"/>
            <p:cNvSpPr/>
            <p:nvPr/>
          </p:nvSpPr>
          <p:spPr>
            <a:xfrm>
              <a:off x="8132722"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75" name="pl5175"/>
            <p:cNvSpPr/>
            <p:nvPr/>
          </p:nvSpPr>
          <p:spPr>
            <a:xfrm>
              <a:off x="8132722"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76" name="pl5176"/>
            <p:cNvSpPr/>
            <p:nvPr/>
          </p:nvSpPr>
          <p:spPr>
            <a:xfrm>
              <a:off x="8132722" y="3142010"/>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177" name="pl5177"/>
            <p:cNvSpPr/>
            <p:nvPr/>
          </p:nvSpPr>
          <p:spPr>
            <a:xfrm>
              <a:off x="8132722" y="3135327"/>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5178" name="pl5178"/>
            <p:cNvSpPr/>
            <p:nvPr/>
          </p:nvSpPr>
          <p:spPr>
            <a:xfrm>
              <a:off x="8132722" y="317542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79" name="pl5179"/>
            <p:cNvSpPr/>
            <p:nvPr/>
          </p:nvSpPr>
          <p:spPr>
            <a:xfrm>
              <a:off x="8132722" y="3162061"/>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5180" name="pl5180"/>
            <p:cNvSpPr/>
            <p:nvPr/>
          </p:nvSpPr>
          <p:spPr>
            <a:xfrm>
              <a:off x="8132722" y="3168745"/>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5181" name="pl5181"/>
            <p:cNvSpPr/>
            <p:nvPr/>
          </p:nvSpPr>
          <p:spPr>
            <a:xfrm>
              <a:off x="8132722" y="3128643"/>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5182" name="pl5182"/>
            <p:cNvSpPr/>
            <p:nvPr/>
          </p:nvSpPr>
          <p:spPr>
            <a:xfrm>
              <a:off x="8132722" y="3155377"/>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5183" name="pl5183"/>
            <p:cNvSpPr/>
            <p:nvPr/>
          </p:nvSpPr>
          <p:spPr>
            <a:xfrm>
              <a:off x="8132722" y="3155377"/>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184" name="pl5184"/>
            <p:cNvSpPr/>
            <p:nvPr/>
          </p:nvSpPr>
          <p:spPr>
            <a:xfrm>
              <a:off x="8132722"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85" name="pl5185"/>
            <p:cNvSpPr/>
            <p:nvPr/>
          </p:nvSpPr>
          <p:spPr>
            <a:xfrm>
              <a:off x="8132722" y="3168745"/>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5186" name="pl5186"/>
            <p:cNvSpPr/>
            <p:nvPr/>
          </p:nvSpPr>
          <p:spPr>
            <a:xfrm>
              <a:off x="8132722"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87" name="pl5187"/>
            <p:cNvSpPr/>
            <p:nvPr/>
          </p:nvSpPr>
          <p:spPr>
            <a:xfrm>
              <a:off x="8132722" y="3121960"/>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5188" name="pl5188"/>
            <p:cNvSpPr/>
            <p:nvPr/>
          </p:nvSpPr>
          <p:spPr>
            <a:xfrm>
              <a:off x="8132722" y="3148694"/>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5189" name="pl5189"/>
            <p:cNvSpPr/>
            <p:nvPr/>
          </p:nvSpPr>
          <p:spPr>
            <a:xfrm>
              <a:off x="8132722" y="3148694"/>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190" name="pl5190"/>
            <p:cNvSpPr/>
            <p:nvPr/>
          </p:nvSpPr>
          <p:spPr>
            <a:xfrm>
              <a:off x="8132722" y="3162061"/>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5191" name="pl5191"/>
            <p:cNvSpPr/>
            <p:nvPr/>
          </p:nvSpPr>
          <p:spPr>
            <a:xfrm>
              <a:off x="8132722"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92" name="pl5192"/>
            <p:cNvSpPr/>
            <p:nvPr/>
          </p:nvSpPr>
          <p:spPr>
            <a:xfrm>
              <a:off x="8132722" y="3148694"/>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5193" name="pl5193"/>
            <p:cNvSpPr/>
            <p:nvPr/>
          </p:nvSpPr>
          <p:spPr>
            <a:xfrm>
              <a:off x="8132722" y="3015022"/>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5194" name="pl5194"/>
            <p:cNvSpPr/>
            <p:nvPr/>
          </p:nvSpPr>
          <p:spPr>
            <a:xfrm>
              <a:off x="8132722" y="3148694"/>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95" name="pl5195"/>
            <p:cNvSpPr/>
            <p:nvPr/>
          </p:nvSpPr>
          <p:spPr>
            <a:xfrm>
              <a:off x="8132722"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96" name="pl5196"/>
            <p:cNvSpPr/>
            <p:nvPr/>
          </p:nvSpPr>
          <p:spPr>
            <a:xfrm>
              <a:off x="8132722" y="3135327"/>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5197" name="pl5197"/>
            <p:cNvSpPr/>
            <p:nvPr/>
          </p:nvSpPr>
          <p:spPr>
            <a:xfrm>
              <a:off x="8132722"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98" name="pl5198"/>
            <p:cNvSpPr/>
            <p:nvPr/>
          </p:nvSpPr>
          <p:spPr>
            <a:xfrm>
              <a:off x="8132722" y="3108592"/>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5199" name="pl5199"/>
            <p:cNvSpPr/>
            <p:nvPr/>
          </p:nvSpPr>
          <p:spPr>
            <a:xfrm>
              <a:off x="8132722" y="318211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00" name="pl5200"/>
            <p:cNvSpPr/>
            <p:nvPr/>
          </p:nvSpPr>
          <p:spPr>
            <a:xfrm>
              <a:off x="8132722" y="3168745"/>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5201" name="pl5201"/>
            <p:cNvSpPr/>
            <p:nvPr/>
          </p:nvSpPr>
          <p:spPr>
            <a:xfrm>
              <a:off x="8132722" y="3155377"/>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5202" name="pl5202"/>
            <p:cNvSpPr/>
            <p:nvPr/>
          </p:nvSpPr>
          <p:spPr>
            <a:xfrm>
              <a:off x="8132722" y="3175428"/>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203" name="pl5203"/>
            <p:cNvSpPr/>
            <p:nvPr/>
          </p:nvSpPr>
          <p:spPr>
            <a:xfrm>
              <a:off x="8132722" y="3148694"/>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5204" name="pl5204"/>
            <p:cNvSpPr/>
            <p:nvPr/>
          </p:nvSpPr>
          <p:spPr>
            <a:xfrm>
              <a:off x="8132722" y="3168745"/>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5205" name="pl5205"/>
            <p:cNvSpPr/>
            <p:nvPr/>
          </p:nvSpPr>
          <p:spPr>
            <a:xfrm>
              <a:off x="8132722" y="3162061"/>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5206" name="pl5206"/>
            <p:cNvSpPr/>
            <p:nvPr/>
          </p:nvSpPr>
          <p:spPr>
            <a:xfrm>
              <a:off x="8132722" y="3135327"/>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5207" name="pl5207"/>
            <p:cNvSpPr/>
            <p:nvPr/>
          </p:nvSpPr>
          <p:spPr>
            <a:xfrm>
              <a:off x="8132722" y="3148694"/>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5208" name="pl5208"/>
            <p:cNvSpPr/>
            <p:nvPr/>
          </p:nvSpPr>
          <p:spPr>
            <a:xfrm>
              <a:off x="8132722" y="3168745"/>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209" name="pl5209"/>
            <p:cNvSpPr/>
            <p:nvPr/>
          </p:nvSpPr>
          <p:spPr>
            <a:xfrm>
              <a:off x="8132722" y="3168745"/>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5210" name="pl5210"/>
            <p:cNvSpPr/>
            <p:nvPr/>
          </p:nvSpPr>
          <p:spPr>
            <a:xfrm>
              <a:off x="8132722" y="3155377"/>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5211" name="pl5211"/>
            <p:cNvSpPr/>
            <p:nvPr/>
          </p:nvSpPr>
          <p:spPr>
            <a:xfrm>
              <a:off x="8132722" y="3168745"/>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212" name="pl5212"/>
            <p:cNvSpPr/>
            <p:nvPr/>
          </p:nvSpPr>
          <p:spPr>
            <a:xfrm>
              <a:off x="8132722" y="314869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213" name="pl5213"/>
            <p:cNvSpPr/>
            <p:nvPr/>
          </p:nvSpPr>
          <p:spPr>
            <a:xfrm>
              <a:off x="8132722" y="3155377"/>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214" name="pl5214"/>
            <p:cNvSpPr/>
            <p:nvPr/>
          </p:nvSpPr>
          <p:spPr>
            <a:xfrm>
              <a:off x="8132722" y="3135327"/>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5215" name="pl5215"/>
            <p:cNvSpPr/>
            <p:nvPr/>
          </p:nvSpPr>
          <p:spPr>
            <a:xfrm>
              <a:off x="8132722" y="3162061"/>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5216" name="pl5216"/>
            <p:cNvSpPr/>
            <p:nvPr/>
          </p:nvSpPr>
          <p:spPr>
            <a:xfrm>
              <a:off x="8132722" y="3168745"/>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40651" cap="flat">
              <a:solidFill>
                <a:srgbClr val="000000">
                  <a:alpha val="100000"/>
                </a:srgbClr>
              </a:solidFill>
              <a:prstDash val="solid"/>
              <a:round/>
            </a:ln>
          </p:spPr>
          <p:txBody>
            <a:bodyPr/>
            <a:lstStyle/>
            <a:p/>
          </p:txBody>
        </p:sp>
        <p:sp>
          <p:nvSpPr>
            <p:cNvPr id="5217" name="pl5217"/>
            <p:cNvSpPr/>
            <p:nvPr/>
          </p:nvSpPr>
          <p:spPr>
            <a:xfrm>
              <a:off x="8132722" y="3168745"/>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00BEC9">
                  <a:alpha val="100000"/>
                </a:srgbClr>
              </a:solidFill>
              <a:prstDash val="solid"/>
              <a:round/>
            </a:ln>
          </p:spPr>
          <p:txBody>
            <a:bodyPr/>
            <a:lstStyle/>
            <a:p/>
          </p:txBody>
        </p:sp>
        <p:sp>
          <p:nvSpPr>
            <p:cNvPr id="5218" name="pl5218"/>
            <p:cNvSpPr/>
            <p:nvPr/>
          </p:nvSpPr>
          <p:spPr>
            <a:xfrm>
              <a:off x="8087880" y="318211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219" name="tx5219"/>
            <p:cNvSpPr/>
            <p:nvPr/>
          </p:nvSpPr>
          <p:spPr>
            <a:xfrm>
              <a:off x="8820054" y="301215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220" name="tx5220"/>
            <p:cNvSpPr/>
            <p:nvPr/>
          </p:nvSpPr>
          <p:spPr>
            <a:xfrm>
              <a:off x="8999423" y="301215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221" name="tx5221"/>
            <p:cNvSpPr/>
            <p:nvPr/>
          </p:nvSpPr>
          <p:spPr>
            <a:xfrm>
              <a:off x="8102578" y="300547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222" name="tx5222"/>
            <p:cNvSpPr/>
            <p:nvPr/>
          </p:nvSpPr>
          <p:spPr>
            <a:xfrm>
              <a:off x="8281947"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223" name="tx5223"/>
            <p:cNvSpPr/>
            <p:nvPr/>
          </p:nvSpPr>
          <p:spPr>
            <a:xfrm>
              <a:off x="8461316" y="301215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224" name="tx5224"/>
            <p:cNvSpPr/>
            <p:nvPr/>
          </p:nvSpPr>
          <p:spPr>
            <a:xfrm>
              <a:off x="8640685" y="30175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225" name="rc5225"/>
            <p:cNvSpPr/>
            <p:nvPr/>
          </p:nvSpPr>
          <p:spPr>
            <a:xfrm>
              <a:off x="8087880" y="3483272"/>
              <a:ext cx="986530" cy="367596"/>
            </a:xfrm>
            <a:prstGeom prst="rect">
              <a:avLst/>
            </a:prstGeom>
            <a:solidFill>
              <a:srgbClr val="EBEBEB">
                <a:alpha val="100000"/>
              </a:srgbClr>
            </a:solidFill>
          </p:spPr>
          <p:txBody>
            <a:bodyPr/>
            <a:lstStyle/>
            <a:p/>
          </p:txBody>
        </p:sp>
        <p:sp>
          <p:nvSpPr>
            <p:cNvPr id="5226" name="pl5226"/>
            <p:cNvSpPr/>
            <p:nvPr/>
          </p:nvSpPr>
          <p:spPr>
            <a:xfrm>
              <a:off x="8087880" y="375061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227" name="pl5227"/>
            <p:cNvSpPr/>
            <p:nvPr/>
          </p:nvSpPr>
          <p:spPr>
            <a:xfrm>
              <a:off x="8087880" y="358352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228" name="pl5228"/>
            <p:cNvSpPr/>
            <p:nvPr/>
          </p:nvSpPr>
          <p:spPr>
            <a:xfrm>
              <a:off x="822240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29" name="pl5229"/>
            <p:cNvSpPr/>
            <p:nvPr/>
          </p:nvSpPr>
          <p:spPr>
            <a:xfrm>
              <a:off x="840177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30" name="pl5230"/>
            <p:cNvSpPr/>
            <p:nvPr/>
          </p:nvSpPr>
          <p:spPr>
            <a:xfrm>
              <a:off x="8581145"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31" name="pl5231"/>
            <p:cNvSpPr/>
            <p:nvPr/>
          </p:nvSpPr>
          <p:spPr>
            <a:xfrm>
              <a:off x="8760514"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32" name="pl5232"/>
            <p:cNvSpPr/>
            <p:nvPr/>
          </p:nvSpPr>
          <p:spPr>
            <a:xfrm>
              <a:off x="8939884"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33" name="pl5233"/>
            <p:cNvSpPr/>
            <p:nvPr/>
          </p:nvSpPr>
          <p:spPr>
            <a:xfrm>
              <a:off x="8087880" y="383416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234" name="pl5234"/>
            <p:cNvSpPr/>
            <p:nvPr/>
          </p:nvSpPr>
          <p:spPr>
            <a:xfrm>
              <a:off x="8087880" y="366707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235" name="pl5235"/>
            <p:cNvSpPr/>
            <p:nvPr/>
          </p:nvSpPr>
          <p:spPr>
            <a:xfrm>
              <a:off x="8087880" y="349998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236" name="pl5236"/>
            <p:cNvSpPr/>
            <p:nvPr/>
          </p:nvSpPr>
          <p:spPr>
            <a:xfrm>
              <a:off x="813272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37" name="pl5237"/>
            <p:cNvSpPr/>
            <p:nvPr/>
          </p:nvSpPr>
          <p:spPr>
            <a:xfrm>
              <a:off x="831209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38" name="pl5238"/>
            <p:cNvSpPr/>
            <p:nvPr/>
          </p:nvSpPr>
          <p:spPr>
            <a:xfrm>
              <a:off x="849146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39" name="pl5239"/>
            <p:cNvSpPr/>
            <p:nvPr/>
          </p:nvSpPr>
          <p:spPr>
            <a:xfrm>
              <a:off x="8670830"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40" name="pl5240"/>
            <p:cNvSpPr/>
            <p:nvPr/>
          </p:nvSpPr>
          <p:spPr>
            <a:xfrm>
              <a:off x="8850199"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41" name="pl5241"/>
            <p:cNvSpPr/>
            <p:nvPr/>
          </p:nvSpPr>
          <p:spPr>
            <a:xfrm>
              <a:off x="9029568"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42" name="pl5242"/>
            <p:cNvSpPr/>
            <p:nvPr/>
          </p:nvSpPr>
          <p:spPr>
            <a:xfrm>
              <a:off x="8132722"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5243" name="pl5243"/>
            <p:cNvSpPr/>
            <p:nvPr/>
          </p:nvSpPr>
          <p:spPr>
            <a:xfrm>
              <a:off x="8132722" y="3667070"/>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40651" cap="flat">
              <a:solidFill>
                <a:srgbClr val="BEBEBE">
                  <a:alpha val="69803"/>
                </a:srgbClr>
              </a:solidFill>
              <a:prstDash val="solid"/>
              <a:round/>
            </a:ln>
          </p:spPr>
          <p:txBody>
            <a:bodyPr/>
            <a:lstStyle/>
            <a:p/>
          </p:txBody>
        </p:sp>
        <p:sp>
          <p:nvSpPr>
            <p:cNvPr id="5244" name="pl5244"/>
            <p:cNvSpPr/>
            <p:nvPr/>
          </p:nvSpPr>
          <p:spPr>
            <a:xfrm>
              <a:off x="8132722" y="382747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245" name="pl5245"/>
            <p:cNvSpPr/>
            <p:nvPr/>
          </p:nvSpPr>
          <p:spPr>
            <a:xfrm>
              <a:off x="8132722" y="3807426"/>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5246" name="pl5246"/>
            <p:cNvSpPr/>
            <p:nvPr/>
          </p:nvSpPr>
          <p:spPr>
            <a:xfrm>
              <a:off x="8132722" y="3807426"/>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247" name="pl5247"/>
            <p:cNvSpPr/>
            <p:nvPr/>
          </p:nvSpPr>
          <p:spPr>
            <a:xfrm>
              <a:off x="8132722" y="3760641"/>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248" name="pl5248"/>
            <p:cNvSpPr/>
            <p:nvPr/>
          </p:nvSpPr>
          <p:spPr>
            <a:xfrm>
              <a:off x="8132722" y="3740590"/>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5249" name="pl5249"/>
            <p:cNvSpPr/>
            <p:nvPr/>
          </p:nvSpPr>
          <p:spPr>
            <a:xfrm>
              <a:off x="8132722" y="3827476"/>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5250" name="pl5250"/>
            <p:cNvSpPr/>
            <p:nvPr/>
          </p:nvSpPr>
          <p:spPr>
            <a:xfrm>
              <a:off x="8132722" y="3787375"/>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5251" name="pl5251"/>
            <p:cNvSpPr/>
            <p:nvPr/>
          </p:nvSpPr>
          <p:spPr>
            <a:xfrm>
              <a:off x="8132722" y="3827476"/>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252" name="pl5252"/>
            <p:cNvSpPr/>
            <p:nvPr/>
          </p:nvSpPr>
          <p:spPr>
            <a:xfrm>
              <a:off x="8132722"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53" name="pl5253"/>
            <p:cNvSpPr/>
            <p:nvPr/>
          </p:nvSpPr>
          <p:spPr>
            <a:xfrm>
              <a:off x="8132722" y="3814109"/>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54" name="pl5254"/>
            <p:cNvSpPr/>
            <p:nvPr/>
          </p:nvSpPr>
          <p:spPr>
            <a:xfrm>
              <a:off x="8132722" y="3814109"/>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255" name="pl5255"/>
            <p:cNvSpPr/>
            <p:nvPr/>
          </p:nvSpPr>
          <p:spPr>
            <a:xfrm>
              <a:off x="8132722" y="3800742"/>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5256" name="pl5256"/>
            <p:cNvSpPr/>
            <p:nvPr/>
          </p:nvSpPr>
          <p:spPr>
            <a:xfrm>
              <a:off x="8132722" y="3794058"/>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5257" name="pl5257"/>
            <p:cNvSpPr/>
            <p:nvPr/>
          </p:nvSpPr>
          <p:spPr>
            <a:xfrm>
              <a:off x="8132722" y="3814109"/>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58" name="pl5258"/>
            <p:cNvSpPr/>
            <p:nvPr/>
          </p:nvSpPr>
          <p:spPr>
            <a:xfrm>
              <a:off x="8132722" y="3800742"/>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5259" name="pl5259"/>
            <p:cNvSpPr/>
            <p:nvPr/>
          </p:nvSpPr>
          <p:spPr>
            <a:xfrm>
              <a:off x="8132722" y="3827476"/>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60" name="pl5260"/>
            <p:cNvSpPr/>
            <p:nvPr/>
          </p:nvSpPr>
          <p:spPr>
            <a:xfrm>
              <a:off x="8132722"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61" name="pl5261"/>
            <p:cNvSpPr/>
            <p:nvPr/>
          </p:nvSpPr>
          <p:spPr>
            <a:xfrm>
              <a:off x="8132722" y="3774008"/>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5262" name="pl5262"/>
            <p:cNvSpPr/>
            <p:nvPr/>
          </p:nvSpPr>
          <p:spPr>
            <a:xfrm>
              <a:off x="8132722" y="381410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63" name="pl5263"/>
            <p:cNvSpPr/>
            <p:nvPr/>
          </p:nvSpPr>
          <p:spPr>
            <a:xfrm>
              <a:off x="8132722" y="378737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64" name="pl5264"/>
            <p:cNvSpPr/>
            <p:nvPr/>
          </p:nvSpPr>
          <p:spPr>
            <a:xfrm>
              <a:off x="8132722"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65" name="pl5265"/>
            <p:cNvSpPr/>
            <p:nvPr/>
          </p:nvSpPr>
          <p:spPr>
            <a:xfrm>
              <a:off x="8132722"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66" name="pl5266"/>
            <p:cNvSpPr/>
            <p:nvPr/>
          </p:nvSpPr>
          <p:spPr>
            <a:xfrm>
              <a:off x="8132722" y="3794058"/>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267" name="pl5267"/>
            <p:cNvSpPr/>
            <p:nvPr/>
          </p:nvSpPr>
          <p:spPr>
            <a:xfrm>
              <a:off x="8132722" y="3787375"/>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5268" name="pl5268"/>
            <p:cNvSpPr/>
            <p:nvPr/>
          </p:nvSpPr>
          <p:spPr>
            <a:xfrm>
              <a:off x="8132722" y="382747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69" name="pl5269"/>
            <p:cNvSpPr/>
            <p:nvPr/>
          </p:nvSpPr>
          <p:spPr>
            <a:xfrm>
              <a:off x="8132722" y="3814109"/>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5270" name="pl5270"/>
            <p:cNvSpPr/>
            <p:nvPr/>
          </p:nvSpPr>
          <p:spPr>
            <a:xfrm>
              <a:off x="8132722" y="3820793"/>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5271" name="pl5271"/>
            <p:cNvSpPr/>
            <p:nvPr/>
          </p:nvSpPr>
          <p:spPr>
            <a:xfrm>
              <a:off x="8132722" y="3780691"/>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5272" name="pl5272"/>
            <p:cNvSpPr/>
            <p:nvPr/>
          </p:nvSpPr>
          <p:spPr>
            <a:xfrm>
              <a:off x="8132722" y="3807426"/>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5273" name="pl5273"/>
            <p:cNvSpPr/>
            <p:nvPr/>
          </p:nvSpPr>
          <p:spPr>
            <a:xfrm>
              <a:off x="8132722" y="3807426"/>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274" name="pl5274"/>
            <p:cNvSpPr/>
            <p:nvPr/>
          </p:nvSpPr>
          <p:spPr>
            <a:xfrm>
              <a:off x="8132722"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75" name="pl5275"/>
            <p:cNvSpPr/>
            <p:nvPr/>
          </p:nvSpPr>
          <p:spPr>
            <a:xfrm>
              <a:off x="8132722" y="3820793"/>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5276" name="pl5276"/>
            <p:cNvSpPr/>
            <p:nvPr/>
          </p:nvSpPr>
          <p:spPr>
            <a:xfrm>
              <a:off x="8132722"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77" name="pl5277"/>
            <p:cNvSpPr/>
            <p:nvPr/>
          </p:nvSpPr>
          <p:spPr>
            <a:xfrm>
              <a:off x="8132722" y="3774008"/>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5278" name="pl5278"/>
            <p:cNvSpPr/>
            <p:nvPr/>
          </p:nvSpPr>
          <p:spPr>
            <a:xfrm>
              <a:off x="8132722" y="3800742"/>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5279" name="pl5279"/>
            <p:cNvSpPr/>
            <p:nvPr/>
          </p:nvSpPr>
          <p:spPr>
            <a:xfrm>
              <a:off x="8132722" y="3800742"/>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280" name="pl5280"/>
            <p:cNvSpPr/>
            <p:nvPr/>
          </p:nvSpPr>
          <p:spPr>
            <a:xfrm>
              <a:off x="8132722" y="3814109"/>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5281" name="pl5281"/>
            <p:cNvSpPr/>
            <p:nvPr/>
          </p:nvSpPr>
          <p:spPr>
            <a:xfrm>
              <a:off x="8132722"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82" name="pl5282"/>
            <p:cNvSpPr/>
            <p:nvPr/>
          </p:nvSpPr>
          <p:spPr>
            <a:xfrm>
              <a:off x="8132722" y="3800742"/>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5283" name="pl5283"/>
            <p:cNvSpPr/>
            <p:nvPr/>
          </p:nvSpPr>
          <p:spPr>
            <a:xfrm>
              <a:off x="8132722" y="3667070"/>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5284" name="pl5284"/>
            <p:cNvSpPr/>
            <p:nvPr/>
          </p:nvSpPr>
          <p:spPr>
            <a:xfrm>
              <a:off x="8132722" y="3800742"/>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85" name="pl5285"/>
            <p:cNvSpPr/>
            <p:nvPr/>
          </p:nvSpPr>
          <p:spPr>
            <a:xfrm>
              <a:off x="8132722"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86" name="pl5286"/>
            <p:cNvSpPr/>
            <p:nvPr/>
          </p:nvSpPr>
          <p:spPr>
            <a:xfrm>
              <a:off x="8132722" y="3787375"/>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5287" name="pl5287"/>
            <p:cNvSpPr/>
            <p:nvPr/>
          </p:nvSpPr>
          <p:spPr>
            <a:xfrm>
              <a:off x="8132722"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88" name="pl5288"/>
            <p:cNvSpPr/>
            <p:nvPr/>
          </p:nvSpPr>
          <p:spPr>
            <a:xfrm>
              <a:off x="8132722" y="3760641"/>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5289" name="pl5289"/>
            <p:cNvSpPr/>
            <p:nvPr/>
          </p:nvSpPr>
          <p:spPr>
            <a:xfrm>
              <a:off x="8132722" y="383416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90" name="pl5290"/>
            <p:cNvSpPr/>
            <p:nvPr/>
          </p:nvSpPr>
          <p:spPr>
            <a:xfrm>
              <a:off x="8132722" y="3820793"/>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5291" name="pl5291"/>
            <p:cNvSpPr/>
            <p:nvPr/>
          </p:nvSpPr>
          <p:spPr>
            <a:xfrm>
              <a:off x="8132722" y="3807426"/>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5292" name="pl5292"/>
            <p:cNvSpPr/>
            <p:nvPr/>
          </p:nvSpPr>
          <p:spPr>
            <a:xfrm>
              <a:off x="8132722" y="3827476"/>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293" name="pl5293"/>
            <p:cNvSpPr/>
            <p:nvPr/>
          </p:nvSpPr>
          <p:spPr>
            <a:xfrm>
              <a:off x="8132722" y="3800742"/>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5294" name="pl5294"/>
            <p:cNvSpPr/>
            <p:nvPr/>
          </p:nvSpPr>
          <p:spPr>
            <a:xfrm>
              <a:off x="8132722" y="3820793"/>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5295" name="pl5295"/>
            <p:cNvSpPr/>
            <p:nvPr/>
          </p:nvSpPr>
          <p:spPr>
            <a:xfrm>
              <a:off x="8132722" y="3814109"/>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5296" name="pl5296"/>
            <p:cNvSpPr/>
            <p:nvPr/>
          </p:nvSpPr>
          <p:spPr>
            <a:xfrm>
              <a:off x="8132722" y="3787375"/>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5297" name="pl5297"/>
            <p:cNvSpPr/>
            <p:nvPr/>
          </p:nvSpPr>
          <p:spPr>
            <a:xfrm>
              <a:off x="8132722" y="3800742"/>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5298" name="pl5298"/>
            <p:cNvSpPr/>
            <p:nvPr/>
          </p:nvSpPr>
          <p:spPr>
            <a:xfrm>
              <a:off x="8132722" y="3820793"/>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299" name="pl5299"/>
            <p:cNvSpPr/>
            <p:nvPr/>
          </p:nvSpPr>
          <p:spPr>
            <a:xfrm>
              <a:off x="8132722" y="3820793"/>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5300" name="pl5300"/>
            <p:cNvSpPr/>
            <p:nvPr/>
          </p:nvSpPr>
          <p:spPr>
            <a:xfrm>
              <a:off x="8132722" y="3807426"/>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5301" name="pl5301"/>
            <p:cNvSpPr/>
            <p:nvPr/>
          </p:nvSpPr>
          <p:spPr>
            <a:xfrm>
              <a:off x="8132722" y="3820793"/>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302" name="pl5302"/>
            <p:cNvSpPr/>
            <p:nvPr/>
          </p:nvSpPr>
          <p:spPr>
            <a:xfrm>
              <a:off x="8132722" y="380074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303" name="pl5303"/>
            <p:cNvSpPr/>
            <p:nvPr/>
          </p:nvSpPr>
          <p:spPr>
            <a:xfrm>
              <a:off x="8132722" y="3807426"/>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304" name="pl5304"/>
            <p:cNvSpPr/>
            <p:nvPr/>
          </p:nvSpPr>
          <p:spPr>
            <a:xfrm>
              <a:off x="8132722" y="3787375"/>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5305" name="pl5305"/>
            <p:cNvSpPr/>
            <p:nvPr/>
          </p:nvSpPr>
          <p:spPr>
            <a:xfrm>
              <a:off x="8132722" y="3814109"/>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5306" name="pl5306"/>
            <p:cNvSpPr/>
            <p:nvPr/>
          </p:nvSpPr>
          <p:spPr>
            <a:xfrm>
              <a:off x="8132722" y="3667070"/>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40651" cap="flat">
              <a:solidFill>
                <a:srgbClr val="000000">
                  <a:alpha val="100000"/>
                </a:srgbClr>
              </a:solidFill>
              <a:prstDash val="solid"/>
              <a:round/>
            </a:ln>
          </p:spPr>
          <p:txBody>
            <a:bodyPr/>
            <a:lstStyle/>
            <a:p/>
          </p:txBody>
        </p:sp>
        <p:sp>
          <p:nvSpPr>
            <p:cNvPr id="5307" name="pl5307"/>
            <p:cNvSpPr/>
            <p:nvPr/>
          </p:nvSpPr>
          <p:spPr>
            <a:xfrm>
              <a:off x="8132722" y="3667070"/>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00A5FF">
                  <a:alpha val="100000"/>
                </a:srgbClr>
              </a:solidFill>
              <a:prstDash val="solid"/>
              <a:round/>
            </a:ln>
          </p:spPr>
          <p:txBody>
            <a:bodyPr/>
            <a:lstStyle/>
            <a:p/>
          </p:txBody>
        </p:sp>
        <p:sp>
          <p:nvSpPr>
            <p:cNvPr id="5308" name="pl5308"/>
            <p:cNvSpPr/>
            <p:nvPr/>
          </p:nvSpPr>
          <p:spPr>
            <a:xfrm>
              <a:off x="8087880" y="3834160"/>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309" name="tx5309"/>
            <p:cNvSpPr/>
            <p:nvPr/>
          </p:nvSpPr>
          <p:spPr>
            <a:xfrm>
              <a:off x="8102578" y="36094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5310" name="tx5310"/>
            <p:cNvSpPr/>
            <p:nvPr/>
          </p:nvSpPr>
          <p:spPr>
            <a:xfrm>
              <a:off x="8281947" y="36094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5311" name="tx5311"/>
            <p:cNvSpPr/>
            <p:nvPr/>
          </p:nvSpPr>
          <p:spPr>
            <a:xfrm>
              <a:off x="8431171" y="353589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20</a:t>
              </a:r>
            </a:p>
          </p:txBody>
        </p:sp>
        <p:sp>
          <p:nvSpPr>
            <p:cNvPr id="5312" name="tx5312"/>
            <p:cNvSpPr/>
            <p:nvPr/>
          </p:nvSpPr>
          <p:spPr>
            <a:xfrm>
              <a:off x="8610540" y="3597366"/>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5313" name="tx5313"/>
            <p:cNvSpPr/>
            <p:nvPr/>
          </p:nvSpPr>
          <p:spPr>
            <a:xfrm>
              <a:off x="8789909" y="356262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5314" name="tx5314"/>
            <p:cNvSpPr/>
            <p:nvPr/>
          </p:nvSpPr>
          <p:spPr>
            <a:xfrm>
              <a:off x="8969278" y="350247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25</a:t>
              </a:r>
            </a:p>
          </p:txBody>
        </p:sp>
        <p:sp>
          <p:nvSpPr>
            <p:cNvPr id="5315" name="rc5315"/>
            <p:cNvSpPr/>
            <p:nvPr/>
          </p:nvSpPr>
          <p:spPr>
            <a:xfrm>
              <a:off x="8087880" y="4135320"/>
              <a:ext cx="986530" cy="367596"/>
            </a:xfrm>
            <a:prstGeom prst="rect">
              <a:avLst/>
            </a:prstGeom>
            <a:solidFill>
              <a:srgbClr val="EBEBEB">
                <a:alpha val="100000"/>
              </a:srgbClr>
            </a:solidFill>
          </p:spPr>
          <p:txBody>
            <a:bodyPr/>
            <a:lstStyle/>
            <a:p/>
          </p:txBody>
        </p:sp>
        <p:sp>
          <p:nvSpPr>
            <p:cNvPr id="5316" name="pl5316"/>
            <p:cNvSpPr/>
            <p:nvPr/>
          </p:nvSpPr>
          <p:spPr>
            <a:xfrm>
              <a:off x="8087880" y="440266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317" name="pl5317"/>
            <p:cNvSpPr/>
            <p:nvPr/>
          </p:nvSpPr>
          <p:spPr>
            <a:xfrm>
              <a:off x="8087880" y="423557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318" name="pl5318"/>
            <p:cNvSpPr/>
            <p:nvPr/>
          </p:nvSpPr>
          <p:spPr>
            <a:xfrm>
              <a:off x="822240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19" name="pl5319"/>
            <p:cNvSpPr/>
            <p:nvPr/>
          </p:nvSpPr>
          <p:spPr>
            <a:xfrm>
              <a:off x="840177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20" name="pl5320"/>
            <p:cNvSpPr/>
            <p:nvPr/>
          </p:nvSpPr>
          <p:spPr>
            <a:xfrm>
              <a:off x="8581145"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21" name="pl5321"/>
            <p:cNvSpPr/>
            <p:nvPr/>
          </p:nvSpPr>
          <p:spPr>
            <a:xfrm>
              <a:off x="8760514"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22" name="pl5322"/>
            <p:cNvSpPr/>
            <p:nvPr/>
          </p:nvSpPr>
          <p:spPr>
            <a:xfrm>
              <a:off x="8939884"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23" name="pl5323"/>
            <p:cNvSpPr/>
            <p:nvPr/>
          </p:nvSpPr>
          <p:spPr>
            <a:xfrm>
              <a:off x="8087880" y="448620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324" name="pl5324"/>
            <p:cNvSpPr/>
            <p:nvPr/>
          </p:nvSpPr>
          <p:spPr>
            <a:xfrm>
              <a:off x="8087880" y="431911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325" name="pl5325"/>
            <p:cNvSpPr/>
            <p:nvPr/>
          </p:nvSpPr>
          <p:spPr>
            <a:xfrm>
              <a:off x="8087880" y="415202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326" name="pl5326"/>
            <p:cNvSpPr/>
            <p:nvPr/>
          </p:nvSpPr>
          <p:spPr>
            <a:xfrm>
              <a:off x="813272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27" name="pl5327"/>
            <p:cNvSpPr/>
            <p:nvPr/>
          </p:nvSpPr>
          <p:spPr>
            <a:xfrm>
              <a:off x="831209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28" name="pl5328"/>
            <p:cNvSpPr/>
            <p:nvPr/>
          </p:nvSpPr>
          <p:spPr>
            <a:xfrm>
              <a:off x="849146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29" name="pl5329"/>
            <p:cNvSpPr/>
            <p:nvPr/>
          </p:nvSpPr>
          <p:spPr>
            <a:xfrm>
              <a:off x="8670830"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30" name="pl5330"/>
            <p:cNvSpPr/>
            <p:nvPr/>
          </p:nvSpPr>
          <p:spPr>
            <a:xfrm>
              <a:off x="8850199"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31" name="pl5331"/>
            <p:cNvSpPr/>
            <p:nvPr/>
          </p:nvSpPr>
          <p:spPr>
            <a:xfrm>
              <a:off x="9029568"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32" name="pl5332"/>
            <p:cNvSpPr/>
            <p:nvPr/>
          </p:nvSpPr>
          <p:spPr>
            <a:xfrm>
              <a:off x="8132722"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5333" name="pl5333"/>
            <p:cNvSpPr/>
            <p:nvPr/>
          </p:nvSpPr>
          <p:spPr>
            <a:xfrm>
              <a:off x="8132722" y="4459474"/>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40651" cap="flat">
              <a:solidFill>
                <a:srgbClr val="BEBEBE">
                  <a:alpha val="69803"/>
                </a:srgbClr>
              </a:solidFill>
              <a:prstDash val="solid"/>
              <a:round/>
            </a:ln>
          </p:spPr>
          <p:txBody>
            <a:bodyPr/>
            <a:lstStyle/>
            <a:p/>
          </p:txBody>
        </p:sp>
        <p:sp>
          <p:nvSpPr>
            <p:cNvPr id="5334" name="pl5334"/>
            <p:cNvSpPr/>
            <p:nvPr/>
          </p:nvSpPr>
          <p:spPr>
            <a:xfrm>
              <a:off x="8132722" y="447952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335" name="pl5335"/>
            <p:cNvSpPr/>
            <p:nvPr/>
          </p:nvSpPr>
          <p:spPr>
            <a:xfrm>
              <a:off x="8132722" y="4459474"/>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5336" name="pl5336"/>
            <p:cNvSpPr/>
            <p:nvPr/>
          </p:nvSpPr>
          <p:spPr>
            <a:xfrm>
              <a:off x="8132722" y="4459474"/>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337" name="pl5337"/>
            <p:cNvSpPr/>
            <p:nvPr/>
          </p:nvSpPr>
          <p:spPr>
            <a:xfrm>
              <a:off x="8132722" y="4412689"/>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338" name="pl5338"/>
            <p:cNvSpPr/>
            <p:nvPr/>
          </p:nvSpPr>
          <p:spPr>
            <a:xfrm>
              <a:off x="8132722" y="4392638"/>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5339" name="pl5339"/>
            <p:cNvSpPr/>
            <p:nvPr/>
          </p:nvSpPr>
          <p:spPr>
            <a:xfrm>
              <a:off x="8132722" y="4479524"/>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5340" name="pl5340"/>
            <p:cNvSpPr/>
            <p:nvPr/>
          </p:nvSpPr>
          <p:spPr>
            <a:xfrm>
              <a:off x="8132722" y="4439423"/>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5341" name="pl5341"/>
            <p:cNvSpPr/>
            <p:nvPr/>
          </p:nvSpPr>
          <p:spPr>
            <a:xfrm>
              <a:off x="8132722" y="4479524"/>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342" name="pl5342"/>
            <p:cNvSpPr/>
            <p:nvPr/>
          </p:nvSpPr>
          <p:spPr>
            <a:xfrm>
              <a:off x="8132722"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43" name="pl5343"/>
            <p:cNvSpPr/>
            <p:nvPr/>
          </p:nvSpPr>
          <p:spPr>
            <a:xfrm>
              <a:off x="8132722" y="4466157"/>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44" name="pl5344"/>
            <p:cNvSpPr/>
            <p:nvPr/>
          </p:nvSpPr>
          <p:spPr>
            <a:xfrm>
              <a:off x="8132722" y="4466157"/>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345" name="pl5345"/>
            <p:cNvSpPr/>
            <p:nvPr/>
          </p:nvSpPr>
          <p:spPr>
            <a:xfrm>
              <a:off x="8132722" y="4452790"/>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5346" name="pl5346"/>
            <p:cNvSpPr/>
            <p:nvPr/>
          </p:nvSpPr>
          <p:spPr>
            <a:xfrm>
              <a:off x="8132722" y="4446107"/>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5347" name="pl5347"/>
            <p:cNvSpPr/>
            <p:nvPr/>
          </p:nvSpPr>
          <p:spPr>
            <a:xfrm>
              <a:off x="8132722" y="4466157"/>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48" name="pl5348"/>
            <p:cNvSpPr/>
            <p:nvPr/>
          </p:nvSpPr>
          <p:spPr>
            <a:xfrm>
              <a:off x="8132722" y="4452790"/>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5349" name="pl5349"/>
            <p:cNvSpPr/>
            <p:nvPr/>
          </p:nvSpPr>
          <p:spPr>
            <a:xfrm>
              <a:off x="8132722" y="4479524"/>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50" name="pl5350"/>
            <p:cNvSpPr/>
            <p:nvPr/>
          </p:nvSpPr>
          <p:spPr>
            <a:xfrm>
              <a:off x="8132722"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51" name="pl5351"/>
            <p:cNvSpPr/>
            <p:nvPr/>
          </p:nvSpPr>
          <p:spPr>
            <a:xfrm>
              <a:off x="8132722" y="4426056"/>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5352" name="pl5352"/>
            <p:cNvSpPr/>
            <p:nvPr/>
          </p:nvSpPr>
          <p:spPr>
            <a:xfrm>
              <a:off x="8132722" y="44661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53" name="pl5353"/>
            <p:cNvSpPr/>
            <p:nvPr/>
          </p:nvSpPr>
          <p:spPr>
            <a:xfrm>
              <a:off x="8132722" y="443942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54" name="pl5354"/>
            <p:cNvSpPr/>
            <p:nvPr/>
          </p:nvSpPr>
          <p:spPr>
            <a:xfrm>
              <a:off x="8132722"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55" name="pl5355"/>
            <p:cNvSpPr/>
            <p:nvPr/>
          </p:nvSpPr>
          <p:spPr>
            <a:xfrm>
              <a:off x="8132722"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56" name="pl5356"/>
            <p:cNvSpPr/>
            <p:nvPr/>
          </p:nvSpPr>
          <p:spPr>
            <a:xfrm>
              <a:off x="8132722" y="4446107"/>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357" name="pl5357"/>
            <p:cNvSpPr/>
            <p:nvPr/>
          </p:nvSpPr>
          <p:spPr>
            <a:xfrm>
              <a:off x="8132722" y="4439423"/>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5358" name="pl5358"/>
            <p:cNvSpPr/>
            <p:nvPr/>
          </p:nvSpPr>
          <p:spPr>
            <a:xfrm>
              <a:off x="8132722" y="447952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59" name="pl5359"/>
            <p:cNvSpPr/>
            <p:nvPr/>
          </p:nvSpPr>
          <p:spPr>
            <a:xfrm>
              <a:off x="8132722" y="4466157"/>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5360" name="pl5360"/>
            <p:cNvSpPr/>
            <p:nvPr/>
          </p:nvSpPr>
          <p:spPr>
            <a:xfrm>
              <a:off x="8132722" y="4472841"/>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5361" name="pl5361"/>
            <p:cNvSpPr/>
            <p:nvPr/>
          </p:nvSpPr>
          <p:spPr>
            <a:xfrm>
              <a:off x="8132722" y="4432739"/>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5362" name="pl5362"/>
            <p:cNvSpPr/>
            <p:nvPr/>
          </p:nvSpPr>
          <p:spPr>
            <a:xfrm>
              <a:off x="8132722" y="4459474"/>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5363" name="pl5363"/>
            <p:cNvSpPr/>
            <p:nvPr/>
          </p:nvSpPr>
          <p:spPr>
            <a:xfrm>
              <a:off x="8132722" y="4459474"/>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364" name="pl5364"/>
            <p:cNvSpPr/>
            <p:nvPr/>
          </p:nvSpPr>
          <p:spPr>
            <a:xfrm>
              <a:off x="8132722"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65" name="pl5365"/>
            <p:cNvSpPr/>
            <p:nvPr/>
          </p:nvSpPr>
          <p:spPr>
            <a:xfrm>
              <a:off x="8132722" y="4472841"/>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5366" name="pl5366"/>
            <p:cNvSpPr/>
            <p:nvPr/>
          </p:nvSpPr>
          <p:spPr>
            <a:xfrm>
              <a:off x="8132722"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67" name="pl5367"/>
            <p:cNvSpPr/>
            <p:nvPr/>
          </p:nvSpPr>
          <p:spPr>
            <a:xfrm>
              <a:off x="8132722" y="4426056"/>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5368" name="pl5368"/>
            <p:cNvSpPr/>
            <p:nvPr/>
          </p:nvSpPr>
          <p:spPr>
            <a:xfrm>
              <a:off x="8132722" y="4452790"/>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5369" name="pl5369"/>
            <p:cNvSpPr/>
            <p:nvPr/>
          </p:nvSpPr>
          <p:spPr>
            <a:xfrm>
              <a:off x="8132722" y="4452790"/>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370" name="pl5370"/>
            <p:cNvSpPr/>
            <p:nvPr/>
          </p:nvSpPr>
          <p:spPr>
            <a:xfrm>
              <a:off x="8132722" y="4466157"/>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5371" name="pl5371"/>
            <p:cNvSpPr/>
            <p:nvPr/>
          </p:nvSpPr>
          <p:spPr>
            <a:xfrm>
              <a:off x="8132722"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72" name="pl5372"/>
            <p:cNvSpPr/>
            <p:nvPr/>
          </p:nvSpPr>
          <p:spPr>
            <a:xfrm>
              <a:off x="8132722" y="4452790"/>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5373" name="pl5373"/>
            <p:cNvSpPr/>
            <p:nvPr/>
          </p:nvSpPr>
          <p:spPr>
            <a:xfrm>
              <a:off x="8132722" y="4319119"/>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5374" name="pl5374"/>
            <p:cNvSpPr/>
            <p:nvPr/>
          </p:nvSpPr>
          <p:spPr>
            <a:xfrm>
              <a:off x="8132722" y="4452790"/>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75" name="pl5375"/>
            <p:cNvSpPr/>
            <p:nvPr/>
          </p:nvSpPr>
          <p:spPr>
            <a:xfrm>
              <a:off x="8132722"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76" name="pl5376"/>
            <p:cNvSpPr/>
            <p:nvPr/>
          </p:nvSpPr>
          <p:spPr>
            <a:xfrm>
              <a:off x="8132722" y="4439423"/>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5377" name="pl5377"/>
            <p:cNvSpPr/>
            <p:nvPr/>
          </p:nvSpPr>
          <p:spPr>
            <a:xfrm>
              <a:off x="8132722"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78" name="pl5378"/>
            <p:cNvSpPr/>
            <p:nvPr/>
          </p:nvSpPr>
          <p:spPr>
            <a:xfrm>
              <a:off x="8132722" y="4412689"/>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5379" name="pl5379"/>
            <p:cNvSpPr/>
            <p:nvPr/>
          </p:nvSpPr>
          <p:spPr>
            <a:xfrm>
              <a:off x="8132722" y="448620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80" name="pl5380"/>
            <p:cNvSpPr/>
            <p:nvPr/>
          </p:nvSpPr>
          <p:spPr>
            <a:xfrm>
              <a:off x="8132722" y="4472841"/>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5381" name="pl5381"/>
            <p:cNvSpPr/>
            <p:nvPr/>
          </p:nvSpPr>
          <p:spPr>
            <a:xfrm>
              <a:off x="8132722" y="4459474"/>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5382" name="pl5382"/>
            <p:cNvSpPr/>
            <p:nvPr/>
          </p:nvSpPr>
          <p:spPr>
            <a:xfrm>
              <a:off x="8132722" y="4479524"/>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383" name="pl5383"/>
            <p:cNvSpPr/>
            <p:nvPr/>
          </p:nvSpPr>
          <p:spPr>
            <a:xfrm>
              <a:off x="8132722" y="4452790"/>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5384" name="pl5384"/>
            <p:cNvSpPr/>
            <p:nvPr/>
          </p:nvSpPr>
          <p:spPr>
            <a:xfrm>
              <a:off x="8132722" y="4472841"/>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5385" name="pl5385"/>
            <p:cNvSpPr/>
            <p:nvPr/>
          </p:nvSpPr>
          <p:spPr>
            <a:xfrm>
              <a:off x="8132722" y="4466157"/>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5386" name="pl5386"/>
            <p:cNvSpPr/>
            <p:nvPr/>
          </p:nvSpPr>
          <p:spPr>
            <a:xfrm>
              <a:off x="8132722" y="4439423"/>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5387" name="pl5387"/>
            <p:cNvSpPr/>
            <p:nvPr/>
          </p:nvSpPr>
          <p:spPr>
            <a:xfrm>
              <a:off x="8132722" y="4452790"/>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5388" name="pl5388"/>
            <p:cNvSpPr/>
            <p:nvPr/>
          </p:nvSpPr>
          <p:spPr>
            <a:xfrm>
              <a:off x="8132722" y="4472841"/>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389" name="pl5389"/>
            <p:cNvSpPr/>
            <p:nvPr/>
          </p:nvSpPr>
          <p:spPr>
            <a:xfrm>
              <a:off x="8132722" y="4472841"/>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5390" name="pl5390"/>
            <p:cNvSpPr/>
            <p:nvPr/>
          </p:nvSpPr>
          <p:spPr>
            <a:xfrm>
              <a:off x="8132722" y="4459474"/>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5391" name="pl5391"/>
            <p:cNvSpPr/>
            <p:nvPr/>
          </p:nvSpPr>
          <p:spPr>
            <a:xfrm>
              <a:off x="8132722" y="4472841"/>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392" name="pl5392"/>
            <p:cNvSpPr/>
            <p:nvPr/>
          </p:nvSpPr>
          <p:spPr>
            <a:xfrm>
              <a:off x="8132722" y="4452790"/>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393" name="pl5393"/>
            <p:cNvSpPr/>
            <p:nvPr/>
          </p:nvSpPr>
          <p:spPr>
            <a:xfrm>
              <a:off x="8132722" y="4459474"/>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394" name="pl5394"/>
            <p:cNvSpPr/>
            <p:nvPr/>
          </p:nvSpPr>
          <p:spPr>
            <a:xfrm>
              <a:off x="8132722" y="4439423"/>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5395" name="pl5395"/>
            <p:cNvSpPr/>
            <p:nvPr/>
          </p:nvSpPr>
          <p:spPr>
            <a:xfrm>
              <a:off x="8132722" y="4466157"/>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5396" name="pl5396"/>
            <p:cNvSpPr/>
            <p:nvPr/>
          </p:nvSpPr>
          <p:spPr>
            <a:xfrm>
              <a:off x="8132722" y="4459474"/>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40651" cap="flat">
              <a:solidFill>
                <a:srgbClr val="000000">
                  <a:alpha val="100000"/>
                </a:srgbClr>
              </a:solidFill>
              <a:prstDash val="solid"/>
              <a:round/>
            </a:ln>
          </p:spPr>
          <p:txBody>
            <a:bodyPr/>
            <a:lstStyle/>
            <a:p/>
          </p:txBody>
        </p:sp>
        <p:sp>
          <p:nvSpPr>
            <p:cNvPr id="5397" name="pl5397"/>
            <p:cNvSpPr/>
            <p:nvPr/>
          </p:nvSpPr>
          <p:spPr>
            <a:xfrm>
              <a:off x="8132722" y="4459474"/>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D675FD">
                  <a:alpha val="100000"/>
                </a:srgbClr>
              </a:solidFill>
              <a:prstDash val="solid"/>
              <a:round/>
            </a:ln>
          </p:spPr>
          <p:txBody>
            <a:bodyPr/>
            <a:lstStyle/>
            <a:p/>
          </p:txBody>
        </p:sp>
        <p:sp>
          <p:nvSpPr>
            <p:cNvPr id="5398" name="pl5398"/>
            <p:cNvSpPr/>
            <p:nvPr/>
          </p:nvSpPr>
          <p:spPr>
            <a:xfrm>
              <a:off x="8087880" y="4486208"/>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399" name="tx5399"/>
            <p:cNvSpPr/>
            <p:nvPr/>
          </p:nvSpPr>
          <p:spPr>
            <a:xfrm>
              <a:off x="8102578" y="429651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400" name="tx5400"/>
            <p:cNvSpPr/>
            <p:nvPr/>
          </p:nvSpPr>
          <p:spPr>
            <a:xfrm>
              <a:off x="8281947" y="430956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401" name="tx5401"/>
            <p:cNvSpPr/>
            <p:nvPr/>
          </p:nvSpPr>
          <p:spPr>
            <a:xfrm>
              <a:off x="8461316" y="430150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402" name="tx5402"/>
            <p:cNvSpPr/>
            <p:nvPr/>
          </p:nvSpPr>
          <p:spPr>
            <a:xfrm>
              <a:off x="8640685" y="431625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403" name="tx5403"/>
            <p:cNvSpPr/>
            <p:nvPr/>
          </p:nvSpPr>
          <p:spPr>
            <a:xfrm>
              <a:off x="8820054" y="431625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404" name="tx5404"/>
            <p:cNvSpPr/>
            <p:nvPr/>
          </p:nvSpPr>
          <p:spPr>
            <a:xfrm>
              <a:off x="8999423" y="430956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405" name="rc5405"/>
            <p:cNvSpPr/>
            <p:nvPr/>
          </p:nvSpPr>
          <p:spPr>
            <a:xfrm>
              <a:off x="8087880" y="4787368"/>
              <a:ext cx="986530" cy="367596"/>
            </a:xfrm>
            <a:prstGeom prst="rect">
              <a:avLst/>
            </a:prstGeom>
            <a:solidFill>
              <a:srgbClr val="EBEBEB">
                <a:alpha val="100000"/>
              </a:srgbClr>
            </a:solidFill>
          </p:spPr>
          <p:txBody>
            <a:bodyPr/>
            <a:lstStyle/>
            <a:p/>
          </p:txBody>
        </p:sp>
        <p:sp>
          <p:nvSpPr>
            <p:cNvPr id="5406" name="pl5406"/>
            <p:cNvSpPr/>
            <p:nvPr/>
          </p:nvSpPr>
          <p:spPr>
            <a:xfrm>
              <a:off x="8087880" y="505471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407" name="pl5407"/>
            <p:cNvSpPr/>
            <p:nvPr/>
          </p:nvSpPr>
          <p:spPr>
            <a:xfrm>
              <a:off x="8087880" y="488762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408" name="pl5408"/>
            <p:cNvSpPr/>
            <p:nvPr/>
          </p:nvSpPr>
          <p:spPr>
            <a:xfrm>
              <a:off x="822240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409" name="pl5409"/>
            <p:cNvSpPr/>
            <p:nvPr/>
          </p:nvSpPr>
          <p:spPr>
            <a:xfrm>
              <a:off x="840177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410" name="pl5410"/>
            <p:cNvSpPr/>
            <p:nvPr/>
          </p:nvSpPr>
          <p:spPr>
            <a:xfrm>
              <a:off x="8581145"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411" name="pl5411"/>
            <p:cNvSpPr/>
            <p:nvPr/>
          </p:nvSpPr>
          <p:spPr>
            <a:xfrm>
              <a:off x="8760514"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412" name="pl5412"/>
            <p:cNvSpPr/>
            <p:nvPr/>
          </p:nvSpPr>
          <p:spPr>
            <a:xfrm>
              <a:off x="8939884"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413" name="pl5413"/>
            <p:cNvSpPr/>
            <p:nvPr/>
          </p:nvSpPr>
          <p:spPr>
            <a:xfrm>
              <a:off x="8087880" y="513825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414" name="pl5414"/>
            <p:cNvSpPr/>
            <p:nvPr/>
          </p:nvSpPr>
          <p:spPr>
            <a:xfrm>
              <a:off x="8087880" y="497116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415" name="pl5415"/>
            <p:cNvSpPr/>
            <p:nvPr/>
          </p:nvSpPr>
          <p:spPr>
            <a:xfrm>
              <a:off x="8087880" y="480407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416" name="pl5416"/>
            <p:cNvSpPr/>
            <p:nvPr/>
          </p:nvSpPr>
          <p:spPr>
            <a:xfrm>
              <a:off x="813272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17" name="pl5417"/>
            <p:cNvSpPr/>
            <p:nvPr/>
          </p:nvSpPr>
          <p:spPr>
            <a:xfrm>
              <a:off x="831209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18" name="pl5418"/>
            <p:cNvSpPr/>
            <p:nvPr/>
          </p:nvSpPr>
          <p:spPr>
            <a:xfrm>
              <a:off x="849146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19" name="pl5419"/>
            <p:cNvSpPr/>
            <p:nvPr/>
          </p:nvSpPr>
          <p:spPr>
            <a:xfrm>
              <a:off x="8670830"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20" name="pl5420"/>
            <p:cNvSpPr/>
            <p:nvPr/>
          </p:nvSpPr>
          <p:spPr>
            <a:xfrm>
              <a:off x="8850199"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21" name="pl5421"/>
            <p:cNvSpPr/>
            <p:nvPr/>
          </p:nvSpPr>
          <p:spPr>
            <a:xfrm>
              <a:off x="9029568"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22" name="pl5422"/>
            <p:cNvSpPr/>
            <p:nvPr/>
          </p:nvSpPr>
          <p:spPr>
            <a:xfrm>
              <a:off x="8132722"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BEBEBE">
                  <a:alpha val="69803"/>
                </a:srgbClr>
              </a:solidFill>
              <a:prstDash val="solid"/>
              <a:round/>
            </a:ln>
          </p:spPr>
          <p:txBody>
            <a:bodyPr/>
            <a:lstStyle/>
            <a:p/>
          </p:txBody>
        </p:sp>
        <p:sp>
          <p:nvSpPr>
            <p:cNvPr id="5423" name="pl5423"/>
            <p:cNvSpPr/>
            <p:nvPr/>
          </p:nvSpPr>
          <p:spPr>
            <a:xfrm>
              <a:off x="8132722" y="5124889"/>
              <a:ext cx="896845" cy="6683"/>
            </a:xfrm>
            <a:custGeom>
              <a:avLst/>
              <a:pathLst>
                <a:path w="896845" h="6683">
                  <a:moveTo>
                    <a:pt x="0" y="0"/>
                  </a:moveTo>
                  <a:lnTo>
                    <a:pt x="179369" y="0"/>
                  </a:lnTo>
                  <a:lnTo>
                    <a:pt x="358738" y="0"/>
                  </a:lnTo>
                  <a:lnTo>
                    <a:pt x="538107" y="6683"/>
                  </a:lnTo>
                  <a:lnTo>
                    <a:pt x="717476" y="6683"/>
                  </a:lnTo>
                  <a:lnTo>
                    <a:pt x="896845" y="0"/>
                  </a:lnTo>
                </a:path>
              </a:pathLst>
            </a:custGeom>
            <a:ln w="40651" cap="flat">
              <a:solidFill>
                <a:srgbClr val="BEBEBE">
                  <a:alpha val="69803"/>
                </a:srgbClr>
              </a:solidFill>
              <a:prstDash val="solid"/>
              <a:round/>
            </a:ln>
          </p:spPr>
          <p:txBody>
            <a:bodyPr/>
            <a:lstStyle/>
            <a:p/>
          </p:txBody>
        </p:sp>
        <p:sp>
          <p:nvSpPr>
            <p:cNvPr id="5424" name="pl5424"/>
            <p:cNvSpPr/>
            <p:nvPr/>
          </p:nvSpPr>
          <p:spPr>
            <a:xfrm>
              <a:off x="8132722" y="513157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425" name="pl5425"/>
            <p:cNvSpPr/>
            <p:nvPr/>
          </p:nvSpPr>
          <p:spPr>
            <a:xfrm>
              <a:off x="8132722" y="5111522"/>
              <a:ext cx="896845" cy="26734"/>
            </a:xfrm>
            <a:custGeom>
              <a:avLst/>
              <a:pathLst>
                <a:path w="896845" h="26734">
                  <a:moveTo>
                    <a:pt x="0" y="0"/>
                  </a:moveTo>
                  <a:lnTo>
                    <a:pt x="179369" y="6683"/>
                  </a:lnTo>
                  <a:lnTo>
                    <a:pt x="358738" y="13367"/>
                  </a:lnTo>
                  <a:lnTo>
                    <a:pt x="538107" y="20050"/>
                  </a:lnTo>
                  <a:lnTo>
                    <a:pt x="717476" y="26734"/>
                  </a:lnTo>
                  <a:lnTo>
                    <a:pt x="896845" y="13367"/>
                  </a:lnTo>
                </a:path>
              </a:pathLst>
            </a:custGeom>
            <a:ln w="35231" cap="flat">
              <a:solidFill>
                <a:srgbClr val="BEBEBE">
                  <a:alpha val="69803"/>
                </a:srgbClr>
              </a:solidFill>
              <a:prstDash val="solid"/>
              <a:round/>
            </a:ln>
          </p:spPr>
          <p:txBody>
            <a:bodyPr/>
            <a:lstStyle/>
            <a:p/>
          </p:txBody>
        </p:sp>
        <p:sp>
          <p:nvSpPr>
            <p:cNvPr id="5426" name="pl5426"/>
            <p:cNvSpPr/>
            <p:nvPr/>
          </p:nvSpPr>
          <p:spPr>
            <a:xfrm>
              <a:off x="8132722" y="5111522"/>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427" name="pl5427"/>
            <p:cNvSpPr/>
            <p:nvPr/>
          </p:nvSpPr>
          <p:spPr>
            <a:xfrm>
              <a:off x="8132722" y="5064737"/>
              <a:ext cx="896845" cy="33417"/>
            </a:xfrm>
            <a:custGeom>
              <a:avLst/>
              <a:pathLst>
                <a:path w="896845" h="33417">
                  <a:moveTo>
                    <a:pt x="0" y="33417"/>
                  </a:moveTo>
                  <a:lnTo>
                    <a:pt x="179369" y="13367"/>
                  </a:lnTo>
                  <a:lnTo>
                    <a:pt x="358738" y="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428" name="pl5428"/>
            <p:cNvSpPr/>
            <p:nvPr/>
          </p:nvSpPr>
          <p:spPr>
            <a:xfrm>
              <a:off x="8132722" y="5044686"/>
              <a:ext cx="896845" cy="80202"/>
            </a:xfrm>
            <a:custGeom>
              <a:avLst/>
              <a:pathLst>
                <a:path w="896845" h="80202">
                  <a:moveTo>
                    <a:pt x="0" y="66835"/>
                  </a:moveTo>
                  <a:lnTo>
                    <a:pt x="179369" y="80202"/>
                  </a:lnTo>
                  <a:lnTo>
                    <a:pt x="358738" y="0"/>
                  </a:lnTo>
                  <a:lnTo>
                    <a:pt x="538107" y="53468"/>
                  </a:lnTo>
                  <a:lnTo>
                    <a:pt x="717476" y="20050"/>
                  </a:lnTo>
                  <a:lnTo>
                    <a:pt x="896845" y="13367"/>
                  </a:lnTo>
                </a:path>
              </a:pathLst>
            </a:custGeom>
            <a:ln w="35231" cap="flat">
              <a:solidFill>
                <a:srgbClr val="BEBEBE">
                  <a:alpha val="69803"/>
                </a:srgbClr>
              </a:solidFill>
              <a:prstDash val="solid"/>
              <a:round/>
            </a:ln>
          </p:spPr>
          <p:txBody>
            <a:bodyPr/>
            <a:lstStyle/>
            <a:p/>
          </p:txBody>
        </p:sp>
        <p:sp>
          <p:nvSpPr>
            <p:cNvPr id="5429" name="pl5429"/>
            <p:cNvSpPr/>
            <p:nvPr/>
          </p:nvSpPr>
          <p:spPr>
            <a:xfrm>
              <a:off x="8132722" y="5131572"/>
              <a:ext cx="896845" cy="6683"/>
            </a:xfrm>
            <a:custGeom>
              <a:avLst/>
              <a:pathLst>
                <a:path w="896845" h="6683">
                  <a:moveTo>
                    <a:pt x="0" y="6683"/>
                  </a:moveTo>
                  <a:lnTo>
                    <a:pt x="179369" y="6683"/>
                  </a:lnTo>
                  <a:lnTo>
                    <a:pt x="358738" y="0"/>
                  </a:lnTo>
                  <a:lnTo>
                    <a:pt x="538107" y="0"/>
                  </a:lnTo>
                  <a:lnTo>
                    <a:pt x="717476" y="6683"/>
                  </a:lnTo>
                  <a:lnTo>
                    <a:pt x="896845" y="6683"/>
                  </a:lnTo>
                </a:path>
              </a:pathLst>
            </a:custGeom>
            <a:ln w="35231" cap="flat">
              <a:solidFill>
                <a:srgbClr val="BEBEBE">
                  <a:alpha val="69803"/>
                </a:srgbClr>
              </a:solidFill>
              <a:prstDash val="solid"/>
              <a:round/>
            </a:ln>
          </p:spPr>
          <p:txBody>
            <a:bodyPr/>
            <a:lstStyle/>
            <a:p/>
          </p:txBody>
        </p:sp>
        <p:sp>
          <p:nvSpPr>
            <p:cNvPr id="5430" name="pl5430"/>
            <p:cNvSpPr/>
            <p:nvPr/>
          </p:nvSpPr>
          <p:spPr>
            <a:xfrm>
              <a:off x="8132722" y="5091471"/>
              <a:ext cx="896845" cy="40101"/>
            </a:xfrm>
            <a:custGeom>
              <a:avLst/>
              <a:pathLst>
                <a:path w="896845" h="40101">
                  <a:moveTo>
                    <a:pt x="0" y="40101"/>
                  </a:moveTo>
                  <a:lnTo>
                    <a:pt x="179369" y="33417"/>
                  </a:lnTo>
                  <a:lnTo>
                    <a:pt x="358738" y="40101"/>
                  </a:lnTo>
                  <a:lnTo>
                    <a:pt x="538107" y="40101"/>
                  </a:lnTo>
                  <a:lnTo>
                    <a:pt x="717476" y="40101"/>
                  </a:lnTo>
                  <a:lnTo>
                    <a:pt x="896845" y="0"/>
                  </a:lnTo>
                </a:path>
              </a:pathLst>
            </a:custGeom>
            <a:ln w="35231" cap="flat">
              <a:solidFill>
                <a:srgbClr val="BEBEBE">
                  <a:alpha val="69803"/>
                </a:srgbClr>
              </a:solidFill>
              <a:prstDash val="solid"/>
              <a:round/>
            </a:ln>
          </p:spPr>
          <p:txBody>
            <a:bodyPr/>
            <a:lstStyle/>
            <a:p/>
          </p:txBody>
        </p:sp>
        <p:sp>
          <p:nvSpPr>
            <p:cNvPr id="5431" name="pl5431"/>
            <p:cNvSpPr/>
            <p:nvPr/>
          </p:nvSpPr>
          <p:spPr>
            <a:xfrm>
              <a:off x="8132722" y="5131572"/>
              <a:ext cx="896845" cy="6683"/>
            </a:xfrm>
            <a:custGeom>
              <a:avLst/>
              <a:pathLst>
                <a:path w="896845" h="6683">
                  <a:moveTo>
                    <a:pt x="0" y="0"/>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432" name="pl5432"/>
            <p:cNvSpPr/>
            <p:nvPr/>
          </p:nvSpPr>
          <p:spPr>
            <a:xfrm>
              <a:off x="8132722"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33" name="pl5433"/>
            <p:cNvSpPr/>
            <p:nvPr/>
          </p:nvSpPr>
          <p:spPr>
            <a:xfrm>
              <a:off x="8132722" y="5118205"/>
              <a:ext cx="896845" cy="6683"/>
            </a:xfrm>
            <a:custGeom>
              <a:avLst/>
              <a:pathLst>
                <a:path w="896845" h="6683">
                  <a:moveTo>
                    <a:pt x="0" y="6683"/>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34" name="pl5434"/>
            <p:cNvSpPr/>
            <p:nvPr/>
          </p:nvSpPr>
          <p:spPr>
            <a:xfrm>
              <a:off x="8132722" y="5118205"/>
              <a:ext cx="896845" cy="6683"/>
            </a:xfrm>
            <a:custGeom>
              <a:avLst/>
              <a:pathLst>
                <a:path w="896845" h="6683">
                  <a:moveTo>
                    <a:pt x="0" y="0"/>
                  </a:moveTo>
                  <a:lnTo>
                    <a:pt x="179369" y="0"/>
                  </a:lnTo>
                  <a:lnTo>
                    <a:pt x="358738" y="6683"/>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435" name="pl5435"/>
            <p:cNvSpPr/>
            <p:nvPr/>
          </p:nvSpPr>
          <p:spPr>
            <a:xfrm>
              <a:off x="8132722" y="5104838"/>
              <a:ext cx="896845" cy="13367"/>
            </a:xfrm>
            <a:custGeom>
              <a:avLst/>
              <a:pathLst>
                <a:path w="896845" h="13367">
                  <a:moveTo>
                    <a:pt x="0" y="6683"/>
                  </a:moveTo>
                  <a:lnTo>
                    <a:pt x="179369" y="13367"/>
                  </a:lnTo>
                  <a:lnTo>
                    <a:pt x="358738" y="0"/>
                  </a:lnTo>
                  <a:lnTo>
                    <a:pt x="538107" y="6683"/>
                  </a:lnTo>
                  <a:lnTo>
                    <a:pt x="717476" y="13367"/>
                  </a:lnTo>
                  <a:lnTo>
                    <a:pt x="896845" y="13367"/>
                  </a:lnTo>
                </a:path>
              </a:pathLst>
            </a:custGeom>
            <a:ln w="35231" cap="flat">
              <a:solidFill>
                <a:srgbClr val="BEBEBE">
                  <a:alpha val="69803"/>
                </a:srgbClr>
              </a:solidFill>
              <a:prstDash val="solid"/>
              <a:round/>
            </a:ln>
          </p:spPr>
          <p:txBody>
            <a:bodyPr/>
            <a:lstStyle/>
            <a:p/>
          </p:txBody>
        </p:sp>
        <p:sp>
          <p:nvSpPr>
            <p:cNvPr id="5436" name="pl5436"/>
            <p:cNvSpPr/>
            <p:nvPr/>
          </p:nvSpPr>
          <p:spPr>
            <a:xfrm>
              <a:off x="8132722" y="5098155"/>
              <a:ext cx="896845" cy="13367"/>
            </a:xfrm>
            <a:custGeom>
              <a:avLst/>
              <a:pathLst>
                <a:path w="896845" h="13367">
                  <a:moveTo>
                    <a:pt x="0" y="6683"/>
                  </a:moveTo>
                  <a:lnTo>
                    <a:pt x="179369" y="13367"/>
                  </a:lnTo>
                  <a:lnTo>
                    <a:pt x="358738" y="13367"/>
                  </a:lnTo>
                  <a:lnTo>
                    <a:pt x="538107" y="0"/>
                  </a:lnTo>
                  <a:lnTo>
                    <a:pt x="717476" y="0"/>
                  </a:lnTo>
                  <a:lnTo>
                    <a:pt x="896845" y="6683"/>
                  </a:lnTo>
                </a:path>
              </a:pathLst>
            </a:custGeom>
            <a:ln w="35231" cap="flat">
              <a:solidFill>
                <a:srgbClr val="BEBEBE">
                  <a:alpha val="69803"/>
                </a:srgbClr>
              </a:solidFill>
              <a:prstDash val="solid"/>
              <a:round/>
            </a:ln>
          </p:spPr>
          <p:txBody>
            <a:bodyPr/>
            <a:lstStyle/>
            <a:p/>
          </p:txBody>
        </p:sp>
        <p:sp>
          <p:nvSpPr>
            <p:cNvPr id="5437" name="pl5437"/>
            <p:cNvSpPr/>
            <p:nvPr/>
          </p:nvSpPr>
          <p:spPr>
            <a:xfrm>
              <a:off x="8132722" y="5118205"/>
              <a:ext cx="896845" cy="20050"/>
            </a:xfrm>
            <a:custGeom>
              <a:avLst/>
              <a:pathLst>
                <a:path w="896845" h="20050">
                  <a:moveTo>
                    <a:pt x="0" y="2005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38" name="pl5438"/>
            <p:cNvSpPr/>
            <p:nvPr/>
          </p:nvSpPr>
          <p:spPr>
            <a:xfrm>
              <a:off x="8132722" y="5104838"/>
              <a:ext cx="896845" cy="20050"/>
            </a:xfrm>
            <a:custGeom>
              <a:avLst/>
              <a:pathLst>
                <a:path w="896845" h="20050">
                  <a:moveTo>
                    <a:pt x="0" y="20050"/>
                  </a:moveTo>
                  <a:lnTo>
                    <a:pt x="179369" y="20050"/>
                  </a:lnTo>
                  <a:lnTo>
                    <a:pt x="358738" y="20050"/>
                  </a:lnTo>
                  <a:lnTo>
                    <a:pt x="538107" y="0"/>
                  </a:lnTo>
                  <a:lnTo>
                    <a:pt x="717476" y="0"/>
                  </a:lnTo>
                  <a:lnTo>
                    <a:pt x="896845" y="20050"/>
                  </a:lnTo>
                </a:path>
              </a:pathLst>
            </a:custGeom>
            <a:ln w="35231" cap="flat">
              <a:solidFill>
                <a:srgbClr val="BEBEBE">
                  <a:alpha val="69803"/>
                </a:srgbClr>
              </a:solidFill>
              <a:prstDash val="solid"/>
              <a:round/>
            </a:ln>
          </p:spPr>
          <p:txBody>
            <a:bodyPr/>
            <a:lstStyle/>
            <a:p/>
          </p:txBody>
        </p:sp>
        <p:sp>
          <p:nvSpPr>
            <p:cNvPr id="5439" name="pl5439"/>
            <p:cNvSpPr/>
            <p:nvPr/>
          </p:nvSpPr>
          <p:spPr>
            <a:xfrm>
              <a:off x="8132722" y="5131572"/>
              <a:ext cx="896845" cy="6683"/>
            </a:xfrm>
            <a:custGeom>
              <a:avLst/>
              <a:pathLst>
                <a:path w="896845" h="6683">
                  <a:moveTo>
                    <a:pt x="0" y="6683"/>
                  </a:moveTo>
                  <a:lnTo>
                    <a:pt x="179369" y="6683"/>
                  </a:lnTo>
                  <a:lnTo>
                    <a:pt x="358738" y="6683"/>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40" name="pl5440"/>
            <p:cNvSpPr/>
            <p:nvPr/>
          </p:nvSpPr>
          <p:spPr>
            <a:xfrm>
              <a:off x="8132722"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41" name="pl5441"/>
            <p:cNvSpPr/>
            <p:nvPr/>
          </p:nvSpPr>
          <p:spPr>
            <a:xfrm>
              <a:off x="8132722" y="5078104"/>
              <a:ext cx="896845" cy="20050"/>
            </a:xfrm>
            <a:custGeom>
              <a:avLst/>
              <a:pathLst>
                <a:path w="896845" h="20050">
                  <a:moveTo>
                    <a:pt x="0" y="6683"/>
                  </a:moveTo>
                  <a:lnTo>
                    <a:pt x="179369" y="13367"/>
                  </a:lnTo>
                  <a:lnTo>
                    <a:pt x="358738" y="6683"/>
                  </a:lnTo>
                  <a:lnTo>
                    <a:pt x="538107" y="0"/>
                  </a:lnTo>
                  <a:lnTo>
                    <a:pt x="717476" y="20050"/>
                  </a:lnTo>
                  <a:lnTo>
                    <a:pt x="896845" y="20050"/>
                  </a:lnTo>
                </a:path>
              </a:pathLst>
            </a:custGeom>
            <a:ln w="35231" cap="flat">
              <a:solidFill>
                <a:srgbClr val="BEBEBE">
                  <a:alpha val="69803"/>
                </a:srgbClr>
              </a:solidFill>
              <a:prstDash val="solid"/>
              <a:round/>
            </a:ln>
          </p:spPr>
          <p:txBody>
            <a:bodyPr/>
            <a:lstStyle/>
            <a:p/>
          </p:txBody>
        </p:sp>
        <p:sp>
          <p:nvSpPr>
            <p:cNvPr id="5442" name="pl5442"/>
            <p:cNvSpPr/>
            <p:nvPr/>
          </p:nvSpPr>
          <p:spPr>
            <a:xfrm>
              <a:off x="8132722" y="51182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43" name="pl5443"/>
            <p:cNvSpPr/>
            <p:nvPr/>
          </p:nvSpPr>
          <p:spPr>
            <a:xfrm>
              <a:off x="8132722" y="509147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44" name="pl5444"/>
            <p:cNvSpPr/>
            <p:nvPr/>
          </p:nvSpPr>
          <p:spPr>
            <a:xfrm>
              <a:off x="8132722"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45" name="pl5445"/>
            <p:cNvSpPr/>
            <p:nvPr/>
          </p:nvSpPr>
          <p:spPr>
            <a:xfrm>
              <a:off x="8132722"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46" name="pl5446"/>
            <p:cNvSpPr/>
            <p:nvPr/>
          </p:nvSpPr>
          <p:spPr>
            <a:xfrm>
              <a:off x="8132722" y="5098155"/>
              <a:ext cx="896845" cy="20050"/>
            </a:xfrm>
            <a:custGeom>
              <a:avLst/>
              <a:pathLst>
                <a:path w="896845" h="20050">
                  <a:moveTo>
                    <a:pt x="0" y="0"/>
                  </a:moveTo>
                  <a:lnTo>
                    <a:pt x="179369" y="20050"/>
                  </a:lnTo>
                  <a:lnTo>
                    <a:pt x="358738" y="20050"/>
                  </a:lnTo>
                  <a:lnTo>
                    <a:pt x="538107" y="6683"/>
                  </a:lnTo>
                  <a:lnTo>
                    <a:pt x="717476" y="20050"/>
                  </a:lnTo>
                  <a:lnTo>
                    <a:pt x="896845" y="20050"/>
                  </a:lnTo>
                </a:path>
              </a:pathLst>
            </a:custGeom>
            <a:ln w="35231" cap="flat">
              <a:solidFill>
                <a:srgbClr val="BEBEBE">
                  <a:alpha val="69803"/>
                </a:srgbClr>
              </a:solidFill>
              <a:prstDash val="solid"/>
              <a:round/>
            </a:ln>
          </p:spPr>
          <p:txBody>
            <a:bodyPr/>
            <a:lstStyle/>
            <a:p/>
          </p:txBody>
        </p:sp>
        <p:sp>
          <p:nvSpPr>
            <p:cNvPr id="5447" name="pl5447"/>
            <p:cNvSpPr/>
            <p:nvPr/>
          </p:nvSpPr>
          <p:spPr>
            <a:xfrm>
              <a:off x="8132722" y="5091471"/>
              <a:ext cx="896845" cy="20050"/>
            </a:xfrm>
            <a:custGeom>
              <a:avLst/>
              <a:pathLst>
                <a:path w="896845" h="20050">
                  <a:moveTo>
                    <a:pt x="0" y="20050"/>
                  </a:moveTo>
                  <a:lnTo>
                    <a:pt x="179369" y="20050"/>
                  </a:lnTo>
                  <a:lnTo>
                    <a:pt x="358738" y="20050"/>
                  </a:lnTo>
                  <a:lnTo>
                    <a:pt x="538107" y="20050"/>
                  </a:lnTo>
                  <a:lnTo>
                    <a:pt x="717476" y="20050"/>
                  </a:lnTo>
                  <a:lnTo>
                    <a:pt x="896845" y="0"/>
                  </a:lnTo>
                </a:path>
              </a:pathLst>
            </a:custGeom>
            <a:ln w="35231" cap="flat">
              <a:solidFill>
                <a:srgbClr val="BEBEBE">
                  <a:alpha val="69803"/>
                </a:srgbClr>
              </a:solidFill>
              <a:prstDash val="solid"/>
              <a:round/>
            </a:ln>
          </p:spPr>
          <p:txBody>
            <a:bodyPr/>
            <a:lstStyle/>
            <a:p/>
          </p:txBody>
        </p:sp>
        <p:sp>
          <p:nvSpPr>
            <p:cNvPr id="5448" name="pl5448"/>
            <p:cNvSpPr/>
            <p:nvPr/>
          </p:nvSpPr>
          <p:spPr>
            <a:xfrm>
              <a:off x="8132722" y="513157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49" name="pl5449"/>
            <p:cNvSpPr/>
            <p:nvPr/>
          </p:nvSpPr>
          <p:spPr>
            <a:xfrm>
              <a:off x="8132722" y="5118205"/>
              <a:ext cx="896845" cy="20050"/>
            </a:xfrm>
            <a:custGeom>
              <a:avLst/>
              <a:pathLst>
                <a:path w="896845" h="20050">
                  <a:moveTo>
                    <a:pt x="0" y="20050"/>
                  </a:moveTo>
                  <a:lnTo>
                    <a:pt x="179369" y="6683"/>
                  </a:lnTo>
                  <a:lnTo>
                    <a:pt x="358738" y="20050"/>
                  </a:lnTo>
                  <a:lnTo>
                    <a:pt x="538107" y="20050"/>
                  </a:lnTo>
                  <a:lnTo>
                    <a:pt x="717476" y="0"/>
                  </a:lnTo>
                  <a:lnTo>
                    <a:pt x="896845" y="0"/>
                  </a:lnTo>
                </a:path>
              </a:pathLst>
            </a:custGeom>
            <a:ln w="35231" cap="flat">
              <a:solidFill>
                <a:srgbClr val="BEBEBE">
                  <a:alpha val="69803"/>
                </a:srgbClr>
              </a:solidFill>
              <a:prstDash val="solid"/>
              <a:round/>
            </a:ln>
          </p:spPr>
          <p:txBody>
            <a:bodyPr/>
            <a:lstStyle/>
            <a:p/>
          </p:txBody>
        </p:sp>
        <p:sp>
          <p:nvSpPr>
            <p:cNvPr id="5450" name="pl5450"/>
            <p:cNvSpPr/>
            <p:nvPr/>
          </p:nvSpPr>
          <p:spPr>
            <a:xfrm>
              <a:off x="8132722" y="5124889"/>
              <a:ext cx="896845" cy="13367"/>
            </a:xfrm>
            <a:custGeom>
              <a:avLst/>
              <a:pathLst>
                <a:path w="896845" h="13367">
                  <a:moveTo>
                    <a:pt x="0" y="6683"/>
                  </a:moveTo>
                  <a:lnTo>
                    <a:pt x="179369" y="6683"/>
                  </a:lnTo>
                  <a:lnTo>
                    <a:pt x="358738" y="0"/>
                  </a:lnTo>
                  <a:lnTo>
                    <a:pt x="538107" y="13367"/>
                  </a:lnTo>
                  <a:lnTo>
                    <a:pt x="717476" y="13367"/>
                  </a:lnTo>
                  <a:lnTo>
                    <a:pt x="896845" y="6683"/>
                  </a:lnTo>
                </a:path>
              </a:pathLst>
            </a:custGeom>
            <a:ln w="35231" cap="flat">
              <a:solidFill>
                <a:srgbClr val="BEBEBE">
                  <a:alpha val="69803"/>
                </a:srgbClr>
              </a:solidFill>
              <a:prstDash val="solid"/>
              <a:round/>
            </a:ln>
          </p:spPr>
          <p:txBody>
            <a:bodyPr/>
            <a:lstStyle/>
            <a:p/>
          </p:txBody>
        </p:sp>
        <p:sp>
          <p:nvSpPr>
            <p:cNvPr id="5451" name="pl5451"/>
            <p:cNvSpPr/>
            <p:nvPr/>
          </p:nvSpPr>
          <p:spPr>
            <a:xfrm>
              <a:off x="8132722" y="5084787"/>
              <a:ext cx="896845" cy="53468"/>
            </a:xfrm>
            <a:custGeom>
              <a:avLst/>
              <a:pathLst>
                <a:path w="896845" h="53468">
                  <a:moveTo>
                    <a:pt x="0" y="0"/>
                  </a:moveTo>
                  <a:lnTo>
                    <a:pt x="179369" y="6683"/>
                  </a:lnTo>
                  <a:lnTo>
                    <a:pt x="358738" y="13367"/>
                  </a:lnTo>
                  <a:lnTo>
                    <a:pt x="538107" y="20050"/>
                  </a:lnTo>
                  <a:lnTo>
                    <a:pt x="717476" y="33417"/>
                  </a:lnTo>
                  <a:lnTo>
                    <a:pt x="896845" y="53468"/>
                  </a:lnTo>
                </a:path>
              </a:pathLst>
            </a:custGeom>
            <a:ln w="35231" cap="flat">
              <a:solidFill>
                <a:srgbClr val="BEBEBE">
                  <a:alpha val="69803"/>
                </a:srgbClr>
              </a:solidFill>
              <a:prstDash val="solid"/>
              <a:round/>
            </a:ln>
          </p:spPr>
          <p:txBody>
            <a:bodyPr/>
            <a:lstStyle/>
            <a:p/>
          </p:txBody>
        </p:sp>
        <p:sp>
          <p:nvSpPr>
            <p:cNvPr id="5452" name="pl5452"/>
            <p:cNvSpPr/>
            <p:nvPr/>
          </p:nvSpPr>
          <p:spPr>
            <a:xfrm>
              <a:off x="8132722" y="5111522"/>
              <a:ext cx="896845" cy="26734"/>
            </a:xfrm>
            <a:custGeom>
              <a:avLst/>
              <a:pathLst>
                <a:path w="896845" h="26734">
                  <a:moveTo>
                    <a:pt x="0" y="20050"/>
                  </a:moveTo>
                  <a:lnTo>
                    <a:pt x="179369" y="26734"/>
                  </a:lnTo>
                  <a:lnTo>
                    <a:pt x="358738" y="26734"/>
                  </a:lnTo>
                  <a:lnTo>
                    <a:pt x="538107" y="13367"/>
                  </a:lnTo>
                  <a:lnTo>
                    <a:pt x="717476" y="0"/>
                  </a:lnTo>
                  <a:lnTo>
                    <a:pt x="896845" y="26734"/>
                  </a:lnTo>
                </a:path>
              </a:pathLst>
            </a:custGeom>
            <a:ln w="35231" cap="flat">
              <a:solidFill>
                <a:srgbClr val="BEBEBE">
                  <a:alpha val="69803"/>
                </a:srgbClr>
              </a:solidFill>
              <a:prstDash val="solid"/>
              <a:round/>
            </a:ln>
          </p:spPr>
          <p:txBody>
            <a:bodyPr/>
            <a:lstStyle/>
            <a:p/>
          </p:txBody>
        </p:sp>
        <p:sp>
          <p:nvSpPr>
            <p:cNvPr id="5453" name="pl5453"/>
            <p:cNvSpPr/>
            <p:nvPr/>
          </p:nvSpPr>
          <p:spPr>
            <a:xfrm>
              <a:off x="8132722" y="5111522"/>
              <a:ext cx="896845" cy="6683"/>
            </a:xfrm>
            <a:custGeom>
              <a:avLst/>
              <a:pathLst>
                <a:path w="896845" h="6683">
                  <a:moveTo>
                    <a:pt x="0" y="6683"/>
                  </a:moveTo>
                  <a:lnTo>
                    <a:pt x="179369" y="0"/>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454" name="pl5454"/>
            <p:cNvSpPr/>
            <p:nvPr/>
          </p:nvSpPr>
          <p:spPr>
            <a:xfrm>
              <a:off x="8132722"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55" name="pl5455"/>
            <p:cNvSpPr/>
            <p:nvPr/>
          </p:nvSpPr>
          <p:spPr>
            <a:xfrm>
              <a:off x="8132722" y="5124889"/>
              <a:ext cx="896845" cy="13367"/>
            </a:xfrm>
            <a:custGeom>
              <a:avLst/>
              <a:pathLst>
                <a:path w="896845" h="13367">
                  <a:moveTo>
                    <a:pt x="0" y="0"/>
                  </a:moveTo>
                  <a:lnTo>
                    <a:pt x="179369" y="13367"/>
                  </a:lnTo>
                  <a:lnTo>
                    <a:pt x="358738" y="6683"/>
                  </a:lnTo>
                  <a:lnTo>
                    <a:pt x="538107" y="13367"/>
                  </a:lnTo>
                  <a:lnTo>
                    <a:pt x="717476" y="6683"/>
                  </a:lnTo>
                  <a:lnTo>
                    <a:pt x="896845" y="6683"/>
                  </a:lnTo>
                </a:path>
              </a:pathLst>
            </a:custGeom>
            <a:ln w="35231" cap="flat">
              <a:solidFill>
                <a:srgbClr val="BEBEBE">
                  <a:alpha val="69803"/>
                </a:srgbClr>
              </a:solidFill>
              <a:prstDash val="solid"/>
              <a:round/>
            </a:ln>
          </p:spPr>
          <p:txBody>
            <a:bodyPr/>
            <a:lstStyle/>
            <a:p/>
          </p:txBody>
        </p:sp>
        <p:sp>
          <p:nvSpPr>
            <p:cNvPr id="5456" name="pl5456"/>
            <p:cNvSpPr/>
            <p:nvPr/>
          </p:nvSpPr>
          <p:spPr>
            <a:xfrm>
              <a:off x="8132722"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57" name="pl5457"/>
            <p:cNvSpPr/>
            <p:nvPr/>
          </p:nvSpPr>
          <p:spPr>
            <a:xfrm>
              <a:off x="8132722" y="5078104"/>
              <a:ext cx="896845" cy="60152"/>
            </a:xfrm>
            <a:custGeom>
              <a:avLst/>
              <a:pathLst>
                <a:path w="896845" h="60152">
                  <a:moveTo>
                    <a:pt x="0" y="0"/>
                  </a:moveTo>
                  <a:lnTo>
                    <a:pt x="179369" y="40101"/>
                  </a:lnTo>
                  <a:lnTo>
                    <a:pt x="358738" y="33417"/>
                  </a:lnTo>
                  <a:lnTo>
                    <a:pt x="538107" y="53468"/>
                  </a:lnTo>
                  <a:lnTo>
                    <a:pt x="717476" y="60152"/>
                  </a:lnTo>
                  <a:lnTo>
                    <a:pt x="896845" y="60152"/>
                  </a:lnTo>
                </a:path>
              </a:pathLst>
            </a:custGeom>
            <a:ln w="35231" cap="flat">
              <a:solidFill>
                <a:srgbClr val="BEBEBE">
                  <a:alpha val="69803"/>
                </a:srgbClr>
              </a:solidFill>
              <a:prstDash val="solid"/>
              <a:round/>
            </a:ln>
          </p:spPr>
          <p:txBody>
            <a:bodyPr/>
            <a:lstStyle/>
            <a:p/>
          </p:txBody>
        </p:sp>
        <p:sp>
          <p:nvSpPr>
            <p:cNvPr id="5458" name="pl5458"/>
            <p:cNvSpPr/>
            <p:nvPr/>
          </p:nvSpPr>
          <p:spPr>
            <a:xfrm>
              <a:off x="8132722" y="5104838"/>
              <a:ext cx="896845" cy="13367"/>
            </a:xfrm>
            <a:custGeom>
              <a:avLst/>
              <a:pathLst>
                <a:path w="896845" h="13367">
                  <a:moveTo>
                    <a:pt x="0" y="6683"/>
                  </a:moveTo>
                  <a:lnTo>
                    <a:pt x="179369" y="6683"/>
                  </a:lnTo>
                  <a:lnTo>
                    <a:pt x="358738" y="6683"/>
                  </a:lnTo>
                  <a:lnTo>
                    <a:pt x="538107" y="13367"/>
                  </a:lnTo>
                  <a:lnTo>
                    <a:pt x="717476" y="6683"/>
                  </a:lnTo>
                  <a:lnTo>
                    <a:pt x="896845" y="0"/>
                  </a:lnTo>
                </a:path>
              </a:pathLst>
            </a:custGeom>
            <a:ln w="35231" cap="flat">
              <a:solidFill>
                <a:srgbClr val="BEBEBE">
                  <a:alpha val="69803"/>
                </a:srgbClr>
              </a:solidFill>
              <a:prstDash val="solid"/>
              <a:round/>
            </a:ln>
          </p:spPr>
          <p:txBody>
            <a:bodyPr/>
            <a:lstStyle/>
            <a:p/>
          </p:txBody>
        </p:sp>
        <p:sp>
          <p:nvSpPr>
            <p:cNvPr id="5459" name="pl5459"/>
            <p:cNvSpPr/>
            <p:nvPr/>
          </p:nvSpPr>
          <p:spPr>
            <a:xfrm>
              <a:off x="8132722" y="5104838"/>
              <a:ext cx="896845" cy="20050"/>
            </a:xfrm>
            <a:custGeom>
              <a:avLst/>
              <a:pathLst>
                <a:path w="896845" h="20050">
                  <a:moveTo>
                    <a:pt x="0" y="20050"/>
                  </a:moveTo>
                  <a:lnTo>
                    <a:pt x="179369" y="20050"/>
                  </a:lnTo>
                  <a:lnTo>
                    <a:pt x="358738" y="20050"/>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460" name="pl5460"/>
            <p:cNvSpPr/>
            <p:nvPr/>
          </p:nvSpPr>
          <p:spPr>
            <a:xfrm>
              <a:off x="8132722" y="5118205"/>
              <a:ext cx="896845" cy="13367"/>
            </a:xfrm>
            <a:custGeom>
              <a:avLst/>
              <a:pathLst>
                <a:path w="896845" h="13367">
                  <a:moveTo>
                    <a:pt x="0" y="0"/>
                  </a:moveTo>
                  <a:lnTo>
                    <a:pt x="179369" y="6683"/>
                  </a:lnTo>
                  <a:lnTo>
                    <a:pt x="358738" y="13367"/>
                  </a:lnTo>
                  <a:lnTo>
                    <a:pt x="538107" y="13367"/>
                  </a:lnTo>
                  <a:lnTo>
                    <a:pt x="717476" y="13367"/>
                  </a:lnTo>
                  <a:lnTo>
                    <a:pt x="896845" y="0"/>
                  </a:lnTo>
                </a:path>
              </a:pathLst>
            </a:custGeom>
            <a:ln w="35231" cap="flat">
              <a:solidFill>
                <a:srgbClr val="BEBEBE">
                  <a:alpha val="69803"/>
                </a:srgbClr>
              </a:solidFill>
              <a:prstDash val="solid"/>
              <a:round/>
            </a:ln>
          </p:spPr>
          <p:txBody>
            <a:bodyPr/>
            <a:lstStyle/>
            <a:p/>
          </p:txBody>
        </p:sp>
        <p:sp>
          <p:nvSpPr>
            <p:cNvPr id="5461" name="pl5461"/>
            <p:cNvSpPr/>
            <p:nvPr/>
          </p:nvSpPr>
          <p:spPr>
            <a:xfrm>
              <a:off x="8132722"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62" name="pl5462"/>
            <p:cNvSpPr/>
            <p:nvPr/>
          </p:nvSpPr>
          <p:spPr>
            <a:xfrm>
              <a:off x="8132722" y="5104838"/>
              <a:ext cx="896845" cy="20050"/>
            </a:xfrm>
            <a:custGeom>
              <a:avLst/>
              <a:pathLst>
                <a:path w="896845" h="20050">
                  <a:moveTo>
                    <a:pt x="0" y="6683"/>
                  </a:moveTo>
                  <a:lnTo>
                    <a:pt x="179369" y="20050"/>
                  </a:lnTo>
                  <a:lnTo>
                    <a:pt x="358738" y="13367"/>
                  </a:lnTo>
                  <a:lnTo>
                    <a:pt x="538107" y="6683"/>
                  </a:lnTo>
                  <a:lnTo>
                    <a:pt x="717476" y="0"/>
                  </a:lnTo>
                  <a:lnTo>
                    <a:pt x="896845" y="20050"/>
                  </a:lnTo>
                </a:path>
              </a:pathLst>
            </a:custGeom>
            <a:ln w="35231" cap="flat">
              <a:solidFill>
                <a:srgbClr val="BEBEBE">
                  <a:alpha val="69803"/>
                </a:srgbClr>
              </a:solidFill>
              <a:prstDash val="solid"/>
              <a:round/>
            </a:ln>
          </p:spPr>
          <p:txBody>
            <a:bodyPr/>
            <a:lstStyle/>
            <a:p/>
          </p:txBody>
        </p:sp>
        <p:sp>
          <p:nvSpPr>
            <p:cNvPr id="5463" name="pl5463"/>
            <p:cNvSpPr/>
            <p:nvPr/>
          </p:nvSpPr>
          <p:spPr>
            <a:xfrm>
              <a:off x="8132722" y="4971167"/>
              <a:ext cx="896845" cy="106937"/>
            </a:xfrm>
            <a:custGeom>
              <a:avLst/>
              <a:pathLst>
                <a:path w="896845" h="106937">
                  <a:moveTo>
                    <a:pt x="0" y="106937"/>
                  </a:moveTo>
                  <a:lnTo>
                    <a:pt x="179369" y="106937"/>
                  </a:lnTo>
                  <a:lnTo>
                    <a:pt x="358738" y="33417"/>
                  </a:lnTo>
                  <a:lnTo>
                    <a:pt x="538107" y="93570"/>
                  </a:lnTo>
                  <a:lnTo>
                    <a:pt x="717476" y="60152"/>
                  </a:lnTo>
                  <a:lnTo>
                    <a:pt x="896845" y="0"/>
                  </a:lnTo>
                </a:path>
              </a:pathLst>
            </a:custGeom>
            <a:ln w="35231" cap="flat">
              <a:solidFill>
                <a:srgbClr val="BEBEBE">
                  <a:alpha val="69803"/>
                </a:srgbClr>
              </a:solidFill>
              <a:prstDash val="solid"/>
              <a:round/>
            </a:ln>
          </p:spPr>
          <p:txBody>
            <a:bodyPr/>
            <a:lstStyle/>
            <a:p/>
          </p:txBody>
        </p:sp>
        <p:sp>
          <p:nvSpPr>
            <p:cNvPr id="5464" name="pl5464"/>
            <p:cNvSpPr/>
            <p:nvPr/>
          </p:nvSpPr>
          <p:spPr>
            <a:xfrm>
              <a:off x="8132722" y="5104838"/>
              <a:ext cx="896845" cy="6683"/>
            </a:xfrm>
            <a:custGeom>
              <a:avLst/>
              <a:pathLst>
                <a:path w="896845" h="6683">
                  <a:moveTo>
                    <a:pt x="0" y="6683"/>
                  </a:moveTo>
                  <a:lnTo>
                    <a:pt x="179369" y="6683"/>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65" name="pl5465"/>
            <p:cNvSpPr/>
            <p:nvPr/>
          </p:nvSpPr>
          <p:spPr>
            <a:xfrm>
              <a:off x="8132722"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66" name="pl5466"/>
            <p:cNvSpPr/>
            <p:nvPr/>
          </p:nvSpPr>
          <p:spPr>
            <a:xfrm>
              <a:off x="8132722" y="5091471"/>
              <a:ext cx="896845" cy="40101"/>
            </a:xfrm>
            <a:custGeom>
              <a:avLst/>
              <a:pathLst>
                <a:path w="896845" h="40101">
                  <a:moveTo>
                    <a:pt x="0" y="40101"/>
                  </a:moveTo>
                  <a:lnTo>
                    <a:pt x="179369" y="40101"/>
                  </a:lnTo>
                  <a:lnTo>
                    <a:pt x="358738" y="0"/>
                  </a:lnTo>
                  <a:lnTo>
                    <a:pt x="538107" y="40101"/>
                  </a:lnTo>
                  <a:lnTo>
                    <a:pt x="717476" y="40101"/>
                  </a:lnTo>
                  <a:lnTo>
                    <a:pt x="896845" y="20050"/>
                  </a:lnTo>
                </a:path>
              </a:pathLst>
            </a:custGeom>
            <a:ln w="35231" cap="flat">
              <a:solidFill>
                <a:srgbClr val="BEBEBE">
                  <a:alpha val="69803"/>
                </a:srgbClr>
              </a:solidFill>
              <a:prstDash val="solid"/>
              <a:round/>
            </a:ln>
          </p:spPr>
          <p:txBody>
            <a:bodyPr/>
            <a:lstStyle/>
            <a:p/>
          </p:txBody>
        </p:sp>
        <p:sp>
          <p:nvSpPr>
            <p:cNvPr id="5467" name="pl5467"/>
            <p:cNvSpPr/>
            <p:nvPr/>
          </p:nvSpPr>
          <p:spPr>
            <a:xfrm>
              <a:off x="8132722"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68" name="pl5468"/>
            <p:cNvSpPr/>
            <p:nvPr/>
          </p:nvSpPr>
          <p:spPr>
            <a:xfrm>
              <a:off x="8132722" y="5064737"/>
              <a:ext cx="896845" cy="46785"/>
            </a:xfrm>
            <a:custGeom>
              <a:avLst/>
              <a:pathLst>
                <a:path w="896845" h="46785">
                  <a:moveTo>
                    <a:pt x="0" y="13367"/>
                  </a:moveTo>
                  <a:lnTo>
                    <a:pt x="179369" y="20050"/>
                  </a:lnTo>
                  <a:lnTo>
                    <a:pt x="358738" y="20050"/>
                  </a:lnTo>
                  <a:lnTo>
                    <a:pt x="538107" y="0"/>
                  </a:lnTo>
                  <a:lnTo>
                    <a:pt x="717476" y="46785"/>
                  </a:lnTo>
                  <a:lnTo>
                    <a:pt x="896845" y="40101"/>
                  </a:lnTo>
                </a:path>
              </a:pathLst>
            </a:custGeom>
            <a:ln w="35231" cap="flat">
              <a:solidFill>
                <a:srgbClr val="BEBEBE">
                  <a:alpha val="69803"/>
                </a:srgbClr>
              </a:solidFill>
              <a:prstDash val="solid"/>
              <a:round/>
            </a:ln>
          </p:spPr>
          <p:txBody>
            <a:bodyPr/>
            <a:lstStyle/>
            <a:p/>
          </p:txBody>
        </p:sp>
        <p:sp>
          <p:nvSpPr>
            <p:cNvPr id="5469" name="pl5469"/>
            <p:cNvSpPr/>
            <p:nvPr/>
          </p:nvSpPr>
          <p:spPr>
            <a:xfrm>
              <a:off x="8132722" y="513825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70" name="pl5470"/>
            <p:cNvSpPr/>
            <p:nvPr/>
          </p:nvSpPr>
          <p:spPr>
            <a:xfrm>
              <a:off x="8132722" y="5124889"/>
              <a:ext cx="896845" cy="13367"/>
            </a:xfrm>
            <a:custGeom>
              <a:avLst/>
              <a:pathLst>
                <a:path w="896845" h="13367">
                  <a:moveTo>
                    <a:pt x="0" y="6683"/>
                  </a:moveTo>
                  <a:lnTo>
                    <a:pt x="179369" y="6683"/>
                  </a:lnTo>
                  <a:lnTo>
                    <a:pt x="358738" y="13367"/>
                  </a:lnTo>
                  <a:lnTo>
                    <a:pt x="538107" y="6683"/>
                  </a:lnTo>
                  <a:lnTo>
                    <a:pt x="717476" y="13367"/>
                  </a:lnTo>
                  <a:lnTo>
                    <a:pt x="896845" y="0"/>
                  </a:lnTo>
                </a:path>
              </a:pathLst>
            </a:custGeom>
            <a:ln w="35231" cap="flat">
              <a:solidFill>
                <a:srgbClr val="BEBEBE">
                  <a:alpha val="69803"/>
                </a:srgbClr>
              </a:solidFill>
              <a:prstDash val="solid"/>
              <a:round/>
            </a:ln>
          </p:spPr>
          <p:txBody>
            <a:bodyPr/>
            <a:lstStyle/>
            <a:p/>
          </p:txBody>
        </p:sp>
        <p:sp>
          <p:nvSpPr>
            <p:cNvPr id="5471" name="pl5471"/>
            <p:cNvSpPr/>
            <p:nvPr/>
          </p:nvSpPr>
          <p:spPr>
            <a:xfrm>
              <a:off x="8132722" y="5111522"/>
              <a:ext cx="896845" cy="20050"/>
            </a:xfrm>
            <a:custGeom>
              <a:avLst/>
              <a:pathLst>
                <a:path w="896845" h="20050">
                  <a:moveTo>
                    <a:pt x="0" y="0"/>
                  </a:moveTo>
                  <a:lnTo>
                    <a:pt x="179369" y="13367"/>
                  </a:lnTo>
                  <a:lnTo>
                    <a:pt x="358738" y="6683"/>
                  </a:lnTo>
                  <a:lnTo>
                    <a:pt x="538107" y="20050"/>
                  </a:lnTo>
                  <a:lnTo>
                    <a:pt x="717476" y="20050"/>
                  </a:lnTo>
                  <a:lnTo>
                    <a:pt x="896845" y="13367"/>
                  </a:lnTo>
                </a:path>
              </a:pathLst>
            </a:custGeom>
            <a:ln w="35231" cap="flat">
              <a:solidFill>
                <a:srgbClr val="BEBEBE">
                  <a:alpha val="69803"/>
                </a:srgbClr>
              </a:solidFill>
              <a:prstDash val="solid"/>
              <a:round/>
            </a:ln>
          </p:spPr>
          <p:txBody>
            <a:bodyPr/>
            <a:lstStyle/>
            <a:p/>
          </p:txBody>
        </p:sp>
        <p:sp>
          <p:nvSpPr>
            <p:cNvPr id="5472" name="pl5472"/>
            <p:cNvSpPr/>
            <p:nvPr/>
          </p:nvSpPr>
          <p:spPr>
            <a:xfrm>
              <a:off x="8132722" y="5131572"/>
              <a:ext cx="896845" cy="6683"/>
            </a:xfrm>
            <a:custGeom>
              <a:avLst/>
              <a:pathLst>
                <a:path w="896845" h="6683">
                  <a:moveTo>
                    <a:pt x="0" y="6683"/>
                  </a:moveTo>
                  <a:lnTo>
                    <a:pt x="179369" y="6683"/>
                  </a:lnTo>
                  <a:lnTo>
                    <a:pt x="358738" y="0"/>
                  </a:lnTo>
                  <a:lnTo>
                    <a:pt x="538107" y="6683"/>
                  </a:lnTo>
                  <a:lnTo>
                    <a:pt x="717476" y="6683"/>
                  </a:lnTo>
                  <a:lnTo>
                    <a:pt x="896845" y="6683"/>
                  </a:lnTo>
                </a:path>
              </a:pathLst>
            </a:custGeom>
            <a:ln w="35231" cap="flat">
              <a:solidFill>
                <a:srgbClr val="BEBEBE">
                  <a:alpha val="69803"/>
                </a:srgbClr>
              </a:solidFill>
              <a:prstDash val="solid"/>
              <a:round/>
            </a:ln>
          </p:spPr>
          <p:txBody>
            <a:bodyPr/>
            <a:lstStyle/>
            <a:p/>
          </p:txBody>
        </p:sp>
        <p:sp>
          <p:nvSpPr>
            <p:cNvPr id="5473" name="pl5473"/>
            <p:cNvSpPr/>
            <p:nvPr/>
          </p:nvSpPr>
          <p:spPr>
            <a:xfrm>
              <a:off x="8132722" y="5104838"/>
              <a:ext cx="896845" cy="33417"/>
            </a:xfrm>
            <a:custGeom>
              <a:avLst/>
              <a:pathLst>
                <a:path w="896845" h="33417">
                  <a:moveTo>
                    <a:pt x="0" y="33417"/>
                  </a:moveTo>
                  <a:lnTo>
                    <a:pt x="179369" y="33417"/>
                  </a:lnTo>
                  <a:lnTo>
                    <a:pt x="358738" y="20050"/>
                  </a:lnTo>
                  <a:lnTo>
                    <a:pt x="538107" y="0"/>
                  </a:lnTo>
                  <a:lnTo>
                    <a:pt x="717476" y="20050"/>
                  </a:lnTo>
                  <a:lnTo>
                    <a:pt x="896845" y="26734"/>
                  </a:lnTo>
                </a:path>
              </a:pathLst>
            </a:custGeom>
            <a:ln w="35231" cap="flat">
              <a:solidFill>
                <a:srgbClr val="BEBEBE">
                  <a:alpha val="69803"/>
                </a:srgbClr>
              </a:solidFill>
              <a:prstDash val="solid"/>
              <a:round/>
            </a:ln>
          </p:spPr>
          <p:txBody>
            <a:bodyPr/>
            <a:lstStyle/>
            <a:p/>
          </p:txBody>
        </p:sp>
        <p:sp>
          <p:nvSpPr>
            <p:cNvPr id="5474" name="pl5474"/>
            <p:cNvSpPr/>
            <p:nvPr/>
          </p:nvSpPr>
          <p:spPr>
            <a:xfrm>
              <a:off x="8132722" y="5124889"/>
              <a:ext cx="896845" cy="13367"/>
            </a:xfrm>
            <a:custGeom>
              <a:avLst/>
              <a:pathLst>
                <a:path w="896845" h="13367">
                  <a:moveTo>
                    <a:pt x="0" y="6683"/>
                  </a:moveTo>
                  <a:lnTo>
                    <a:pt x="179369" y="0"/>
                  </a:lnTo>
                  <a:lnTo>
                    <a:pt x="358738" y="6683"/>
                  </a:lnTo>
                  <a:lnTo>
                    <a:pt x="538107" y="6683"/>
                  </a:lnTo>
                  <a:lnTo>
                    <a:pt x="717476" y="0"/>
                  </a:lnTo>
                  <a:lnTo>
                    <a:pt x="896845" y="13367"/>
                  </a:lnTo>
                </a:path>
              </a:pathLst>
            </a:custGeom>
            <a:ln w="35231" cap="flat">
              <a:solidFill>
                <a:srgbClr val="BEBEBE">
                  <a:alpha val="69803"/>
                </a:srgbClr>
              </a:solidFill>
              <a:prstDash val="solid"/>
              <a:round/>
            </a:ln>
          </p:spPr>
          <p:txBody>
            <a:bodyPr/>
            <a:lstStyle/>
            <a:p/>
          </p:txBody>
        </p:sp>
        <p:sp>
          <p:nvSpPr>
            <p:cNvPr id="5475" name="pl5475"/>
            <p:cNvSpPr/>
            <p:nvPr/>
          </p:nvSpPr>
          <p:spPr>
            <a:xfrm>
              <a:off x="8132722" y="5118205"/>
              <a:ext cx="896845" cy="20050"/>
            </a:xfrm>
            <a:custGeom>
              <a:avLst/>
              <a:pathLst>
                <a:path w="896845" h="20050">
                  <a:moveTo>
                    <a:pt x="0" y="0"/>
                  </a:moveTo>
                  <a:lnTo>
                    <a:pt x="179369" y="6683"/>
                  </a:lnTo>
                  <a:lnTo>
                    <a:pt x="358738" y="13367"/>
                  </a:lnTo>
                  <a:lnTo>
                    <a:pt x="538107" y="20050"/>
                  </a:lnTo>
                  <a:lnTo>
                    <a:pt x="717476" y="20050"/>
                  </a:lnTo>
                  <a:lnTo>
                    <a:pt x="896845" y="20050"/>
                  </a:lnTo>
                </a:path>
              </a:pathLst>
            </a:custGeom>
            <a:ln w="35231" cap="flat">
              <a:solidFill>
                <a:srgbClr val="BEBEBE">
                  <a:alpha val="69803"/>
                </a:srgbClr>
              </a:solidFill>
              <a:prstDash val="solid"/>
              <a:round/>
            </a:ln>
          </p:spPr>
          <p:txBody>
            <a:bodyPr/>
            <a:lstStyle/>
            <a:p/>
          </p:txBody>
        </p:sp>
        <p:sp>
          <p:nvSpPr>
            <p:cNvPr id="5476" name="pl5476"/>
            <p:cNvSpPr/>
            <p:nvPr/>
          </p:nvSpPr>
          <p:spPr>
            <a:xfrm>
              <a:off x="8132722" y="5091471"/>
              <a:ext cx="896845" cy="26734"/>
            </a:xfrm>
            <a:custGeom>
              <a:avLst/>
              <a:pathLst>
                <a:path w="896845" h="26734">
                  <a:moveTo>
                    <a:pt x="0" y="20050"/>
                  </a:moveTo>
                  <a:lnTo>
                    <a:pt x="179369" y="26734"/>
                  </a:lnTo>
                  <a:lnTo>
                    <a:pt x="358738" y="26734"/>
                  </a:lnTo>
                  <a:lnTo>
                    <a:pt x="538107" y="0"/>
                  </a:lnTo>
                  <a:lnTo>
                    <a:pt x="717476" y="26734"/>
                  </a:lnTo>
                  <a:lnTo>
                    <a:pt x="896845" y="26734"/>
                  </a:lnTo>
                </a:path>
              </a:pathLst>
            </a:custGeom>
            <a:ln w="35231" cap="flat">
              <a:solidFill>
                <a:srgbClr val="BEBEBE">
                  <a:alpha val="69803"/>
                </a:srgbClr>
              </a:solidFill>
              <a:prstDash val="solid"/>
              <a:round/>
            </a:ln>
          </p:spPr>
          <p:txBody>
            <a:bodyPr/>
            <a:lstStyle/>
            <a:p/>
          </p:txBody>
        </p:sp>
        <p:sp>
          <p:nvSpPr>
            <p:cNvPr id="5477" name="pl5477"/>
            <p:cNvSpPr/>
            <p:nvPr/>
          </p:nvSpPr>
          <p:spPr>
            <a:xfrm>
              <a:off x="8132722" y="5104838"/>
              <a:ext cx="896845" cy="20050"/>
            </a:xfrm>
            <a:custGeom>
              <a:avLst/>
              <a:pathLst>
                <a:path w="896845" h="20050">
                  <a:moveTo>
                    <a:pt x="0" y="20050"/>
                  </a:moveTo>
                  <a:lnTo>
                    <a:pt x="179369" y="13367"/>
                  </a:lnTo>
                  <a:lnTo>
                    <a:pt x="358738" y="6683"/>
                  </a:lnTo>
                  <a:lnTo>
                    <a:pt x="538107" y="6683"/>
                  </a:lnTo>
                  <a:lnTo>
                    <a:pt x="717476" y="0"/>
                  </a:lnTo>
                  <a:lnTo>
                    <a:pt x="896845" y="6683"/>
                  </a:lnTo>
                </a:path>
              </a:pathLst>
            </a:custGeom>
            <a:ln w="35231" cap="flat">
              <a:solidFill>
                <a:srgbClr val="BEBEBE">
                  <a:alpha val="69803"/>
                </a:srgbClr>
              </a:solidFill>
              <a:prstDash val="solid"/>
              <a:round/>
            </a:ln>
          </p:spPr>
          <p:txBody>
            <a:bodyPr/>
            <a:lstStyle/>
            <a:p/>
          </p:txBody>
        </p:sp>
        <p:sp>
          <p:nvSpPr>
            <p:cNvPr id="5478" name="pl5478"/>
            <p:cNvSpPr/>
            <p:nvPr/>
          </p:nvSpPr>
          <p:spPr>
            <a:xfrm>
              <a:off x="8132722" y="5124889"/>
              <a:ext cx="896845" cy="13367"/>
            </a:xfrm>
            <a:custGeom>
              <a:avLst/>
              <a:pathLst>
                <a:path w="896845" h="13367">
                  <a:moveTo>
                    <a:pt x="0" y="0"/>
                  </a:moveTo>
                  <a:lnTo>
                    <a:pt x="179369" y="13367"/>
                  </a:lnTo>
                  <a:lnTo>
                    <a:pt x="358738" y="6683"/>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479" name="pl5479"/>
            <p:cNvSpPr/>
            <p:nvPr/>
          </p:nvSpPr>
          <p:spPr>
            <a:xfrm>
              <a:off x="8132722" y="5124889"/>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BEBEBE">
                  <a:alpha val="69803"/>
                </a:srgbClr>
              </a:solidFill>
              <a:prstDash val="solid"/>
              <a:round/>
            </a:ln>
          </p:spPr>
          <p:txBody>
            <a:bodyPr/>
            <a:lstStyle/>
            <a:p/>
          </p:txBody>
        </p:sp>
        <p:sp>
          <p:nvSpPr>
            <p:cNvPr id="5480" name="pl5480"/>
            <p:cNvSpPr/>
            <p:nvPr/>
          </p:nvSpPr>
          <p:spPr>
            <a:xfrm>
              <a:off x="8132722" y="5111522"/>
              <a:ext cx="896845" cy="26734"/>
            </a:xfrm>
            <a:custGeom>
              <a:avLst/>
              <a:pathLst>
                <a:path w="896845" h="26734">
                  <a:moveTo>
                    <a:pt x="0" y="26734"/>
                  </a:moveTo>
                  <a:lnTo>
                    <a:pt x="179369" y="0"/>
                  </a:lnTo>
                  <a:lnTo>
                    <a:pt x="358738" y="13367"/>
                  </a:lnTo>
                  <a:lnTo>
                    <a:pt x="538107" y="20050"/>
                  </a:lnTo>
                  <a:lnTo>
                    <a:pt x="717476" y="0"/>
                  </a:lnTo>
                  <a:lnTo>
                    <a:pt x="896845" y="6683"/>
                  </a:lnTo>
                </a:path>
              </a:pathLst>
            </a:custGeom>
            <a:ln w="35231" cap="flat">
              <a:solidFill>
                <a:srgbClr val="BEBEBE">
                  <a:alpha val="69803"/>
                </a:srgbClr>
              </a:solidFill>
              <a:prstDash val="solid"/>
              <a:round/>
            </a:ln>
          </p:spPr>
          <p:txBody>
            <a:bodyPr/>
            <a:lstStyle/>
            <a:p/>
          </p:txBody>
        </p:sp>
        <p:sp>
          <p:nvSpPr>
            <p:cNvPr id="5481" name="pl5481"/>
            <p:cNvSpPr/>
            <p:nvPr/>
          </p:nvSpPr>
          <p:spPr>
            <a:xfrm>
              <a:off x="8132722" y="5124889"/>
              <a:ext cx="896845" cy="13367"/>
            </a:xfrm>
            <a:custGeom>
              <a:avLst/>
              <a:pathLst>
                <a:path w="896845" h="13367">
                  <a:moveTo>
                    <a:pt x="0" y="13367"/>
                  </a:moveTo>
                  <a:lnTo>
                    <a:pt x="179369" y="13367"/>
                  </a:lnTo>
                  <a:lnTo>
                    <a:pt x="358738" y="13367"/>
                  </a:lnTo>
                  <a:lnTo>
                    <a:pt x="538107" y="13367"/>
                  </a:lnTo>
                  <a:lnTo>
                    <a:pt x="717476" y="0"/>
                  </a:lnTo>
                  <a:lnTo>
                    <a:pt x="896845" y="0"/>
                  </a:lnTo>
                </a:path>
              </a:pathLst>
            </a:custGeom>
            <a:ln w="35231" cap="flat">
              <a:solidFill>
                <a:srgbClr val="BEBEBE">
                  <a:alpha val="69803"/>
                </a:srgbClr>
              </a:solidFill>
              <a:prstDash val="solid"/>
              <a:round/>
            </a:ln>
          </p:spPr>
          <p:txBody>
            <a:bodyPr/>
            <a:lstStyle/>
            <a:p/>
          </p:txBody>
        </p:sp>
        <p:sp>
          <p:nvSpPr>
            <p:cNvPr id="5482" name="pl5482"/>
            <p:cNvSpPr/>
            <p:nvPr/>
          </p:nvSpPr>
          <p:spPr>
            <a:xfrm>
              <a:off x="8132722" y="5104838"/>
              <a:ext cx="896845" cy="6683"/>
            </a:xfrm>
            <a:custGeom>
              <a:avLst/>
              <a:pathLst>
                <a:path w="896845" h="6683">
                  <a:moveTo>
                    <a:pt x="0" y="6683"/>
                  </a:moveTo>
                  <a:lnTo>
                    <a:pt x="179369" y="6683"/>
                  </a:lnTo>
                  <a:lnTo>
                    <a:pt x="358738" y="6683"/>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483" name="pl5483"/>
            <p:cNvSpPr/>
            <p:nvPr/>
          </p:nvSpPr>
          <p:spPr>
            <a:xfrm>
              <a:off x="8132722" y="5111522"/>
              <a:ext cx="896845" cy="6683"/>
            </a:xfrm>
            <a:custGeom>
              <a:avLst/>
              <a:pathLst>
                <a:path w="896845" h="6683">
                  <a:moveTo>
                    <a:pt x="0" y="6683"/>
                  </a:moveTo>
                  <a:lnTo>
                    <a:pt x="179369" y="6683"/>
                  </a:lnTo>
                  <a:lnTo>
                    <a:pt x="358738" y="0"/>
                  </a:lnTo>
                  <a:lnTo>
                    <a:pt x="538107" y="6683"/>
                  </a:lnTo>
                  <a:lnTo>
                    <a:pt x="717476" y="0"/>
                  </a:lnTo>
                  <a:lnTo>
                    <a:pt x="896845" y="0"/>
                  </a:lnTo>
                </a:path>
              </a:pathLst>
            </a:custGeom>
            <a:ln w="35231" cap="flat">
              <a:solidFill>
                <a:srgbClr val="BEBEBE">
                  <a:alpha val="69803"/>
                </a:srgbClr>
              </a:solidFill>
              <a:prstDash val="solid"/>
              <a:round/>
            </a:ln>
          </p:spPr>
          <p:txBody>
            <a:bodyPr/>
            <a:lstStyle/>
            <a:p/>
          </p:txBody>
        </p:sp>
        <p:sp>
          <p:nvSpPr>
            <p:cNvPr id="5484" name="pl5484"/>
            <p:cNvSpPr/>
            <p:nvPr/>
          </p:nvSpPr>
          <p:spPr>
            <a:xfrm>
              <a:off x="8132722" y="5091471"/>
              <a:ext cx="896845" cy="26734"/>
            </a:xfrm>
            <a:custGeom>
              <a:avLst/>
              <a:pathLst>
                <a:path w="896845" h="26734">
                  <a:moveTo>
                    <a:pt x="0" y="13367"/>
                  </a:moveTo>
                  <a:lnTo>
                    <a:pt x="179369" y="13367"/>
                  </a:lnTo>
                  <a:lnTo>
                    <a:pt x="358738" y="6683"/>
                  </a:lnTo>
                  <a:lnTo>
                    <a:pt x="538107" y="0"/>
                  </a:lnTo>
                  <a:lnTo>
                    <a:pt x="717476" y="13367"/>
                  </a:lnTo>
                  <a:lnTo>
                    <a:pt x="896845" y="26734"/>
                  </a:lnTo>
                </a:path>
              </a:pathLst>
            </a:custGeom>
            <a:ln w="35231" cap="flat">
              <a:solidFill>
                <a:srgbClr val="BEBEBE">
                  <a:alpha val="69803"/>
                </a:srgbClr>
              </a:solidFill>
              <a:prstDash val="solid"/>
              <a:round/>
            </a:ln>
          </p:spPr>
          <p:txBody>
            <a:bodyPr/>
            <a:lstStyle/>
            <a:p/>
          </p:txBody>
        </p:sp>
        <p:sp>
          <p:nvSpPr>
            <p:cNvPr id="5485" name="pl5485"/>
            <p:cNvSpPr/>
            <p:nvPr/>
          </p:nvSpPr>
          <p:spPr>
            <a:xfrm>
              <a:off x="8132722" y="5118205"/>
              <a:ext cx="896845" cy="0"/>
            </a:xfrm>
            <a:custGeom>
              <a:avLst/>
              <a:pathLst>
                <a:path w="896845" h="0">
                  <a:moveTo>
                    <a:pt x="0" y="0"/>
                  </a:moveTo>
                  <a:lnTo>
                    <a:pt x="179369" y="0"/>
                  </a:lnTo>
                  <a:lnTo>
                    <a:pt x="358738" y="0"/>
                  </a:lnTo>
                  <a:lnTo>
                    <a:pt x="538107" y="0"/>
                  </a:lnTo>
                  <a:lnTo>
                    <a:pt x="717476" y="0"/>
                  </a:lnTo>
                  <a:lnTo>
                    <a:pt x="896845" y="0"/>
                  </a:lnTo>
                </a:path>
              </a:pathLst>
            </a:custGeom>
            <a:ln w="20325" cap="flat">
              <a:solidFill>
                <a:srgbClr val="6B6B6B">
                  <a:alpha val="100000"/>
                </a:srgbClr>
              </a:solidFill>
              <a:prstDash val="solid"/>
              <a:round/>
            </a:ln>
          </p:spPr>
          <p:txBody>
            <a:bodyPr/>
            <a:lstStyle/>
            <a:p/>
          </p:txBody>
        </p:sp>
        <p:sp>
          <p:nvSpPr>
            <p:cNvPr id="5486" name="pl5486"/>
            <p:cNvSpPr/>
            <p:nvPr/>
          </p:nvSpPr>
          <p:spPr>
            <a:xfrm>
              <a:off x="8132722" y="5124889"/>
              <a:ext cx="896845" cy="6683"/>
            </a:xfrm>
            <a:custGeom>
              <a:avLst/>
              <a:pathLst>
                <a:path w="896845" h="6683">
                  <a:moveTo>
                    <a:pt x="0" y="0"/>
                  </a:moveTo>
                  <a:lnTo>
                    <a:pt x="179369" y="0"/>
                  </a:lnTo>
                  <a:lnTo>
                    <a:pt x="358738" y="0"/>
                  </a:lnTo>
                  <a:lnTo>
                    <a:pt x="538107" y="6683"/>
                  </a:lnTo>
                  <a:lnTo>
                    <a:pt x="717476" y="6683"/>
                  </a:lnTo>
                  <a:lnTo>
                    <a:pt x="896845" y="0"/>
                  </a:lnTo>
                </a:path>
              </a:pathLst>
            </a:custGeom>
            <a:ln w="40651" cap="flat">
              <a:solidFill>
                <a:srgbClr val="000000">
                  <a:alpha val="100000"/>
                </a:srgbClr>
              </a:solidFill>
              <a:prstDash val="solid"/>
              <a:round/>
            </a:ln>
          </p:spPr>
          <p:txBody>
            <a:bodyPr/>
            <a:lstStyle/>
            <a:p/>
          </p:txBody>
        </p:sp>
        <p:sp>
          <p:nvSpPr>
            <p:cNvPr id="5487" name="pl5487"/>
            <p:cNvSpPr/>
            <p:nvPr/>
          </p:nvSpPr>
          <p:spPr>
            <a:xfrm>
              <a:off x="8132722" y="5124889"/>
              <a:ext cx="896845" cy="6683"/>
            </a:xfrm>
            <a:custGeom>
              <a:avLst/>
              <a:pathLst>
                <a:path w="896845" h="6683">
                  <a:moveTo>
                    <a:pt x="0" y="0"/>
                  </a:moveTo>
                  <a:lnTo>
                    <a:pt x="179369" y="0"/>
                  </a:lnTo>
                  <a:lnTo>
                    <a:pt x="358738" y="0"/>
                  </a:lnTo>
                  <a:lnTo>
                    <a:pt x="538107" y="6683"/>
                  </a:lnTo>
                  <a:lnTo>
                    <a:pt x="717476" y="6683"/>
                  </a:lnTo>
                  <a:lnTo>
                    <a:pt x="896845" y="0"/>
                  </a:lnTo>
                </a:path>
              </a:pathLst>
            </a:custGeom>
            <a:ln w="35231" cap="flat">
              <a:solidFill>
                <a:srgbClr val="FF62BB">
                  <a:alpha val="100000"/>
                </a:srgbClr>
              </a:solidFill>
              <a:prstDash val="solid"/>
              <a:round/>
            </a:ln>
          </p:spPr>
          <p:txBody>
            <a:bodyPr/>
            <a:lstStyle/>
            <a:p/>
          </p:txBody>
        </p:sp>
        <p:sp>
          <p:nvSpPr>
            <p:cNvPr id="5488" name="pl5488"/>
            <p:cNvSpPr/>
            <p:nvPr/>
          </p:nvSpPr>
          <p:spPr>
            <a:xfrm>
              <a:off x="8087880" y="5138256"/>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489" name="tx5489"/>
            <p:cNvSpPr/>
            <p:nvPr/>
          </p:nvSpPr>
          <p:spPr>
            <a:xfrm>
              <a:off x="8102578" y="496161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490" name="tx5490"/>
            <p:cNvSpPr/>
            <p:nvPr/>
          </p:nvSpPr>
          <p:spPr>
            <a:xfrm>
              <a:off x="8281947" y="496161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491" name="tx5491"/>
            <p:cNvSpPr/>
            <p:nvPr/>
          </p:nvSpPr>
          <p:spPr>
            <a:xfrm>
              <a:off x="8461316" y="496161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492" name="tx5492"/>
            <p:cNvSpPr/>
            <p:nvPr/>
          </p:nvSpPr>
          <p:spPr>
            <a:xfrm>
              <a:off x="8640685" y="496829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493" name="tx5493"/>
            <p:cNvSpPr/>
            <p:nvPr/>
          </p:nvSpPr>
          <p:spPr>
            <a:xfrm>
              <a:off x="8820054" y="496829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494" name="tx5494"/>
            <p:cNvSpPr/>
            <p:nvPr/>
          </p:nvSpPr>
          <p:spPr>
            <a:xfrm>
              <a:off x="8999423" y="496161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495" name="rc5495"/>
            <p:cNvSpPr/>
            <p:nvPr/>
          </p:nvSpPr>
          <p:spPr>
            <a:xfrm>
              <a:off x="695044" y="5224554"/>
              <a:ext cx="986530" cy="214862"/>
            </a:xfrm>
            <a:prstGeom prst="rect">
              <a:avLst/>
            </a:prstGeom>
            <a:solidFill>
              <a:srgbClr val="D9D9D9">
                <a:alpha val="100000"/>
              </a:srgbClr>
            </a:solidFill>
          </p:spPr>
          <p:txBody>
            <a:bodyPr/>
            <a:lstStyle/>
            <a:p/>
          </p:txBody>
        </p:sp>
        <p:sp>
          <p:nvSpPr>
            <p:cNvPr id="5496" name="tx5496"/>
            <p:cNvSpPr/>
            <p:nvPr/>
          </p:nvSpPr>
          <p:spPr>
            <a:xfrm>
              <a:off x="672620" y="5268465"/>
              <a:ext cx="1031378"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Trinidad and Tobago</a:t>
              </a:r>
            </a:p>
          </p:txBody>
        </p:sp>
        <p:sp>
          <p:nvSpPr>
            <p:cNvPr id="5497" name="rc5497"/>
            <p:cNvSpPr/>
            <p:nvPr/>
          </p:nvSpPr>
          <p:spPr>
            <a:xfrm>
              <a:off x="1751164" y="5224554"/>
              <a:ext cx="986530" cy="214862"/>
            </a:xfrm>
            <a:prstGeom prst="rect">
              <a:avLst/>
            </a:prstGeom>
            <a:solidFill>
              <a:srgbClr val="D9D9D9">
                <a:alpha val="100000"/>
              </a:srgbClr>
            </a:solidFill>
          </p:spPr>
          <p:txBody>
            <a:bodyPr/>
            <a:lstStyle/>
            <a:p/>
          </p:txBody>
        </p:sp>
        <p:sp>
          <p:nvSpPr>
            <p:cNvPr id="5498" name="tx5498"/>
            <p:cNvSpPr/>
            <p:nvPr/>
          </p:nvSpPr>
          <p:spPr>
            <a:xfrm>
              <a:off x="1713351" y="5290621"/>
              <a:ext cx="1062156" cy="8136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United Arab Emirates</a:t>
              </a:r>
            </a:p>
          </p:txBody>
        </p:sp>
        <p:sp>
          <p:nvSpPr>
            <p:cNvPr id="5499" name="rc5499"/>
            <p:cNvSpPr/>
            <p:nvPr/>
          </p:nvSpPr>
          <p:spPr>
            <a:xfrm>
              <a:off x="2807283" y="5224554"/>
              <a:ext cx="986530" cy="214862"/>
            </a:xfrm>
            <a:prstGeom prst="rect">
              <a:avLst/>
            </a:prstGeom>
            <a:solidFill>
              <a:srgbClr val="D9D9D9">
                <a:alpha val="100000"/>
              </a:srgbClr>
            </a:solidFill>
          </p:spPr>
          <p:txBody>
            <a:bodyPr/>
            <a:lstStyle/>
            <a:p/>
          </p:txBody>
        </p:sp>
        <p:sp>
          <p:nvSpPr>
            <p:cNvPr id="5500" name="tx5500"/>
            <p:cNvSpPr/>
            <p:nvPr/>
          </p:nvSpPr>
          <p:spPr>
            <a:xfrm>
              <a:off x="2902949" y="5268465"/>
              <a:ext cx="795198"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United Kingdom</a:t>
              </a:r>
            </a:p>
          </p:txBody>
        </p:sp>
        <p:sp>
          <p:nvSpPr>
            <p:cNvPr id="5501" name="rc5501"/>
            <p:cNvSpPr/>
            <p:nvPr/>
          </p:nvSpPr>
          <p:spPr>
            <a:xfrm>
              <a:off x="3863402" y="5224554"/>
              <a:ext cx="986530" cy="214862"/>
            </a:xfrm>
            <a:prstGeom prst="rect">
              <a:avLst/>
            </a:prstGeom>
            <a:solidFill>
              <a:srgbClr val="D9D9D9">
                <a:alpha val="100000"/>
              </a:srgbClr>
            </a:solidFill>
          </p:spPr>
          <p:txBody>
            <a:bodyPr/>
            <a:lstStyle/>
            <a:p/>
          </p:txBody>
        </p:sp>
        <p:sp>
          <p:nvSpPr>
            <p:cNvPr id="5502" name="tx5502"/>
            <p:cNvSpPr/>
            <p:nvPr/>
          </p:nvSpPr>
          <p:spPr>
            <a:xfrm>
              <a:off x="4021197" y="5289257"/>
              <a:ext cx="670941"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United States</a:t>
              </a:r>
            </a:p>
          </p:txBody>
        </p:sp>
        <p:sp>
          <p:nvSpPr>
            <p:cNvPr id="5503" name="rc5503"/>
            <p:cNvSpPr/>
            <p:nvPr/>
          </p:nvSpPr>
          <p:spPr>
            <a:xfrm>
              <a:off x="4919522" y="5224554"/>
              <a:ext cx="986530" cy="214862"/>
            </a:xfrm>
            <a:prstGeom prst="rect">
              <a:avLst/>
            </a:prstGeom>
            <a:solidFill>
              <a:srgbClr val="D9D9D9">
                <a:alpha val="100000"/>
              </a:srgbClr>
            </a:solidFill>
          </p:spPr>
          <p:txBody>
            <a:bodyPr/>
            <a:lstStyle/>
            <a:p/>
          </p:txBody>
        </p:sp>
        <p:sp>
          <p:nvSpPr>
            <p:cNvPr id="5504" name="tx5504"/>
            <p:cNvSpPr/>
            <p:nvPr/>
          </p:nvSpPr>
          <p:spPr>
            <a:xfrm>
              <a:off x="5201573" y="5268465"/>
              <a:ext cx="422428"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Uruguay</a:t>
              </a:r>
            </a:p>
          </p:txBody>
        </p:sp>
        <p:sp>
          <p:nvSpPr>
            <p:cNvPr id="5505" name="rc5505"/>
            <p:cNvSpPr/>
            <p:nvPr/>
          </p:nvSpPr>
          <p:spPr>
            <a:xfrm>
              <a:off x="695044" y="4572506"/>
              <a:ext cx="986530" cy="214862"/>
            </a:xfrm>
            <a:prstGeom prst="rect">
              <a:avLst/>
            </a:prstGeom>
            <a:solidFill>
              <a:srgbClr val="D9D9D9">
                <a:alpha val="100000"/>
              </a:srgbClr>
            </a:solidFill>
          </p:spPr>
          <p:txBody>
            <a:bodyPr/>
            <a:lstStyle/>
            <a:p/>
          </p:txBody>
        </p:sp>
        <p:sp>
          <p:nvSpPr>
            <p:cNvPr id="5506" name="tx5506"/>
            <p:cNvSpPr/>
            <p:nvPr/>
          </p:nvSpPr>
          <p:spPr>
            <a:xfrm>
              <a:off x="868336" y="4637209"/>
              <a:ext cx="63994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Saudi Arabia</a:t>
              </a:r>
            </a:p>
          </p:txBody>
        </p:sp>
        <p:sp>
          <p:nvSpPr>
            <p:cNvPr id="5507" name="rc5507"/>
            <p:cNvSpPr/>
            <p:nvPr/>
          </p:nvSpPr>
          <p:spPr>
            <a:xfrm>
              <a:off x="1751164" y="4572506"/>
              <a:ext cx="986530" cy="214862"/>
            </a:xfrm>
            <a:prstGeom prst="rect">
              <a:avLst/>
            </a:prstGeom>
            <a:solidFill>
              <a:srgbClr val="D9D9D9">
                <a:alpha val="100000"/>
              </a:srgbClr>
            </a:solidFill>
          </p:spPr>
          <p:txBody>
            <a:bodyPr/>
            <a:lstStyle/>
            <a:p/>
          </p:txBody>
        </p:sp>
        <p:sp>
          <p:nvSpPr>
            <p:cNvPr id="5508" name="tx5508"/>
            <p:cNvSpPr/>
            <p:nvPr/>
          </p:nvSpPr>
          <p:spPr>
            <a:xfrm>
              <a:off x="1974197" y="4615053"/>
              <a:ext cx="54046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Seychelles</a:t>
              </a:r>
            </a:p>
          </p:txBody>
        </p:sp>
        <p:sp>
          <p:nvSpPr>
            <p:cNvPr id="5509" name="rc5509"/>
            <p:cNvSpPr/>
            <p:nvPr/>
          </p:nvSpPr>
          <p:spPr>
            <a:xfrm>
              <a:off x="2807283" y="4572506"/>
              <a:ext cx="986530" cy="214862"/>
            </a:xfrm>
            <a:prstGeom prst="rect">
              <a:avLst/>
            </a:prstGeom>
            <a:solidFill>
              <a:srgbClr val="D9D9D9">
                <a:alpha val="100000"/>
              </a:srgbClr>
            </a:solidFill>
          </p:spPr>
          <p:txBody>
            <a:bodyPr/>
            <a:lstStyle/>
            <a:p/>
          </p:txBody>
        </p:sp>
        <p:sp>
          <p:nvSpPr>
            <p:cNvPr id="5510" name="tx5510"/>
            <p:cNvSpPr/>
            <p:nvPr/>
          </p:nvSpPr>
          <p:spPr>
            <a:xfrm>
              <a:off x="3045787" y="4615053"/>
              <a:ext cx="50952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Singapore</a:t>
              </a:r>
            </a:p>
          </p:txBody>
        </p:sp>
        <p:sp>
          <p:nvSpPr>
            <p:cNvPr id="5511" name="rc5511"/>
            <p:cNvSpPr/>
            <p:nvPr/>
          </p:nvSpPr>
          <p:spPr>
            <a:xfrm>
              <a:off x="3863402" y="4572506"/>
              <a:ext cx="986530" cy="214862"/>
            </a:xfrm>
            <a:prstGeom prst="rect">
              <a:avLst/>
            </a:prstGeom>
            <a:solidFill>
              <a:srgbClr val="D9D9D9">
                <a:alpha val="100000"/>
              </a:srgbClr>
            </a:solidFill>
          </p:spPr>
          <p:txBody>
            <a:bodyPr/>
            <a:lstStyle/>
            <a:p/>
          </p:txBody>
        </p:sp>
        <p:sp>
          <p:nvSpPr>
            <p:cNvPr id="5512" name="tx5512"/>
            <p:cNvSpPr/>
            <p:nvPr/>
          </p:nvSpPr>
          <p:spPr>
            <a:xfrm>
              <a:off x="4145453" y="4637209"/>
              <a:ext cx="422428"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Slovakia</a:t>
              </a:r>
            </a:p>
          </p:txBody>
        </p:sp>
        <p:sp>
          <p:nvSpPr>
            <p:cNvPr id="5513" name="rc5513"/>
            <p:cNvSpPr/>
            <p:nvPr/>
          </p:nvSpPr>
          <p:spPr>
            <a:xfrm>
              <a:off x="4919522" y="4572506"/>
              <a:ext cx="986530" cy="214862"/>
            </a:xfrm>
            <a:prstGeom prst="rect">
              <a:avLst/>
            </a:prstGeom>
            <a:solidFill>
              <a:srgbClr val="D9D9D9">
                <a:alpha val="100000"/>
              </a:srgbClr>
            </a:solidFill>
          </p:spPr>
          <p:txBody>
            <a:bodyPr/>
            <a:lstStyle/>
            <a:p/>
          </p:txBody>
        </p:sp>
        <p:sp>
          <p:nvSpPr>
            <p:cNvPr id="5514" name="tx5514"/>
            <p:cNvSpPr/>
            <p:nvPr/>
          </p:nvSpPr>
          <p:spPr>
            <a:xfrm>
              <a:off x="5198435" y="4637209"/>
              <a:ext cx="42870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Slovenia</a:t>
              </a:r>
            </a:p>
          </p:txBody>
        </p:sp>
        <p:sp>
          <p:nvSpPr>
            <p:cNvPr id="5515" name="rc5515"/>
            <p:cNvSpPr/>
            <p:nvPr/>
          </p:nvSpPr>
          <p:spPr>
            <a:xfrm>
              <a:off x="5975641" y="4572506"/>
              <a:ext cx="986530" cy="214862"/>
            </a:xfrm>
            <a:prstGeom prst="rect">
              <a:avLst/>
            </a:prstGeom>
            <a:solidFill>
              <a:srgbClr val="D9D9D9">
                <a:alpha val="100000"/>
              </a:srgbClr>
            </a:solidFill>
          </p:spPr>
          <p:txBody>
            <a:bodyPr/>
            <a:lstStyle/>
            <a:p/>
          </p:txBody>
        </p:sp>
        <p:sp>
          <p:nvSpPr>
            <p:cNvPr id="5516" name="tx5516"/>
            <p:cNvSpPr/>
            <p:nvPr/>
          </p:nvSpPr>
          <p:spPr>
            <a:xfrm>
              <a:off x="6325987" y="4616363"/>
              <a:ext cx="285839"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Spain</a:t>
              </a:r>
            </a:p>
          </p:txBody>
        </p:sp>
        <p:sp>
          <p:nvSpPr>
            <p:cNvPr id="5517" name="rc5517"/>
            <p:cNvSpPr/>
            <p:nvPr/>
          </p:nvSpPr>
          <p:spPr>
            <a:xfrm>
              <a:off x="7031761" y="4572506"/>
              <a:ext cx="986530" cy="214862"/>
            </a:xfrm>
            <a:prstGeom prst="rect">
              <a:avLst/>
            </a:prstGeom>
            <a:solidFill>
              <a:srgbClr val="D9D9D9">
                <a:alpha val="100000"/>
              </a:srgbClr>
            </a:solidFill>
          </p:spPr>
          <p:txBody>
            <a:bodyPr/>
            <a:lstStyle/>
            <a:p/>
          </p:txBody>
        </p:sp>
        <p:sp>
          <p:nvSpPr>
            <p:cNvPr id="5518" name="tx5518"/>
            <p:cNvSpPr/>
            <p:nvPr/>
          </p:nvSpPr>
          <p:spPr>
            <a:xfrm>
              <a:off x="7323088" y="4637209"/>
              <a:ext cx="40387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Sweden</a:t>
              </a:r>
            </a:p>
          </p:txBody>
        </p:sp>
        <p:sp>
          <p:nvSpPr>
            <p:cNvPr id="5519" name="rc5519"/>
            <p:cNvSpPr/>
            <p:nvPr/>
          </p:nvSpPr>
          <p:spPr>
            <a:xfrm>
              <a:off x="8087880" y="4572506"/>
              <a:ext cx="986530" cy="214862"/>
            </a:xfrm>
            <a:prstGeom prst="rect">
              <a:avLst/>
            </a:prstGeom>
            <a:solidFill>
              <a:srgbClr val="D9D9D9">
                <a:alpha val="100000"/>
              </a:srgbClr>
            </a:solidFill>
          </p:spPr>
          <p:txBody>
            <a:bodyPr/>
            <a:lstStyle/>
            <a:p/>
          </p:txBody>
        </p:sp>
        <p:sp>
          <p:nvSpPr>
            <p:cNvPr id="5520" name="tx5520"/>
            <p:cNvSpPr/>
            <p:nvPr/>
          </p:nvSpPr>
          <p:spPr>
            <a:xfrm>
              <a:off x="8292305" y="4637209"/>
              <a:ext cx="577681"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Switzerland</a:t>
              </a:r>
            </a:p>
          </p:txBody>
        </p:sp>
        <p:sp>
          <p:nvSpPr>
            <p:cNvPr id="5521" name="rc5521"/>
            <p:cNvSpPr/>
            <p:nvPr/>
          </p:nvSpPr>
          <p:spPr>
            <a:xfrm>
              <a:off x="695044" y="3920458"/>
              <a:ext cx="986530" cy="214862"/>
            </a:xfrm>
            <a:prstGeom prst="rect">
              <a:avLst/>
            </a:prstGeom>
            <a:solidFill>
              <a:srgbClr val="D9D9D9">
                <a:alpha val="100000"/>
              </a:srgbClr>
            </a:solidFill>
          </p:spPr>
          <p:txBody>
            <a:bodyPr/>
            <a:lstStyle/>
            <a:p/>
          </p:txBody>
        </p:sp>
        <p:sp>
          <p:nvSpPr>
            <p:cNvPr id="5522" name="tx5522"/>
            <p:cNvSpPr/>
            <p:nvPr/>
          </p:nvSpPr>
          <p:spPr>
            <a:xfrm>
              <a:off x="1014312" y="3986579"/>
              <a:ext cx="34799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Poland</a:t>
              </a:r>
            </a:p>
          </p:txBody>
        </p:sp>
        <p:sp>
          <p:nvSpPr>
            <p:cNvPr id="5523" name="rc5523"/>
            <p:cNvSpPr/>
            <p:nvPr/>
          </p:nvSpPr>
          <p:spPr>
            <a:xfrm>
              <a:off x="1751164" y="3920458"/>
              <a:ext cx="986530" cy="214862"/>
            </a:xfrm>
            <a:prstGeom prst="rect">
              <a:avLst/>
            </a:prstGeom>
            <a:solidFill>
              <a:srgbClr val="D9D9D9">
                <a:alpha val="100000"/>
              </a:srgbClr>
            </a:solidFill>
          </p:spPr>
          <p:txBody>
            <a:bodyPr/>
            <a:lstStyle/>
            <a:p/>
          </p:txBody>
        </p:sp>
        <p:sp>
          <p:nvSpPr>
            <p:cNvPr id="5524" name="tx5524"/>
            <p:cNvSpPr/>
            <p:nvPr/>
          </p:nvSpPr>
          <p:spPr>
            <a:xfrm>
              <a:off x="2036298" y="3964369"/>
              <a:ext cx="416262"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Portugal</a:t>
              </a:r>
            </a:p>
          </p:txBody>
        </p:sp>
        <p:sp>
          <p:nvSpPr>
            <p:cNvPr id="5525" name="rc5525"/>
            <p:cNvSpPr/>
            <p:nvPr/>
          </p:nvSpPr>
          <p:spPr>
            <a:xfrm>
              <a:off x="2807283" y="3920458"/>
              <a:ext cx="986530" cy="214862"/>
            </a:xfrm>
            <a:prstGeom prst="rect">
              <a:avLst/>
            </a:prstGeom>
            <a:solidFill>
              <a:srgbClr val="D9D9D9">
                <a:alpha val="100000"/>
              </a:srgbClr>
            </a:solidFill>
          </p:spPr>
          <p:txBody>
            <a:bodyPr/>
            <a:lstStyle/>
            <a:p/>
          </p:txBody>
        </p:sp>
        <p:sp>
          <p:nvSpPr>
            <p:cNvPr id="5526" name="tx5526"/>
            <p:cNvSpPr/>
            <p:nvPr/>
          </p:nvSpPr>
          <p:spPr>
            <a:xfrm>
              <a:off x="3160794" y="3980249"/>
              <a:ext cx="279509" cy="8763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Qatar</a:t>
              </a:r>
            </a:p>
          </p:txBody>
        </p:sp>
        <p:sp>
          <p:nvSpPr>
            <p:cNvPr id="5527" name="rc5527"/>
            <p:cNvSpPr/>
            <p:nvPr/>
          </p:nvSpPr>
          <p:spPr>
            <a:xfrm>
              <a:off x="3863402" y="3920458"/>
              <a:ext cx="986530" cy="214862"/>
            </a:xfrm>
            <a:prstGeom prst="rect">
              <a:avLst/>
            </a:prstGeom>
            <a:solidFill>
              <a:srgbClr val="D9D9D9">
                <a:alpha val="100000"/>
              </a:srgbClr>
            </a:solidFill>
          </p:spPr>
          <p:txBody>
            <a:bodyPr/>
            <a:lstStyle/>
            <a:p/>
          </p:txBody>
        </p:sp>
        <p:sp>
          <p:nvSpPr>
            <p:cNvPr id="5528" name="tx5528"/>
            <p:cNvSpPr/>
            <p:nvPr/>
          </p:nvSpPr>
          <p:spPr>
            <a:xfrm>
              <a:off x="3912465" y="3964315"/>
              <a:ext cx="888404"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Republic of Korea</a:t>
              </a:r>
            </a:p>
          </p:txBody>
        </p:sp>
        <p:sp>
          <p:nvSpPr>
            <p:cNvPr id="5529" name="rc5529"/>
            <p:cNvSpPr/>
            <p:nvPr/>
          </p:nvSpPr>
          <p:spPr>
            <a:xfrm>
              <a:off x="4919522" y="3920458"/>
              <a:ext cx="986530" cy="214862"/>
            </a:xfrm>
            <a:prstGeom prst="rect">
              <a:avLst/>
            </a:prstGeom>
            <a:solidFill>
              <a:srgbClr val="D9D9D9">
                <a:alpha val="100000"/>
              </a:srgbClr>
            </a:solidFill>
          </p:spPr>
          <p:txBody>
            <a:bodyPr/>
            <a:lstStyle/>
            <a:p/>
          </p:txBody>
        </p:sp>
        <p:sp>
          <p:nvSpPr>
            <p:cNvPr id="5530" name="tx5530"/>
            <p:cNvSpPr/>
            <p:nvPr/>
          </p:nvSpPr>
          <p:spPr>
            <a:xfrm>
              <a:off x="5189158" y="3986579"/>
              <a:ext cx="44725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Romania</a:t>
              </a:r>
            </a:p>
          </p:txBody>
        </p:sp>
        <p:sp>
          <p:nvSpPr>
            <p:cNvPr id="5531" name="rc5531"/>
            <p:cNvSpPr/>
            <p:nvPr/>
          </p:nvSpPr>
          <p:spPr>
            <a:xfrm>
              <a:off x="5975641" y="3920458"/>
              <a:ext cx="986530" cy="214862"/>
            </a:xfrm>
            <a:prstGeom prst="rect">
              <a:avLst/>
            </a:prstGeom>
            <a:solidFill>
              <a:srgbClr val="D9D9D9">
                <a:alpha val="100000"/>
              </a:srgbClr>
            </a:solidFill>
          </p:spPr>
          <p:txBody>
            <a:bodyPr/>
            <a:lstStyle/>
            <a:p/>
          </p:txBody>
        </p:sp>
        <p:sp>
          <p:nvSpPr>
            <p:cNvPr id="5532" name="tx5532"/>
            <p:cNvSpPr/>
            <p:nvPr/>
          </p:nvSpPr>
          <p:spPr>
            <a:xfrm>
              <a:off x="5984349" y="3986579"/>
              <a:ext cx="96911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Russian Federation</a:t>
              </a:r>
            </a:p>
          </p:txBody>
        </p:sp>
        <p:sp>
          <p:nvSpPr>
            <p:cNvPr id="5533" name="rc5533"/>
            <p:cNvSpPr/>
            <p:nvPr/>
          </p:nvSpPr>
          <p:spPr>
            <a:xfrm>
              <a:off x="7031761" y="3920458"/>
              <a:ext cx="986530" cy="214862"/>
            </a:xfrm>
            <a:prstGeom prst="rect">
              <a:avLst/>
            </a:prstGeom>
            <a:solidFill>
              <a:srgbClr val="D9D9D9">
                <a:alpha val="100000"/>
              </a:srgbClr>
            </a:solidFill>
          </p:spPr>
          <p:txBody>
            <a:bodyPr/>
            <a:lstStyle/>
            <a:p/>
          </p:txBody>
        </p:sp>
        <p:sp>
          <p:nvSpPr>
            <p:cNvPr id="5534" name="tx5534"/>
            <p:cNvSpPr/>
            <p:nvPr/>
          </p:nvSpPr>
          <p:spPr>
            <a:xfrm>
              <a:off x="7009446" y="3985160"/>
              <a:ext cx="1031160"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Saint Kitts and Nevis</a:t>
              </a:r>
            </a:p>
          </p:txBody>
        </p:sp>
        <p:sp>
          <p:nvSpPr>
            <p:cNvPr id="5535" name="rc5535"/>
            <p:cNvSpPr/>
            <p:nvPr/>
          </p:nvSpPr>
          <p:spPr>
            <a:xfrm>
              <a:off x="8087880" y="3920458"/>
              <a:ext cx="986530" cy="214862"/>
            </a:xfrm>
            <a:prstGeom prst="rect">
              <a:avLst/>
            </a:prstGeom>
            <a:solidFill>
              <a:srgbClr val="D9D9D9">
                <a:alpha val="100000"/>
              </a:srgbClr>
            </a:solidFill>
          </p:spPr>
          <p:txBody>
            <a:bodyPr/>
            <a:lstStyle/>
            <a:p/>
          </p:txBody>
        </p:sp>
        <p:sp>
          <p:nvSpPr>
            <p:cNvPr id="5536" name="tx5536"/>
            <p:cNvSpPr/>
            <p:nvPr/>
          </p:nvSpPr>
          <p:spPr>
            <a:xfrm>
              <a:off x="8295388" y="3985160"/>
              <a:ext cx="57151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San Marino</a:t>
              </a:r>
            </a:p>
          </p:txBody>
        </p:sp>
        <p:sp>
          <p:nvSpPr>
            <p:cNvPr id="5537" name="rc5537"/>
            <p:cNvSpPr/>
            <p:nvPr/>
          </p:nvSpPr>
          <p:spPr>
            <a:xfrm>
              <a:off x="695044" y="3268410"/>
              <a:ext cx="986530" cy="214862"/>
            </a:xfrm>
            <a:prstGeom prst="rect">
              <a:avLst/>
            </a:prstGeom>
            <a:solidFill>
              <a:srgbClr val="D9D9D9">
                <a:alpha val="100000"/>
              </a:srgbClr>
            </a:solidFill>
          </p:spPr>
          <p:txBody>
            <a:bodyPr/>
            <a:lstStyle/>
            <a:p/>
          </p:txBody>
        </p:sp>
        <p:sp>
          <p:nvSpPr>
            <p:cNvPr id="5538" name="tx5538"/>
            <p:cNvSpPr/>
            <p:nvPr/>
          </p:nvSpPr>
          <p:spPr>
            <a:xfrm>
              <a:off x="989510" y="3334531"/>
              <a:ext cx="39759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Monaco</a:t>
              </a:r>
            </a:p>
          </p:txBody>
        </p:sp>
        <p:sp>
          <p:nvSpPr>
            <p:cNvPr id="5539" name="rc5539"/>
            <p:cNvSpPr/>
            <p:nvPr/>
          </p:nvSpPr>
          <p:spPr>
            <a:xfrm>
              <a:off x="1751164" y="3268410"/>
              <a:ext cx="986530" cy="214862"/>
            </a:xfrm>
            <a:prstGeom prst="rect">
              <a:avLst/>
            </a:prstGeom>
            <a:solidFill>
              <a:srgbClr val="D9D9D9">
                <a:alpha val="100000"/>
              </a:srgbClr>
            </a:solidFill>
          </p:spPr>
          <p:txBody>
            <a:bodyPr/>
            <a:lstStyle/>
            <a:p/>
          </p:txBody>
        </p:sp>
        <p:sp>
          <p:nvSpPr>
            <p:cNvPr id="5540" name="tx5540"/>
            <p:cNvSpPr/>
            <p:nvPr/>
          </p:nvSpPr>
          <p:spPr>
            <a:xfrm>
              <a:off x="2092232" y="3334531"/>
              <a:ext cx="30439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Nauru</a:t>
              </a:r>
            </a:p>
          </p:txBody>
        </p:sp>
        <p:sp>
          <p:nvSpPr>
            <p:cNvPr id="5541" name="rc5541"/>
            <p:cNvSpPr/>
            <p:nvPr/>
          </p:nvSpPr>
          <p:spPr>
            <a:xfrm>
              <a:off x="2807283" y="3268410"/>
              <a:ext cx="986530" cy="214862"/>
            </a:xfrm>
            <a:prstGeom prst="rect">
              <a:avLst/>
            </a:prstGeom>
            <a:solidFill>
              <a:srgbClr val="D9D9D9">
                <a:alpha val="100000"/>
              </a:srgbClr>
            </a:solidFill>
          </p:spPr>
          <p:txBody>
            <a:bodyPr/>
            <a:lstStyle/>
            <a:p/>
          </p:txBody>
        </p:sp>
        <p:sp>
          <p:nvSpPr>
            <p:cNvPr id="5542" name="tx5542"/>
            <p:cNvSpPr/>
            <p:nvPr/>
          </p:nvSpPr>
          <p:spPr>
            <a:xfrm>
              <a:off x="2570616" y="3310957"/>
              <a:ext cx="145986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Netherlands (Kingdom of the)</a:t>
              </a:r>
            </a:p>
          </p:txBody>
        </p:sp>
        <p:sp>
          <p:nvSpPr>
            <p:cNvPr id="5543" name="rc5543"/>
            <p:cNvSpPr/>
            <p:nvPr/>
          </p:nvSpPr>
          <p:spPr>
            <a:xfrm>
              <a:off x="3863402" y="3268410"/>
              <a:ext cx="986530" cy="214862"/>
            </a:xfrm>
            <a:prstGeom prst="rect">
              <a:avLst/>
            </a:prstGeom>
            <a:solidFill>
              <a:srgbClr val="D9D9D9">
                <a:alpha val="100000"/>
              </a:srgbClr>
            </a:solidFill>
          </p:spPr>
          <p:txBody>
            <a:bodyPr/>
            <a:lstStyle/>
            <a:p/>
          </p:txBody>
        </p:sp>
        <p:sp>
          <p:nvSpPr>
            <p:cNvPr id="5544" name="tx5544"/>
            <p:cNvSpPr/>
            <p:nvPr/>
          </p:nvSpPr>
          <p:spPr>
            <a:xfrm>
              <a:off x="4027418" y="3334531"/>
              <a:ext cx="65849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New Zealand</a:t>
              </a:r>
            </a:p>
          </p:txBody>
        </p:sp>
        <p:sp>
          <p:nvSpPr>
            <p:cNvPr id="5545" name="rc5545"/>
            <p:cNvSpPr/>
            <p:nvPr/>
          </p:nvSpPr>
          <p:spPr>
            <a:xfrm>
              <a:off x="4919522" y="3268410"/>
              <a:ext cx="986530" cy="214862"/>
            </a:xfrm>
            <a:prstGeom prst="rect">
              <a:avLst/>
            </a:prstGeom>
            <a:solidFill>
              <a:srgbClr val="D9D9D9">
                <a:alpha val="100000"/>
              </a:srgbClr>
            </a:solidFill>
          </p:spPr>
          <p:txBody>
            <a:bodyPr/>
            <a:lstStyle/>
            <a:p/>
          </p:txBody>
        </p:sp>
        <p:sp>
          <p:nvSpPr>
            <p:cNvPr id="5546" name="tx5546"/>
            <p:cNvSpPr/>
            <p:nvPr/>
          </p:nvSpPr>
          <p:spPr>
            <a:xfrm>
              <a:off x="5223373" y="3312321"/>
              <a:ext cx="378827"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Norway</a:t>
              </a:r>
            </a:p>
          </p:txBody>
        </p:sp>
        <p:sp>
          <p:nvSpPr>
            <p:cNvPr id="5547" name="rc5547"/>
            <p:cNvSpPr/>
            <p:nvPr/>
          </p:nvSpPr>
          <p:spPr>
            <a:xfrm>
              <a:off x="5975641" y="3268410"/>
              <a:ext cx="986530" cy="214862"/>
            </a:xfrm>
            <a:prstGeom prst="rect">
              <a:avLst/>
            </a:prstGeom>
            <a:solidFill>
              <a:srgbClr val="D9D9D9">
                <a:alpha val="100000"/>
              </a:srgbClr>
            </a:solidFill>
          </p:spPr>
          <p:txBody>
            <a:bodyPr/>
            <a:lstStyle/>
            <a:p/>
          </p:txBody>
        </p:sp>
        <p:sp>
          <p:nvSpPr>
            <p:cNvPr id="5548" name="tx5548"/>
            <p:cNvSpPr/>
            <p:nvPr/>
          </p:nvSpPr>
          <p:spPr>
            <a:xfrm>
              <a:off x="6316737" y="3333058"/>
              <a:ext cx="304338"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Oman</a:t>
              </a:r>
            </a:p>
          </p:txBody>
        </p:sp>
        <p:sp>
          <p:nvSpPr>
            <p:cNvPr id="5549" name="rc5549"/>
            <p:cNvSpPr/>
            <p:nvPr/>
          </p:nvSpPr>
          <p:spPr>
            <a:xfrm>
              <a:off x="7031761" y="3268410"/>
              <a:ext cx="986530" cy="214862"/>
            </a:xfrm>
            <a:prstGeom prst="rect">
              <a:avLst/>
            </a:prstGeom>
            <a:solidFill>
              <a:srgbClr val="D9D9D9">
                <a:alpha val="100000"/>
              </a:srgbClr>
            </a:solidFill>
          </p:spPr>
          <p:txBody>
            <a:bodyPr/>
            <a:lstStyle/>
            <a:p/>
          </p:txBody>
        </p:sp>
        <p:sp>
          <p:nvSpPr>
            <p:cNvPr id="5550" name="tx5550"/>
            <p:cNvSpPr/>
            <p:nvPr/>
          </p:nvSpPr>
          <p:spPr>
            <a:xfrm>
              <a:off x="7382106" y="3334531"/>
              <a:ext cx="28583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Palau</a:t>
              </a:r>
            </a:p>
          </p:txBody>
        </p:sp>
        <p:sp>
          <p:nvSpPr>
            <p:cNvPr id="5551" name="rc5551"/>
            <p:cNvSpPr/>
            <p:nvPr/>
          </p:nvSpPr>
          <p:spPr>
            <a:xfrm>
              <a:off x="8087880" y="3268410"/>
              <a:ext cx="986530" cy="214862"/>
            </a:xfrm>
            <a:prstGeom prst="rect">
              <a:avLst/>
            </a:prstGeom>
            <a:solidFill>
              <a:srgbClr val="D9D9D9">
                <a:alpha val="100000"/>
              </a:srgbClr>
            </a:solidFill>
          </p:spPr>
          <p:txBody>
            <a:bodyPr/>
            <a:lstStyle/>
            <a:p/>
          </p:txBody>
        </p:sp>
        <p:sp>
          <p:nvSpPr>
            <p:cNvPr id="5552" name="tx5552"/>
            <p:cNvSpPr/>
            <p:nvPr/>
          </p:nvSpPr>
          <p:spPr>
            <a:xfrm>
              <a:off x="8373014" y="3334531"/>
              <a:ext cx="41626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Panama</a:t>
              </a:r>
            </a:p>
          </p:txBody>
        </p:sp>
        <p:sp>
          <p:nvSpPr>
            <p:cNvPr id="5553" name="rc5553"/>
            <p:cNvSpPr/>
            <p:nvPr/>
          </p:nvSpPr>
          <p:spPr>
            <a:xfrm>
              <a:off x="695044" y="2616362"/>
              <a:ext cx="986530" cy="214862"/>
            </a:xfrm>
            <a:prstGeom prst="rect">
              <a:avLst/>
            </a:prstGeom>
            <a:solidFill>
              <a:srgbClr val="D9D9D9">
                <a:alpha val="100000"/>
              </a:srgbClr>
            </a:solidFill>
          </p:spPr>
          <p:txBody>
            <a:bodyPr/>
            <a:lstStyle/>
            <a:p/>
          </p:txBody>
        </p:sp>
        <p:sp>
          <p:nvSpPr>
            <p:cNvPr id="5554" name="tx5554"/>
            <p:cNvSpPr/>
            <p:nvPr/>
          </p:nvSpPr>
          <p:spPr>
            <a:xfrm>
              <a:off x="1051665" y="2682483"/>
              <a:ext cx="27328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Israel</a:t>
              </a:r>
            </a:p>
          </p:txBody>
        </p:sp>
        <p:sp>
          <p:nvSpPr>
            <p:cNvPr id="5555" name="rc5555"/>
            <p:cNvSpPr/>
            <p:nvPr/>
          </p:nvSpPr>
          <p:spPr>
            <a:xfrm>
              <a:off x="1751164" y="2616362"/>
              <a:ext cx="986530" cy="214862"/>
            </a:xfrm>
            <a:prstGeom prst="rect">
              <a:avLst/>
            </a:prstGeom>
            <a:solidFill>
              <a:srgbClr val="D9D9D9">
                <a:alpha val="100000"/>
              </a:srgbClr>
            </a:solidFill>
          </p:spPr>
          <p:txBody>
            <a:bodyPr/>
            <a:lstStyle/>
            <a:p/>
          </p:txBody>
        </p:sp>
        <p:sp>
          <p:nvSpPr>
            <p:cNvPr id="5556" name="tx5556"/>
            <p:cNvSpPr/>
            <p:nvPr/>
          </p:nvSpPr>
          <p:spPr>
            <a:xfrm>
              <a:off x="2141946" y="2660273"/>
              <a:ext cx="204966"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Italy</a:t>
              </a:r>
            </a:p>
          </p:txBody>
        </p:sp>
        <p:sp>
          <p:nvSpPr>
            <p:cNvPr id="5557" name="rc5557"/>
            <p:cNvSpPr/>
            <p:nvPr/>
          </p:nvSpPr>
          <p:spPr>
            <a:xfrm>
              <a:off x="2807283" y="2616362"/>
              <a:ext cx="986530" cy="214862"/>
            </a:xfrm>
            <a:prstGeom prst="rect">
              <a:avLst/>
            </a:prstGeom>
            <a:solidFill>
              <a:srgbClr val="D9D9D9">
                <a:alpha val="100000"/>
              </a:srgbClr>
            </a:solidFill>
          </p:spPr>
          <p:txBody>
            <a:bodyPr/>
            <a:lstStyle/>
            <a:p/>
          </p:txBody>
        </p:sp>
        <p:sp>
          <p:nvSpPr>
            <p:cNvPr id="5558" name="tx5558"/>
            <p:cNvSpPr/>
            <p:nvPr/>
          </p:nvSpPr>
          <p:spPr>
            <a:xfrm>
              <a:off x="3148297" y="2661583"/>
              <a:ext cx="304502"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Japan</a:t>
              </a:r>
            </a:p>
          </p:txBody>
        </p:sp>
        <p:sp>
          <p:nvSpPr>
            <p:cNvPr id="5559" name="rc5559"/>
            <p:cNvSpPr/>
            <p:nvPr/>
          </p:nvSpPr>
          <p:spPr>
            <a:xfrm>
              <a:off x="3863402" y="2616362"/>
              <a:ext cx="986530" cy="214862"/>
            </a:xfrm>
            <a:prstGeom prst="rect">
              <a:avLst/>
            </a:prstGeom>
            <a:solidFill>
              <a:srgbClr val="D9D9D9">
                <a:alpha val="100000"/>
              </a:srgbClr>
            </a:solidFill>
          </p:spPr>
          <p:txBody>
            <a:bodyPr/>
            <a:lstStyle/>
            <a:p/>
          </p:txBody>
        </p:sp>
        <p:sp>
          <p:nvSpPr>
            <p:cNvPr id="5560" name="tx5560"/>
            <p:cNvSpPr/>
            <p:nvPr/>
          </p:nvSpPr>
          <p:spPr>
            <a:xfrm>
              <a:off x="4188946" y="2682483"/>
              <a:ext cx="33544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Kuwait</a:t>
              </a:r>
            </a:p>
          </p:txBody>
        </p:sp>
        <p:sp>
          <p:nvSpPr>
            <p:cNvPr id="5561" name="rc5561"/>
            <p:cNvSpPr/>
            <p:nvPr/>
          </p:nvSpPr>
          <p:spPr>
            <a:xfrm>
              <a:off x="4919522" y="2616362"/>
              <a:ext cx="986530" cy="214862"/>
            </a:xfrm>
            <a:prstGeom prst="rect">
              <a:avLst/>
            </a:prstGeom>
            <a:solidFill>
              <a:srgbClr val="D9D9D9">
                <a:alpha val="100000"/>
              </a:srgbClr>
            </a:solidFill>
          </p:spPr>
          <p:txBody>
            <a:bodyPr/>
            <a:lstStyle/>
            <a:p/>
          </p:txBody>
        </p:sp>
        <p:sp>
          <p:nvSpPr>
            <p:cNvPr id="5562" name="tx5562"/>
            <p:cNvSpPr/>
            <p:nvPr/>
          </p:nvSpPr>
          <p:spPr>
            <a:xfrm>
              <a:off x="5263674" y="2682483"/>
              <a:ext cx="29822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Latvia</a:t>
              </a:r>
            </a:p>
          </p:txBody>
        </p:sp>
        <p:sp>
          <p:nvSpPr>
            <p:cNvPr id="5563" name="rc5563"/>
            <p:cNvSpPr/>
            <p:nvPr/>
          </p:nvSpPr>
          <p:spPr>
            <a:xfrm>
              <a:off x="5975641" y="2616362"/>
              <a:ext cx="986530" cy="214862"/>
            </a:xfrm>
            <a:prstGeom prst="rect">
              <a:avLst/>
            </a:prstGeom>
            <a:solidFill>
              <a:srgbClr val="D9D9D9">
                <a:alpha val="100000"/>
              </a:srgbClr>
            </a:solidFill>
          </p:spPr>
          <p:txBody>
            <a:bodyPr/>
            <a:lstStyle/>
            <a:p/>
          </p:txBody>
        </p:sp>
        <p:sp>
          <p:nvSpPr>
            <p:cNvPr id="5564" name="tx5564"/>
            <p:cNvSpPr/>
            <p:nvPr/>
          </p:nvSpPr>
          <p:spPr>
            <a:xfrm>
              <a:off x="6242085" y="2682483"/>
              <a:ext cx="45364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Lithuania</a:t>
              </a:r>
            </a:p>
          </p:txBody>
        </p:sp>
        <p:sp>
          <p:nvSpPr>
            <p:cNvPr id="5565" name="rc5565"/>
            <p:cNvSpPr/>
            <p:nvPr/>
          </p:nvSpPr>
          <p:spPr>
            <a:xfrm>
              <a:off x="7031761" y="2616362"/>
              <a:ext cx="986530" cy="214862"/>
            </a:xfrm>
            <a:prstGeom prst="rect">
              <a:avLst/>
            </a:prstGeom>
            <a:solidFill>
              <a:srgbClr val="D9D9D9">
                <a:alpha val="100000"/>
              </a:srgbClr>
            </a:solidFill>
          </p:spPr>
          <p:txBody>
            <a:bodyPr/>
            <a:lstStyle/>
            <a:p/>
          </p:txBody>
        </p:sp>
        <p:sp>
          <p:nvSpPr>
            <p:cNvPr id="5566" name="tx5566"/>
            <p:cNvSpPr/>
            <p:nvPr/>
          </p:nvSpPr>
          <p:spPr>
            <a:xfrm>
              <a:off x="7214384" y="2660273"/>
              <a:ext cx="621283"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Luxembourg</a:t>
              </a:r>
            </a:p>
          </p:txBody>
        </p:sp>
        <p:sp>
          <p:nvSpPr>
            <p:cNvPr id="5567" name="rc5567"/>
            <p:cNvSpPr/>
            <p:nvPr/>
          </p:nvSpPr>
          <p:spPr>
            <a:xfrm>
              <a:off x="8087880" y="2616362"/>
              <a:ext cx="986530" cy="214862"/>
            </a:xfrm>
            <a:prstGeom prst="rect">
              <a:avLst/>
            </a:prstGeom>
            <a:solidFill>
              <a:srgbClr val="D9D9D9">
                <a:alpha val="100000"/>
              </a:srgbClr>
            </a:solidFill>
          </p:spPr>
          <p:txBody>
            <a:bodyPr/>
            <a:lstStyle/>
            <a:p/>
          </p:txBody>
        </p:sp>
        <p:sp>
          <p:nvSpPr>
            <p:cNvPr id="5568" name="tx5568"/>
            <p:cNvSpPr/>
            <p:nvPr/>
          </p:nvSpPr>
          <p:spPr>
            <a:xfrm>
              <a:off x="8444501" y="2682483"/>
              <a:ext cx="27328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Malta</a:t>
              </a:r>
            </a:p>
          </p:txBody>
        </p:sp>
        <p:sp>
          <p:nvSpPr>
            <p:cNvPr id="5569" name="rc5569"/>
            <p:cNvSpPr/>
            <p:nvPr/>
          </p:nvSpPr>
          <p:spPr>
            <a:xfrm>
              <a:off x="695044" y="1964314"/>
              <a:ext cx="986530" cy="214862"/>
            </a:xfrm>
            <a:prstGeom prst="rect">
              <a:avLst/>
            </a:prstGeom>
            <a:solidFill>
              <a:srgbClr val="D9D9D9">
                <a:alpha val="100000"/>
              </a:srgbClr>
            </a:solidFill>
          </p:spPr>
          <p:txBody>
            <a:bodyPr/>
            <a:lstStyle/>
            <a:p/>
          </p:txBody>
        </p:sp>
        <p:sp>
          <p:nvSpPr>
            <p:cNvPr id="5570" name="tx5570"/>
            <p:cNvSpPr/>
            <p:nvPr/>
          </p:nvSpPr>
          <p:spPr>
            <a:xfrm>
              <a:off x="1001925" y="2030435"/>
              <a:ext cx="37276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Estonia</a:t>
              </a:r>
            </a:p>
          </p:txBody>
        </p:sp>
        <p:sp>
          <p:nvSpPr>
            <p:cNvPr id="5571" name="rc5571"/>
            <p:cNvSpPr/>
            <p:nvPr/>
          </p:nvSpPr>
          <p:spPr>
            <a:xfrm>
              <a:off x="1751164" y="1964314"/>
              <a:ext cx="986530" cy="214862"/>
            </a:xfrm>
            <a:prstGeom prst="rect">
              <a:avLst/>
            </a:prstGeom>
            <a:solidFill>
              <a:srgbClr val="D9D9D9">
                <a:alpha val="100000"/>
              </a:srgbClr>
            </a:solidFill>
          </p:spPr>
          <p:txBody>
            <a:bodyPr/>
            <a:lstStyle/>
            <a:p/>
          </p:txBody>
        </p:sp>
        <p:sp>
          <p:nvSpPr>
            <p:cNvPr id="5572" name="tx5572"/>
            <p:cNvSpPr/>
            <p:nvPr/>
          </p:nvSpPr>
          <p:spPr>
            <a:xfrm>
              <a:off x="2061154" y="2030435"/>
              <a:ext cx="36654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Finland</a:t>
              </a:r>
            </a:p>
          </p:txBody>
        </p:sp>
        <p:sp>
          <p:nvSpPr>
            <p:cNvPr id="5573" name="rc5573"/>
            <p:cNvSpPr/>
            <p:nvPr/>
          </p:nvSpPr>
          <p:spPr>
            <a:xfrm>
              <a:off x="2807283" y="1964314"/>
              <a:ext cx="986530" cy="214862"/>
            </a:xfrm>
            <a:prstGeom prst="rect">
              <a:avLst/>
            </a:prstGeom>
            <a:solidFill>
              <a:srgbClr val="D9D9D9">
                <a:alpha val="100000"/>
              </a:srgbClr>
            </a:solidFill>
          </p:spPr>
          <p:txBody>
            <a:bodyPr/>
            <a:lstStyle/>
            <a:p/>
          </p:txBody>
        </p:sp>
        <p:sp>
          <p:nvSpPr>
            <p:cNvPr id="5574" name="tx5574"/>
            <p:cNvSpPr/>
            <p:nvPr/>
          </p:nvSpPr>
          <p:spPr>
            <a:xfrm>
              <a:off x="3126633" y="2030435"/>
              <a:ext cx="34783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France</a:t>
              </a:r>
            </a:p>
          </p:txBody>
        </p:sp>
        <p:sp>
          <p:nvSpPr>
            <p:cNvPr id="5575" name="rc5575"/>
            <p:cNvSpPr/>
            <p:nvPr/>
          </p:nvSpPr>
          <p:spPr>
            <a:xfrm>
              <a:off x="3863402" y="1964314"/>
              <a:ext cx="986530" cy="214862"/>
            </a:xfrm>
            <a:prstGeom prst="rect">
              <a:avLst/>
            </a:prstGeom>
            <a:solidFill>
              <a:srgbClr val="D9D9D9">
                <a:alpha val="100000"/>
              </a:srgbClr>
            </a:solidFill>
          </p:spPr>
          <p:txBody>
            <a:bodyPr/>
            <a:lstStyle/>
            <a:p/>
          </p:txBody>
        </p:sp>
        <p:sp>
          <p:nvSpPr>
            <p:cNvPr id="5576" name="tx5576"/>
            <p:cNvSpPr/>
            <p:nvPr/>
          </p:nvSpPr>
          <p:spPr>
            <a:xfrm>
              <a:off x="4126872" y="2006861"/>
              <a:ext cx="45959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Germany</a:t>
              </a:r>
            </a:p>
          </p:txBody>
        </p:sp>
        <p:sp>
          <p:nvSpPr>
            <p:cNvPr id="5577" name="rc5577"/>
            <p:cNvSpPr/>
            <p:nvPr/>
          </p:nvSpPr>
          <p:spPr>
            <a:xfrm>
              <a:off x="4919522" y="1964314"/>
              <a:ext cx="986530" cy="214862"/>
            </a:xfrm>
            <a:prstGeom prst="rect">
              <a:avLst/>
            </a:prstGeom>
            <a:solidFill>
              <a:srgbClr val="D9D9D9">
                <a:alpha val="100000"/>
              </a:srgbClr>
            </a:solidFill>
          </p:spPr>
          <p:txBody>
            <a:bodyPr/>
            <a:lstStyle/>
            <a:p/>
          </p:txBody>
        </p:sp>
        <p:sp>
          <p:nvSpPr>
            <p:cNvPr id="5578" name="tx5578"/>
            <p:cNvSpPr/>
            <p:nvPr/>
          </p:nvSpPr>
          <p:spPr>
            <a:xfrm>
              <a:off x="5229540" y="2029016"/>
              <a:ext cx="36649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Greece</a:t>
              </a:r>
            </a:p>
          </p:txBody>
        </p:sp>
        <p:sp>
          <p:nvSpPr>
            <p:cNvPr id="5579" name="rc5579"/>
            <p:cNvSpPr/>
            <p:nvPr/>
          </p:nvSpPr>
          <p:spPr>
            <a:xfrm>
              <a:off x="5975641" y="1964314"/>
              <a:ext cx="986530" cy="214862"/>
            </a:xfrm>
            <a:prstGeom prst="rect">
              <a:avLst/>
            </a:prstGeom>
            <a:solidFill>
              <a:srgbClr val="D9D9D9">
                <a:alpha val="100000"/>
              </a:srgbClr>
            </a:solidFill>
          </p:spPr>
          <p:txBody>
            <a:bodyPr/>
            <a:lstStyle/>
            <a:p/>
          </p:txBody>
        </p:sp>
        <p:sp>
          <p:nvSpPr>
            <p:cNvPr id="5580" name="tx5580"/>
            <p:cNvSpPr/>
            <p:nvPr/>
          </p:nvSpPr>
          <p:spPr>
            <a:xfrm>
              <a:off x="6257692" y="2008225"/>
              <a:ext cx="422428"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Hungary</a:t>
              </a:r>
            </a:p>
          </p:txBody>
        </p:sp>
        <p:sp>
          <p:nvSpPr>
            <p:cNvPr id="5581" name="rc5581"/>
            <p:cNvSpPr/>
            <p:nvPr/>
          </p:nvSpPr>
          <p:spPr>
            <a:xfrm>
              <a:off x="7031761" y="1964314"/>
              <a:ext cx="986530" cy="214862"/>
            </a:xfrm>
            <a:prstGeom prst="rect">
              <a:avLst/>
            </a:prstGeom>
            <a:solidFill>
              <a:srgbClr val="D9D9D9">
                <a:alpha val="100000"/>
              </a:srgbClr>
            </a:solidFill>
          </p:spPr>
          <p:txBody>
            <a:bodyPr/>
            <a:lstStyle/>
            <a:p/>
          </p:txBody>
        </p:sp>
        <p:sp>
          <p:nvSpPr>
            <p:cNvPr id="5582" name="tx5582"/>
            <p:cNvSpPr/>
            <p:nvPr/>
          </p:nvSpPr>
          <p:spPr>
            <a:xfrm>
              <a:off x="7344835" y="2030435"/>
              <a:ext cx="36038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Iceland</a:t>
              </a:r>
            </a:p>
          </p:txBody>
        </p:sp>
        <p:sp>
          <p:nvSpPr>
            <p:cNvPr id="5583" name="rc5583"/>
            <p:cNvSpPr/>
            <p:nvPr/>
          </p:nvSpPr>
          <p:spPr>
            <a:xfrm>
              <a:off x="8087880" y="1964314"/>
              <a:ext cx="986530" cy="214862"/>
            </a:xfrm>
            <a:prstGeom prst="rect">
              <a:avLst/>
            </a:prstGeom>
            <a:solidFill>
              <a:srgbClr val="D9D9D9">
                <a:alpha val="100000"/>
              </a:srgbClr>
            </a:solidFill>
          </p:spPr>
          <p:txBody>
            <a:bodyPr/>
            <a:lstStyle/>
            <a:p/>
          </p:txBody>
        </p:sp>
        <p:sp>
          <p:nvSpPr>
            <p:cNvPr id="5584" name="tx5584"/>
            <p:cNvSpPr/>
            <p:nvPr/>
          </p:nvSpPr>
          <p:spPr>
            <a:xfrm>
              <a:off x="8410286" y="2030435"/>
              <a:ext cx="34171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Ireland</a:t>
              </a:r>
            </a:p>
          </p:txBody>
        </p:sp>
        <p:sp>
          <p:nvSpPr>
            <p:cNvPr id="5585" name="rc5585"/>
            <p:cNvSpPr/>
            <p:nvPr/>
          </p:nvSpPr>
          <p:spPr>
            <a:xfrm>
              <a:off x="695044" y="1312265"/>
              <a:ext cx="986530" cy="214862"/>
            </a:xfrm>
            <a:prstGeom prst="rect">
              <a:avLst/>
            </a:prstGeom>
            <a:solidFill>
              <a:srgbClr val="D9D9D9">
                <a:alpha val="100000"/>
              </a:srgbClr>
            </a:solidFill>
          </p:spPr>
          <p:txBody>
            <a:bodyPr/>
            <a:lstStyle/>
            <a:p/>
          </p:txBody>
        </p:sp>
        <p:sp>
          <p:nvSpPr>
            <p:cNvPr id="5586" name="tx5586"/>
            <p:cNvSpPr/>
            <p:nvPr/>
          </p:nvSpPr>
          <p:spPr>
            <a:xfrm>
              <a:off x="713138" y="1378387"/>
              <a:ext cx="95034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Brunei Darussalam</a:t>
              </a:r>
            </a:p>
          </p:txBody>
        </p:sp>
        <p:sp>
          <p:nvSpPr>
            <p:cNvPr id="5587" name="rc5587"/>
            <p:cNvSpPr/>
            <p:nvPr/>
          </p:nvSpPr>
          <p:spPr>
            <a:xfrm>
              <a:off x="1751164" y="1312265"/>
              <a:ext cx="986530" cy="214862"/>
            </a:xfrm>
            <a:prstGeom prst="rect">
              <a:avLst/>
            </a:prstGeom>
            <a:solidFill>
              <a:srgbClr val="D9D9D9">
                <a:alpha val="100000"/>
              </a:srgbClr>
            </a:solidFill>
          </p:spPr>
          <p:txBody>
            <a:bodyPr/>
            <a:lstStyle/>
            <a:p/>
          </p:txBody>
        </p:sp>
        <p:sp>
          <p:nvSpPr>
            <p:cNvPr id="5588" name="tx5588"/>
            <p:cNvSpPr/>
            <p:nvPr/>
          </p:nvSpPr>
          <p:spPr>
            <a:xfrm>
              <a:off x="2039408" y="1356177"/>
              <a:ext cx="41004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Bulgaria</a:t>
              </a:r>
            </a:p>
          </p:txBody>
        </p:sp>
        <p:sp>
          <p:nvSpPr>
            <p:cNvPr id="5589" name="rc5589"/>
            <p:cNvSpPr/>
            <p:nvPr/>
          </p:nvSpPr>
          <p:spPr>
            <a:xfrm>
              <a:off x="2807283" y="1312265"/>
              <a:ext cx="986530" cy="214862"/>
            </a:xfrm>
            <a:prstGeom prst="rect">
              <a:avLst/>
            </a:prstGeom>
            <a:solidFill>
              <a:srgbClr val="D9D9D9">
                <a:alpha val="100000"/>
              </a:srgbClr>
            </a:solidFill>
          </p:spPr>
          <p:txBody>
            <a:bodyPr/>
            <a:lstStyle/>
            <a:p/>
          </p:txBody>
        </p:sp>
        <p:sp>
          <p:nvSpPr>
            <p:cNvPr id="5590" name="tx5590"/>
            <p:cNvSpPr/>
            <p:nvPr/>
          </p:nvSpPr>
          <p:spPr>
            <a:xfrm>
              <a:off x="3104805" y="1376968"/>
              <a:ext cx="39148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Canada</a:t>
              </a:r>
            </a:p>
          </p:txBody>
        </p:sp>
        <p:sp>
          <p:nvSpPr>
            <p:cNvPr id="5591" name="rc5591"/>
            <p:cNvSpPr/>
            <p:nvPr/>
          </p:nvSpPr>
          <p:spPr>
            <a:xfrm>
              <a:off x="3863402" y="1312265"/>
              <a:ext cx="986530" cy="214862"/>
            </a:xfrm>
            <a:prstGeom prst="rect">
              <a:avLst/>
            </a:prstGeom>
            <a:solidFill>
              <a:srgbClr val="D9D9D9">
                <a:alpha val="100000"/>
              </a:srgbClr>
            </a:solidFill>
          </p:spPr>
          <p:txBody>
            <a:bodyPr/>
            <a:lstStyle/>
            <a:p/>
          </p:txBody>
        </p:sp>
        <p:sp>
          <p:nvSpPr>
            <p:cNvPr id="5592" name="tx5592"/>
            <p:cNvSpPr/>
            <p:nvPr/>
          </p:nvSpPr>
          <p:spPr>
            <a:xfrm>
              <a:off x="4229328" y="1376968"/>
              <a:ext cx="254679"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Chile</a:t>
              </a:r>
            </a:p>
          </p:txBody>
        </p:sp>
        <p:sp>
          <p:nvSpPr>
            <p:cNvPr id="5593" name="rc5593"/>
            <p:cNvSpPr/>
            <p:nvPr/>
          </p:nvSpPr>
          <p:spPr>
            <a:xfrm>
              <a:off x="4919522" y="1312265"/>
              <a:ext cx="986530" cy="214862"/>
            </a:xfrm>
            <a:prstGeom prst="rect">
              <a:avLst/>
            </a:prstGeom>
            <a:solidFill>
              <a:srgbClr val="D9D9D9">
                <a:alpha val="100000"/>
              </a:srgbClr>
            </a:solidFill>
          </p:spPr>
          <p:txBody>
            <a:bodyPr/>
            <a:lstStyle/>
            <a:p/>
          </p:txBody>
        </p:sp>
        <p:sp>
          <p:nvSpPr>
            <p:cNvPr id="5594" name="tx5594"/>
            <p:cNvSpPr/>
            <p:nvPr/>
          </p:nvSpPr>
          <p:spPr>
            <a:xfrm>
              <a:off x="5232650" y="1376968"/>
              <a:ext cx="36027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Croatia</a:t>
              </a:r>
            </a:p>
          </p:txBody>
        </p:sp>
        <p:sp>
          <p:nvSpPr>
            <p:cNvPr id="5595" name="rc5595"/>
            <p:cNvSpPr/>
            <p:nvPr/>
          </p:nvSpPr>
          <p:spPr>
            <a:xfrm>
              <a:off x="5975641" y="1312265"/>
              <a:ext cx="986530" cy="214862"/>
            </a:xfrm>
            <a:prstGeom prst="rect">
              <a:avLst/>
            </a:prstGeom>
            <a:solidFill>
              <a:srgbClr val="D9D9D9">
                <a:alpha val="100000"/>
              </a:srgbClr>
            </a:solidFill>
          </p:spPr>
          <p:txBody>
            <a:bodyPr/>
            <a:lstStyle/>
            <a:p/>
          </p:txBody>
        </p:sp>
        <p:sp>
          <p:nvSpPr>
            <p:cNvPr id="5596" name="tx5596"/>
            <p:cNvSpPr/>
            <p:nvPr/>
          </p:nvSpPr>
          <p:spPr>
            <a:xfrm>
              <a:off x="6291908" y="1354813"/>
              <a:ext cx="35399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Cyprus</a:t>
              </a:r>
            </a:p>
          </p:txBody>
        </p:sp>
        <p:sp>
          <p:nvSpPr>
            <p:cNvPr id="5597" name="rc5597"/>
            <p:cNvSpPr/>
            <p:nvPr/>
          </p:nvSpPr>
          <p:spPr>
            <a:xfrm>
              <a:off x="7031761" y="1312265"/>
              <a:ext cx="986530" cy="214862"/>
            </a:xfrm>
            <a:prstGeom prst="rect">
              <a:avLst/>
            </a:prstGeom>
            <a:solidFill>
              <a:srgbClr val="D9D9D9">
                <a:alpha val="100000"/>
              </a:srgbClr>
            </a:solidFill>
          </p:spPr>
          <p:txBody>
            <a:bodyPr/>
            <a:lstStyle/>
            <a:p/>
          </p:txBody>
        </p:sp>
        <p:sp>
          <p:nvSpPr>
            <p:cNvPr id="5598" name="tx5598"/>
            <p:cNvSpPr/>
            <p:nvPr/>
          </p:nvSpPr>
          <p:spPr>
            <a:xfrm>
              <a:off x="7323143" y="1376968"/>
              <a:ext cx="40376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Czechia</a:t>
              </a:r>
            </a:p>
          </p:txBody>
        </p:sp>
        <p:sp>
          <p:nvSpPr>
            <p:cNvPr id="5599" name="rc5599"/>
            <p:cNvSpPr/>
            <p:nvPr/>
          </p:nvSpPr>
          <p:spPr>
            <a:xfrm>
              <a:off x="8087880" y="1312265"/>
              <a:ext cx="986530" cy="214862"/>
            </a:xfrm>
            <a:prstGeom prst="rect">
              <a:avLst/>
            </a:prstGeom>
            <a:solidFill>
              <a:srgbClr val="D9D9D9">
                <a:alpha val="100000"/>
              </a:srgbClr>
            </a:solidFill>
          </p:spPr>
          <p:txBody>
            <a:bodyPr/>
            <a:lstStyle/>
            <a:p/>
          </p:txBody>
        </p:sp>
        <p:sp>
          <p:nvSpPr>
            <p:cNvPr id="5600" name="tx5600"/>
            <p:cNvSpPr/>
            <p:nvPr/>
          </p:nvSpPr>
          <p:spPr>
            <a:xfrm>
              <a:off x="8354460" y="1378387"/>
              <a:ext cx="453370"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Denmark</a:t>
              </a:r>
            </a:p>
          </p:txBody>
        </p:sp>
        <p:sp>
          <p:nvSpPr>
            <p:cNvPr id="5601" name="rc5601"/>
            <p:cNvSpPr/>
            <p:nvPr/>
          </p:nvSpPr>
          <p:spPr>
            <a:xfrm>
              <a:off x="695044" y="660217"/>
              <a:ext cx="986530" cy="214862"/>
            </a:xfrm>
            <a:prstGeom prst="rect">
              <a:avLst/>
            </a:prstGeom>
            <a:solidFill>
              <a:srgbClr val="D9D9D9">
                <a:alpha val="100000"/>
              </a:srgbClr>
            </a:solidFill>
          </p:spPr>
          <p:txBody>
            <a:bodyPr/>
            <a:lstStyle/>
            <a:p/>
          </p:txBody>
        </p:sp>
        <p:sp>
          <p:nvSpPr>
            <p:cNvPr id="5602" name="tx5602"/>
            <p:cNvSpPr/>
            <p:nvPr/>
          </p:nvSpPr>
          <p:spPr>
            <a:xfrm>
              <a:off x="989510" y="726339"/>
              <a:ext cx="39759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Andorra</a:t>
              </a:r>
            </a:p>
          </p:txBody>
        </p:sp>
        <p:sp>
          <p:nvSpPr>
            <p:cNvPr id="5603" name="rc5603"/>
            <p:cNvSpPr/>
            <p:nvPr/>
          </p:nvSpPr>
          <p:spPr>
            <a:xfrm>
              <a:off x="1751164" y="660217"/>
              <a:ext cx="986530" cy="214862"/>
            </a:xfrm>
            <a:prstGeom prst="rect">
              <a:avLst/>
            </a:prstGeom>
            <a:solidFill>
              <a:srgbClr val="D9D9D9">
                <a:alpha val="100000"/>
              </a:srgbClr>
            </a:solidFill>
          </p:spPr>
          <p:txBody>
            <a:bodyPr/>
            <a:lstStyle/>
            <a:p/>
          </p:txBody>
        </p:sp>
        <p:sp>
          <p:nvSpPr>
            <p:cNvPr id="5604" name="tx5604"/>
            <p:cNvSpPr/>
            <p:nvPr/>
          </p:nvSpPr>
          <p:spPr>
            <a:xfrm>
              <a:off x="1719353" y="704129"/>
              <a:ext cx="105015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Antigua and Barbuda</a:t>
              </a:r>
            </a:p>
          </p:txBody>
        </p:sp>
        <p:sp>
          <p:nvSpPr>
            <p:cNvPr id="5605" name="rc5605"/>
            <p:cNvSpPr/>
            <p:nvPr/>
          </p:nvSpPr>
          <p:spPr>
            <a:xfrm>
              <a:off x="2807283" y="660217"/>
              <a:ext cx="986530" cy="214862"/>
            </a:xfrm>
            <a:prstGeom prst="rect">
              <a:avLst/>
            </a:prstGeom>
            <a:solidFill>
              <a:srgbClr val="D9D9D9">
                <a:alpha val="100000"/>
              </a:srgbClr>
            </a:solidFill>
          </p:spPr>
          <p:txBody>
            <a:bodyPr/>
            <a:lstStyle/>
            <a:p/>
          </p:txBody>
        </p:sp>
        <p:sp>
          <p:nvSpPr>
            <p:cNvPr id="5606" name="tx5606"/>
            <p:cNvSpPr/>
            <p:nvPr/>
          </p:nvSpPr>
          <p:spPr>
            <a:xfrm>
              <a:off x="3083140" y="726339"/>
              <a:ext cx="43481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Australia</a:t>
              </a:r>
            </a:p>
          </p:txBody>
        </p:sp>
        <p:sp>
          <p:nvSpPr>
            <p:cNvPr id="5607" name="rc5607"/>
            <p:cNvSpPr/>
            <p:nvPr/>
          </p:nvSpPr>
          <p:spPr>
            <a:xfrm>
              <a:off x="3863402" y="660217"/>
              <a:ext cx="986530" cy="214862"/>
            </a:xfrm>
            <a:prstGeom prst="rect">
              <a:avLst/>
            </a:prstGeom>
            <a:solidFill>
              <a:srgbClr val="D9D9D9">
                <a:alpha val="100000"/>
              </a:srgbClr>
            </a:solidFill>
          </p:spPr>
          <p:txBody>
            <a:bodyPr/>
            <a:lstStyle/>
            <a:p/>
          </p:txBody>
        </p:sp>
        <p:sp>
          <p:nvSpPr>
            <p:cNvPr id="5608" name="tx5608"/>
            <p:cNvSpPr/>
            <p:nvPr/>
          </p:nvSpPr>
          <p:spPr>
            <a:xfrm>
              <a:off x="4182752" y="726339"/>
              <a:ext cx="34783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Austria</a:t>
              </a:r>
            </a:p>
          </p:txBody>
        </p:sp>
        <p:sp>
          <p:nvSpPr>
            <p:cNvPr id="5609" name="rc5609"/>
            <p:cNvSpPr/>
            <p:nvPr/>
          </p:nvSpPr>
          <p:spPr>
            <a:xfrm>
              <a:off x="4919522" y="660217"/>
              <a:ext cx="986530" cy="214862"/>
            </a:xfrm>
            <a:prstGeom prst="rect">
              <a:avLst/>
            </a:prstGeom>
            <a:solidFill>
              <a:srgbClr val="D9D9D9">
                <a:alpha val="100000"/>
              </a:srgbClr>
            </a:solidFill>
          </p:spPr>
          <p:txBody>
            <a:bodyPr/>
            <a:lstStyle/>
            <a:p/>
          </p:txBody>
        </p:sp>
        <p:sp>
          <p:nvSpPr>
            <p:cNvPr id="5610" name="tx5610"/>
            <p:cNvSpPr/>
            <p:nvPr/>
          </p:nvSpPr>
          <p:spPr>
            <a:xfrm>
              <a:off x="5176716" y="726339"/>
              <a:ext cx="47214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Bahamas</a:t>
              </a:r>
            </a:p>
          </p:txBody>
        </p:sp>
        <p:sp>
          <p:nvSpPr>
            <p:cNvPr id="5611" name="rc5611"/>
            <p:cNvSpPr/>
            <p:nvPr/>
          </p:nvSpPr>
          <p:spPr>
            <a:xfrm>
              <a:off x="5975641" y="660217"/>
              <a:ext cx="986530" cy="214862"/>
            </a:xfrm>
            <a:prstGeom prst="rect">
              <a:avLst/>
            </a:prstGeom>
            <a:solidFill>
              <a:srgbClr val="D9D9D9">
                <a:alpha val="100000"/>
              </a:srgbClr>
            </a:solidFill>
          </p:spPr>
          <p:txBody>
            <a:bodyPr/>
            <a:lstStyle/>
            <a:p/>
          </p:txBody>
        </p:sp>
        <p:sp>
          <p:nvSpPr>
            <p:cNvPr id="5612" name="tx5612"/>
            <p:cNvSpPr/>
            <p:nvPr/>
          </p:nvSpPr>
          <p:spPr>
            <a:xfrm>
              <a:off x="6276301" y="726339"/>
              <a:ext cx="38521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Bahrain</a:t>
              </a:r>
            </a:p>
          </p:txBody>
        </p:sp>
        <p:sp>
          <p:nvSpPr>
            <p:cNvPr id="5613" name="rc5613"/>
            <p:cNvSpPr/>
            <p:nvPr/>
          </p:nvSpPr>
          <p:spPr>
            <a:xfrm>
              <a:off x="7031761" y="660217"/>
              <a:ext cx="986530" cy="214862"/>
            </a:xfrm>
            <a:prstGeom prst="rect">
              <a:avLst/>
            </a:prstGeom>
            <a:solidFill>
              <a:srgbClr val="D9D9D9">
                <a:alpha val="100000"/>
              </a:srgbClr>
            </a:solidFill>
          </p:spPr>
          <p:txBody>
            <a:bodyPr/>
            <a:lstStyle/>
            <a:p/>
          </p:txBody>
        </p:sp>
        <p:sp>
          <p:nvSpPr>
            <p:cNvPr id="5614" name="tx5614"/>
            <p:cNvSpPr/>
            <p:nvPr/>
          </p:nvSpPr>
          <p:spPr>
            <a:xfrm>
              <a:off x="7285817" y="726339"/>
              <a:ext cx="478417"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Barbados</a:t>
              </a:r>
            </a:p>
          </p:txBody>
        </p:sp>
        <p:sp>
          <p:nvSpPr>
            <p:cNvPr id="5615" name="rc5615"/>
            <p:cNvSpPr/>
            <p:nvPr/>
          </p:nvSpPr>
          <p:spPr>
            <a:xfrm>
              <a:off x="8087880" y="660217"/>
              <a:ext cx="986530" cy="214862"/>
            </a:xfrm>
            <a:prstGeom prst="rect">
              <a:avLst/>
            </a:prstGeom>
            <a:solidFill>
              <a:srgbClr val="D9D9D9">
                <a:alpha val="100000"/>
              </a:srgbClr>
            </a:solidFill>
          </p:spPr>
          <p:txBody>
            <a:bodyPr/>
            <a:lstStyle/>
            <a:p/>
          </p:txBody>
        </p:sp>
        <p:sp>
          <p:nvSpPr>
            <p:cNvPr id="5616" name="tx5616"/>
            <p:cNvSpPr/>
            <p:nvPr/>
          </p:nvSpPr>
          <p:spPr>
            <a:xfrm>
              <a:off x="8379262" y="704129"/>
              <a:ext cx="403765"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Belgium</a:t>
              </a:r>
            </a:p>
          </p:txBody>
        </p:sp>
        <p:sp>
          <p:nvSpPr>
            <p:cNvPr id="5617" name="pl5617"/>
            <p:cNvSpPr/>
            <p:nvPr/>
          </p:nvSpPr>
          <p:spPr>
            <a:xfrm>
              <a:off x="739887"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18" name="pl5618"/>
            <p:cNvSpPr/>
            <p:nvPr/>
          </p:nvSpPr>
          <p:spPr>
            <a:xfrm>
              <a:off x="919256"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19" name="pl5619"/>
            <p:cNvSpPr/>
            <p:nvPr/>
          </p:nvSpPr>
          <p:spPr>
            <a:xfrm>
              <a:off x="109862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20" name="pl5620"/>
            <p:cNvSpPr/>
            <p:nvPr/>
          </p:nvSpPr>
          <p:spPr>
            <a:xfrm>
              <a:off x="127799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21" name="pl5621"/>
            <p:cNvSpPr/>
            <p:nvPr/>
          </p:nvSpPr>
          <p:spPr>
            <a:xfrm>
              <a:off x="145736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22" name="pl5622"/>
            <p:cNvSpPr/>
            <p:nvPr/>
          </p:nvSpPr>
          <p:spPr>
            <a:xfrm>
              <a:off x="163673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23" name="tx5623"/>
            <p:cNvSpPr/>
            <p:nvPr/>
          </p:nvSpPr>
          <p:spPr>
            <a:xfrm rot="-5400000">
              <a:off x="614730"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624" name="tx5624"/>
            <p:cNvSpPr/>
            <p:nvPr/>
          </p:nvSpPr>
          <p:spPr>
            <a:xfrm rot="-5400000">
              <a:off x="794099"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625" name="tx5625"/>
            <p:cNvSpPr/>
            <p:nvPr/>
          </p:nvSpPr>
          <p:spPr>
            <a:xfrm rot="-5400000">
              <a:off x="97346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626" name="tx5626"/>
            <p:cNvSpPr/>
            <p:nvPr/>
          </p:nvSpPr>
          <p:spPr>
            <a:xfrm rot="-5400000">
              <a:off x="115283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627" name="tx5627"/>
            <p:cNvSpPr/>
            <p:nvPr/>
          </p:nvSpPr>
          <p:spPr>
            <a:xfrm rot="-5400000">
              <a:off x="133220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628" name="tx5628"/>
            <p:cNvSpPr/>
            <p:nvPr/>
          </p:nvSpPr>
          <p:spPr>
            <a:xfrm rot="-5400000">
              <a:off x="1511548"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629" name="pl5629"/>
            <p:cNvSpPr/>
            <p:nvPr/>
          </p:nvSpPr>
          <p:spPr>
            <a:xfrm>
              <a:off x="1796006"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30" name="pl5630"/>
            <p:cNvSpPr/>
            <p:nvPr/>
          </p:nvSpPr>
          <p:spPr>
            <a:xfrm>
              <a:off x="197537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31" name="pl5631"/>
            <p:cNvSpPr/>
            <p:nvPr/>
          </p:nvSpPr>
          <p:spPr>
            <a:xfrm>
              <a:off x="215474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32" name="pl5632"/>
            <p:cNvSpPr/>
            <p:nvPr/>
          </p:nvSpPr>
          <p:spPr>
            <a:xfrm>
              <a:off x="233411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33" name="pl5633"/>
            <p:cNvSpPr/>
            <p:nvPr/>
          </p:nvSpPr>
          <p:spPr>
            <a:xfrm>
              <a:off x="251348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34" name="pl5634"/>
            <p:cNvSpPr/>
            <p:nvPr/>
          </p:nvSpPr>
          <p:spPr>
            <a:xfrm>
              <a:off x="269285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35" name="tx5635"/>
            <p:cNvSpPr/>
            <p:nvPr/>
          </p:nvSpPr>
          <p:spPr>
            <a:xfrm rot="-5400000">
              <a:off x="1670849"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636" name="tx5636"/>
            <p:cNvSpPr/>
            <p:nvPr/>
          </p:nvSpPr>
          <p:spPr>
            <a:xfrm rot="-5400000">
              <a:off x="185021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637" name="tx5637"/>
            <p:cNvSpPr/>
            <p:nvPr/>
          </p:nvSpPr>
          <p:spPr>
            <a:xfrm rot="-5400000">
              <a:off x="202958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638" name="tx5638"/>
            <p:cNvSpPr/>
            <p:nvPr/>
          </p:nvSpPr>
          <p:spPr>
            <a:xfrm rot="-5400000">
              <a:off x="220895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639" name="tx5639"/>
            <p:cNvSpPr/>
            <p:nvPr/>
          </p:nvSpPr>
          <p:spPr>
            <a:xfrm rot="-5400000">
              <a:off x="238832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640" name="tx5640"/>
            <p:cNvSpPr/>
            <p:nvPr/>
          </p:nvSpPr>
          <p:spPr>
            <a:xfrm rot="-5400000">
              <a:off x="256766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641" name="pl5641"/>
            <p:cNvSpPr/>
            <p:nvPr/>
          </p:nvSpPr>
          <p:spPr>
            <a:xfrm>
              <a:off x="285212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42" name="pl5642"/>
            <p:cNvSpPr/>
            <p:nvPr/>
          </p:nvSpPr>
          <p:spPr>
            <a:xfrm>
              <a:off x="303149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43" name="pl5643"/>
            <p:cNvSpPr/>
            <p:nvPr/>
          </p:nvSpPr>
          <p:spPr>
            <a:xfrm>
              <a:off x="321086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44" name="pl5644"/>
            <p:cNvSpPr/>
            <p:nvPr/>
          </p:nvSpPr>
          <p:spPr>
            <a:xfrm>
              <a:off x="339023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45" name="pl5645"/>
            <p:cNvSpPr/>
            <p:nvPr/>
          </p:nvSpPr>
          <p:spPr>
            <a:xfrm>
              <a:off x="356960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46" name="pl5646"/>
            <p:cNvSpPr/>
            <p:nvPr/>
          </p:nvSpPr>
          <p:spPr>
            <a:xfrm>
              <a:off x="374897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47" name="tx5647"/>
            <p:cNvSpPr/>
            <p:nvPr/>
          </p:nvSpPr>
          <p:spPr>
            <a:xfrm rot="-5400000">
              <a:off x="272696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648" name="tx5648"/>
            <p:cNvSpPr/>
            <p:nvPr/>
          </p:nvSpPr>
          <p:spPr>
            <a:xfrm rot="-5400000">
              <a:off x="290633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649" name="tx5649"/>
            <p:cNvSpPr/>
            <p:nvPr/>
          </p:nvSpPr>
          <p:spPr>
            <a:xfrm rot="-5400000">
              <a:off x="308570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650" name="tx5650"/>
            <p:cNvSpPr/>
            <p:nvPr/>
          </p:nvSpPr>
          <p:spPr>
            <a:xfrm rot="-5400000">
              <a:off x="326507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651" name="tx5651"/>
            <p:cNvSpPr/>
            <p:nvPr/>
          </p:nvSpPr>
          <p:spPr>
            <a:xfrm rot="-5400000">
              <a:off x="344444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652" name="tx5652"/>
            <p:cNvSpPr/>
            <p:nvPr/>
          </p:nvSpPr>
          <p:spPr>
            <a:xfrm rot="-5400000">
              <a:off x="362378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653" name="pl5653"/>
            <p:cNvSpPr/>
            <p:nvPr/>
          </p:nvSpPr>
          <p:spPr>
            <a:xfrm>
              <a:off x="390824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54" name="pl5654"/>
            <p:cNvSpPr/>
            <p:nvPr/>
          </p:nvSpPr>
          <p:spPr>
            <a:xfrm>
              <a:off x="408761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55" name="pl5655"/>
            <p:cNvSpPr/>
            <p:nvPr/>
          </p:nvSpPr>
          <p:spPr>
            <a:xfrm>
              <a:off x="426698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56" name="pl5656"/>
            <p:cNvSpPr/>
            <p:nvPr/>
          </p:nvSpPr>
          <p:spPr>
            <a:xfrm>
              <a:off x="444635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57" name="pl5657"/>
            <p:cNvSpPr/>
            <p:nvPr/>
          </p:nvSpPr>
          <p:spPr>
            <a:xfrm>
              <a:off x="462572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58" name="pl5658"/>
            <p:cNvSpPr/>
            <p:nvPr/>
          </p:nvSpPr>
          <p:spPr>
            <a:xfrm>
              <a:off x="480509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59" name="tx5659"/>
            <p:cNvSpPr/>
            <p:nvPr/>
          </p:nvSpPr>
          <p:spPr>
            <a:xfrm rot="-5400000">
              <a:off x="378308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660" name="tx5660"/>
            <p:cNvSpPr/>
            <p:nvPr/>
          </p:nvSpPr>
          <p:spPr>
            <a:xfrm rot="-5400000">
              <a:off x="396245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661" name="tx5661"/>
            <p:cNvSpPr/>
            <p:nvPr/>
          </p:nvSpPr>
          <p:spPr>
            <a:xfrm rot="-5400000">
              <a:off x="414182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662" name="tx5662"/>
            <p:cNvSpPr/>
            <p:nvPr/>
          </p:nvSpPr>
          <p:spPr>
            <a:xfrm rot="-5400000">
              <a:off x="432119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663" name="tx5663"/>
            <p:cNvSpPr/>
            <p:nvPr/>
          </p:nvSpPr>
          <p:spPr>
            <a:xfrm rot="-5400000">
              <a:off x="4500564"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664" name="tx5664"/>
            <p:cNvSpPr/>
            <p:nvPr/>
          </p:nvSpPr>
          <p:spPr>
            <a:xfrm rot="-5400000">
              <a:off x="4679906"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665" name="pl5665"/>
            <p:cNvSpPr/>
            <p:nvPr/>
          </p:nvSpPr>
          <p:spPr>
            <a:xfrm>
              <a:off x="496436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66" name="pl5666"/>
            <p:cNvSpPr/>
            <p:nvPr/>
          </p:nvSpPr>
          <p:spPr>
            <a:xfrm>
              <a:off x="514373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67" name="pl5667"/>
            <p:cNvSpPr/>
            <p:nvPr/>
          </p:nvSpPr>
          <p:spPr>
            <a:xfrm>
              <a:off x="532310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68" name="pl5668"/>
            <p:cNvSpPr/>
            <p:nvPr/>
          </p:nvSpPr>
          <p:spPr>
            <a:xfrm>
              <a:off x="550247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69" name="pl5669"/>
            <p:cNvSpPr/>
            <p:nvPr/>
          </p:nvSpPr>
          <p:spPr>
            <a:xfrm>
              <a:off x="568184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70" name="pl5670"/>
            <p:cNvSpPr/>
            <p:nvPr/>
          </p:nvSpPr>
          <p:spPr>
            <a:xfrm>
              <a:off x="5861210"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71" name="tx5671"/>
            <p:cNvSpPr/>
            <p:nvPr/>
          </p:nvSpPr>
          <p:spPr>
            <a:xfrm rot="-5400000">
              <a:off x="483920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672" name="tx5672"/>
            <p:cNvSpPr/>
            <p:nvPr/>
          </p:nvSpPr>
          <p:spPr>
            <a:xfrm rot="-5400000">
              <a:off x="501857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673" name="tx5673"/>
            <p:cNvSpPr/>
            <p:nvPr/>
          </p:nvSpPr>
          <p:spPr>
            <a:xfrm rot="-5400000">
              <a:off x="519794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674" name="tx5674"/>
            <p:cNvSpPr/>
            <p:nvPr/>
          </p:nvSpPr>
          <p:spPr>
            <a:xfrm rot="-5400000">
              <a:off x="537731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675" name="tx5675"/>
            <p:cNvSpPr/>
            <p:nvPr/>
          </p:nvSpPr>
          <p:spPr>
            <a:xfrm rot="-5400000">
              <a:off x="5556684"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676" name="tx5676"/>
            <p:cNvSpPr/>
            <p:nvPr/>
          </p:nvSpPr>
          <p:spPr>
            <a:xfrm rot="-5400000">
              <a:off x="5736026"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677" name="pl5677"/>
            <p:cNvSpPr/>
            <p:nvPr/>
          </p:nvSpPr>
          <p:spPr>
            <a:xfrm>
              <a:off x="6020484"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78" name="pl5678"/>
            <p:cNvSpPr/>
            <p:nvPr/>
          </p:nvSpPr>
          <p:spPr>
            <a:xfrm>
              <a:off x="6199853"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79" name="pl5679"/>
            <p:cNvSpPr/>
            <p:nvPr/>
          </p:nvSpPr>
          <p:spPr>
            <a:xfrm>
              <a:off x="6379222"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80" name="pl5680"/>
            <p:cNvSpPr/>
            <p:nvPr/>
          </p:nvSpPr>
          <p:spPr>
            <a:xfrm>
              <a:off x="6558591"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81" name="pl5681"/>
            <p:cNvSpPr/>
            <p:nvPr/>
          </p:nvSpPr>
          <p:spPr>
            <a:xfrm>
              <a:off x="6737960"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82" name="pl5682"/>
            <p:cNvSpPr/>
            <p:nvPr/>
          </p:nvSpPr>
          <p:spPr>
            <a:xfrm>
              <a:off x="6917329"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83" name="tx5683"/>
            <p:cNvSpPr/>
            <p:nvPr/>
          </p:nvSpPr>
          <p:spPr>
            <a:xfrm rot="-5400000">
              <a:off x="5895327"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684" name="tx5684"/>
            <p:cNvSpPr/>
            <p:nvPr/>
          </p:nvSpPr>
          <p:spPr>
            <a:xfrm rot="-5400000">
              <a:off x="6074696"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685" name="tx5685"/>
            <p:cNvSpPr/>
            <p:nvPr/>
          </p:nvSpPr>
          <p:spPr>
            <a:xfrm rot="-5400000">
              <a:off x="6254065"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686" name="tx5686"/>
            <p:cNvSpPr/>
            <p:nvPr/>
          </p:nvSpPr>
          <p:spPr>
            <a:xfrm rot="-5400000">
              <a:off x="6433434"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687" name="tx5687"/>
            <p:cNvSpPr/>
            <p:nvPr/>
          </p:nvSpPr>
          <p:spPr>
            <a:xfrm rot="-5400000">
              <a:off x="6612803"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688" name="tx5688"/>
            <p:cNvSpPr/>
            <p:nvPr/>
          </p:nvSpPr>
          <p:spPr>
            <a:xfrm rot="-5400000">
              <a:off x="6792145" y="530103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689" name="pl5689"/>
            <p:cNvSpPr/>
            <p:nvPr/>
          </p:nvSpPr>
          <p:spPr>
            <a:xfrm>
              <a:off x="7076603"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90" name="pl5690"/>
            <p:cNvSpPr/>
            <p:nvPr/>
          </p:nvSpPr>
          <p:spPr>
            <a:xfrm>
              <a:off x="7255972"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91" name="pl5691"/>
            <p:cNvSpPr/>
            <p:nvPr/>
          </p:nvSpPr>
          <p:spPr>
            <a:xfrm>
              <a:off x="7435341"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92" name="pl5692"/>
            <p:cNvSpPr/>
            <p:nvPr/>
          </p:nvSpPr>
          <p:spPr>
            <a:xfrm>
              <a:off x="7614710"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93" name="pl5693"/>
            <p:cNvSpPr/>
            <p:nvPr/>
          </p:nvSpPr>
          <p:spPr>
            <a:xfrm>
              <a:off x="7794080"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94" name="pl5694"/>
            <p:cNvSpPr/>
            <p:nvPr/>
          </p:nvSpPr>
          <p:spPr>
            <a:xfrm>
              <a:off x="7973449"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95" name="tx5695"/>
            <p:cNvSpPr/>
            <p:nvPr/>
          </p:nvSpPr>
          <p:spPr>
            <a:xfrm rot="-5400000">
              <a:off x="6951446"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696" name="tx5696"/>
            <p:cNvSpPr/>
            <p:nvPr/>
          </p:nvSpPr>
          <p:spPr>
            <a:xfrm rot="-5400000">
              <a:off x="7130815"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697" name="tx5697"/>
            <p:cNvSpPr/>
            <p:nvPr/>
          </p:nvSpPr>
          <p:spPr>
            <a:xfrm rot="-5400000">
              <a:off x="7310184"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698" name="tx5698"/>
            <p:cNvSpPr/>
            <p:nvPr/>
          </p:nvSpPr>
          <p:spPr>
            <a:xfrm rot="-5400000">
              <a:off x="7489553"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699" name="tx5699"/>
            <p:cNvSpPr/>
            <p:nvPr/>
          </p:nvSpPr>
          <p:spPr>
            <a:xfrm rot="-5400000">
              <a:off x="7668923"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700" name="tx5700"/>
            <p:cNvSpPr/>
            <p:nvPr/>
          </p:nvSpPr>
          <p:spPr>
            <a:xfrm rot="-5400000">
              <a:off x="7848264" y="530103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701" name="pl5701"/>
            <p:cNvSpPr/>
            <p:nvPr/>
          </p:nvSpPr>
          <p:spPr>
            <a:xfrm>
              <a:off x="8132722"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02" name="pl5702"/>
            <p:cNvSpPr/>
            <p:nvPr/>
          </p:nvSpPr>
          <p:spPr>
            <a:xfrm>
              <a:off x="8312092"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03" name="pl5703"/>
            <p:cNvSpPr/>
            <p:nvPr/>
          </p:nvSpPr>
          <p:spPr>
            <a:xfrm>
              <a:off x="8491461"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04" name="pl5704"/>
            <p:cNvSpPr/>
            <p:nvPr/>
          </p:nvSpPr>
          <p:spPr>
            <a:xfrm>
              <a:off x="8670830"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05" name="pl5705"/>
            <p:cNvSpPr/>
            <p:nvPr/>
          </p:nvSpPr>
          <p:spPr>
            <a:xfrm>
              <a:off x="8850199"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06" name="pl5706"/>
            <p:cNvSpPr/>
            <p:nvPr/>
          </p:nvSpPr>
          <p:spPr>
            <a:xfrm>
              <a:off x="9029568"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07" name="tx5707"/>
            <p:cNvSpPr/>
            <p:nvPr/>
          </p:nvSpPr>
          <p:spPr>
            <a:xfrm rot="-5400000">
              <a:off x="8007565"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708" name="tx5708"/>
            <p:cNvSpPr/>
            <p:nvPr/>
          </p:nvSpPr>
          <p:spPr>
            <a:xfrm rot="-5400000">
              <a:off x="8186935"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709" name="tx5709"/>
            <p:cNvSpPr/>
            <p:nvPr/>
          </p:nvSpPr>
          <p:spPr>
            <a:xfrm rot="-5400000">
              <a:off x="8366304"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710" name="tx5710"/>
            <p:cNvSpPr/>
            <p:nvPr/>
          </p:nvSpPr>
          <p:spPr>
            <a:xfrm rot="-5400000">
              <a:off x="8545673"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711" name="tx5711"/>
            <p:cNvSpPr/>
            <p:nvPr/>
          </p:nvSpPr>
          <p:spPr>
            <a:xfrm rot="-5400000">
              <a:off x="8725042"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712" name="tx5712"/>
            <p:cNvSpPr/>
            <p:nvPr/>
          </p:nvSpPr>
          <p:spPr>
            <a:xfrm rot="-5400000">
              <a:off x="8904384" y="530103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713" name="tx5713"/>
            <p:cNvSpPr/>
            <p:nvPr/>
          </p:nvSpPr>
          <p:spPr>
            <a:xfrm>
              <a:off x="570259" y="1184276"/>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714" name="tx5714"/>
            <p:cNvSpPr/>
            <p:nvPr/>
          </p:nvSpPr>
          <p:spPr>
            <a:xfrm>
              <a:off x="508103" y="101718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715" name="tx5715"/>
            <p:cNvSpPr/>
            <p:nvPr/>
          </p:nvSpPr>
          <p:spPr>
            <a:xfrm>
              <a:off x="508103" y="850097"/>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716" name="pl5716"/>
            <p:cNvSpPr/>
            <p:nvPr/>
          </p:nvSpPr>
          <p:spPr>
            <a:xfrm>
              <a:off x="660250" y="122596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17" name="pl5717"/>
            <p:cNvSpPr/>
            <p:nvPr/>
          </p:nvSpPr>
          <p:spPr>
            <a:xfrm>
              <a:off x="660250" y="105887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18" name="pl5718"/>
            <p:cNvSpPr/>
            <p:nvPr/>
          </p:nvSpPr>
          <p:spPr>
            <a:xfrm>
              <a:off x="660250" y="89178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19" name="tx5719"/>
            <p:cNvSpPr/>
            <p:nvPr/>
          </p:nvSpPr>
          <p:spPr>
            <a:xfrm>
              <a:off x="570259" y="1836324"/>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720" name="tx5720"/>
            <p:cNvSpPr/>
            <p:nvPr/>
          </p:nvSpPr>
          <p:spPr>
            <a:xfrm>
              <a:off x="508103" y="166923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721" name="tx5721"/>
            <p:cNvSpPr/>
            <p:nvPr/>
          </p:nvSpPr>
          <p:spPr>
            <a:xfrm>
              <a:off x="508103" y="150214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722" name="pl5722"/>
            <p:cNvSpPr/>
            <p:nvPr/>
          </p:nvSpPr>
          <p:spPr>
            <a:xfrm>
              <a:off x="660250" y="187801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23" name="pl5723"/>
            <p:cNvSpPr/>
            <p:nvPr/>
          </p:nvSpPr>
          <p:spPr>
            <a:xfrm>
              <a:off x="660250" y="171092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24" name="pl5724"/>
            <p:cNvSpPr/>
            <p:nvPr/>
          </p:nvSpPr>
          <p:spPr>
            <a:xfrm>
              <a:off x="660250" y="154383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25" name="tx5725"/>
            <p:cNvSpPr/>
            <p:nvPr/>
          </p:nvSpPr>
          <p:spPr>
            <a:xfrm>
              <a:off x="570259" y="2488372"/>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726" name="tx5726"/>
            <p:cNvSpPr/>
            <p:nvPr/>
          </p:nvSpPr>
          <p:spPr>
            <a:xfrm>
              <a:off x="508103" y="232128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727" name="tx5727"/>
            <p:cNvSpPr/>
            <p:nvPr/>
          </p:nvSpPr>
          <p:spPr>
            <a:xfrm>
              <a:off x="508103" y="215419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728" name="pl5728"/>
            <p:cNvSpPr/>
            <p:nvPr/>
          </p:nvSpPr>
          <p:spPr>
            <a:xfrm>
              <a:off x="660250" y="253006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29" name="pl5729"/>
            <p:cNvSpPr/>
            <p:nvPr/>
          </p:nvSpPr>
          <p:spPr>
            <a:xfrm>
              <a:off x="660250" y="236297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30" name="pl5730"/>
            <p:cNvSpPr/>
            <p:nvPr/>
          </p:nvSpPr>
          <p:spPr>
            <a:xfrm>
              <a:off x="660250" y="219588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31" name="tx5731"/>
            <p:cNvSpPr/>
            <p:nvPr/>
          </p:nvSpPr>
          <p:spPr>
            <a:xfrm>
              <a:off x="570259" y="314042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732" name="tx5732"/>
            <p:cNvSpPr/>
            <p:nvPr/>
          </p:nvSpPr>
          <p:spPr>
            <a:xfrm>
              <a:off x="508103" y="297333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733" name="tx5733"/>
            <p:cNvSpPr/>
            <p:nvPr/>
          </p:nvSpPr>
          <p:spPr>
            <a:xfrm>
              <a:off x="508103" y="280624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734" name="pl5734"/>
            <p:cNvSpPr/>
            <p:nvPr/>
          </p:nvSpPr>
          <p:spPr>
            <a:xfrm>
              <a:off x="660250" y="318211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35" name="pl5735"/>
            <p:cNvSpPr/>
            <p:nvPr/>
          </p:nvSpPr>
          <p:spPr>
            <a:xfrm>
              <a:off x="660250" y="301502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36" name="pl5736"/>
            <p:cNvSpPr/>
            <p:nvPr/>
          </p:nvSpPr>
          <p:spPr>
            <a:xfrm>
              <a:off x="660250" y="284793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37" name="tx5737"/>
            <p:cNvSpPr/>
            <p:nvPr/>
          </p:nvSpPr>
          <p:spPr>
            <a:xfrm>
              <a:off x="570259" y="3792468"/>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738" name="tx5738"/>
            <p:cNvSpPr/>
            <p:nvPr/>
          </p:nvSpPr>
          <p:spPr>
            <a:xfrm>
              <a:off x="508103" y="362537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739" name="tx5739"/>
            <p:cNvSpPr/>
            <p:nvPr/>
          </p:nvSpPr>
          <p:spPr>
            <a:xfrm>
              <a:off x="508103" y="345828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740" name="pl5740"/>
            <p:cNvSpPr/>
            <p:nvPr/>
          </p:nvSpPr>
          <p:spPr>
            <a:xfrm>
              <a:off x="660250" y="383416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41" name="pl5741"/>
            <p:cNvSpPr/>
            <p:nvPr/>
          </p:nvSpPr>
          <p:spPr>
            <a:xfrm>
              <a:off x="660250" y="366707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42" name="pl5742"/>
            <p:cNvSpPr/>
            <p:nvPr/>
          </p:nvSpPr>
          <p:spPr>
            <a:xfrm>
              <a:off x="660250" y="349998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43" name="tx5743"/>
            <p:cNvSpPr/>
            <p:nvPr/>
          </p:nvSpPr>
          <p:spPr>
            <a:xfrm>
              <a:off x="570259" y="4444516"/>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744" name="tx5744"/>
            <p:cNvSpPr/>
            <p:nvPr/>
          </p:nvSpPr>
          <p:spPr>
            <a:xfrm>
              <a:off x="508103" y="4277427"/>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745" name="tx5745"/>
            <p:cNvSpPr/>
            <p:nvPr/>
          </p:nvSpPr>
          <p:spPr>
            <a:xfrm>
              <a:off x="508103" y="4110337"/>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746" name="pl5746"/>
            <p:cNvSpPr/>
            <p:nvPr/>
          </p:nvSpPr>
          <p:spPr>
            <a:xfrm>
              <a:off x="660250" y="448620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47" name="pl5747"/>
            <p:cNvSpPr/>
            <p:nvPr/>
          </p:nvSpPr>
          <p:spPr>
            <a:xfrm>
              <a:off x="660250" y="431911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48" name="pl5748"/>
            <p:cNvSpPr/>
            <p:nvPr/>
          </p:nvSpPr>
          <p:spPr>
            <a:xfrm>
              <a:off x="660250" y="415202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49" name="tx5749"/>
            <p:cNvSpPr/>
            <p:nvPr/>
          </p:nvSpPr>
          <p:spPr>
            <a:xfrm>
              <a:off x="570259" y="5096564"/>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750" name="tx5750"/>
            <p:cNvSpPr/>
            <p:nvPr/>
          </p:nvSpPr>
          <p:spPr>
            <a:xfrm>
              <a:off x="508103" y="492947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751" name="tx5751"/>
            <p:cNvSpPr/>
            <p:nvPr/>
          </p:nvSpPr>
          <p:spPr>
            <a:xfrm>
              <a:off x="508103" y="476238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752" name="pl5752"/>
            <p:cNvSpPr/>
            <p:nvPr/>
          </p:nvSpPr>
          <p:spPr>
            <a:xfrm>
              <a:off x="660250" y="513825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53" name="pl5753"/>
            <p:cNvSpPr/>
            <p:nvPr/>
          </p:nvSpPr>
          <p:spPr>
            <a:xfrm>
              <a:off x="660250" y="497116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54" name="pl5754"/>
            <p:cNvSpPr/>
            <p:nvPr/>
          </p:nvSpPr>
          <p:spPr>
            <a:xfrm>
              <a:off x="660250" y="480407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55" name="tx5755"/>
            <p:cNvSpPr/>
            <p:nvPr/>
          </p:nvSpPr>
          <p:spPr>
            <a:xfrm>
              <a:off x="570259" y="5748612"/>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756" name="tx5756"/>
            <p:cNvSpPr/>
            <p:nvPr/>
          </p:nvSpPr>
          <p:spPr>
            <a:xfrm>
              <a:off x="508103" y="5581523"/>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757" name="tx5757"/>
            <p:cNvSpPr/>
            <p:nvPr/>
          </p:nvSpPr>
          <p:spPr>
            <a:xfrm>
              <a:off x="508103" y="541443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5758" name="pl5758"/>
            <p:cNvSpPr/>
            <p:nvPr/>
          </p:nvSpPr>
          <p:spPr>
            <a:xfrm>
              <a:off x="660250" y="579030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59" name="pl5759"/>
            <p:cNvSpPr/>
            <p:nvPr/>
          </p:nvSpPr>
          <p:spPr>
            <a:xfrm>
              <a:off x="660250" y="562321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60" name="pl5760"/>
            <p:cNvSpPr/>
            <p:nvPr/>
          </p:nvSpPr>
          <p:spPr>
            <a:xfrm>
              <a:off x="660250" y="545612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61" name="tx5761"/>
            <p:cNvSpPr/>
            <p:nvPr/>
          </p:nvSpPr>
          <p:spPr>
            <a:xfrm rot="-5400000">
              <a:off x="-161207" y="3275494"/>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5762" name="tx5762"/>
            <p:cNvSpPr/>
            <p:nvPr/>
          </p:nvSpPr>
          <p:spPr>
            <a:xfrm>
              <a:off x="695044" y="398022"/>
              <a:ext cx="5478832"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Drop-out rate between DTP1 and DTP3 (%), by country, HICs, 2018-2023</a:t>
              </a:r>
            </a:p>
          </p:txBody>
        </p:sp>
        <p:sp>
          <p:nvSpPr>
            <p:cNvPr id="5763" name="tx5763"/>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5764" name="tx5764"/>
            <p:cNvSpPr/>
            <p:nvPr/>
          </p:nvSpPr>
          <p:spPr>
            <a:xfrm>
              <a:off x="3601336" y="6447866"/>
              <a:ext cx="547307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Dark grey line displays national dropout and light grey lines show dropout in other countries for reference</a:t>
              </a:r>
            </a:p>
          </p:txBody>
        </p:sp>
        <p:sp>
          <p:nvSpPr>
            <p:cNvPr id="5765" name="tx5765"/>
            <p:cNvSpPr/>
            <p:nvPr/>
          </p:nvSpPr>
          <p:spPr>
            <a:xfrm>
              <a:off x="5791297" y="6568567"/>
              <a:ext cx="32831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Drop-out classification: &lt;5% = low, 5-10% = medium, &gt;10% = high</a:t>
              </a:r>
            </a:p>
          </p:txBody>
        </p:sp>
      </p:grpSp>
      <p:sp>
        <p:nvSpPr>
          <p:cNvPr id="576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trends in drop-out rates between DTP1 and DTP3 by country.
In 2023, Panama had the highest drop-out with 25% of children who received DTP1 not receiving DTP3.
Bahrain, Belgium, Brunei Darussalam, Greece, Hungary, Kuwait, Republic of Korea, Luxembourg, Latvia, Monaco, Nauru, Oman, Portugal, Singapore, Russian Federation, Saudi Arabia, and Slovakia had the lowest DTP drop-out (0%). Zero drop-out indicates that near enough all children that received DTP1 also received DTP3.
2 countries had DTP drop-out of more than 10%.</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79"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044" y="875080"/>
              <a:ext cx="986530" cy="367596"/>
            </a:xfrm>
            <a:prstGeom prst="rect">
              <a:avLst/>
            </a:prstGeom>
            <a:solidFill>
              <a:srgbClr val="EBEBEB">
                <a:alpha val="100000"/>
              </a:srgbClr>
            </a:solidFill>
          </p:spPr>
          <p:txBody>
            <a:bodyPr/>
            <a:lstStyle/>
            <a:p/>
          </p:txBody>
        </p:sp>
        <p:sp>
          <p:nvSpPr>
            <p:cNvPr id="6" name="pl6"/>
            <p:cNvSpPr/>
            <p:nvPr/>
          </p:nvSpPr>
          <p:spPr>
            <a:xfrm>
              <a:off x="695044" y="124173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 name="pl7"/>
            <p:cNvSpPr/>
            <p:nvPr/>
          </p:nvSpPr>
          <p:spPr>
            <a:xfrm>
              <a:off x="695044" y="108409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 name="pl8"/>
            <p:cNvSpPr/>
            <p:nvPr/>
          </p:nvSpPr>
          <p:spPr>
            <a:xfrm>
              <a:off x="695044" y="92646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 name="pl9"/>
            <p:cNvSpPr/>
            <p:nvPr/>
          </p:nvSpPr>
          <p:spPr>
            <a:xfrm>
              <a:off x="829571"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 name="pl10"/>
            <p:cNvSpPr/>
            <p:nvPr/>
          </p:nvSpPr>
          <p:spPr>
            <a:xfrm>
              <a:off x="1008940"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 name="pl11"/>
            <p:cNvSpPr/>
            <p:nvPr/>
          </p:nvSpPr>
          <p:spPr>
            <a:xfrm>
              <a:off x="118830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 name="pl12"/>
            <p:cNvSpPr/>
            <p:nvPr/>
          </p:nvSpPr>
          <p:spPr>
            <a:xfrm>
              <a:off x="136767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 name="pl13"/>
            <p:cNvSpPr/>
            <p:nvPr/>
          </p:nvSpPr>
          <p:spPr>
            <a:xfrm>
              <a:off x="154704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 name="pl14"/>
            <p:cNvSpPr/>
            <p:nvPr/>
          </p:nvSpPr>
          <p:spPr>
            <a:xfrm>
              <a:off x="695044" y="11629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 name="pl15"/>
            <p:cNvSpPr/>
            <p:nvPr/>
          </p:nvSpPr>
          <p:spPr>
            <a:xfrm>
              <a:off x="695044" y="10052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 name="pl16"/>
            <p:cNvSpPr/>
            <p:nvPr/>
          </p:nvSpPr>
          <p:spPr>
            <a:xfrm>
              <a:off x="739887"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919256"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09862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27799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145736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163673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 name="pl22"/>
            <p:cNvSpPr/>
            <p:nvPr/>
          </p:nvSpPr>
          <p:spPr>
            <a:xfrm>
              <a:off x="739887"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3" name="pl23"/>
            <p:cNvSpPr/>
            <p:nvPr/>
          </p:nvSpPr>
          <p:spPr>
            <a:xfrm>
              <a:off x="739887" y="1156610"/>
              <a:ext cx="896845" cy="6305"/>
            </a:xfrm>
            <a:custGeom>
              <a:avLst/>
              <a:pathLst>
                <a:path w="896845" h="6305">
                  <a:moveTo>
                    <a:pt x="0" y="6305"/>
                  </a:moveTo>
                  <a:lnTo>
                    <a:pt x="179369" y="6305"/>
                  </a:lnTo>
                  <a:lnTo>
                    <a:pt x="358738" y="0"/>
                  </a:lnTo>
                  <a:lnTo>
                    <a:pt x="538107" y="6305"/>
                  </a:lnTo>
                  <a:lnTo>
                    <a:pt x="717476" y="0"/>
                  </a:lnTo>
                  <a:lnTo>
                    <a:pt x="896845" y="6305"/>
                  </a:lnTo>
                </a:path>
              </a:pathLst>
            </a:custGeom>
            <a:ln w="40651" cap="flat">
              <a:solidFill>
                <a:srgbClr val="BEBEBE">
                  <a:alpha val="69803"/>
                </a:srgbClr>
              </a:solidFill>
              <a:prstDash val="solid"/>
              <a:round/>
            </a:ln>
          </p:spPr>
          <p:txBody>
            <a:bodyPr/>
            <a:lstStyle/>
            <a:p/>
          </p:txBody>
        </p:sp>
        <p:sp>
          <p:nvSpPr>
            <p:cNvPr id="24" name="pl24"/>
            <p:cNvSpPr/>
            <p:nvPr/>
          </p:nvSpPr>
          <p:spPr>
            <a:xfrm>
              <a:off x="739887" y="115661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5" name="pl25"/>
            <p:cNvSpPr/>
            <p:nvPr/>
          </p:nvSpPr>
          <p:spPr>
            <a:xfrm>
              <a:off x="739887" y="110616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6" name="pl26"/>
            <p:cNvSpPr/>
            <p:nvPr/>
          </p:nvSpPr>
          <p:spPr>
            <a:xfrm>
              <a:off x="739887" y="1118778"/>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7" name="pl27"/>
            <p:cNvSpPr/>
            <p:nvPr/>
          </p:nvSpPr>
          <p:spPr>
            <a:xfrm>
              <a:off x="739887" y="116291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8" name="pl28"/>
            <p:cNvSpPr/>
            <p:nvPr/>
          </p:nvSpPr>
          <p:spPr>
            <a:xfrm>
              <a:off x="739887" y="1049420"/>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9" name="pl29"/>
            <p:cNvSpPr/>
            <p:nvPr/>
          </p:nvSpPr>
          <p:spPr>
            <a:xfrm>
              <a:off x="739887" y="116291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0" name="pl30"/>
            <p:cNvSpPr/>
            <p:nvPr/>
          </p:nvSpPr>
          <p:spPr>
            <a:xfrm>
              <a:off x="739887" y="109355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1" name="pl31"/>
            <p:cNvSpPr/>
            <p:nvPr/>
          </p:nvSpPr>
          <p:spPr>
            <a:xfrm>
              <a:off x="739887" y="1143999"/>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2" name="pl32"/>
            <p:cNvSpPr/>
            <p:nvPr/>
          </p:nvSpPr>
          <p:spPr>
            <a:xfrm>
              <a:off x="739887" y="1150304"/>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3" name="pl33"/>
            <p:cNvSpPr/>
            <p:nvPr/>
          </p:nvSpPr>
          <p:spPr>
            <a:xfrm>
              <a:off x="739887" y="1125083"/>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4" name="pl34"/>
            <p:cNvSpPr/>
            <p:nvPr/>
          </p:nvSpPr>
          <p:spPr>
            <a:xfrm>
              <a:off x="739887" y="113769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5" name="pl35"/>
            <p:cNvSpPr/>
            <p:nvPr/>
          </p:nvSpPr>
          <p:spPr>
            <a:xfrm>
              <a:off x="739887" y="1118778"/>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6" name="pl36"/>
            <p:cNvSpPr/>
            <p:nvPr/>
          </p:nvSpPr>
          <p:spPr>
            <a:xfrm>
              <a:off x="739887" y="110616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7" name="pl37"/>
            <p:cNvSpPr/>
            <p:nvPr/>
          </p:nvSpPr>
          <p:spPr>
            <a:xfrm>
              <a:off x="739887" y="106203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8" name="pl38"/>
            <p:cNvSpPr/>
            <p:nvPr/>
          </p:nvSpPr>
          <p:spPr>
            <a:xfrm>
              <a:off x="739887" y="110616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9" name="pl39"/>
            <p:cNvSpPr/>
            <p:nvPr/>
          </p:nvSpPr>
          <p:spPr>
            <a:xfrm>
              <a:off x="739887" y="1143999"/>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 name="pl40"/>
            <p:cNvSpPr/>
            <p:nvPr/>
          </p:nvSpPr>
          <p:spPr>
            <a:xfrm>
              <a:off x="739887" y="1125083"/>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1" name="pl41"/>
            <p:cNvSpPr/>
            <p:nvPr/>
          </p:nvSpPr>
          <p:spPr>
            <a:xfrm>
              <a:off x="739887" y="113138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2" name="pl42"/>
            <p:cNvSpPr/>
            <p:nvPr/>
          </p:nvSpPr>
          <p:spPr>
            <a:xfrm>
              <a:off x="739887" y="110616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3" name="pl43"/>
            <p:cNvSpPr/>
            <p:nvPr/>
          </p:nvSpPr>
          <p:spPr>
            <a:xfrm>
              <a:off x="739887" y="115661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 name="pl44"/>
            <p:cNvSpPr/>
            <p:nvPr/>
          </p:nvSpPr>
          <p:spPr>
            <a:xfrm>
              <a:off x="739887" y="115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 name="pl45"/>
            <p:cNvSpPr/>
            <p:nvPr/>
          </p:nvSpPr>
          <p:spPr>
            <a:xfrm>
              <a:off x="739887"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 name="pl46"/>
            <p:cNvSpPr/>
            <p:nvPr/>
          </p:nvSpPr>
          <p:spPr>
            <a:xfrm>
              <a:off x="739887" y="113138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7" name="pl47"/>
            <p:cNvSpPr/>
            <p:nvPr/>
          </p:nvSpPr>
          <p:spPr>
            <a:xfrm>
              <a:off x="739887" y="111247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8" name="pl48"/>
            <p:cNvSpPr/>
            <p:nvPr/>
          </p:nvSpPr>
          <p:spPr>
            <a:xfrm>
              <a:off x="739887" y="115661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9" name="pl49"/>
            <p:cNvSpPr/>
            <p:nvPr/>
          </p:nvSpPr>
          <p:spPr>
            <a:xfrm>
              <a:off x="739887" y="113769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0" name="pl50"/>
            <p:cNvSpPr/>
            <p:nvPr/>
          </p:nvSpPr>
          <p:spPr>
            <a:xfrm>
              <a:off x="739887" y="113138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51" name="pl51"/>
            <p:cNvSpPr/>
            <p:nvPr/>
          </p:nvSpPr>
          <p:spPr>
            <a:xfrm>
              <a:off x="739887" y="113138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52" name="pl52"/>
            <p:cNvSpPr/>
            <p:nvPr/>
          </p:nvSpPr>
          <p:spPr>
            <a:xfrm>
              <a:off x="739887" y="1143999"/>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3" name="pl53"/>
            <p:cNvSpPr/>
            <p:nvPr/>
          </p:nvSpPr>
          <p:spPr>
            <a:xfrm>
              <a:off x="739887" y="1125083"/>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4" name="pl54"/>
            <p:cNvSpPr/>
            <p:nvPr/>
          </p:nvSpPr>
          <p:spPr>
            <a:xfrm>
              <a:off x="739887"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5" name="pl55"/>
            <p:cNvSpPr/>
            <p:nvPr/>
          </p:nvSpPr>
          <p:spPr>
            <a:xfrm>
              <a:off x="739887" y="110616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56" name="pl56"/>
            <p:cNvSpPr/>
            <p:nvPr/>
          </p:nvSpPr>
          <p:spPr>
            <a:xfrm>
              <a:off x="739887" y="10935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7" name="pl57"/>
            <p:cNvSpPr/>
            <p:nvPr/>
          </p:nvSpPr>
          <p:spPr>
            <a:xfrm>
              <a:off x="739887" y="113769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8" name="pl58"/>
            <p:cNvSpPr/>
            <p:nvPr/>
          </p:nvSpPr>
          <p:spPr>
            <a:xfrm>
              <a:off x="739887" y="111247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9" name="pl59"/>
            <p:cNvSpPr/>
            <p:nvPr/>
          </p:nvSpPr>
          <p:spPr>
            <a:xfrm>
              <a:off x="739887" y="113769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60" name="pl60"/>
            <p:cNvSpPr/>
            <p:nvPr/>
          </p:nvSpPr>
          <p:spPr>
            <a:xfrm>
              <a:off x="739887" y="1143999"/>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61" name="pl61"/>
            <p:cNvSpPr/>
            <p:nvPr/>
          </p:nvSpPr>
          <p:spPr>
            <a:xfrm>
              <a:off x="739887" y="1150304"/>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62" name="pl62"/>
            <p:cNvSpPr/>
            <p:nvPr/>
          </p:nvSpPr>
          <p:spPr>
            <a:xfrm>
              <a:off x="739887" y="110616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63" name="pl63"/>
            <p:cNvSpPr/>
            <p:nvPr/>
          </p:nvSpPr>
          <p:spPr>
            <a:xfrm>
              <a:off x="739887" y="1074641"/>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64" name="pl64"/>
            <p:cNvSpPr/>
            <p:nvPr/>
          </p:nvSpPr>
          <p:spPr>
            <a:xfrm>
              <a:off x="739887" y="111247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5" name="pl65"/>
            <p:cNvSpPr/>
            <p:nvPr/>
          </p:nvSpPr>
          <p:spPr>
            <a:xfrm>
              <a:off x="739887" y="115661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6" name="pl66"/>
            <p:cNvSpPr/>
            <p:nvPr/>
          </p:nvSpPr>
          <p:spPr>
            <a:xfrm>
              <a:off x="739887" y="1125083"/>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67" name="pl67"/>
            <p:cNvSpPr/>
            <p:nvPr/>
          </p:nvSpPr>
          <p:spPr>
            <a:xfrm>
              <a:off x="739887" y="115661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68" name="pl68"/>
            <p:cNvSpPr/>
            <p:nvPr/>
          </p:nvSpPr>
          <p:spPr>
            <a:xfrm>
              <a:off x="739887" y="109355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69" name="pl69"/>
            <p:cNvSpPr/>
            <p:nvPr/>
          </p:nvSpPr>
          <p:spPr>
            <a:xfrm>
              <a:off x="739887" y="116291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0" name="pl70"/>
            <p:cNvSpPr/>
            <p:nvPr/>
          </p:nvSpPr>
          <p:spPr>
            <a:xfrm>
              <a:off x="739887" y="113769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71" name="pl71"/>
            <p:cNvSpPr/>
            <p:nvPr/>
          </p:nvSpPr>
          <p:spPr>
            <a:xfrm>
              <a:off x="739887" y="113138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72" name="pl72"/>
            <p:cNvSpPr/>
            <p:nvPr/>
          </p:nvSpPr>
          <p:spPr>
            <a:xfrm>
              <a:off x="739887" y="115661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73" name="pl73"/>
            <p:cNvSpPr/>
            <p:nvPr/>
          </p:nvSpPr>
          <p:spPr>
            <a:xfrm>
              <a:off x="739887" y="113138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74" name="pl74"/>
            <p:cNvSpPr/>
            <p:nvPr/>
          </p:nvSpPr>
          <p:spPr>
            <a:xfrm>
              <a:off x="739887" y="1143999"/>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75" name="pl75"/>
            <p:cNvSpPr/>
            <p:nvPr/>
          </p:nvSpPr>
          <p:spPr>
            <a:xfrm>
              <a:off x="739887" y="1143999"/>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76" name="pl76"/>
            <p:cNvSpPr/>
            <p:nvPr/>
          </p:nvSpPr>
          <p:spPr>
            <a:xfrm>
              <a:off x="739887" y="113769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77" name="pl77"/>
            <p:cNvSpPr/>
            <p:nvPr/>
          </p:nvSpPr>
          <p:spPr>
            <a:xfrm>
              <a:off x="739887" y="1150304"/>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78" name="pl78"/>
            <p:cNvSpPr/>
            <p:nvPr/>
          </p:nvSpPr>
          <p:spPr>
            <a:xfrm>
              <a:off x="739887" y="113769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79" name="pl79"/>
            <p:cNvSpPr/>
            <p:nvPr/>
          </p:nvSpPr>
          <p:spPr>
            <a:xfrm>
              <a:off x="739887" y="1143999"/>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80" name="pl80"/>
            <p:cNvSpPr/>
            <p:nvPr/>
          </p:nvSpPr>
          <p:spPr>
            <a:xfrm>
              <a:off x="739887" y="110616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81" name="pl81"/>
            <p:cNvSpPr/>
            <p:nvPr/>
          </p:nvSpPr>
          <p:spPr>
            <a:xfrm>
              <a:off x="739887" y="116291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82" name="pl82"/>
            <p:cNvSpPr/>
            <p:nvPr/>
          </p:nvSpPr>
          <p:spPr>
            <a:xfrm>
              <a:off x="739887" y="111877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83" name="pl83"/>
            <p:cNvSpPr/>
            <p:nvPr/>
          </p:nvSpPr>
          <p:spPr>
            <a:xfrm>
              <a:off x="739887" y="1118778"/>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84" name="pl84"/>
            <p:cNvSpPr/>
            <p:nvPr/>
          </p:nvSpPr>
          <p:spPr>
            <a:xfrm>
              <a:off x="739887" y="113138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85" name="pl85"/>
            <p:cNvSpPr/>
            <p:nvPr/>
          </p:nvSpPr>
          <p:spPr>
            <a:xfrm>
              <a:off x="739887"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86" name="pl86"/>
            <p:cNvSpPr/>
            <p:nvPr/>
          </p:nvSpPr>
          <p:spPr>
            <a:xfrm>
              <a:off x="739887" y="1156610"/>
              <a:ext cx="896845" cy="6305"/>
            </a:xfrm>
            <a:custGeom>
              <a:avLst/>
              <a:pathLst>
                <a:path w="896845" h="6305">
                  <a:moveTo>
                    <a:pt x="0" y="6305"/>
                  </a:moveTo>
                  <a:lnTo>
                    <a:pt x="179369" y="6305"/>
                  </a:lnTo>
                  <a:lnTo>
                    <a:pt x="358738" y="0"/>
                  </a:lnTo>
                  <a:lnTo>
                    <a:pt x="538107" y="6305"/>
                  </a:lnTo>
                  <a:lnTo>
                    <a:pt x="717476" y="0"/>
                  </a:lnTo>
                  <a:lnTo>
                    <a:pt x="896845" y="6305"/>
                  </a:lnTo>
                </a:path>
              </a:pathLst>
            </a:custGeom>
            <a:ln w="40651" cap="flat">
              <a:solidFill>
                <a:srgbClr val="000000">
                  <a:alpha val="100000"/>
                </a:srgbClr>
              </a:solidFill>
              <a:prstDash val="solid"/>
              <a:round/>
            </a:ln>
          </p:spPr>
          <p:txBody>
            <a:bodyPr/>
            <a:lstStyle/>
            <a:p/>
          </p:txBody>
        </p:sp>
        <p:sp>
          <p:nvSpPr>
            <p:cNvPr id="87" name="pl87"/>
            <p:cNvSpPr/>
            <p:nvPr/>
          </p:nvSpPr>
          <p:spPr>
            <a:xfrm>
              <a:off x="739887" y="115661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F8766D">
                  <a:alpha val="100000"/>
                </a:srgbClr>
              </a:solidFill>
              <a:prstDash val="solid"/>
              <a:round/>
            </a:ln>
          </p:spPr>
          <p:txBody>
            <a:bodyPr/>
            <a:lstStyle/>
            <a:p/>
          </p:txBody>
        </p:sp>
        <p:sp>
          <p:nvSpPr>
            <p:cNvPr id="88" name="pl88"/>
            <p:cNvSpPr/>
            <p:nvPr/>
          </p:nvSpPr>
          <p:spPr>
            <a:xfrm>
              <a:off x="695044" y="116291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89" name="tx89"/>
            <p:cNvSpPr/>
            <p:nvPr/>
          </p:nvSpPr>
          <p:spPr>
            <a:xfrm>
              <a:off x="709742" y="99831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0" name="tx90"/>
            <p:cNvSpPr/>
            <p:nvPr/>
          </p:nvSpPr>
          <p:spPr>
            <a:xfrm>
              <a:off x="889111" y="99831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1" name="tx91"/>
            <p:cNvSpPr/>
            <p:nvPr/>
          </p:nvSpPr>
          <p:spPr>
            <a:xfrm>
              <a:off x="1068480" y="99333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2" name="tx92"/>
            <p:cNvSpPr/>
            <p:nvPr/>
          </p:nvSpPr>
          <p:spPr>
            <a:xfrm>
              <a:off x="1247849" y="99831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3" name="tx93"/>
            <p:cNvSpPr/>
            <p:nvPr/>
          </p:nvSpPr>
          <p:spPr>
            <a:xfrm>
              <a:off x="1427218" y="993335"/>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4" name="tx94"/>
            <p:cNvSpPr/>
            <p:nvPr/>
          </p:nvSpPr>
          <p:spPr>
            <a:xfrm>
              <a:off x="1606587" y="99831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5" name="rc95"/>
            <p:cNvSpPr/>
            <p:nvPr/>
          </p:nvSpPr>
          <p:spPr>
            <a:xfrm>
              <a:off x="695044" y="1527128"/>
              <a:ext cx="986530" cy="367596"/>
            </a:xfrm>
            <a:prstGeom prst="rect">
              <a:avLst/>
            </a:prstGeom>
            <a:solidFill>
              <a:srgbClr val="EBEBEB">
                <a:alpha val="100000"/>
              </a:srgbClr>
            </a:solidFill>
          </p:spPr>
          <p:txBody>
            <a:bodyPr/>
            <a:lstStyle/>
            <a:p/>
          </p:txBody>
        </p:sp>
        <p:sp>
          <p:nvSpPr>
            <p:cNvPr id="96" name="pl96"/>
            <p:cNvSpPr/>
            <p:nvPr/>
          </p:nvSpPr>
          <p:spPr>
            <a:xfrm>
              <a:off x="695044" y="189377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7" name="pl97"/>
            <p:cNvSpPr/>
            <p:nvPr/>
          </p:nvSpPr>
          <p:spPr>
            <a:xfrm>
              <a:off x="695044" y="173614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8" name="pl98"/>
            <p:cNvSpPr/>
            <p:nvPr/>
          </p:nvSpPr>
          <p:spPr>
            <a:xfrm>
              <a:off x="695044" y="157851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9" name="pl99"/>
            <p:cNvSpPr/>
            <p:nvPr/>
          </p:nvSpPr>
          <p:spPr>
            <a:xfrm>
              <a:off x="829571"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0" name="pl100"/>
            <p:cNvSpPr/>
            <p:nvPr/>
          </p:nvSpPr>
          <p:spPr>
            <a:xfrm>
              <a:off x="1008940"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1" name="pl101"/>
            <p:cNvSpPr/>
            <p:nvPr/>
          </p:nvSpPr>
          <p:spPr>
            <a:xfrm>
              <a:off x="118830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2" name="pl102"/>
            <p:cNvSpPr/>
            <p:nvPr/>
          </p:nvSpPr>
          <p:spPr>
            <a:xfrm>
              <a:off x="136767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3" name="pl103"/>
            <p:cNvSpPr/>
            <p:nvPr/>
          </p:nvSpPr>
          <p:spPr>
            <a:xfrm>
              <a:off x="154704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4" name="pl104"/>
            <p:cNvSpPr/>
            <p:nvPr/>
          </p:nvSpPr>
          <p:spPr>
            <a:xfrm>
              <a:off x="695044" y="181496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5" name="pl105"/>
            <p:cNvSpPr/>
            <p:nvPr/>
          </p:nvSpPr>
          <p:spPr>
            <a:xfrm>
              <a:off x="695044" y="165733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6" name="pl106"/>
            <p:cNvSpPr/>
            <p:nvPr/>
          </p:nvSpPr>
          <p:spPr>
            <a:xfrm>
              <a:off x="739887"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919256"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09862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127799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145736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163673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2" name="pl112"/>
            <p:cNvSpPr/>
            <p:nvPr/>
          </p:nvSpPr>
          <p:spPr>
            <a:xfrm>
              <a:off x="739887"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113" name="pl113"/>
            <p:cNvSpPr/>
            <p:nvPr/>
          </p:nvSpPr>
          <p:spPr>
            <a:xfrm>
              <a:off x="739887" y="1802352"/>
              <a:ext cx="896845" cy="12610"/>
            </a:xfrm>
            <a:custGeom>
              <a:avLst/>
              <a:pathLst>
                <a:path w="896845" h="12610">
                  <a:moveTo>
                    <a:pt x="0" y="12610"/>
                  </a:moveTo>
                  <a:lnTo>
                    <a:pt x="179369" y="0"/>
                  </a:lnTo>
                  <a:lnTo>
                    <a:pt x="358738" y="12610"/>
                  </a:lnTo>
                  <a:lnTo>
                    <a:pt x="538107" y="12610"/>
                  </a:lnTo>
                  <a:lnTo>
                    <a:pt x="717476" y="0"/>
                  </a:lnTo>
                  <a:lnTo>
                    <a:pt x="896845" y="0"/>
                  </a:lnTo>
                </a:path>
              </a:pathLst>
            </a:custGeom>
            <a:ln w="40651" cap="flat">
              <a:solidFill>
                <a:srgbClr val="BEBEBE">
                  <a:alpha val="69803"/>
                </a:srgbClr>
              </a:solidFill>
              <a:prstDash val="solid"/>
              <a:round/>
            </a:ln>
          </p:spPr>
          <p:txBody>
            <a:bodyPr/>
            <a:lstStyle/>
            <a:p/>
          </p:txBody>
        </p:sp>
        <p:sp>
          <p:nvSpPr>
            <p:cNvPr id="114" name="pl114"/>
            <p:cNvSpPr/>
            <p:nvPr/>
          </p:nvSpPr>
          <p:spPr>
            <a:xfrm>
              <a:off x="739887" y="180865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15" name="pl115"/>
            <p:cNvSpPr/>
            <p:nvPr/>
          </p:nvSpPr>
          <p:spPr>
            <a:xfrm>
              <a:off x="739887" y="175821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116" name="pl116"/>
            <p:cNvSpPr/>
            <p:nvPr/>
          </p:nvSpPr>
          <p:spPr>
            <a:xfrm>
              <a:off x="739887" y="1770826"/>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117" name="pl117"/>
            <p:cNvSpPr/>
            <p:nvPr/>
          </p:nvSpPr>
          <p:spPr>
            <a:xfrm>
              <a:off x="739887" y="181496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118" name="pl118"/>
            <p:cNvSpPr/>
            <p:nvPr/>
          </p:nvSpPr>
          <p:spPr>
            <a:xfrm>
              <a:off x="739887" y="1701468"/>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119" name="pl119"/>
            <p:cNvSpPr/>
            <p:nvPr/>
          </p:nvSpPr>
          <p:spPr>
            <a:xfrm>
              <a:off x="739887" y="181496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120" name="pl120"/>
            <p:cNvSpPr/>
            <p:nvPr/>
          </p:nvSpPr>
          <p:spPr>
            <a:xfrm>
              <a:off x="739887" y="1745605"/>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121" name="pl121"/>
            <p:cNvSpPr/>
            <p:nvPr/>
          </p:nvSpPr>
          <p:spPr>
            <a:xfrm>
              <a:off x="739887" y="1796047"/>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22" name="pl122"/>
            <p:cNvSpPr/>
            <p:nvPr/>
          </p:nvSpPr>
          <p:spPr>
            <a:xfrm>
              <a:off x="739887" y="1802352"/>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23" name="pl123"/>
            <p:cNvSpPr/>
            <p:nvPr/>
          </p:nvSpPr>
          <p:spPr>
            <a:xfrm>
              <a:off x="739887" y="1777131"/>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24" name="pl124"/>
            <p:cNvSpPr/>
            <p:nvPr/>
          </p:nvSpPr>
          <p:spPr>
            <a:xfrm>
              <a:off x="739887" y="178974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25" name="pl125"/>
            <p:cNvSpPr/>
            <p:nvPr/>
          </p:nvSpPr>
          <p:spPr>
            <a:xfrm>
              <a:off x="739887" y="1770826"/>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26" name="pl126"/>
            <p:cNvSpPr/>
            <p:nvPr/>
          </p:nvSpPr>
          <p:spPr>
            <a:xfrm>
              <a:off x="739887" y="175821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27" name="pl127"/>
            <p:cNvSpPr/>
            <p:nvPr/>
          </p:nvSpPr>
          <p:spPr>
            <a:xfrm>
              <a:off x="739887" y="171407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128" name="pl128"/>
            <p:cNvSpPr/>
            <p:nvPr/>
          </p:nvSpPr>
          <p:spPr>
            <a:xfrm>
              <a:off x="739887" y="175821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129" name="pl129"/>
            <p:cNvSpPr/>
            <p:nvPr/>
          </p:nvSpPr>
          <p:spPr>
            <a:xfrm>
              <a:off x="739887" y="1796047"/>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0" name="pl130"/>
            <p:cNvSpPr/>
            <p:nvPr/>
          </p:nvSpPr>
          <p:spPr>
            <a:xfrm>
              <a:off x="739887" y="1777131"/>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131" name="pl131"/>
            <p:cNvSpPr/>
            <p:nvPr/>
          </p:nvSpPr>
          <p:spPr>
            <a:xfrm>
              <a:off x="739887" y="178343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32" name="pl132"/>
            <p:cNvSpPr/>
            <p:nvPr/>
          </p:nvSpPr>
          <p:spPr>
            <a:xfrm>
              <a:off x="739887" y="175821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133" name="pl133"/>
            <p:cNvSpPr/>
            <p:nvPr/>
          </p:nvSpPr>
          <p:spPr>
            <a:xfrm>
              <a:off x="739887" y="180865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4" name="pl134"/>
            <p:cNvSpPr/>
            <p:nvPr/>
          </p:nvSpPr>
          <p:spPr>
            <a:xfrm>
              <a:off x="739887" y="18023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5" name="pl135"/>
            <p:cNvSpPr/>
            <p:nvPr/>
          </p:nvSpPr>
          <p:spPr>
            <a:xfrm>
              <a:off x="739887"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6" name="pl136"/>
            <p:cNvSpPr/>
            <p:nvPr/>
          </p:nvSpPr>
          <p:spPr>
            <a:xfrm>
              <a:off x="739887" y="178343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37" name="pl137"/>
            <p:cNvSpPr/>
            <p:nvPr/>
          </p:nvSpPr>
          <p:spPr>
            <a:xfrm>
              <a:off x="739887" y="176452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38" name="pl138"/>
            <p:cNvSpPr/>
            <p:nvPr/>
          </p:nvSpPr>
          <p:spPr>
            <a:xfrm>
              <a:off x="739887" y="180865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39" name="pl139"/>
            <p:cNvSpPr/>
            <p:nvPr/>
          </p:nvSpPr>
          <p:spPr>
            <a:xfrm>
              <a:off x="739887" y="178974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40" name="pl140"/>
            <p:cNvSpPr/>
            <p:nvPr/>
          </p:nvSpPr>
          <p:spPr>
            <a:xfrm>
              <a:off x="739887" y="178343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141" name="pl141"/>
            <p:cNvSpPr/>
            <p:nvPr/>
          </p:nvSpPr>
          <p:spPr>
            <a:xfrm>
              <a:off x="739887" y="178343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142" name="pl142"/>
            <p:cNvSpPr/>
            <p:nvPr/>
          </p:nvSpPr>
          <p:spPr>
            <a:xfrm>
              <a:off x="739887" y="1796047"/>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43" name="pl143"/>
            <p:cNvSpPr/>
            <p:nvPr/>
          </p:nvSpPr>
          <p:spPr>
            <a:xfrm>
              <a:off x="739887" y="1777131"/>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44" name="pl144"/>
            <p:cNvSpPr/>
            <p:nvPr/>
          </p:nvSpPr>
          <p:spPr>
            <a:xfrm>
              <a:off x="739887"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5" name="pl145"/>
            <p:cNvSpPr/>
            <p:nvPr/>
          </p:nvSpPr>
          <p:spPr>
            <a:xfrm>
              <a:off x="739887" y="175821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146" name="pl146"/>
            <p:cNvSpPr/>
            <p:nvPr/>
          </p:nvSpPr>
          <p:spPr>
            <a:xfrm>
              <a:off x="739887" y="17456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7" name="pl147"/>
            <p:cNvSpPr/>
            <p:nvPr/>
          </p:nvSpPr>
          <p:spPr>
            <a:xfrm>
              <a:off x="739887" y="178974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48" name="pl148"/>
            <p:cNvSpPr/>
            <p:nvPr/>
          </p:nvSpPr>
          <p:spPr>
            <a:xfrm>
              <a:off x="739887" y="176452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49" name="pl149"/>
            <p:cNvSpPr/>
            <p:nvPr/>
          </p:nvSpPr>
          <p:spPr>
            <a:xfrm>
              <a:off x="739887" y="178974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50" name="pl150"/>
            <p:cNvSpPr/>
            <p:nvPr/>
          </p:nvSpPr>
          <p:spPr>
            <a:xfrm>
              <a:off x="739887" y="1796047"/>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151" name="pl151"/>
            <p:cNvSpPr/>
            <p:nvPr/>
          </p:nvSpPr>
          <p:spPr>
            <a:xfrm>
              <a:off x="739887" y="1802352"/>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152" name="pl152"/>
            <p:cNvSpPr/>
            <p:nvPr/>
          </p:nvSpPr>
          <p:spPr>
            <a:xfrm>
              <a:off x="739887" y="175821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153" name="pl153"/>
            <p:cNvSpPr/>
            <p:nvPr/>
          </p:nvSpPr>
          <p:spPr>
            <a:xfrm>
              <a:off x="739887" y="1726689"/>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154" name="pl154"/>
            <p:cNvSpPr/>
            <p:nvPr/>
          </p:nvSpPr>
          <p:spPr>
            <a:xfrm>
              <a:off x="739887" y="176452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5" name="pl155"/>
            <p:cNvSpPr/>
            <p:nvPr/>
          </p:nvSpPr>
          <p:spPr>
            <a:xfrm>
              <a:off x="739887" y="180865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6" name="pl156"/>
            <p:cNvSpPr/>
            <p:nvPr/>
          </p:nvSpPr>
          <p:spPr>
            <a:xfrm>
              <a:off x="739887" y="1777131"/>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157" name="pl157"/>
            <p:cNvSpPr/>
            <p:nvPr/>
          </p:nvSpPr>
          <p:spPr>
            <a:xfrm>
              <a:off x="739887" y="180865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58" name="pl158"/>
            <p:cNvSpPr/>
            <p:nvPr/>
          </p:nvSpPr>
          <p:spPr>
            <a:xfrm>
              <a:off x="739887" y="1745605"/>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159" name="pl159"/>
            <p:cNvSpPr/>
            <p:nvPr/>
          </p:nvSpPr>
          <p:spPr>
            <a:xfrm>
              <a:off x="739887" y="181496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0" name="pl160"/>
            <p:cNvSpPr/>
            <p:nvPr/>
          </p:nvSpPr>
          <p:spPr>
            <a:xfrm>
              <a:off x="739887" y="178974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61" name="pl161"/>
            <p:cNvSpPr/>
            <p:nvPr/>
          </p:nvSpPr>
          <p:spPr>
            <a:xfrm>
              <a:off x="739887" y="178343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62" name="pl162"/>
            <p:cNvSpPr/>
            <p:nvPr/>
          </p:nvSpPr>
          <p:spPr>
            <a:xfrm>
              <a:off x="739887" y="180865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63" name="pl163"/>
            <p:cNvSpPr/>
            <p:nvPr/>
          </p:nvSpPr>
          <p:spPr>
            <a:xfrm>
              <a:off x="739887" y="178343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164" name="pl164"/>
            <p:cNvSpPr/>
            <p:nvPr/>
          </p:nvSpPr>
          <p:spPr>
            <a:xfrm>
              <a:off x="739887" y="1796047"/>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165" name="pl165"/>
            <p:cNvSpPr/>
            <p:nvPr/>
          </p:nvSpPr>
          <p:spPr>
            <a:xfrm>
              <a:off x="739887" y="1796047"/>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66" name="pl166"/>
            <p:cNvSpPr/>
            <p:nvPr/>
          </p:nvSpPr>
          <p:spPr>
            <a:xfrm>
              <a:off x="739887" y="178974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167" name="pl167"/>
            <p:cNvSpPr/>
            <p:nvPr/>
          </p:nvSpPr>
          <p:spPr>
            <a:xfrm>
              <a:off x="739887" y="1802352"/>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68" name="pl168"/>
            <p:cNvSpPr/>
            <p:nvPr/>
          </p:nvSpPr>
          <p:spPr>
            <a:xfrm>
              <a:off x="739887" y="178974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169" name="pl169"/>
            <p:cNvSpPr/>
            <p:nvPr/>
          </p:nvSpPr>
          <p:spPr>
            <a:xfrm>
              <a:off x="739887" y="1796047"/>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170" name="pl170"/>
            <p:cNvSpPr/>
            <p:nvPr/>
          </p:nvSpPr>
          <p:spPr>
            <a:xfrm>
              <a:off x="739887" y="175821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171" name="pl171"/>
            <p:cNvSpPr/>
            <p:nvPr/>
          </p:nvSpPr>
          <p:spPr>
            <a:xfrm>
              <a:off x="739887" y="181496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72" name="pl172"/>
            <p:cNvSpPr/>
            <p:nvPr/>
          </p:nvSpPr>
          <p:spPr>
            <a:xfrm>
              <a:off x="739887" y="177082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73" name="pl173"/>
            <p:cNvSpPr/>
            <p:nvPr/>
          </p:nvSpPr>
          <p:spPr>
            <a:xfrm>
              <a:off x="739887" y="1770826"/>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74" name="pl174"/>
            <p:cNvSpPr/>
            <p:nvPr/>
          </p:nvSpPr>
          <p:spPr>
            <a:xfrm>
              <a:off x="739887" y="178343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175" name="pl175"/>
            <p:cNvSpPr/>
            <p:nvPr/>
          </p:nvSpPr>
          <p:spPr>
            <a:xfrm>
              <a:off x="739887"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176" name="pl176"/>
            <p:cNvSpPr/>
            <p:nvPr/>
          </p:nvSpPr>
          <p:spPr>
            <a:xfrm>
              <a:off x="739887" y="1802352"/>
              <a:ext cx="896845" cy="12610"/>
            </a:xfrm>
            <a:custGeom>
              <a:avLst/>
              <a:pathLst>
                <a:path w="896845" h="12610">
                  <a:moveTo>
                    <a:pt x="0" y="12610"/>
                  </a:moveTo>
                  <a:lnTo>
                    <a:pt x="179369" y="0"/>
                  </a:lnTo>
                  <a:lnTo>
                    <a:pt x="358738" y="12610"/>
                  </a:lnTo>
                  <a:lnTo>
                    <a:pt x="538107" y="12610"/>
                  </a:lnTo>
                  <a:lnTo>
                    <a:pt x="717476" y="0"/>
                  </a:lnTo>
                  <a:lnTo>
                    <a:pt x="896845" y="0"/>
                  </a:lnTo>
                </a:path>
              </a:pathLst>
            </a:custGeom>
            <a:ln w="40651" cap="flat">
              <a:solidFill>
                <a:srgbClr val="000000">
                  <a:alpha val="100000"/>
                </a:srgbClr>
              </a:solidFill>
              <a:prstDash val="solid"/>
              <a:round/>
            </a:ln>
          </p:spPr>
          <p:txBody>
            <a:bodyPr/>
            <a:lstStyle/>
            <a:p/>
          </p:txBody>
        </p:sp>
        <p:sp>
          <p:nvSpPr>
            <p:cNvPr id="177" name="pl177"/>
            <p:cNvSpPr/>
            <p:nvPr/>
          </p:nvSpPr>
          <p:spPr>
            <a:xfrm>
              <a:off x="739887" y="1802352"/>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CA9700">
                  <a:alpha val="100000"/>
                </a:srgbClr>
              </a:solidFill>
              <a:prstDash val="solid"/>
              <a:round/>
            </a:ln>
          </p:spPr>
          <p:txBody>
            <a:bodyPr/>
            <a:lstStyle/>
            <a:p/>
          </p:txBody>
        </p:sp>
        <p:sp>
          <p:nvSpPr>
            <p:cNvPr id="178" name="pl178"/>
            <p:cNvSpPr/>
            <p:nvPr/>
          </p:nvSpPr>
          <p:spPr>
            <a:xfrm>
              <a:off x="695044" y="181496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79" name="tx179"/>
            <p:cNvSpPr/>
            <p:nvPr/>
          </p:nvSpPr>
          <p:spPr>
            <a:xfrm>
              <a:off x="709742" y="165036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0" name="tx180"/>
            <p:cNvSpPr/>
            <p:nvPr/>
          </p:nvSpPr>
          <p:spPr>
            <a:xfrm>
              <a:off x="889111" y="16390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81" name="tx181"/>
            <p:cNvSpPr/>
            <p:nvPr/>
          </p:nvSpPr>
          <p:spPr>
            <a:xfrm>
              <a:off x="1068480" y="165036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2" name="tx182"/>
            <p:cNvSpPr/>
            <p:nvPr/>
          </p:nvSpPr>
          <p:spPr>
            <a:xfrm>
              <a:off x="1247849" y="1650365"/>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3" name="tx183"/>
            <p:cNvSpPr/>
            <p:nvPr/>
          </p:nvSpPr>
          <p:spPr>
            <a:xfrm>
              <a:off x="1427218" y="16390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84" name="tx184"/>
            <p:cNvSpPr/>
            <p:nvPr/>
          </p:nvSpPr>
          <p:spPr>
            <a:xfrm>
              <a:off x="1606587" y="16390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85" name="rc185"/>
            <p:cNvSpPr/>
            <p:nvPr/>
          </p:nvSpPr>
          <p:spPr>
            <a:xfrm>
              <a:off x="695044" y="2179176"/>
              <a:ext cx="986530" cy="367596"/>
            </a:xfrm>
            <a:prstGeom prst="rect">
              <a:avLst/>
            </a:prstGeom>
            <a:solidFill>
              <a:srgbClr val="EBEBEB">
                <a:alpha val="100000"/>
              </a:srgbClr>
            </a:solidFill>
          </p:spPr>
          <p:txBody>
            <a:bodyPr/>
            <a:lstStyle/>
            <a:p/>
          </p:txBody>
        </p:sp>
        <p:sp>
          <p:nvSpPr>
            <p:cNvPr id="186" name="pl186"/>
            <p:cNvSpPr/>
            <p:nvPr/>
          </p:nvSpPr>
          <p:spPr>
            <a:xfrm>
              <a:off x="695044" y="254582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7" name="pl187"/>
            <p:cNvSpPr/>
            <p:nvPr/>
          </p:nvSpPr>
          <p:spPr>
            <a:xfrm>
              <a:off x="695044" y="238819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8" name="pl188"/>
            <p:cNvSpPr/>
            <p:nvPr/>
          </p:nvSpPr>
          <p:spPr>
            <a:xfrm>
              <a:off x="695044" y="223056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9" name="pl189"/>
            <p:cNvSpPr/>
            <p:nvPr/>
          </p:nvSpPr>
          <p:spPr>
            <a:xfrm>
              <a:off x="829571"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0" name="pl190"/>
            <p:cNvSpPr/>
            <p:nvPr/>
          </p:nvSpPr>
          <p:spPr>
            <a:xfrm>
              <a:off x="1008940"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1" name="pl191"/>
            <p:cNvSpPr/>
            <p:nvPr/>
          </p:nvSpPr>
          <p:spPr>
            <a:xfrm>
              <a:off x="118830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2" name="pl192"/>
            <p:cNvSpPr/>
            <p:nvPr/>
          </p:nvSpPr>
          <p:spPr>
            <a:xfrm>
              <a:off x="136767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3" name="pl193"/>
            <p:cNvSpPr/>
            <p:nvPr/>
          </p:nvSpPr>
          <p:spPr>
            <a:xfrm>
              <a:off x="154704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4" name="pl194"/>
            <p:cNvSpPr/>
            <p:nvPr/>
          </p:nvSpPr>
          <p:spPr>
            <a:xfrm>
              <a:off x="695044" y="246701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5" name="pl195"/>
            <p:cNvSpPr/>
            <p:nvPr/>
          </p:nvSpPr>
          <p:spPr>
            <a:xfrm>
              <a:off x="695044" y="230938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6" name="pl196"/>
            <p:cNvSpPr/>
            <p:nvPr/>
          </p:nvSpPr>
          <p:spPr>
            <a:xfrm>
              <a:off x="739887"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7" name="pl197"/>
            <p:cNvSpPr/>
            <p:nvPr/>
          </p:nvSpPr>
          <p:spPr>
            <a:xfrm>
              <a:off x="919256"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8" name="pl198"/>
            <p:cNvSpPr/>
            <p:nvPr/>
          </p:nvSpPr>
          <p:spPr>
            <a:xfrm>
              <a:off x="109862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127799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145736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163673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2" name="pl202"/>
            <p:cNvSpPr/>
            <p:nvPr/>
          </p:nvSpPr>
          <p:spPr>
            <a:xfrm>
              <a:off x="739887"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03" name="pl203"/>
            <p:cNvSpPr/>
            <p:nvPr/>
          </p:nvSpPr>
          <p:spPr>
            <a:xfrm>
              <a:off x="739887" y="242918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40651" cap="flat">
              <a:solidFill>
                <a:srgbClr val="BEBEBE">
                  <a:alpha val="69803"/>
                </a:srgbClr>
              </a:solidFill>
              <a:prstDash val="solid"/>
              <a:round/>
            </a:ln>
          </p:spPr>
          <p:txBody>
            <a:bodyPr/>
            <a:lstStyle/>
            <a:p/>
          </p:txBody>
        </p:sp>
        <p:sp>
          <p:nvSpPr>
            <p:cNvPr id="204" name="pl204"/>
            <p:cNvSpPr/>
            <p:nvPr/>
          </p:nvSpPr>
          <p:spPr>
            <a:xfrm>
              <a:off x="739887" y="2460706"/>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05" name="pl205"/>
            <p:cNvSpPr/>
            <p:nvPr/>
          </p:nvSpPr>
          <p:spPr>
            <a:xfrm>
              <a:off x="739887" y="2410264"/>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06" name="pl206"/>
            <p:cNvSpPr/>
            <p:nvPr/>
          </p:nvSpPr>
          <p:spPr>
            <a:xfrm>
              <a:off x="739887" y="2422874"/>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07" name="pl207"/>
            <p:cNvSpPr/>
            <p:nvPr/>
          </p:nvSpPr>
          <p:spPr>
            <a:xfrm>
              <a:off x="739887" y="2467011"/>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08" name="pl208"/>
            <p:cNvSpPr/>
            <p:nvPr/>
          </p:nvSpPr>
          <p:spPr>
            <a:xfrm>
              <a:off x="739887" y="2353516"/>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09" name="pl209"/>
            <p:cNvSpPr/>
            <p:nvPr/>
          </p:nvSpPr>
          <p:spPr>
            <a:xfrm>
              <a:off x="739887" y="2467011"/>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210" name="pl210"/>
            <p:cNvSpPr/>
            <p:nvPr/>
          </p:nvSpPr>
          <p:spPr>
            <a:xfrm>
              <a:off x="739887" y="2397653"/>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211" name="pl211"/>
            <p:cNvSpPr/>
            <p:nvPr/>
          </p:nvSpPr>
          <p:spPr>
            <a:xfrm>
              <a:off x="739887" y="2448095"/>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12" name="pl212"/>
            <p:cNvSpPr/>
            <p:nvPr/>
          </p:nvSpPr>
          <p:spPr>
            <a:xfrm>
              <a:off x="739887" y="2454401"/>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13" name="pl213"/>
            <p:cNvSpPr/>
            <p:nvPr/>
          </p:nvSpPr>
          <p:spPr>
            <a:xfrm>
              <a:off x="739887" y="2429180"/>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14" name="pl214"/>
            <p:cNvSpPr/>
            <p:nvPr/>
          </p:nvSpPr>
          <p:spPr>
            <a:xfrm>
              <a:off x="739887" y="2441790"/>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15" name="pl215"/>
            <p:cNvSpPr/>
            <p:nvPr/>
          </p:nvSpPr>
          <p:spPr>
            <a:xfrm>
              <a:off x="739887" y="2422874"/>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16" name="pl216"/>
            <p:cNvSpPr/>
            <p:nvPr/>
          </p:nvSpPr>
          <p:spPr>
            <a:xfrm>
              <a:off x="739887" y="2410264"/>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17" name="pl217"/>
            <p:cNvSpPr/>
            <p:nvPr/>
          </p:nvSpPr>
          <p:spPr>
            <a:xfrm>
              <a:off x="739887" y="2366127"/>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218" name="pl218"/>
            <p:cNvSpPr/>
            <p:nvPr/>
          </p:nvSpPr>
          <p:spPr>
            <a:xfrm>
              <a:off x="739887" y="2410264"/>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219" name="pl219"/>
            <p:cNvSpPr/>
            <p:nvPr/>
          </p:nvSpPr>
          <p:spPr>
            <a:xfrm>
              <a:off x="739887" y="2448095"/>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0" name="pl220"/>
            <p:cNvSpPr/>
            <p:nvPr/>
          </p:nvSpPr>
          <p:spPr>
            <a:xfrm>
              <a:off x="739887" y="242918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221" name="pl221"/>
            <p:cNvSpPr/>
            <p:nvPr/>
          </p:nvSpPr>
          <p:spPr>
            <a:xfrm>
              <a:off x="739887" y="243548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22" name="pl222"/>
            <p:cNvSpPr/>
            <p:nvPr/>
          </p:nvSpPr>
          <p:spPr>
            <a:xfrm>
              <a:off x="739887" y="241026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223" name="pl223"/>
            <p:cNvSpPr/>
            <p:nvPr/>
          </p:nvSpPr>
          <p:spPr>
            <a:xfrm>
              <a:off x="739887" y="246070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4" name="pl224"/>
            <p:cNvSpPr/>
            <p:nvPr/>
          </p:nvSpPr>
          <p:spPr>
            <a:xfrm>
              <a:off x="739887" y="24544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5" name="pl225"/>
            <p:cNvSpPr/>
            <p:nvPr/>
          </p:nvSpPr>
          <p:spPr>
            <a:xfrm>
              <a:off x="739887"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6" name="pl226"/>
            <p:cNvSpPr/>
            <p:nvPr/>
          </p:nvSpPr>
          <p:spPr>
            <a:xfrm>
              <a:off x="739887" y="243548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27" name="pl227"/>
            <p:cNvSpPr/>
            <p:nvPr/>
          </p:nvSpPr>
          <p:spPr>
            <a:xfrm>
              <a:off x="739887" y="241656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28" name="pl228"/>
            <p:cNvSpPr/>
            <p:nvPr/>
          </p:nvSpPr>
          <p:spPr>
            <a:xfrm>
              <a:off x="739887" y="2460706"/>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29" name="pl229"/>
            <p:cNvSpPr/>
            <p:nvPr/>
          </p:nvSpPr>
          <p:spPr>
            <a:xfrm>
              <a:off x="739887" y="2441790"/>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30" name="pl230"/>
            <p:cNvSpPr/>
            <p:nvPr/>
          </p:nvSpPr>
          <p:spPr>
            <a:xfrm>
              <a:off x="739887" y="2435485"/>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231" name="pl231"/>
            <p:cNvSpPr/>
            <p:nvPr/>
          </p:nvSpPr>
          <p:spPr>
            <a:xfrm>
              <a:off x="739887" y="2435485"/>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232" name="pl232"/>
            <p:cNvSpPr/>
            <p:nvPr/>
          </p:nvSpPr>
          <p:spPr>
            <a:xfrm>
              <a:off x="739887" y="2448095"/>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33" name="pl233"/>
            <p:cNvSpPr/>
            <p:nvPr/>
          </p:nvSpPr>
          <p:spPr>
            <a:xfrm>
              <a:off x="739887" y="2429180"/>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34" name="pl234"/>
            <p:cNvSpPr/>
            <p:nvPr/>
          </p:nvSpPr>
          <p:spPr>
            <a:xfrm>
              <a:off x="739887"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5" name="pl235"/>
            <p:cNvSpPr/>
            <p:nvPr/>
          </p:nvSpPr>
          <p:spPr>
            <a:xfrm>
              <a:off x="739887" y="2410264"/>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236" name="pl236"/>
            <p:cNvSpPr/>
            <p:nvPr/>
          </p:nvSpPr>
          <p:spPr>
            <a:xfrm>
              <a:off x="739887" y="23976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7" name="pl237"/>
            <p:cNvSpPr/>
            <p:nvPr/>
          </p:nvSpPr>
          <p:spPr>
            <a:xfrm>
              <a:off x="739887" y="2441790"/>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38" name="pl238"/>
            <p:cNvSpPr/>
            <p:nvPr/>
          </p:nvSpPr>
          <p:spPr>
            <a:xfrm>
              <a:off x="739887" y="2416569"/>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39" name="pl239"/>
            <p:cNvSpPr/>
            <p:nvPr/>
          </p:nvSpPr>
          <p:spPr>
            <a:xfrm>
              <a:off x="739887" y="2441790"/>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40" name="pl240"/>
            <p:cNvSpPr/>
            <p:nvPr/>
          </p:nvSpPr>
          <p:spPr>
            <a:xfrm>
              <a:off x="739887" y="2448095"/>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241" name="pl241"/>
            <p:cNvSpPr/>
            <p:nvPr/>
          </p:nvSpPr>
          <p:spPr>
            <a:xfrm>
              <a:off x="739887" y="2454401"/>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242" name="pl242"/>
            <p:cNvSpPr/>
            <p:nvPr/>
          </p:nvSpPr>
          <p:spPr>
            <a:xfrm>
              <a:off x="739887" y="2410264"/>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243" name="pl243"/>
            <p:cNvSpPr/>
            <p:nvPr/>
          </p:nvSpPr>
          <p:spPr>
            <a:xfrm>
              <a:off x="739887" y="2378737"/>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244" name="pl244"/>
            <p:cNvSpPr/>
            <p:nvPr/>
          </p:nvSpPr>
          <p:spPr>
            <a:xfrm>
              <a:off x="739887" y="2416569"/>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5" name="pl245"/>
            <p:cNvSpPr/>
            <p:nvPr/>
          </p:nvSpPr>
          <p:spPr>
            <a:xfrm>
              <a:off x="739887" y="2460706"/>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6" name="pl246"/>
            <p:cNvSpPr/>
            <p:nvPr/>
          </p:nvSpPr>
          <p:spPr>
            <a:xfrm>
              <a:off x="739887" y="2429180"/>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247" name="pl247"/>
            <p:cNvSpPr/>
            <p:nvPr/>
          </p:nvSpPr>
          <p:spPr>
            <a:xfrm>
              <a:off x="739887" y="246070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48" name="pl248"/>
            <p:cNvSpPr/>
            <p:nvPr/>
          </p:nvSpPr>
          <p:spPr>
            <a:xfrm>
              <a:off x="739887" y="2397653"/>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249" name="pl249"/>
            <p:cNvSpPr/>
            <p:nvPr/>
          </p:nvSpPr>
          <p:spPr>
            <a:xfrm>
              <a:off x="739887" y="2467011"/>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0" name="pl250"/>
            <p:cNvSpPr/>
            <p:nvPr/>
          </p:nvSpPr>
          <p:spPr>
            <a:xfrm>
              <a:off x="739887" y="2441790"/>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51" name="pl251"/>
            <p:cNvSpPr/>
            <p:nvPr/>
          </p:nvSpPr>
          <p:spPr>
            <a:xfrm>
              <a:off x="739887" y="2435485"/>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52" name="pl252"/>
            <p:cNvSpPr/>
            <p:nvPr/>
          </p:nvSpPr>
          <p:spPr>
            <a:xfrm>
              <a:off x="739887" y="2460706"/>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53" name="pl253"/>
            <p:cNvSpPr/>
            <p:nvPr/>
          </p:nvSpPr>
          <p:spPr>
            <a:xfrm>
              <a:off x="739887" y="2435485"/>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254" name="pl254"/>
            <p:cNvSpPr/>
            <p:nvPr/>
          </p:nvSpPr>
          <p:spPr>
            <a:xfrm>
              <a:off x="739887" y="2448095"/>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255" name="pl255"/>
            <p:cNvSpPr/>
            <p:nvPr/>
          </p:nvSpPr>
          <p:spPr>
            <a:xfrm>
              <a:off x="739887" y="2448095"/>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56" name="pl256"/>
            <p:cNvSpPr/>
            <p:nvPr/>
          </p:nvSpPr>
          <p:spPr>
            <a:xfrm>
              <a:off x="739887" y="2441790"/>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257" name="pl257"/>
            <p:cNvSpPr/>
            <p:nvPr/>
          </p:nvSpPr>
          <p:spPr>
            <a:xfrm>
              <a:off x="739887" y="2454401"/>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58" name="pl258"/>
            <p:cNvSpPr/>
            <p:nvPr/>
          </p:nvSpPr>
          <p:spPr>
            <a:xfrm>
              <a:off x="739887" y="2441790"/>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259" name="pl259"/>
            <p:cNvSpPr/>
            <p:nvPr/>
          </p:nvSpPr>
          <p:spPr>
            <a:xfrm>
              <a:off x="739887" y="2448095"/>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260" name="pl260"/>
            <p:cNvSpPr/>
            <p:nvPr/>
          </p:nvSpPr>
          <p:spPr>
            <a:xfrm>
              <a:off x="739887" y="241026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261" name="pl261"/>
            <p:cNvSpPr/>
            <p:nvPr/>
          </p:nvSpPr>
          <p:spPr>
            <a:xfrm>
              <a:off x="739887" y="2467011"/>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62" name="pl262"/>
            <p:cNvSpPr/>
            <p:nvPr/>
          </p:nvSpPr>
          <p:spPr>
            <a:xfrm>
              <a:off x="739887" y="242287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63" name="pl263"/>
            <p:cNvSpPr/>
            <p:nvPr/>
          </p:nvSpPr>
          <p:spPr>
            <a:xfrm>
              <a:off x="739887" y="2422874"/>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64" name="pl264"/>
            <p:cNvSpPr/>
            <p:nvPr/>
          </p:nvSpPr>
          <p:spPr>
            <a:xfrm>
              <a:off x="739887" y="243548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265" name="pl265"/>
            <p:cNvSpPr/>
            <p:nvPr/>
          </p:nvSpPr>
          <p:spPr>
            <a:xfrm>
              <a:off x="739887"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266" name="pl266"/>
            <p:cNvSpPr/>
            <p:nvPr/>
          </p:nvSpPr>
          <p:spPr>
            <a:xfrm>
              <a:off x="739887" y="242918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40651" cap="flat">
              <a:solidFill>
                <a:srgbClr val="000000">
                  <a:alpha val="100000"/>
                </a:srgbClr>
              </a:solidFill>
              <a:prstDash val="solid"/>
              <a:round/>
            </a:ln>
          </p:spPr>
          <p:txBody>
            <a:bodyPr/>
            <a:lstStyle/>
            <a:p/>
          </p:txBody>
        </p:sp>
        <p:sp>
          <p:nvSpPr>
            <p:cNvPr id="267" name="pl267"/>
            <p:cNvSpPr/>
            <p:nvPr/>
          </p:nvSpPr>
          <p:spPr>
            <a:xfrm>
              <a:off x="739887" y="242918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6FB000">
                  <a:alpha val="100000"/>
                </a:srgbClr>
              </a:solidFill>
              <a:prstDash val="solid"/>
              <a:round/>
            </a:ln>
          </p:spPr>
          <p:txBody>
            <a:bodyPr/>
            <a:lstStyle/>
            <a:p/>
          </p:txBody>
        </p:sp>
        <p:sp>
          <p:nvSpPr>
            <p:cNvPr id="268" name="pl268"/>
            <p:cNvSpPr/>
            <p:nvPr/>
          </p:nvSpPr>
          <p:spPr>
            <a:xfrm>
              <a:off x="695044" y="246701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69" name="tx269"/>
            <p:cNvSpPr/>
            <p:nvPr/>
          </p:nvSpPr>
          <p:spPr>
            <a:xfrm>
              <a:off x="709742" y="226458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70" name="tx270"/>
            <p:cNvSpPr/>
            <p:nvPr/>
          </p:nvSpPr>
          <p:spPr>
            <a:xfrm>
              <a:off x="889111" y="227883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71" name="tx271"/>
            <p:cNvSpPr/>
            <p:nvPr/>
          </p:nvSpPr>
          <p:spPr>
            <a:xfrm>
              <a:off x="1068480" y="229743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72" name="tx272"/>
            <p:cNvSpPr/>
            <p:nvPr/>
          </p:nvSpPr>
          <p:spPr>
            <a:xfrm>
              <a:off x="1247849" y="22911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73" name="tx273"/>
            <p:cNvSpPr/>
            <p:nvPr/>
          </p:nvSpPr>
          <p:spPr>
            <a:xfrm>
              <a:off x="1427218" y="22911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74" name="tx274"/>
            <p:cNvSpPr/>
            <p:nvPr/>
          </p:nvSpPr>
          <p:spPr>
            <a:xfrm>
              <a:off x="1606587" y="22911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75" name="rc275"/>
            <p:cNvSpPr/>
            <p:nvPr/>
          </p:nvSpPr>
          <p:spPr>
            <a:xfrm>
              <a:off x="695044" y="2831224"/>
              <a:ext cx="986530" cy="367596"/>
            </a:xfrm>
            <a:prstGeom prst="rect">
              <a:avLst/>
            </a:prstGeom>
            <a:solidFill>
              <a:srgbClr val="EBEBEB">
                <a:alpha val="100000"/>
              </a:srgbClr>
            </a:solidFill>
          </p:spPr>
          <p:txBody>
            <a:bodyPr/>
            <a:lstStyle/>
            <a:p/>
          </p:txBody>
        </p:sp>
        <p:sp>
          <p:nvSpPr>
            <p:cNvPr id="276" name="pl276"/>
            <p:cNvSpPr/>
            <p:nvPr/>
          </p:nvSpPr>
          <p:spPr>
            <a:xfrm>
              <a:off x="695044" y="319787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7" name="pl277"/>
            <p:cNvSpPr/>
            <p:nvPr/>
          </p:nvSpPr>
          <p:spPr>
            <a:xfrm>
              <a:off x="695044" y="304024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8" name="pl278"/>
            <p:cNvSpPr/>
            <p:nvPr/>
          </p:nvSpPr>
          <p:spPr>
            <a:xfrm>
              <a:off x="695044" y="288261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9" name="pl279"/>
            <p:cNvSpPr/>
            <p:nvPr/>
          </p:nvSpPr>
          <p:spPr>
            <a:xfrm>
              <a:off x="829571"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0" name="pl280"/>
            <p:cNvSpPr/>
            <p:nvPr/>
          </p:nvSpPr>
          <p:spPr>
            <a:xfrm>
              <a:off x="1008940"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1" name="pl281"/>
            <p:cNvSpPr/>
            <p:nvPr/>
          </p:nvSpPr>
          <p:spPr>
            <a:xfrm>
              <a:off x="118830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2" name="pl282"/>
            <p:cNvSpPr/>
            <p:nvPr/>
          </p:nvSpPr>
          <p:spPr>
            <a:xfrm>
              <a:off x="136767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3" name="pl283"/>
            <p:cNvSpPr/>
            <p:nvPr/>
          </p:nvSpPr>
          <p:spPr>
            <a:xfrm>
              <a:off x="154704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4" name="pl284"/>
            <p:cNvSpPr/>
            <p:nvPr/>
          </p:nvSpPr>
          <p:spPr>
            <a:xfrm>
              <a:off x="695044" y="311905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5" name="pl285"/>
            <p:cNvSpPr/>
            <p:nvPr/>
          </p:nvSpPr>
          <p:spPr>
            <a:xfrm>
              <a:off x="695044" y="296142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6" name="pl286"/>
            <p:cNvSpPr/>
            <p:nvPr/>
          </p:nvSpPr>
          <p:spPr>
            <a:xfrm>
              <a:off x="739887"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7" name="pl287"/>
            <p:cNvSpPr/>
            <p:nvPr/>
          </p:nvSpPr>
          <p:spPr>
            <a:xfrm>
              <a:off x="919256"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8" name="pl288"/>
            <p:cNvSpPr/>
            <p:nvPr/>
          </p:nvSpPr>
          <p:spPr>
            <a:xfrm>
              <a:off x="109862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9" name="pl289"/>
            <p:cNvSpPr/>
            <p:nvPr/>
          </p:nvSpPr>
          <p:spPr>
            <a:xfrm>
              <a:off x="127799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0" name="pl290"/>
            <p:cNvSpPr/>
            <p:nvPr/>
          </p:nvSpPr>
          <p:spPr>
            <a:xfrm>
              <a:off x="145736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1" name="pl291"/>
            <p:cNvSpPr/>
            <p:nvPr/>
          </p:nvSpPr>
          <p:spPr>
            <a:xfrm>
              <a:off x="163673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2" name="pl292"/>
            <p:cNvSpPr/>
            <p:nvPr/>
          </p:nvSpPr>
          <p:spPr>
            <a:xfrm>
              <a:off x="739887"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93" name="pl293"/>
            <p:cNvSpPr/>
            <p:nvPr/>
          </p:nvSpPr>
          <p:spPr>
            <a:xfrm>
              <a:off x="739887" y="3112754"/>
              <a:ext cx="896845" cy="6305"/>
            </a:xfrm>
            <a:custGeom>
              <a:avLst/>
              <a:pathLst>
                <a:path w="896845" h="6305">
                  <a:moveTo>
                    <a:pt x="0" y="0"/>
                  </a:moveTo>
                  <a:lnTo>
                    <a:pt x="179369" y="6305"/>
                  </a:lnTo>
                  <a:lnTo>
                    <a:pt x="358738" y="6305"/>
                  </a:lnTo>
                  <a:lnTo>
                    <a:pt x="538107" y="6305"/>
                  </a:lnTo>
                  <a:lnTo>
                    <a:pt x="717476" y="0"/>
                  </a:lnTo>
                  <a:lnTo>
                    <a:pt x="896845" y="0"/>
                  </a:lnTo>
                </a:path>
              </a:pathLst>
            </a:custGeom>
            <a:ln w="40651" cap="flat">
              <a:solidFill>
                <a:srgbClr val="BEBEBE">
                  <a:alpha val="69803"/>
                </a:srgbClr>
              </a:solidFill>
              <a:prstDash val="solid"/>
              <a:round/>
            </a:ln>
          </p:spPr>
          <p:txBody>
            <a:bodyPr/>
            <a:lstStyle/>
            <a:p/>
          </p:txBody>
        </p:sp>
        <p:sp>
          <p:nvSpPr>
            <p:cNvPr id="294" name="pl294"/>
            <p:cNvSpPr/>
            <p:nvPr/>
          </p:nvSpPr>
          <p:spPr>
            <a:xfrm>
              <a:off x="739887" y="3112754"/>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95" name="pl295"/>
            <p:cNvSpPr/>
            <p:nvPr/>
          </p:nvSpPr>
          <p:spPr>
            <a:xfrm>
              <a:off x="739887" y="3062312"/>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96" name="pl296"/>
            <p:cNvSpPr/>
            <p:nvPr/>
          </p:nvSpPr>
          <p:spPr>
            <a:xfrm>
              <a:off x="739887" y="3074922"/>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97" name="pl297"/>
            <p:cNvSpPr/>
            <p:nvPr/>
          </p:nvSpPr>
          <p:spPr>
            <a:xfrm>
              <a:off x="739887" y="3119059"/>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98" name="pl298"/>
            <p:cNvSpPr/>
            <p:nvPr/>
          </p:nvSpPr>
          <p:spPr>
            <a:xfrm>
              <a:off x="739887" y="3005564"/>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99" name="pl299"/>
            <p:cNvSpPr/>
            <p:nvPr/>
          </p:nvSpPr>
          <p:spPr>
            <a:xfrm>
              <a:off x="739887" y="3119059"/>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00" name="pl300"/>
            <p:cNvSpPr/>
            <p:nvPr/>
          </p:nvSpPr>
          <p:spPr>
            <a:xfrm>
              <a:off x="739887" y="3049701"/>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01" name="pl301"/>
            <p:cNvSpPr/>
            <p:nvPr/>
          </p:nvSpPr>
          <p:spPr>
            <a:xfrm>
              <a:off x="739887" y="3100143"/>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02" name="pl302"/>
            <p:cNvSpPr/>
            <p:nvPr/>
          </p:nvSpPr>
          <p:spPr>
            <a:xfrm>
              <a:off x="739887" y="3106449"/>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03" name="pl303"/>
            <p:cNvSpPr/>
            <p:nvPr/>
          </p:nvSpPr>
          <p:spPr>
            <a:xfrm>
              <a:off x="739887" y="3081228"/>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04" name="pl304"/>
            <p:cNvSpPr/>
            <p:nvPr/>
          </p:nvSpPr>
          <p:spPr>
            <a:xfrm>
              <a:off x="739887" y="3093838"/>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05" name="pl305"/>
            <p:cNvSpPr/>
            <p:nvPr/>
          </p:nvSpPr>
          <p:spPr>
            <a:xfrm>
              <a:off x="739887" y="3074922"/>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06" name="pl306"/>
            <p:cNvSpPr/>
            <p:nvPr/>
          </p:nvSpPr>
          <p:spPr>
            <a:xfrm>
              <a:off x="739887" y="3062312"/>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07" name="pl307"/>
            <p:cNvSpPr/>
            <p:nvPr/>
          </p:nvSpPr>
          <p:spPr>
            <a:xfrm>
              <a:off x="739887" y="3018175"/>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08" name="pl308"/>
            <p:cNvSpPr/>
            <p:nvPr/>
          </p:nvSpPr>
          <p:spPr>
            <a:xfrm>
              <a:off x="739887" y="3062312"/>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09" name="pl309"/>
            <p:cNvSpPr/>
            <p:nvPr/>
          </p:nvSpPr>
          <p:spPr>
            <a:xfrm>
              <a:off x="739887" y="3100143"/>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0" name="pl310"/>
            <p:cNvSpPr/>
            <p:nvPr/>
          </p:nvSpPr>
          <p:spPr>
            <a:xfrm>
              <a:off x="739887" y="3081228"/>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311" name="pl311"/>
            <p:cNvSpPr/>
            <p:nvPr/>
          </p:nvSpPr>
          <p:spPr>
            <a:xfrm>
              <a:off x="739887" y="3087533"/>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12" name="pl312"/>
            <p:cNvSpPr/>
            <p:nvPr/>
          </p:nvSpPr>
          <p:spPr>
            <a:xfrm>
              <a:off x="739887" y="3062312"/>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313" name="pl313"/>
            <p:cNvSpPr/>
            <p:nvPr/>
          </p:nvSpPr>
          <p:spPr>
            <a:xfrm>
              <a:off x="739887" y="311275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4" name="pl314"/>
            <p:cNvSpPr/>
            <p:nvPr/>
          </p:nvSpPr>
          <p:spPr>
            <a:xfrm>
              <a:off x="739887" y="31064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5" name="pl315"/>
            <p:cNvSpPr/>
            <p:nvPr/>
          </p:nvSpPr>
          <p:spPr>
            <a:xfrm>
              <a:off x="739887"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6" name="pl316"/>
            <p:cNvSpPr/>
            <p:nvPr/>
          </p:nvSpPr>
          <p:spPr>
            <a:xfrm>
              <a:off x="739887" y="3087533"/>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17" name="pl317"/>
            <p:cNvSpPr/>
            <p:nvPr/>
          </p:nvSpPr>
          <p:spPr>
            <a:xfrm>
              <a:off x="739887" y="3068617"/>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18" name="pl318"/>
            <p:cNvSpPr/>
            <p:nvPr/>
          </p:nvSpPr>
          <p:spPr>
            <a:xfrm>
              <a:off x="739887" y="3112754"/>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19" name="pl319"/>
            <p:cNvSpPr/>
            <p:nvPr/>
          </p:nvSpPr>
          <p:spPr>
            <a:xfrm>
              <a:off x="739887" y="3093838"/>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20" name="pl320"/>
            <p:cNvSpPr/>
            <p:nvPr/>
          </p:nvSpPr>
          <p:spPr>
            <a:xfrm>
              <a:off x="739887" y="3087533"/>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321" name="pl321"/>
            <p:cNvSpPr/>
            <p:nvPr/>
          </p:nvSpPr>
          <p:spPr>
            <a:xfrm>
              <a:off x="739887" y="3087533"/>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322" name="pl322"/>
            <p:cNvSpPr/>
            <p:nvPr/>
          </p:nvSpPr>
          <p:spPr>
            <a:xfrm>
              <a:off x="739887" y="3100143"/>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23" name="pl323"/>
            <p:cNvSpPr/>
            <p:nvPr/>
          </p:nvSpPr>
          <p:spPr>
            <a:xfrm>
              <a:off x="739887" y="3081228"/>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24" name="pl324"/>
            <p:cNvSpPr/>
            <p:nvPr/>
          </p:nvSpPr>
          <p:spPr>
            <a:xfrm>
              <a:off x="739887"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5" name="pl325"/>
            <p:cNvSpPr/>
            <p:nvPr/>
          </p:nvSpPr>
          <p:spPr>
            <a:xfrm>
              <a:off x="739887" y="3062312"/>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326" name="pl326"/>
            <p:cNvSpPr/>
            <p:nvPr/>
          </p:nvSpPr>
          <p:spPr>
            <a:xfrm>
              <a:off x="739887" y="30497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7" name="pl327"/>
            <p:cNvSpPr/>
            <p:nvPr/>
          </p:nvSpPr>
          <p:spPr>
            <a:xfrm>
              <a:off x="739887" y="3093838"/>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28" name="pl328"/>
            <p:cNvSpPr/>
            <p:nvPr/>
          </p:nvSpPr>
          <p:spPr>
            <a:xfrm>
              <a:off x="739887" y="3068617"/>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29" name="pl329"/>
            <p:cNvSpPr/>
            <p:nvPr/>
          </p:nvSpPr>
          <p:spPr>
            <a:xfrm>
              <a:off x="739887" y="3093838"/>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30" name="pl330"/>
            <p:cNvSpPr/>
            <p:nvPr/>
          </p:nvSpPr>
          <p:spPr>
            <a:xfrm>
              <a:off x="739887" y="3100143"/>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331" name="pl331"/>
            <p:cNvSpPr/>
            <p:nvPr/>
          </p:nvSpPr>
          <p:spPr>
            <a:xfrm>
              <a:off x="739887" y="3106449"/>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332" name="pl332"/>
            <p:cNvSpPr/>
            <p:nvPr/>
          </p:nvSpPr>
          <p:spPr>
            <a:xfrm>
              <a:off x="739887" y="3062312"/>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333" name="pl333"/>
            <p:cNvSpPr/>
            <p:nvPr/>
          </p:nvSpPr>
          <p:spPr>
            <a:xfrm>
              <a:off x="739887" y="3030786"/>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334" name="pl334"/>
            <p:cNvSpPr/>
            <p:nvPr/>
          </p:nvSpPr>
          <p:spPr>
            <a:xfrm>
              <a:off x="739887" y="3068617"/>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5" name="pl335"/>
            <p:cNvSpPr/>
            <p:nvPr/>
          </p:nvSpPr>
          <p:spPr>
            <a:xfrm>
              <a:off x="739887" y="3112754"/>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6" name="pl336"/>
            <p:cNvSpPr/>
            <p:nvPr/>
          </p:nvSpPr>
          <p:spPr>
            <a:xfrm>
              <a:off x="739887" y="3081228"/>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337" name="pl337"/>
            <p:cNvSpPr/>
            <p:nvPr/>
          </p:nvSpPr>
          <p:spPr>
            <a:xfrm>
              <a:off x="739887" y="311275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38" name="pl338"/>
            <p:cNvSpPr/>
            <p:nvPr/>
          </p:nvSpPr>
          <p:spPr>
            <a:xfrm>
              <a:off x="739887" y="3049701"/>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339" name="pl339"/>
            <p:cNvSpPr/>
            <p:nvPr/>
          </p:nvSpPr>
          <p:spPr>
            <a:xfrm>
              <a:off x="739887" y="3119059"/>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0" name="pl340"/>
            <p:cNvSpPr/>
            <p:nvPr/>
          </p:nvSpPr>
          <p:spPr>
            <a:xfrm>
              <a:off x="739887" y="3093838"/>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41" name="pl341"/>
            <p:cNvSpPr/>
            <p:nvPr/>
          </p:nvSpPr>
          <p:spPr>
            <a:xfrm>
              <a:off x="739887" y="3087533"/>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42" name="pl342"/>
            <p:cNvSpPr/>
            <p:nvPr/>
          </p:nvSpPr>
          <p:spPr>
            <a:xfrm>
              <a:off x="739887" y="3112754"/>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43" name="pl343"/>
            <p:cNvSpPr/>
            <p:nvPr/>
          </p:nvSpPr>
          <p:spPr>
            <a:xfrm>
              <a:off x="739887" y="3087533"/>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344" name="pl344"/>
            <p:cNvSpPr/>
            <p:nvPr/>
          </p:nvSpPr>
          <p:spPr>
            <a:xfrm>
              <a:off x="739887" y="3100143"/>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345" name="pl345"/>
            <p:cNvSpPr/>
            <p:nvPr/>
          </p:nvSpPr>
          <p:spPr>
            <a:xfrm>
              <a:off x="739887" y="3100143"/>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46" name="pl346"/>
            <p:cNvSpPr/>
            <p:nvPr/>
          </p:nvSpPr>
          <p:spPr>
            <a:xfrm>
              <a:off x="739887" y="3093838"/>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347" name="pl347"/>
            <p:cNvSpPr/>
            <p:nvPr/>
          </p:nvSpPr>
          <p:spPr>
            <a:xfrm>
              <a:off x="739887" y="3106449"/>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48" name="pl348"/>
            <p:cNvSpPr/>
            <p:nvPr/>
          </p:nvSpPr>
          <p:spPr>
            <a:xfrm>
              <a:off x="739887" y="3093838"/>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349" name="pl349"/>
            <p:cNvSpPr/>
            <p:nvPr/>
          </p:nvSpPr>
          <p:spPr>
            <a:xfrm>
              <a:off x="739887" y="3100143"/>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350" name="pl350"/>
            <p:cNvSpPr/>
            <p:nvPr/>
          </p:nvSpPr>
          <p:spPr>
            <a:xfrm>
              <a:off x="739887" y="3062312"/>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351" name="pl351"/>
            <p:cNvSpPr/>
            <p:nvPr/>
          </p:nvSpPr>
          <p:spPr>
            <a:xfrm>
              <a:off x="739887" y="3119059"/>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52" name="pl352"/>
            <p:cNvSpPr/>
            <p:nvPr/>
          </p:nvSpPr>
          <p:spPr>
            <a:xfrm>
              <a:off x="739887" y="307492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53" name="pl353"/>
            <p:cNvSpPr/>
            <p:nvPr/>
          </p:nvSpPr>
          <p:spPr>
            <a:xfrm>
              <a:off x="739887" y="3074922"/>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54" name="pl354"/>
            <p:cNvSpPr/>
            <p:nvPr/>
          </p:nvSpPr>
          <p:spPr>
            <a:xfrm>
              <a:off x="739887" y="3087533"/>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355" name="pl355"/>
            <p:cNvSpPr/>
            <p:nvPr/>
          </p:nvSpPr>
          <p:spPr>
            <a:xfrm>
              <a:off x="739887"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356" name="pl356"/>
            <p:cNvSpPr/>
            <p:nvPr/>
          </p:nvSpPr>
          <p:spPr>
            <a:xfrm>
              <a:off x="739887" y="3112754"/>
              <a:ext cx="896845" cy="6305"/>
            </a:xfrm>
            <a:custGeom>
              <a:avLst/>
              <a:pathLst>
                <a:path w="896845" h="6305">
                  <a:moveTo>
                    <a:pt x="0" y="0"/>
                  </a:moveTo>
                  <a:lnTo>
                    <a:pt x="179369" y="6305"/>
                  </a:lnTo>
                  <a:lnTo>
                    <a:pt x="358738" y="6305"/>
                  </a:lnTo>
                  <a:lnTo>
                    <a:pt x="538107" y="6305"/>
                  </a:lnTo>
                  <a:lnTo>
                    <a:pt x="717476" y="0"/>
                  </a:lnTo>
                  <a:lnTo>
                    <a:pt x="896845" y="0"/>
                  </a:lnTo>
                </a:path>
              </a:pathLst>
            </a:custGeom>
            <a:ln w="40651" cap="flat">
              <a:solidFill>
                <a:srgbClr val="000000">
                  <a:alpha val="100000"/>
                </a:srgbClr>
              </a:solidFill>
              <a:prstDash val="solid"/>
              <a:round/>
            </a:ln>
          </p:spPr>
          <p:txBody>
            <a:bodyPr/>
            <a:lstStyle/>
            <a:p/>
          </p:txBody>
        </p:sp>
        <p:sp>
          <p:nvSpPr>
            <p:cNvPr id="357" name="pl357"/>
            <p:cNvSpPr/>
            <p:nvPr/>
          </p:nvSpPr>
          <p:spPr>
            <a:xfrm>
              <a:off x="739887" y="3112754"/>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00BF78">
                  <a:alpha val="100000"/>
                </a:srgbClr>
              </a:solidFill>
              <a:prstDash val="solid"/>
              <a:round/>
            </a:ln>
          </p:spPr>
          <p:txBody>
            <a:bodyPr/>
            <a:lstStyle/>
            <a:p/>
          </p:txBody>
        </p:sp>
        <p:sp>
          <p:nvSpPr>
            <p:cNvPr id="358" name="pl358"/>
            <p:cNvSpPr/>
            <p:nvPr/>
          </p:nvSpPr>
          <p:spPr>
            <a:xfrm>
              <a:off x="695044" y="311905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59" name="tx359"/>
            <p:cNvSpPr/>
            <p:nvPr/>
          </p:nvSpPr>
          <p:spPr>
            <a:xfrm>
              <a:off x="709742" y="294947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60" name="tx360"/>
            <p:cNvSpPr/>
            <p:nvPr/>
          </p:nvSpPr>
          <p:spPr>
            <a:xfrm>
              <a:off x="889111"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1" name="tx361"/>
            <p:cNvSpPr/>
            <p:nvPr/>
          </p:nvSpPr>
          <p:spPr>
            <a:xfrm>
              <a:off x="1068480"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2" name="tx362"/>
            <p:cNvSpPr/>
            <p:nvPr/>
          </p:nvSpPr>
          <p:spPr>
            <a:xfrm>
              <a:off x="1247849"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3" name="tx363"/>
            <p:cNvSpPr/>
            <p:nvPr/>
          </p:nvSpPr>
          <p:spPr>
            <a:xfrm>
              <a:off x="1427218" y="294947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64" name="tx364"/>
            <p:cNvSpPr/>
            <p:nvPr/>
          </p:nvSpPr>
          <p:spPr>
            <a:xfrm>
              <a:off x="1606587" y="294947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65" name="rc365"/>
            <p:cNvSpPr/>
            <p:nvPr/>
          </p:nvSpPr>
          <p:spPr>
            <a:xfrm>
              <a:off x="695044" y="3483272"/>
              <a:ext cx="986530" cy="367596"/>
            </a:xfrm>
            <a:prstGeom prst="rect">
              <a:avLst/>
            </a:prstGeom>
            <a:solidFill>
              <a:srgbClr val="EBEBEB">
                <a:alpha val="100000"/>
              </a:srgbClr>
            </a:solidFill>
          </p:spPr>
          <p:txBody>
            <a:bodyPr/>
            <a:lstStyle/>
            <a:p/>
          </p:txBody>
        </p:sp>
        <p:sp>
          <p:nvSpPr>
            <p:cNvPr id="366" name="pl366"/>
            <p:cNvSpPr/>
            <p:nvPr/>
          </p:nvSpPr>
          <p:spPr>
            <a:xfrm>
              <a:off x="695044" y="38499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7" name="pl367"/>
            <p:cNvSpPr/>
            <p:nvPr/>
          </p:nvSpPr>
          <p:spPr>
            <a:xfrm>
              <a:off x="695044" y="36922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8" name="pl368"/>
            <p:cNvSpPr/>
            <p:nvPr/>
          </p:nvSpPr>
          <p:spPr>
            <a:xfrm>
              <a:off x="695044" y="353466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9" name="pl369"/>
            <p:cNvSpPr/>
            <p:nvPr/>
          </p:nvSpPr>
          <p:spPr>
            <a:xfrm>
              <a:off x="829571"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0" name="pl370"/>
            <p:cNvSpPr/>
            <p:nvPr/>
          </p:nvSpPr>
          <p:spPr>
            <a:xfrm>
              <a:off x="1008940"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1" name="pl371"/>
            <p:cNvSpPr/>
            <p:nvPr/>
          </p:nvSpPr>
          <p:spPr>
            <a:xfrm>
              <a:off x="118830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2" name="pl372"/>
            <p:cNvSpPr/>
            <p:nvPr/>
          </p:nvSpPr>
          <p:spPr>
            <a:xfrm>
              <a:off x="136767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3" name="pl373"/>
            <p:cNvSpPr/>
            <p:nvPr/>
          </p:nvSpPr>
          <p:spPr>
            <a:xfrm>
              <a:off x="154704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4" name="pl374"/>
            <p:cNvSpPr/>
            <p:nvPr/>
          </p:nvSpPr>
          <p:spPr>
            <a:xfrm>
              <a:off x="695044" y="377110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5" name="pl375"/>
            <p:cNvSpPr/>
            <p:nvPr/>
          </p:nvSpPr>
          <p:spPr>
            <a:xfrm>
              <a:off x="695044" y="361347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6" name="pl376"/>
            <p:cNvSpPr/>
            <p:nvPr/>
          </p:nvSpPr>
          <p:spPr>
            <a:xfrm>
              <a:off x="739887"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919256"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109862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127799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145736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1" name="pl381"/>
            <p:cNvSpPr/>
            <p:nvPr/>
          </p:nvSpPr>
          <p:spPr>
            <a:xfrm>
              <a:off x="163673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2" name="pl382"/>
            <p:cNvSpPr/>
            <p:nvPr/>
          </p:nvSpPr>
          <p:spPr>
            <a:xfrm>
              <a:off x="739887"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383" name="pl383"/>
            <p:cNvSpPr/>
            <p:nvPr/>
          </p:nvSpPr>
          <p:spPr>
            <a:xfrm>
              <a:off x="739887" y="3701749"/>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384" name="pl384"/>
            <p:cNvSpPr/>
            <p:nvPr/>
          </p:nvSpPr>
          <p:spPr>
            <a:xfrm>
              <a:off x="739887" y="3764802"/>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85" name="pl385"/>
            <p:cNvSpPr/>
            <p:nvPr/>
          </p:nvSpPr>
          <p:spPr>
            <a:xfrm>
              <a:off x="739887" y="3714360"/>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386" name="pl386"/>
            <p:cNvSpPr/>
            <p:nvPr/>
          </p:nvSpPr>
          <p:spPr>
            <a:xfrm>
              <a:off x="739887" y="3726970"/>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387" name="pl387"/>
            <p:cNvSpPr/>
            <p:nvPr/>
          </p:nvSpPr>
          <p:spPr>
            <a:xfrm>
              <a:off x="739887" y="3771107"/>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388" name="pl388"/>
            <p:cNvSpPr/>
            <p:nvPr/>
          </p:nvSpPr>
          <p:spPr>
            <a:xfrm>
              <a:off x="739887" y="3657613"/>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389" name="pl389"/>
            <p:cNvSpPr/>
            <p:nvPr/>
          </p:nvSpPr>
          <p:spPr>
            <a:xfrm>
              <a:off x="739887" y="3771107"/>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90" name="pl390"/>
            <p:cNvSpPr/>
            <p:nvPr/>
          </p:nvSpPr>
          <p:spPr>
            <a:xfrm>
              <a:off x="739887" y="3701749"/>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91" name="pl391"/>
            <p:cNvSpPr/>
            <p:nvPr/>
          </p:nvSpPr>
          <p:spPr>
            <a:xfrm>
              <a:off x="739887" y="3752191"/>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92" name="pl392"/>
            <p:cNvSpPr/>
            <p:nvPr/>
          </p:nvSpPr>
          <p:spPr>
            <a:xfrm>
              <a:off x="739887" y="3758497"/>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93" name="pl393"/>
            <p:cNvSpPr/>
            <p:nvPr/>
          </p:nvSpPr>
          <p:spPr>
            <a:xfrm>
              <a:off x="739887" y="3733276"/>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94" name="pl394"/>
            <p:cNvSpPr/>
            <p:nvPr/>
          </p:nvSpPr>
          <p:spPr>
            <a:xfrm>
              <a:off x="739887" y="3745886"/>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95" name="pl395"/>
            <p:cNvSpPr/>
            <p:nvPr/>
          </p:nvSpPr>
          <p:spPr>
            <a:xfrm>
              <a:off x="739887" y="3726970"/>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96" name="pl396"/>
            <p:cNvSpPr/>
            <p:nvPr/>
          </p:nvSpPr>
          <p:spPr>
            <a:xfrm>
              <a:off x="739887" y="3714360"/>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97" name="pl397"/>
            <p:cNvSpPr/>
            <p:nvPr/>
          </p:nvSpPr>
          <p:spPr>
            <a:xfrm>
              <a:off x="739887" y="3670223"/>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98" name="pl398"/>
            <p:cNvSpPr/>
            <p:nvPr/>
          </p:nvSpPr>
          <p:spPr>
            <a:xfrm>
              <a:off x="739887" y="3714360"/>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99" name="pl399"/>
            <p:cNvSpPr/>
            <p:nvPr/>
          </p:nvSpPr>
          <p:spPr>
            <a:xfrm>
              <a:off x="739887" y="3752191"/>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0" name="pl400"/>
            <p:cNvSpPr/>
            <p:nvPr/>
          </p:nvSpPr>
          <p:spPr>
            <a:xfrm>
              <a:off x="739887" y="3733276"/>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01" name="pl401"/>
            <p:cNvSpPr/>
            <p:nvPr/>
          </p:nvSpPr>
          <p:spPr>
            <a:xfrm>
              <a:off x="739887" y="3739581"/>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02" name="pl402"/>
            <p:cNvSpPr/>
            <p:nvPr/>
          </p:nvSpPr>
          <p:spPr>
            <a:xfrm>
              <a:off x="739887" y="3714360"/>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03" name="pl403"/>
            <p:cNvSpPr/>
            <p:nvPr/>
          </p:nvSpPr>
          <p:spPr>
            <a:xfrm>
              <a:off x="739887" y="376480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4" name="pl404"/>
            <p:cNvSpPr/>
            <p:nvPr/>
          </p:nvSpPr>
          <p:spPr>
            <a:xfrm>
              <a:off x="739887" y="37584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5" name="pl405"/>
            <p:cNvSpPr/>
            <p:nvPr/>
          </p:nvSpPr>
          <p:spPr>
            <a:xfrm>
              <a:off x="739887"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6" name="pl406"/>
            <p:cNvSpPr/>
            <p:nvPr/>
          </p:nvSpPr>
          <p:spPr>
            <a:xfrm>
              <a:off x="739887" y="3739581"/>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07" name="pl407"/>
            <p:cNvSpPr/>
            <p:nvPr/>
          </p:nvSpPr>
          <p:spPr>
            <a:xfrm>
              <a:off x="739887" y="3720665"/>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08" name="pl408"/>
            <p:cNvSpPr/>
            <p:nvPr/>
          </p:nvSpPr>
          <p:spPr>
            <a:xfrm>
              <a:off x="739887" y="3764802"/>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09" name="pl409"/>
            <p:cNvSpPr/>
            <p:nvPr/>
          </p:nvSpPr>
          <p:spPr>
            <a:xfrm>
              <a:off x="739887" y="3745886"/>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10" name="pl410"/>
            <p:cNvSpPr/>
            <p:nvPr/>
          </p:nvSpPr>
          <p:spPr>
            <a:xfrm>
              <a:off x="739887" y="3739581"/>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411" name="pl411"/>
            <p:cNvSpPr/>
            <p:nvPr/>
          </p:nvSpPr>
          <p:spPr>
            <a:xfrm>
              <a:off x="739887" y="3739581"/>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412" name="pl412"/>
            <p:cNvSpPr/>
            <p:nvPr/>
          </p:nvSpPr>
          <p:spPr>
            <a:xfrm>
              <a:off x="739887" y="3752191"/>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13" name="pl413"/>
            <p:cNvSpPr/>
            <p:nvPr/>
          </p:nvSpPr>
          <p:spPr>
            <a:xfrm>
              <a:off x="739887" y="3733276"/>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14" name="pl414"/>
            <p:cNvSpPr/>
            <p:nvPr/>
          </p:nvSpPr>
          <p:spPr>
            <a:xfrm>
              <a:off x="739887"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5" name="pl415"/>
            <p:cNvSpPr/>
            <p:nvPr/>
          </p:nvSpPr>
          <p:spPr>
            <a:xfrm>
              <a:off x="739887" y="3714360"/>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416" name="pl416"/>
            <p:cNvSpPr/>
            <p:nvPr/>
          </p:nvSpPr>
          <p:spPr>
            <a:xfrm>
              <a:off x="739887" y="37017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7" name="pl417"/>
            <p:cNvSpPr/>
            <p:nvPr/>
          </p:nvSpPr>
          <p:spPr>
            <a:xfrm>
              <a:off x="739887" y="3745886"/>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18" name="pl418"/>
            <p:cNvSpPr/>
            <p:nvPr/>
          </p:nvSpPr>
          <p:spPr>
            <a:xfrm>
              <a:off x="739887" y="3720665"/>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19" name="pl419"/>
            <p:cNvSpPr/>
            <p:nvPr/>
          </p:nvSpPr>
          <p:spPr>
            <a:xfrm>
              <a:off x="739887" y="3745886"/>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20" name="pl420"/>
            <p:cNvSpPr/>
            <p:nvPr/>
          </p:nvSpPr>
          <p:spPr>
            <a:xfrm>
              <a:off x="739887" y="3752191"/>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421" name="pl421"/>
            <p:cNvSpPr/>
            <p:nvPr/>
          </p:nvSpPr>
          <p:spPr>
            <a:xfrm>
              <a:off x="739887" y="3758497"/>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422" name="pl422"/>
            <p:cNvSpPr/>
            <p:nvPr/>
          </p:nvSpPr>
          <p:spPr>
            <a:xfrm>
              <a:off x="739887" y="3714360"/>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423" name="pl423"/>
            <p:cNvSpPr/>
            <p:nvPr/>
          </p:nvSpPr>
          <p:spPr>
            <a:xfrm>
              <a:off x="739887" y="3682834"/>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424" name="pl424"/>
            <p:cNvSpPr/>
            <p:nvPr/>
          </p:nvSpPr>
          <p:spPr>
            <a:xfrm>
              <a:off x="739887" y="3720665"/>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5" name="pl425"/>
            <p:cNvSpPr/>
            <p:nvPr/>
          </p:nvSpPr>
          <p:spPr>
            <a:xfrm>
              <a:off x="739887" y="3764802"/>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6" name="pl426"/>
            <p:cNvSpPr/>
            <p:nvPr/>
          </p:nvSpPr>
          <p:spPr>
            <a:xfrm>
              <a:off x="739887" y="3733276"/>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427" name="pl427"/>
            <p:cNvSpPr/>
            <p:nvPr/>
          </p:nvSpPr>
          <p:spPr>
            <a:xfrm>
              <a:off x="739887" y="376480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28" name="pl428"/>
            <p:cNvSpPr/>
            <p:nvPr/>
          </p:nvSpPr>
          <p:spPr>
            <a:xfrm>
              <a:off x="739887" y="3701749"/>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429" name="pl429"/>
            <p:cNvSpPr/>
            <p:nvPr/>
          </p:nvSpPr>
          <p:spPr>
            <a:xfrm>
              <a:off x="739887" y="3771107"/>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0" name="pl430"/>
            <p:cNvSpPr/>
            <p:nvPr/>
          </p:nvSpPr>
          <p:spPr>
            <a:xfrm>
              <a:off x="739887" y="3745886"/>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31" name="pl431"/>
            <p:cNvSpPr/>
            <p:nvPr/>
          </p:nvSpPr>
          <p:spPr>
            <a:xfrm>
              <a:off x="739887" y="3739581"/>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32" name="pl432"/>
            <p:cNvSpPr/>
            <p:nvPr/>
          </p:nvSpPr>
          <p:spPr>
            <a:xfrm>
              <a:off x="739887" y="3764802"/>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33" name="pl433"/>
            <p:cNvSpPr/>
            <p:nvPr/>
          </p:nvSpPr>
          <p:spPr>
            <a:xfrm>
              <a:off x="739887" y="3739581"/>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434" name="pl434"/>
            <p:cNvSpPr/>
            <p:nvPr/>
          </p:nvSpPr>
          <p:spPr>
            <a:xfrm>
              <a:off x="739887" y="3752191"/>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435" name="pl435"/>
            <p:cNvSpPr/>
            <p:nvPr/>
          </p:nvSpPr>
          <p:spPr>
            <a:xfrm>
              <a:off x="739887" y="3752191"/>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36" name="pl436"/>
            <p:cNvSpPr/>
            <p:nvPr/>
          </p:nvSpPr>
          <p:spPr>
            <a:xfrm>
              <a:off x="739887" y="3745886"/>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437" name="pl437"/>
            <p:cNvSpPr/>
            <p:nvPr/>
          </p:nvSpPr>
          <p:spPr>
            <a:xfrm>
              <a:off x="739887" y="3758497"/>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38" name="pl438"/>
            <p:cNvSpPr/>
            <p:nvPr/>
          </p:nvSpPr>
          <p:spPr>
            <a:xfrm>
              <a:off x="739887" y="3745886"/>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439" name="pl439"/>
            <p:cNvSpPr/>
            <p:nvPr/>
          </p:nvSpPr>
          <p:spPr>
            <a:xfrm>
              <a:off x="739887" y="3752191"/>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440" name="pl440"/>
            <p:cNvSpPr/>
            <p:nvPr/>
          </p:nvSpPr>
          <p:spPr>
            <a:xfrm>
              <a:off x="739887" y="3714360"/>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441" name="pl441"/>
            <p:cNvSpPr/>
            <p:nvPr/>
          </p:nvSpPr>
          <p:spPr>
            <a:xfrm>
              <a:off x="739887" y="3771107"/>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42" name="pl442"/>
            <p:cNvSpPr/>
            <p:nvPr/>
          </p:nvSpPr>
          <p:spPr>
            <a:xfrm>
              <a:off x="739887" y="372697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43" name="pl443"/>
            <p:cNvSpPr/>
            <p:nvPr/>
          </p:nvSpPr>
          <p:spPr>
            <a:xfrm>
              <a:off x="739887" y="3726970"/>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44" name="pl444"/>
            <p:cNvSpPr/>
            <p:nvPr/>
          </p:nvSpPr>
          <p:spPr>
            <a:xfrm>
              <a:off x="739887" y="3739581"/>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445" name="pl445"/>
            <p:cNvSpPr/>
            <p:nvPr/>
          </p:nvSpPr>
          <p:spPr>
            <a:xfrm>
              <a:off x="739887"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446" name="pl446"/>
            <p:cNvSpPr/>
            <p:nvPr/>
          </p:nvSpPr>
          <p:spPr>
            <a:xfrm>
              <a:off x="739887" y="3701749"/>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447" name="pl447"/>
            <p:cNvSpPr/>
            <p:nvPr/>
          </p:nvSpPr>
          <p:spPr>
            <a:xfrm>
              <a:off x="739887" y="37017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BDD3">
                  <a:alpha val="100000"/>
                </a:srgbClr>
              </a:solidFill>
              <a:prstDash val="solid"/>
              <a:round/>
            </a:ln>
          </p:spPr>
          <p:txBody>
            <a:bodyPr/>
            <a:lstStyle/>
            <a:p/>
          </p:txBody>
        </p:sp>
        <p:sp>
          <p:nvSpPr>
            <p:cNvPr id="448" name="pl448"/>
            <p:cNvSpPr/>
            <p:nvPr/>
          </p:nvSpPr>
          <p:spPr>
            <a:xfrm>
              <a:off x="695044" y="377110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49" name="tx449"/>
            <p:cNvSpPr/>
            <p:nvPr/>
          </p:nvSpPr>
          <p:spPr>
            <a:xfrm>
              <a:off x="679597" y="353847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50" name="tx450"/>
            <p:cNvSpPr/>
            <p:nvPr/>
          </p:nvSpPr>
          <p:spPr>
            <a:xfrm>
              <a:off x="858966" y="353847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51" name="tx451"/>
            <p:cNvSpPr/>
            <p:nvPr/>
          </p:nvSpPr>
          <p:spPr>
            <a:xfrm>
              <a:off x="1038335" y="353847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52" name="tx452"/>
            <p:cNvSpPr/>
            <p:nvPr/>
          </p:nvSpPr>
          <p:spPr>
            <a:xfrm>
              <a:off x="1217704" y="353847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53" name="tx453"/>
            <p:cNvSpPr/>
            <p:nvPr/>
          </p:nvSpPr>
          <p:spPr>
            <a:xfrm>
              <a:off x="1397073" y="353847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54" name="tx454"/>
            <p:cNvSpPr/>
            <p:nvPr/>
          </p:nvSpPr>
          <p:spPr>
            <a:xfrm>
              <a:off x="1576443" y="353847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55" name="rc455"/>
            <p:cNvSpPr/>
            <p:nvPr/>
          </p:nvSpPr>
          <p:spPr>
            <a:xfrm>
              <a:off x="695044" y="4135320"/>
              <a:ext cx="986530" cy="367596"/>
            </a:xfrm>
            <a:prstGeom prst="rect">
              <a:avLst/>
            </a:prstGeom>
            <a:solidFill>
              <a:srgbClr val="EBEBEB">
                <a:alpha val="100000"/>
              </a:srgbClr>
            </a:solidFill>
          </p:spPr>
          <p:txBody>
            <a:bodyPr/>
            <a:lstStyle/>
            <a:p/>
          </p:txBody>
        </p:sp>
        <p:sp>
          <p:nvSpPr>
            <p:cNvPr id="456" name="pl456"/>
            <p:cNvSpPr/>
            <p:nvPr/>
          </p:nvSpPr>
          <p:spPr>
            <a:xfrm>
              <a:off x="695044" y="45019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7" name="pl457"/>
            <p:cNvSpPr/>
            <p:nvPr/>
          </p:nvSpPr>
          <p:spPr>
            <a:xfrm>
              <a:off x="695044" y="434434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8" name="pl458"/>
            <p:cNvSpPr/>
            <p:nvPr/>
          </p:nvSpPr>
          <p:spPr>
            <a:xfrm>
              <a:off x="695044" y="418670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9" name="pl459"/>
            <p:cNvSpPr/>
            <p:nvPr/>
          </p:nvSpPr>
          <p:spPr>
            <a:xfrm>
              <a:off x="829571"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0" name="pl460"/>
            <p:cNvSpPr/>
            <p:nvPr/>
          </p:nvSpPr>
          <p:spPr>
            <a:xfrm>
              <a:off x="1008940"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1" name="pl461"/>
            <p:cNvSpPr/>
            <p:nvPr/>
          </p:nvSpPr>
          <p:spPr>
            <a:xfrm>
              <a:off x="118830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2" name="pl462"/>
            <p:cNvSpPr/>
            <p:nvPr/>
          </p:nvSpPr>
          <p:spPr>
            <a:xfrm>
              <a:off x="136767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3" name="pl463"/>
            <p:cNvSpPr/>
            <p:nvPr/>
          </p:nvSpPr>
          <p:spPr>
            <a:xfrm>
              <a:off x="154704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4" name="pl464"/>
            <p:cNvSpPr/>
            <p:nvPr/>
          </p:nvSpPr>
          <p:spPr>
            <a:xfrm>
              <a:off x="695044" y="442315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5" name="pl465"/>
            <p:cNvSpPr/>
            <p:nvPr/>
          </p:nvSpPr>
          <p:spPr>
            <a:xfrm>
              <a:off x="695044" y="426552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6" name="pl466"/>
            <p:cNvSpPr/>
            <p:nvPr/>
          </p:nvSpPr>
          <p:spPr>
            <a:xfrm>
              <a:off x="739887"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7" name="pl467"/>
            <p:cNvSpPr/>
            <p:nvPr/>
          </p:nvSpPr>
          <p:spPr>
            <a:xfrm>
              <a:off x="919256"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8" name="pl468"/>
            <p:cNvSpPr/>
            <p:nvPr/>
          </p:nvSpPr>
          <p:spPr>
            <a:xfrm>
              <a:off x="109862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9" name="pl469"/>
            <p:cNvSpPr/>
            <p:nvPr/>
          </p:nvSpPr>
          <p:spPr>
            <a:xfrm>
              <a:off x="127799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0" name="pl470"/>
            <p:cNvSpPr/>
            <p:nvPr/>
          </p:nvSpPr>
          <p:spPr>
            <a:xfrm>
              <a:off x="145736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1" name="pl471"/>
            <p:cNvSpPr/>
            <p:nvPr/>
          </p:nvSpPr>
          <p:spPr>
            <a:xfrm>
              <a:off x="163673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2" name="pl472"/>
            <p:cNvSpPr/>
            <p:nvPr/>
          </p:nvSpPr>
          <p:spPr>
            <a:xfrm>
              <a:off x="739887"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473" name="pl473"/>
            <p:cNvSpPr/>
            <p:nvPr/>
          </p:nvSpPr>
          <p:spPr>
            <a:xfrm>
              <a:off x="739887" y="4372713"/>
              <a:ext cx="896845" cy="12610"/>
            </a:xfrm>
            <a:custGeom>
              <a:avLst/>
              <a:pathLst>
                <a:path w="896845" h="12610">
                  <a:moveTo>
                    <a:pt x="0" y="12610"/>
                  </a:moveTo>
                  <a:lnTo>
                    <a:pt x="179369" y="12610"/>
                  </a:lnTo>
                  <a:lnTo>
                    <a:pt x="358738" y="6305"/>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474" name="pl474"/>
            <p:cNvSpPr/>
            <p:nvPr/>
          </p:nvSpPr>
          <p:spPr>
            <a:xfrm>
              <a:off x="739887" y="441685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75" name="pl475"/>
            <p:cNvSpPr/>
            <p:nvPr/>
          </p:nvSpPr>
          <p:spPr>
            <a:xfrm>
              <a:off x="739887" y="436640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476" name="pl476"/>
            <p:cNvSpPr/>
            <p:nvPr/>
          </p:nvSpPr>
          <p:spPr>
            <a:xfrm>
              <a:off x="739887" y="4379019"/>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477" name="pl477"/>
            <p:cNvSpPr/>
            <p:nvPr/>
          </p:nvSpPr>
          <p:spPr>
            <a:xfrm>
              <a:off x="739887" y="442315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478" name="pl478"/>
            <p:cNvSpPr/>
            <p:nvPr/>
          </p:nvSpPr>
          <p:spPr>
            <a:xfrm>
              <a:off x="739887" y="4309661"/>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479" name="pl479"/>
            <p:cNvSpPr/>
            <p:nvPr/>
          </p:nvSpPr>
          <p:spPr>
            <a:xfrm>
              <a:off x="739887" y="442315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480" name="pl480"/>
            <p:cNvSpPr/>
            <p:nvPr/>
          </p:nvSpPr>
          <p:spPr>
            <a:xfrm>
              <a:off x="739887" y="435379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481" name="pl481"/>
            <p:cNvSpPr/>
            <p:nvPr/>
          </p:nvSpPr>
          <p:spPr>
            <a:xfrm>
              <a:off x="739887" y="4404240"/>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82" name="pl482"/>
            <p:cNvSpPr/>
            <p:nvPr/>
          </p:nvSpPr>
          <p:spPr>
            <a:xfrm>
              <a:off x="739887" y="4410545"/>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83" name="pl483"/>
            <p:cNvSpPr/>
            <p:nvPr/>
          </p:nvSpPr>
          <p:spPr>
            <a:xfrm>
              <a:off x="739887" y="4385324"/>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84" name="pl484"/>
            <p:cNvSpPr/>
            <p:nvPr/>
          </p:nvSpPr>
          <p:spPr>
            <a:xfrm>
              <a:off x="739887" y="439793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85" name="pl485"/>
            <p:cNvSpPr/>
            <p:nvPr/>
          </p:nvSpPr>
          <p:spPr>
            <a:xfrm>
              <a:off x="739887" y="4379019"/>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86" name="pl486"/>
            <p:cNvSpPr/>
            <p:nvPr/>
          </p:nvSpPr>
          <p:spPr>
            <a:xfrm>
              <a:off x="739887" y="436640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87" name="pl487"/>
            <p:cNvSpPr/>
            <p:nvPr/>
          </p:nvSpPr>
          <p:spPr>
            <a:xfrm>
              <a:off x="739887" y="432227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488" name="pl488"/>
            <p:cNvSpPr/>
            <p:nvPr/>
          </p:nvSpPr>
          <p:spPr>
            <a:xfrm>
              <a:off x="739887" y="436640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489" name="pl489"/>
            <p:cNvSpPr/>
            <p:nvPr/>
          </p:nvSpPr>
          <p:spPr>
            <a:xfrm>
              <a:off x="739887" y="4404240"/>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0" name="pl490"/>
            <p:cNvSpPr/>
            <p:nvPr/>
          </p:nvSpPr>
          <p:spPr>
            <a:xfrm>
              <a:off x="739887" y="4385324"/>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91" name="pl491"/>
            <p:cNvSpPr/>
            <p:nvPr/>
          </p:nvSpPr>
          <p:spPr>
            <a:xfrm>
              <a:off x="739887" y="439162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92" name="pl492"/>
            <p:cNvSpPr/>
            <p:nvPr/>
          </p:nvSpPr>
          <p:spPr>
            <a:xfrm>
              <a:off x="739887" y="436640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93" name="pl493"/>
            <p:cNvSpPr/>
            <p:nvPr/>
          </p:nvSpPr>
          <p:spPr>
            <a:xfrm>
              <a:off x="739887" y="441685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4" name="pl494"/>
            <p:cNvSpPr/>
            <p:nvPr/>
          </p:nvSpPr>
          <p:spPr>
            <a:xfrm>
              <a:off x="739887" y="44105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5" name="pl495"/>
            <p:cNvSpPr/>
            <p:nvPr/>
          </p:nvSpPr>
          <p:spPr>
            <a:xfrm>
              <a:off x="739887"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6" name="pl496"/>
            <p:cNvSpPr/>
            <p:nvPr/>
          </p:nvSpPr>
          <p:spPr>
            <a:xfrm>
              <a:off x="739887" y="439162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97" name="pl497"/>
            <p:cNvSpPr/>
            <p:nvPr/>
          </p:nvSpPr>
          <p:spPr>
            <a:xfrm>
              <a:off x="739887" y="437271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98" name="pl498"/>
            <p:cNvSpPr/>
            <p:nvPr/>
          </p:nvSpPr>
          <p:spPr>
            <a:xfrm>
              <a:off x="739887" y="441685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99" name="pl499"/>
            <p:cNvSpPr/>
            <p:nvPr/>
          </p:nvSpPr>
          <p:spPr>
            <a:xfrm>
              <a:off x="739887" y="439793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00" name="pl500"/>
            <p:cNvSpPr/>
            <p:nvPr/>
          </p:nvSpPr>
          <p:spPr>
            <a:xfrm>
              <a:off x="739887" y="439162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501" name="pl501"/>
            <p:cNvSpPr/>
            <p:nvPr/>
          </p:nvSpPr>
          <p:spPr>
            <a:xfrm>
              <a:off x="739887" y="439162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502" name="pl502"/>
            <p:cNvSpPr/>
            <p:nvPr/>
          </p:nvSpPr>
          <p:spPr>
            <a:xfrm>
              <a:off x="739887" y="4404240"/>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03" name="pl503"/>
            <p:cNvSpPr/>
            <p:nvPr/>
          </p:nvSpPr>
          <p:spPr>
            <a:xfrm>
              <a:off x="739887" y="4385324"/>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04" name="pl504"/>
            <p:cNvSpPr/>
            <p:nvPr/>
          </p:nvSpPr>
          <p:spPr>
            <a:xfrm>
              <a:off x="739887"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5" name="pl505"/>
            <p:cNvSpPr/>
            <p:nvPr/>
          </p:nvSpPr>
          <p:spPr>
            <a:xfrm>
              <a:off x="739887" y="436640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506" name="pl506"/>
            <p:cNvSpPr/>
            <p:nvPr/>
          </p:nvSpPr>
          <p:spPr>
            <a:xfrm>
              <a:off x="739887" y="43537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7" name="pl507"/>
            <p:cNvSpPr/>
            <p:nvPr/>
          </p:nvSpPr>
          <p:spPr>
            <a:xfrm>
              <a:off x="739887" y="439793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08" name="pl508"/>
            <p:cNvSpPr/>
            <p:nvPr/>
          </p:nvSpPr>
          <p:spPr>
            <a:xfrm>
              <a:off x="739887" y="437271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09" name="pl509"/>
            <p:cNvSpPr/>
            <p:nvPr/>
          </p:nvSpPr>
          <p:spPr>
            <a:xfrm>
              <a:off x="739887" y="439793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10" name="pl510"/>
            <p:cNvSpPr/>
            <p:nvPr/>
          </p:nvSpPr>
          <p:spPr>
            <a:xfrm>
              <a:off x="739887" y="4404240"/>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511" name="pl511"/>
            <p:cNvSpPr/>
            <p:nvPr/>
          </p:nvSpPr>
          <p:spPr>
            <a:xfrm>
              <a:off x="739887" y="4410545"/>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512" name="pl512"/>
            <p:cNvSpPr/>
            <p:nvPr/>
          </p:nvSpPr>
          <p:spPr>
            <a:xfrm>
              <a:off x="739887" y="436640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513" name="pl513"/>
            <p:cNvSpPr/>
            <p:nvPr/>
          </p:nvSpPr>
          <p:spPr>
            <a:xfrm>
              <a:off x="739887" y="4334882"/>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514" name="pl514"/>
            <p:cNvSpPr/>
            <p:nvPr/>
          </p:nvSpPr>
          <p:spPr>
            <a:xfrm>
              <a:off x="739887" y="437271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5" name="pl515"/>
            <p:cNvSpPr/>
            <p:nvPr/>
          </p:nvSpPr>
          <p:spPr>
            <a:xfrm>
              <a:off x="739887" y="441685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6" name="pl516"/>
            <p:cNvSpPr/>
            <p:nvPr/>
          </p:nvSpPr>
          <p:spPr>
            <a:xfrm>
              <a:off x="739887" y="4385324"/>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517" name="pl517"/>
            <p:cNvSpPr/>
            <p:nvPr/>
          </p:nvSpPr>
          <p:spPr>
            <a:xfrm>
              <a:off x="739887" y="441685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18" name="pl518"/>
            <p:cNvSpPr/>
            <p:nvPr/>
          </p:nvSpPr>
          <p:spPr>
            <a:xfrm>
              <a:off x="739887" y="435379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519" name="pl519"/>
            <p:cNvSpPr/>
            <p:nvPr/>
          </p:nvSpPr>
          <p:spPr>
            <a:xfrm>
              <a:off x="739887" y="442315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0" name="pl520"/>
            <p:cNvSpPr/>
            <p:nvPr/>
          </p:nvSpPr>
          <p:spPr>
            <a:xfrm>
              <a:off x="739887" y="439793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21" name="pl521"/>
            <p:cNvSpPr/>
            <p:nvPr/>
          </p:nvSpPr>
          <p:spPr>
            <a:xfrm>
              <a:off x="739887" y="439162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22" name="pl522"/>
            <p:cNvSpPr/>
            <p:nvPr/>
          </p:nvSpPr>
          <p:spPr>
            <a:xfrm>
              <a:off x="739887" y="441685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23" name="pl523"/>
            <p:cNvSpPr/>
            <p:nvPr/>
          </p:nvSpPr>
          <p:spPr>
            <a:xfrm>
              <a:off x="739887" y="439162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524" name="pl524"/>
            <p:cNvSpPr/>
            <p:nvPr/>
          </p:nvSpPr>
          <p:spPr>
            <a:xfrm>
              <a:off x="739887" y="4404240"/>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525" name="pl525"/>
            <p:cNvSpPr/>
            <p:nvPr/>
          </p:nvSpPr>
          <p:spPr>
            <a:xfrm>
              <a:off x="739887" y="4404240"/>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26" name="pl526"/>
            <p:cNvSpPr/>
            <p:nvPr/>
          </p:nvSpPr>
          <p:spPr>
            <a:xfrm>
              <a:off x="739887" y="439793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527" name="pl527"/>
            <p:cNvSpPr/>
            <p:nvPr/>
          </p:nvSpPr>
          <p:spPr>
            <a:xfrm>
              <a:off x="739887" y="4410545"/>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28" name="pl528"/>
            <p:cNvSpPr/>
            <p:nvPr/>
          </p:nvSpPr>
          <p:spPr>
            <a:xfrm>
              <a:off x="739887" y="439793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529" name="pl529"/>
            <p:cNvSpPr/>
            <p:nvPr/>
          </p:nvSpPr>
          <p:spPr>
            <a:xfrm>
              <a:off x="739887" y="4404240"/>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530" name="pl530"/>
            <p:cNvSpPr/>
            <p:nvPr/>
          </p:nvSpPr>
          <p:spPr>
            <a:xfrm>
              <a:off x="739887" y="436640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531" name="pl531"/>
            <p:cNvSpPr/>
            <p:nvPr/>
          </p:nvSpPr>
          <p:spPr>
            <a:xfrm>
              <a:off x="739887" y="442315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32" name="pl532"/>
            <p:cNvSpPr/>
            <p:nvPr/>
          </p:nvSpPr>
          <p:spPr>
            <a:xfrm>
              <a:off x="739887" y="4379019"/>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33" name="pl533"/>
            <p:cNvSpPr/>
            <p:nvPr/>
          </p:nvSpPr>
          <p:spPr>
            <a:xfrm>
              <a:off x="739887" y="4379019"/>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34" name="pl534"/>
            <p:cNvSpPr/>
            <p:nvPr/>
          </p:nvSpPr>
          <p:spPr>
            <a:xfrm>
              <a:off x="739887" y="439162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535" name="pl535"/>
            <p:cNvSpPr/>
            <p:nvPr/>
          </p:nvSpPr>
          <p:spPr>
            <a:xfrm>
              <a:off x="739887"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536" name="pl536"/>
            <p:cNvSpPr/>
            <p:nvPr/>
          </p:nvSpPr>
          <p:spPr>
            <a:xfrm>
              <a:off x="739887" y="4372713"/>
              <a:ext cx="896845" cy="12610"/>
            </a:xfrm>
            <a:custGeom>
              <a:avLst/>
              <a:pathLst>
                <a:path w="896845" h="12610">
                  <a:moveTo>
                    <a:pt x="0" y="12610"/>
                  </a:moveTo>
                  <a:lnTo>
                    <a:pt x="179369" y="12610"/>
                  </a:lnTo>
                  <a:lnTo>
                    <a:pt x="358738" y="6305"/>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537" name="pl537"/>
            <p:cNvSpPr/>
            <p:nvPr/>
          </p:nvSpPr>
          <p:spPr>
            <a:xfrm>
              <a:off x="739887" y="437271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48A0FF">
                  <a:alpha val="100000"/>
                </a:srgbClr>
              </a:solidFill>
              <a:prstDash val="solid"/>
              <a:round/>
            </a:ln>
          </p:spPr>
          <p:txBody>
            <a:bodyPr/>
            <a:lstStyle/>
            <a:p/>
          </p:txBody>
        </p:sp>
        <p:sp>
          <p:nvSpPr>
            <p:cNvPr id="538" name="pl538"/>
            <p:cNvSpPr/>
            <p:nvPr/>
          </p:nvSpPr>
          <p:spPr>
            <a:xfrm>
              <a:off x="695044" y="442315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39" name="tx539"/>
            <p:cNvSpPr/>
            <p:nvPr/>
          </p:nvSpPr>
          <p:spPr>
            <a:xfrm>
              <a:off x="709742" y="422072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540" name="tx540"/>
            <p:cNvSpPr/>
            <p:nvPr/>
          </p:nvSpPr>
          <p:spPr>
            <a:xfrm>
              <a:off x="889111" y="422072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541" name="tx541"/>
            <p:cNvSpPr/>
            <p:nvPr/>
          </p:nvSpPr>
          <p:spPr>
            <a:xfrm>
              <a:off x="1068480" y="4217067"/>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542" name="tx542"/>
            <p:cNvSpPr/>
            <p:nvPr/>
          </p:nvSpPr>
          <p:spPr>
            <a:xfrm>
              <a:off x="1247849" y="42081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543" name="tx543"/>
            <p:cNvSpPr/>
            <p:nvPr/>
          </p:nvSpPr>
          <p:spPr>
            <a:xfrm>
              <a:off x="1427218" y="42081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544" name="tx544"/>
            <p:cNvSpPr/>
            <p:nvPr/>
          </p:nvSpPr>
          <p:spPr>
            <a:xfrm>
              <a:off x="1606587" y="42081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545" name="rc545"/>
            <p:cNvSpPr/>
            <p:nvPr/>
          </p:nvSpPr>
          <p:spPr>
            <a:xfrm>
              <a:off x="695044" y="4787368"/>
              <a:ext cx="986530" cy="367596"/>
            </a:xfrm>
            <a:prstGeom prst="rect">
              <a:avLst/>
            </a:prstGeom>
            <a:solidFill>
              <a:srgbClr val="EBEBEB">
                <a:alpha val="100000"/>
              </a:srgbClr>
            </a:solidFill>
          </p:spPr>
          <p:txBody>
            <a:bodyPr/>
            <a:lstStyle/>
            <a:p/>
          </p:txBody>
        </p:sp>
        <p:sp>
          <p:nvSpPr>
            <p:cNvPr id="546" name="pl546"/>
            <p:cNvSpPr/>
            <p:nvPr/>
          </p:nvSpPr>
          <p:spPr>
            <a:xfrm>
              <a:off x="695044" y="51540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47" name="pl547"/>
            <p:cNvSpPr/>
            <p:nvPr/>
          </p:nvSpPr>
          <p:spPr>
            <a:xfrm>
              <a:off x="695044" y="499638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48" name="pl548"/>
            <p:cNvSpPr/>
            <p:nvPr/>
          </p:nvSpPr>
          <p:spPr>
            <a:xfrm>
              <a:off x="695044" y="483875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49" name="pl549"/>
            <p:cNvSpPr/>
            <p:nvPr/>
          </p:nvSpPr>
          <p:spPr>
            <a:xfrm>
              <a:off x="829571"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0" name="pl550"/>
            <p:cNvSpPr/>
            <p:nvPr/>
          </p:nvSpPr>
          <p:spPr>
            <a:xfrm>
              <a:off x="1008940"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1" name="pl551"/>
            <p:cNvSpPr/>
            <p:nvPr/>
          </p:nvSpPr>
          <p:spPr>
            <a:xfrm>
              <a:off x="118830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2" name="pl552"/>
            <p:cNvSpPr/>
            <p:nvPr/>
          </p:nvSpPr>
          <p:spPr>
            <a:xfrm>
              <a:off x="136767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3" name="pl553"/>
            <p:cNvSpPr/>
            <p:nvPr/>
          </p:nvSpPr>
          <p:spPr>
            <a:xfrm>
              <a:off x="154704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54" name="pl554"/>
            <p:cNvSpPr/>
            <p:nvPr/>
          </p:nvSpPr>
          <p:spPr>
            <a:xfrm>
              <a:off x="695044" y="507520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55" name="pl555"/>
            <p:cNvSpPr/>
            <p:nvPr/>
          </p:nvSpPr>
          <p:spPr>
            <a:xfrm>
              <a:off x="695044" y="49175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56" name="pl556"/>
            <p:cNvSpPr/>
            <p:nvPr/>
          </p:nvSpPr>
          <p:spPr>
            <a:xfrm>
              <a:off x="739887"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57" name="pl557"/>
            <p:cNvSpPr/>
            <p:nvPr/>
          </p:nvSpPr>
          <p:spPr>
            <a:xfrm>
              <a:off x="919256"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58" name="pl558"/>
            <p:cNvSpPr/>
            <p:nvPr/>
          </p:nvSpPr>
          <p:spPr>
            <a:xfrm>
              <a:off x="109862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59" name="pl559"/>
            <p:cNvSpPr/>
            <p:nvPr/>
          </p:nvSpPr>
          <p:spPr>
            <a:xfrm>
              <a:off x="127799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0" name="pl560"/>
            <p:cNvSpPr/>
            <p:nvPr/>
          </p:nvSpPr>
          <p:spPr>
            <a:xfrm>
              <a:off x="145736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1" name="pl561"/>
            <p:cNvSpPr/>
            <p:nvPr/>
          </p:nvSpPr>
          <p:spPr>
            <a:xfrm>
              <a:off x="163673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62" name="pl562"/>
            <p:cNvSpPr/>
            <p:nvPr/>
          </p:nvSpPr>
          <p:spPr>
            <a:xfrm>
              <a:off x="739887"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563" name="pl563"/>
            <p:cNvSpPr/>
            <p:nvPr/>
          </p:nvSpPr>
          <p:spPr>
            <a:xfrm>
              <a:off x="739887" y="506889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40651" cap="flat">
              <a:solidFill>
                <a:srgbClr val="BEBEBE">
                  <a:alpha val="69803"/>
                </a:srgbClr>
              </a:solidFill>
              <a:prstDash val="solid"/>
              <a:round/>
            </a:ln>
          </p:spPr>
          <p:txBody>
            <a:bodyPr/>
            <a:lstStyle/>
            <a:p/>
          </p:txBody>
        </p:sp>
        <p:sp>
          <p:nvSpPr>
            <p:cNvPr id="564" name="pl564"/>
            <p:cNvSpPr/>
            <p:nvPr/>
          </p:nvSpPr>
          <p:spPr>
            <a:xfrm>
              <a:off x="739887" y="506889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65" name="pl565"/>
            <p:cNvSpPr/>
            <p:nvPr/>
          </p:nvSpPr>
          <p:spPr>
            <a:xfrm>
              <a:off x="739887" y="501845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566" name="pl566"/>
            <p:cNvSpPr/>
            <p:nvPr/>
          </p:nvSpPr>
          <p:spPr>
            <a:xfrm>
              <a:off x="739887" y="5031067"/>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567" name="pl567"/>
            <p:cNvSpPr/>
            <p:nvPr/>
          </p:nvSpPr>
          <p:spPr>
            <a:xfrm>
              <a:off x="739887" y="507520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568" name="pl568"/>
            <p:cNvSpPr/>
            <p:nvPr/>
          </p:nvSpPr>
          <p:spPr>
            <a:xfrm>
              <a:off x="739887" y="4961709"/>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569" name="pl569"/>
            <p:cNvSpPr/>
            <p:nvPr/>
          </p:nvSpPr>
          <p:spPr>
            <a:xfrm>
              <a:off x="739887" y="507520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570" name="pl570"/>
            <p:cNvSpPr/>
            <p:nvPr/>
          </p:nvSpPr>
          <p:spPr>
            <a:xfrm>
              <a:off x="739887" y="5005846"/>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571" name="pl571"/>
            <p:cNvSpPr/>
            <p:nvPr/>
          </p:nvSpPr>
          <p:spPr>
            <a:xfrm>
              <a:off x="739887" y="5056288"/>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72" name="pl572"/>
            <p:cNvSpPr/>
            <p:nvPr/>
          </p:nvSpPr>
          <p:spPr>
            <a:xfrm>
              <a:off x="739887" y="5062593"/>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73" name="pl573"/>
            <p:cNvSpPr/>
            <p:nvPr/>
          </p:nvSpPr>
          <p:spPr>
            <a:xfrm>
              <a:off x="739887" y="5037372"/>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74" name="pl574"/>
            <p:cNvSpPr/>
            <p:nvPr/>
          </p:nvSpPr>
          <p:spPr>
            <a:xfrm>
              <a:off x="739887" y="504998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75" name="pl575"/>
            <p:cNvSpPr/>
            <p:nvPr/>
          </p:nvSpPr>
          <p:spPr>
            <a:xfrm>
              <a:off x="739887" y="5031067"/>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76" name="pl576"/>
            <p:cNvSpPr/>
            <p:nvPr/>
          </p:nvSpPr>
          <p:spPr>
            <a:xfrm>
              <a:off x="739887" y="501845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77" name="pl577"/>
            <p:cNvSpPr/>
            <p:nvPr/>
          </p:nvSpPr>
          <p:spPr>
            <a:xfrm>
              <a:off x="739887" y="497431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578" name="pl578"/>
            <p:cNvSpPr/>
            <p:nvPr/>
          </p:nvSpPr>
          <p:spPr>
            <a:xfrm>
              <a:off x="739887" y="501845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579" name="pl579"/>
            <p:cNvSpPr/>
            <p:nvPr/>
          </p:nvSpPr>
          <p:spPr>
            <a:xfrm>
              <a:off x="739887" y="5056288"/>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80" name="pl580"/>
            <p:cNvSpPr/>
            <p:nvPr/>
          </p:nvSpPr>
          <p:spPr>
            <a:xfrm>
              <a:off x="739887" y="5037372"/>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581" name="pl581"/>
            <p:cNvSpPr/>
            <p:nvPr/>
          </p:nvSpPr>
          <p:spPr>
            <a:xfrm>
              <a:off x="739887" y="504367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82" name="pl582"/>
            <p:cNvSpPr/>
            <p:nvPr/>
          </p:nvSpPr>
          <p:spPr>
            <a:xfrm>
              <a:off x="739887" y="501845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583" name="pl583"/>
            <p:cNvSpPr/>
            <p:nvPr/>
          </p:nvSpPr>
          <p:spPr>
            <a:xfrm>
              <a:off x="739887" y="506889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84" name="pl584"/>
            <p:cNvSpPr/>
            <p:nvPr/>
          </p:nvSpPr>
          <p:spPr>
            <a:xfrm>
              <a:off x="739887" y="506259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85" name="pl585"/>
            <p:cNvSpPr/>
            <p:nvPr/>
          </p:nvSpPr>
          <p:spPr>
            <a:xfrm>
              <a:off x="739887"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86" name="pl586"/>
            <p:cNvSpPr/>
            <p:nvPr/>
          </p:nvSpPr>
          <p:spPr>
            <a:xfrm>
              <a:off x="739887" y="504367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87" name="pl587"/>
            <p:cNvSpPr/>
            <p:nvPr/>
          </p:nvSpPr>
          <p:spPr>
            <a:xfrm>
              <a:off x="739887" y="502476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88" name="pl588"/>
            <p:cNvSpPr/>
            <p:nvPr/>
          </p:nvSpPr>
          <p:spPr>
            <a:xfrm>
              <a:off x="739887" y="506889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89" name="pl589"/>
            <p:cNvSpPr/>
            <p:nvPr/>
          </p:nvSpPr>
          <p:spPr>
            <a:xfrm>
              <a:off x="739887" y="504998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90" name="pl590"/>
            <p:cNvSpPr/>
            <p:nvPr/>
          </p:nvSpPr>
          <p:spPr>
            <a:xfrm>
              <a:off x="739887" y="504367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591" name="pl591"/>
            <p:cNvSpPr/>
            <p:nvPr/>
          </p:nvSpPr>
          <p:spPr>
            <a:xfrm>
              <a:off x="739887" y="504367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592" name="pl592"/>
            <p:cNvSpPr/>
            <p:nvPr/>
          </p:nvSpPr>
          <p:spPr>
            <a:xfrm>
              <a:off x="739887" y="5056288"/>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93" name="pl593"/>
            <p:cNvSpPr/>
            <p:nvPr/>
          </p:nvSpPr>
          <p:spPr>
            <a:xfrm>
              <a:off x="739887" y="5037372"/>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94" name="pl594"/>
            <p:cNvSpPr/>
            <p:nvPr/>
          </p:nvSpPr>
          <p:spPr>
            <a:xfrm>
              <a:off x="739887"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95" name="pl595"/>
            <p:cNvSpPr/>
            <p:nvPr/>
          </p:nvSpPr>
          <p:spPr>
            <a:xfrm>
              <a:off x="739887" y="501845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596" name="pl596"/>
            <p:cNvSpPr/>
            <p:nvPr/>
          </p:nvSpPr>
          <p:spPr>
            <a:xfrm>
              <a:off x="739887" y="50058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97" name="pl597"/>
            <p:cNvSpPr/>
            <p:nvPr/>
          </p:nvSpPr>
          <p:spPr>
            <a:xfrm>
              <a:off x="739887" y="504998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98" name="pl598"/>
            <p:cNvSpPr/>
            <p:nvPr/>
          </p:nvSpPr>
          <p:spPr>
            <a:xfrm>
              <a:off x="739887" y="502476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99" name="pl599"/>
            <p:cNvSpPr/>
            <p:nvPr/>
          </p:nvSpPr>
          <p:spPr>
            <a:xfrm>
              <a:off x="739887" y="504998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600" name="pl600"/>
            <p:cNvSpPr/>
            <p:nvPr/>
          </p:nvSpPr>
          <p:spPr>
            <a:xfrm>
              <a:off x="739887" y="5056288"/>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601" name="pl601"/>
            <p:cNvSpPr/>
            <p:nvPr/>
          </p:nvSpPr>
          <p:spPr>
            <a:xfrm>
              <a:off x="739887" y="5062593"/>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602" name="pl602"/>
            <p:cNvSpPr/>
            <p:nvPr/>
          </p:nvSpPr>
          <p:spPr>
            <a:xfrm>
              <a:off x="739887" y="501845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603" name="pl603"/>
            <p:cNvSpPr/>
            <p:nvPr/>
          </p:nvSpPr>
          <p:spPr>
            <a:xfrm>
              <a:off x="739887" y="4986930"/>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604" name="pl604"/>
            <p:cNvSpPr/>
            <p:nvPr/>
          </p:nvSpPr>
          <p:spPr>
            <a:xfrm>
              <a:off x="739887" y="502476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05" name="pl605"/>
            <p:cNvSpPr/>
            <p:nvPr/>
          </p:nvSpPr>
          <p:spPr>
            <a:xfrm>
              <a:off x="739887" y="506889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06" name="pl606"/>
            <p:cNvSpPr/>
            <p:nvPr/>
          </p:nvSpPr>
          <p:spPr>
            <a:xfrm>
              <a:off x="739887" y="5037372"/>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607" name="pl607"/>
            <p:cNvSpPr/>
            <p:nvPr/>
          </p:nvSpPr>
          <p:spPr>
            <a:xfrm>
              <a:off x="739887" y="506889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608" name="pl608"/>
            <p:cNvSpPr/>
            <p:nvPr/>
          </p:nvSpPr>
          <p:spPr>
            <a:xfrm>
              <a:off x="739887" y="5005846"/>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609" name="pl609"/>
            <p:cNvSpPr/>
            <p:nvPr/>
          </p:nvSpPr>
          <p:spPr>
            <a:xfrm>
              <a:off x="739887" y="507520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10" name="pl610"/>
            <p:cNvSpPr/>
            <p:nvPr/>
          </p:nvSpPr>
          <p:spPr>
            <a:xfrm>
              <a:off x="739887" y="504998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611" name="pl611"/>
            <p:cNvSpPr/>
            <p:nvPr/>
          </p:nvSpPr>
          <p:spPr>
            <a:xfrm>
              <a:off x="739887" y="504367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612" name="pl612"/>
            <p:cNvSpPr/>
            <p:nvPr/>
          </p:nvSpPr>
          <p:spPr>
            <a:xfrm>
              <a:off x="739887" y="506889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613" name="pl613"/>
            <p:cNvSpPr/>
            <p:nvPr/>
          </p:nvSpPr>
          <p:spPr>
            <a:xfrm>
              <a:off x="739887" y="504367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614" name="pl614"/>
            <p:cNvSpPr/>
            <p:nvPr/>
          </p:nvSpPr>
          <p:spPr>
            <a:xfrm>
              <a:off x="739887" y="5056288"/>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615" name="pl615"/>
            <p:cNvSpPr/>
            <p:nvPr/>
          </p:nvSpPr>
          <p:spPr>
            <a:xfrm>
              <a:off x="739887" y="5056288"/>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616" name="pl616"/>
            <p:cNvSpPr/>
            <p:nvPr/>
          </p:nvSpPr>
          <p:spPr>
            <a:xfrm>
              <a:off x="739887" y="504998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617" name="pl617"/>
            <p:cNvSpPr/>
            <p:nvPr/>
          </p:nvSpPr>
          <p:spPr>
            <a:xfrm>
              <a:off x="739887" y="5062593"/>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618" name="pl618"/>
            <p:cNvSpPr/>
            <p:nvPr/>
          </p:nvSpPr>
          <p:spPr>
            <a:xfrm>
              <a:off x="739887" y="504998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619" name="pl619"/>
            <p:cNvSpPr/>
            <p:nvPr/>
          </p:nvSpPr>
          <p:spPr>
            <a:xfrm>
              <a:off x="739887" y="5056288"/>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620" name="pl620"/>
            <p:cNvSpPr/>
            <p:nvPr/>
          </p:nvSpPr>
          <p:spPr>
            <a:xfrm>
              <a:off x="739887" y="501845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621" name="pl621"/>
            <p:cNvSpPr/>
            <p:nvPr/>
          </p:nvSpPr>
          <p:spPr>
            <a:xfrm>
              <a:off x="739887" y="507520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622" name="pl622"/>
            <p:cNvSpPr/>
            <p:nvPr/>
          </p:nvSpPr>
          <p:spPr>
            <a:xfrm>
              <a:off x="739887" y="5031067"/>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623" name="pl623"/>
            <p:cNvSpPr/>
            <p:nvPr/>
          </p:nvSpPr>
          <p:spPr>
            <a:xfrm>
              <a:off x="739887" y="5031067"/>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624" name="pl624"/>
            <p:cNvSpPr/>
            <p:nvPr/>
          </p:nvSpPr>
          <p:spPr>
            <a:xfrm>
              <a:off x="739887" y="504367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625" name="pl625"/>
            <p:cNvSpPr/>
            <p:nvPr/>
          </p:nvSpPr>
          <p:spPr>
            <a:xfrm>
              <a:off x="739887"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626" name="pl626"/>
            <p:cNvSpPr/>
            <p:nvPr/>
          </p:nvSpPr>
          <p:spPr>
            <a:xfrm>
              <a:off x="739887" y="506889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40651" cap="flat">
              <a:solidFill>
                <a:srgbClr val="000000">
                  <a:alpha val="100000"/>
                </a:srgbClr>
              </a:solidFill>
              <a:prstDash val="solid"/>
              <a:round/>
            </a:ln>
          </p:spPr>
          <p:txBody>
            <a:bodyPr/>
            <a:lstStyle/>
            <a:p/>
          </p:txBody>
        </p:sp>
        <p:sp>
          <p:nvSpPr>
            <p:cNvPr id="627" name="pl627"/>
            <p:cNvSpPr/>
            <p:nvPr/>
          </p:nvSpPr>
          <p:spPr>
            <a:xfrm>
              <a:off x="739887" y="506889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E06FF8">
                  <a:alpha val="100000"/>
                </a:srgbClr>
              </a:solidFill>
              <a:prstDash val="solid"/>
              <a:round/>
            </a:ln>
          </p:spPr>
          <p:txBody>
            <a:bodyPr/>
            <a:lstStyle/>
            <a:p/>
          </p:txBody>
        </p:sp>
        <p:sp>
          <p:nvSpPr>
            <p:cNvPr id="628" name="pl628"/>
            <p:cNvSpPr/>
            <p:nvPr/>
          </p:nvSpPr>
          <p:spPr>
            <a:xfrm>
              <a:off x="695044" y="507520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629" name="tx629"/>
            <p:cNvSpPr/>
            <p:nvPr/>
          </p:nvSpPr>
          <p:spPr>
            <a:xfrm>
              <a:off x="691692" y="4924540"/>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630" name="tx630"/>
            <p:cNvSpPr/>
            <p:nvPr/>
          </p:nvSpPr>
          <p:spPr>
            <a:xfrm>
              <a:off x="889111" y="490562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631" name="tx631"/>
            <p:cNvSpPr/>
            <p:nvPr/>
          </p:nvSpPr>
          <p:spPr>
            <a:xfrm>
              <a:off x="1068480" y="49106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632" name="tx632"/>
            <p:cNvSpPr/>
            <p:nvPr/>
          </p:nvSpPr>
          <p:spPr>
            <a:xfrm>
              <a:off x="1229799" y="4918234"/>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633" name="tx633"/>
            <p:cNvSpPr/>
            <p:nvPr/>
          </p:nvSpPr>
          <p:spPr>
            <a:xfrm>
              <a:off x="1427218" y="49106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634" name="tx634"/>
            <p:cNvSpPr/>
            <p:nvPr/>
          </p:nvSpPr>
          <p:spPr>
            <a:xfrm>
              <a:off x="1606587" y="49106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635" name="rc635"/>
            <p:cNvSpPr/>
            <p:nvPr/>
          </p:nvSpPr>
          <p:spPr>
            <a:xfrm>
              <a:off x="695044" y="5439416"/>
              <a:ext cx="986530" cy="367596"/>
            </a:xfrm>
            <a:prstGeom prst="rect">
              <a:avLst/>
            </a:prstGeom>
            <a:solidFill>
              <a:srgbClr val="EBEBEB">
                <a:alpha val="100000"/>
              </a:srgbClr>
            </a:solidFill>
          </p:spPr>
          <p:txBody>
            <a:bodyPr/>
            <a:lstStyle/>
            <a:p/>
          </p:txBody>
        </p:sp>
        <p:sp>
          <p:nvSpPr>
            <p:cNvPr id="636" name="pl636"/>
            <p:cNvSpPr/>
            <p:nvPr/>
          </p:nvSpPr>
          <p:spPr>
            <a:xfrm>
              <a:off x="695044" y="580606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637" name="pl637"/>
            <p:cNvSpPr/>
            <p:nvPr/>
          </p:nvSpPr>
          <p:spPr>
            <a:xfrm>
              <a:off x="695044" y="564843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638" name="pl638"/>
            <p:cNvSpPr/>
            <p:nvPr/>
          </p:nvSpPr>
          <p:spPr>
            <a:xfrm>
              <a:off x="695044" y="549080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639" name="pl639"/>
            <p:cNvSpPr/>
            <p:nvPr/>
          </p:nvSpPr>
          <p:spPr>
            <a:xfrm>
              <a:off x="829571"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40" name="pl640"/>
            <p:cNvSpPr/>
            <p:nvPr/>
          </p:nvSpPr>
          <p:spPr>
            <a:xfrm>
              <a:off x="1008940"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41" name="pl641"/>
            <p:cNvSpPr/>
            <p:nvPr/>
          </p:nvSpPr>
          <p:spPr>
            <a:xfrm>
              <a:off x="118830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42" name="pl642"/>
            <p:cNvSpPr/>
            <p:nvPr/>
          </p:nvSpPr>
          <p:spPr>
            <a:xfrm>
              <a:off x="136767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43" name="pl643"/>
            <p:cNvSpPr/>
            <p:nvPr/>
          </p:nvSpPr>
          <p:spPr>
            <a:xfrm>
              <a:off x="154704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644" name="pl644"/>
            <p:cNvSpPr/>
            <p:nvPr/>
          </p:nvSpPr>
          <p:spPr>
            <a:xfrm>
              <a:off x="695044" y="572725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645" name="pl645"/>
            <p:cNvSpPr/>
            <p:nvPr/>
          </p:nvSpPr>
          <p:spPr>
            <a:xfrm>
              <a:off x="695044" y="556962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646" name="pl646"/>
            <p:cNvSpPr/>
            <p:nvPr/>
          </p:nvSpPr>
          <p:spPr>
            <a:xfrm>
              <a:off x="739887"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47" name="pl647"/>
            <p:cNvSpPr/>
            <p:nvPr/>
          </p:nvSpPr>
          <p:spPr>
            <a:xfrm>
              <a:off x="919256"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48" name="pl648"/>
            <p:cNvSpPr/>
            <p:nvPr/>
          </p:nvSpPr>
          <p:spPr>
            <a:xfrm>
              <a:off x="109862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49" name="pl649"/>
            <p:cNvSpPr/>
            <p:nvPr/>
          </p:nvSpPr>
          <p:spPr>
            <a:xfrm>
              <a:off x="127799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50" name="pl650"/>
            <p:cNvSpPr/>
            <p:nvPr/>
          </p:nvSpPr>
          <p:spPr>
            <a:xfrm>
              <a:off x="145736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51" name="pl651"/>
            <p:cNvSpPr/>
            <p:nvPr/>
          </p:nvSpPr>
          <p:spPr>
            <a:xfrm>
              <a:off x="163673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652" name="pl652"/>
            <p:cNvSpPr/>
            <p:nvPr/>
          </p:nvSpPr>
          <p:spPr>
            <a:xfrm>
              <a:off x="739887" y="570203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653" name="pl653"/>
            <p:cNvSpPr/>
            <p:nvPr/>
          </p:nvSpPr>
          <p:spPr>
            <a:xfrm>
              <a:off x="739887" y="567050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40651" cap="flat">
              <a:solidFill>
                <a:srgbClr val="BEBEBE">
                  <a:alpha val="69803"/>
                </a:srgbClr>
              </a:solidFill>
              <a:prstDash val="solid"/>
              <a:round/>
            </a:ln>
          </p:spPr>
          <p:txBody>
            <a:bodyPr/>
            <a:lstStyle/>
            <a:p/>
          </p:txBody>
        </p:sp>
        <p:sp>
          <p:nvSpPr>
            <p:cNvPr id="654" name="pl654"/>
            <p:cNvSpPr/>
            <p:nvPr/>
          </p:nvSpPr>
          <p:spPr>
            <a:xfrm>
              <a:off x="739887" y="5720946"/>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655" name="pl655"/>
            <p:cNvSpPr/>
            <p:nvPr/>
          </p:nvSpPr>
          <p:spPr>
            <a:xfrm>
              <a:off x="739887" y="5670504"/>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656" name="pl656"/>
            <p:cNvSpPr/>
            <p:nvPr/>
          </p:nvSpPr>
          <p:spPr>
            <a:xfrm>
              <a:off x="739887" y="5683115"/>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657" name="pl657"/>
            <p:cNvSpPr/>
            <p:nvPr/>
          </p:nvSpPr>
          <p:spPr>
            <a:xfrm>
              <a:off x="739887" y="5727252"/>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658" name="pl658"/>
            <p:cNvSpPr/>
            <p:nvPr/>
          </p:nvSpPr>
          <p:spPr>
            <a:xfrm>
              <a:off x="739887" y="5613757"/>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659" name="pl659"/>
            <p:cNvSpPr/>
            <p:nvPr/>
          </p:nvSpPr>
          <p:spPr>
            <a:xfrm>
              <a:off x="739887" y="5727252"/>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660" name="pl660"/>
            <p:cNvSpPr/>
            <p:nvPr/>
          </p:nvSpPr>
          <p:spPr>
            <a:xfrm>
              <a:off x="739887" y="5657894"/>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661" name="pl661"/>
            <p:cNvSpPr/>
            <p:nvPr/>
          </p:nvSpPr>
          <p:spPr>
            <a:xfrm>
              <a:off x="739887" y="5708336"/>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662" name="pl662"/>
            <p:cNvSpPr/>
            <p:nvPr/>
          </p:nvSpPr>
          <p:spPr>
            <a:xfrm>
              <a:off x="739887" y="5714641"/>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663" name="pl663"/>
            <p:cNvSpPr/>
            <p:nvPr/>
          </p:nvSpPr>
          <p:spPr>
            <a:xfrm>
              <a:off x="739887" y="5689420"/>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664" name="pl664"/>
            <p:cNvSpPr/>
            <p:nvPr/>
          </p:nvSpPr>
          <p:spPr>
            <a:xfrm>
              <a:off x="739887" y="5702030"/>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665" name="pl665"/>
            <p:cNvSpPr/>
            <p:nvPr/>
          </p:nvSpPr>
          <p:spPr>
            <a:xfrm>
              <a:off x="739887" y="5683115"/>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666" name="pl666"/>
            <p:cNvSpPr/>
            <p:nvPr/>
          </p:nvSpPr>
          <p:spPr>
            <a:xfrm>
              <a:off x="739887" y="5670504"/>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667" name="pl667"/>
            <p:cNvSpPr/>
            <p:nvPr/>
          </p:nvSpPr>
          <p:spPr>
            <a:xfrm>
              <a:off x="739887" y="5626367"/>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668" name="pl668"/>
            <p:cNvSpPr/>
            <p:nvPr/>
          </p:nvSpPr>
          <p:spPr>
            <a:xfrm>
              <a:off x="739887" y="5670504"/>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669" name="pl669"/>
            <p:cNvSpPr/>
            <p:nvPr/>
          </p:nvSpPr>
          <p:spPr>
            <a:xfrm>
              <a:off x="739887" y="5708336"/>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70" name="pl670"/>
            <p:cNvSpPr/>
            <p:nvPr/>
          </p:nvSpPr>
          <p:spPr>
            <a:xfrm>
              <a:off x="739887" y="568942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671" name="pl671"/>
            <p:cNvSpPr/>
            <p:nvPr/>
          </p:nvSpPr>
          <p:spPr>
            <a:xfrm>
              <a:off x="739887" y="569572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672" name="pl672"/>
            <p:cNvSpPr/>
            <p:nvPr/>
          </p:nvSpPr>
          <p:spPr>
            <a:xfrm>
              <a:off x="739887" y="567050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673" name="pl673"/>
            <p:cNvSpPr/>
            <p:nvPr/>
          </p:nvSpPr>
          <p:spPr>
            <a:xfrm>
              <a:off x="739887" y="57209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74" name="pl674"/>
            <p:cNvSpPr/>
            <p:nvPr/>
          </p:nvSpPr>
          <p:spPr>
            <a:xfrm>
              <a:off x="739887" y="571464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75" name="pl675"/>
            <p:cNvSpPr/>
            <p:nvPr/>
          </p:nvSpPr>
          <p:spPr>
            <a:xfrm>
              <a:off x="739887" y="57272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76" name="pl676"/>
            <p:cNvSpPr/>
            <p:nvPr/>
          </p:nvSpPr>
          <p:spPr>
            <a:xfrm>
              <a:off x="739887" y="569572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677" name="pl677"/>
            <p:cNvSpPr/>
            <p:nvPr/>
          </p:nvSpPr>
          <p:spPr>
            <a:xfrm>
              <a:off x="739887" y="567680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678" name="pl678"/>
            <p:cNvSpPr/>
            <p:nvPr/>
          </p:nvSpPr>
          <p:spPr>
            <a:xfrm>
              <a:off x="739887" y="5720946"/>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679" name="pl679"/>
            <p:cNvSpPr/>
            <p:nvPr/>
          </p:nvSpPr>
          <p:spPr>
            <a:xfrm>
              <a:off x="739887" y="5702030"/>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680" name="pl680"/>
            <p:cNvSpPr/>
            <p:nvPr/>
          </p:nvSpPr>
          <p:spPr>
            <a:xfrm>
              <a:off x="739887" y="5695725"/>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681" name="pl681"/>
            <p:cNvSpPr/>
            <p:nvPr/>
          </p:nvSpPr>
          <p:spPr>
            <a:xfrm>
              <a:off x="739887" y="5695725"/>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682" name="pl682"/>
            <p:cNvSpPr/>
            <p:nvPr/>
          </p:nvSpPr>
          <p:spPr>
            <a:xfrm>
              <a:off x="739887" y="5708336"/>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683" name="pl683"/>
            <p:cNvSpPr/>
            <p:nvPr/>
          </p:nvSpPr>
          <p:spPr>
            <a:xfrm>
              <a:off x="739887" y="5689420"/>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684" name="pl684"/>
            <p:cNvSpPr/>
            <p:nvPr/>
          </p:nvSpPr>
          <p:spPr>
            <a:xfrm>
              <a:off x="739887" y="57272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85" name="pl685"/>
            <p:cNvSpPr/>
            <p:nvPr/>
          </p:nvSpPr>
          <p:spPr>
            <a:xfrm>
              <a:off x="739887" y="5670504"/>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686" name="pl686"/>
            <p:cNvSpPr/>
            <p:nvPr/>
          </p:nvSpPr>
          <p:spPr>
            <a:xfrm>
              <a:off x="739887" y="565789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87" name="pl687"/>
            <p:cNvSpPr/>
            <p:nvPr/>
          </p:nvSpPr>
          <p:spPr>
            <a:xfrm>
              <a:off x="739887" y="5702030"/>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688" name="pl688"/>
            <p:cNvSpPr/>
            <p:nvPr/>
          </p:nvSpPr>
          <p:spPr>
            <a:xfrm>
              <a:off x="739887" y="5676809"/>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689" name="pl689"/>
            <p:cNvSpPr/>
            <p:nvPr/>
          </p:nvSpPr>
          <p:spPr>
            <a:xfrm>
              <a:off x="739887" y="5702030"/>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690" name="pl690"/>
            <p:cNvSpPr/>
            <p:nvPr/>
          </p:nvSpPr>
          <p:spPr>
            <a:xfrm>
              <a:off x="739887" y="5708336"/>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691" name="pl691"/>
            <p:cNvSpPr/>
            <p:nvPr/>
          </p:nvSpPr>
          <p:spPr>
            <a:xfrm>
              <a:off x="739887" y="5714641"/>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692" name="pl692"/>
            <p:cNvSpPr/>
            <p:nvPr/>
          </p:nvSpPr>
          <p:spPr>
            <a:xfrm>
              <a:off x="739887" y="5670504"/>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693" name="pl693"/>
            <p:cNvSpPr/>
            <p:nvPr/>
          </p:nvSpPr>
          <p:spPr>
            <a:xfrm>
              <a:off x="739887" y="5638978"/>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694" name="pl694"/>
            <p:cNvSpPr/>
            <p:nvPr/>
          </p:nvSpPr>
          <p:spPr>
            <a:xfrm>
              <a:off x="739887" y="5676809"/>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95" name="pl695"/>
            <p:cNvSpPr/>
            <p:nvPr/>
          </p:nvSpPr>
          <p:spPr>
            <a:xfrm>
              <a:off x="739887" y="5720946"/>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696" name="pl696"/>
            <p:cNvSpPr/>
            <p:nvPr/>
          </p:nvSpPr>
          <p:spPr>
            <a:xfrm>
              <a:off x="739887" y="5689420"/>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697" name="pl697"/>
            <p:cNvSpPr/>
            <p:nvPr/>
          </p:nvSpPr>
          <p:spPr>
            <a:xfrm>
              <a:off x="739887" y="572094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698" name="pl698"/>
            <p:cNvSpPr/>
            <p:nvPr/>
          </p:nvSpPr>
          <p:spPr>
            <a:xfrm>
              <a:off x="739887" y="5657894"/>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699" name="pl699"/>
            <p:cNvSpPr/>
            <p:nvPr/>
          </p:nvSpPr>
          <p:spPr>
            <a:xfrm>
              <a:off x="739887" y="5727252"/>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00" name="pl700"/>
            <p:cNvSpPr/>
            <p:nvPr/>
          </p:nvSpPr>
          <p:spPr>
            <a:xfrm>
              <a:off x="739887" y="5702030"/>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701" name="pl701"/>
            <p:cNvSpPr/>
            <p:nvPr/>
          </p:nvSpPr>
          <p:spPr>
            <a:xfrm>
              <a:off x="739887" y="5695725"/>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702" name="pl702"/>
            <p:cNvSpPr/>
            <p:nvPr/>
          </p:nvSpPr>
          <p:spPr>
            <a:xfrm>
              <a:off x="739887" y="5720946"/>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703" name="pl703"/>
            <p:cNvSpPr/>
            <p:nvPr/>
          </p:nvSpPr>
          <p:spPr>
            <a:xfrm>
              <a:off x="739887" y="5695725"/>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704" name="pl704"/>
            <p:cNvSpPr/>
            <p:nvPr/>
          </p:nvSpPr>
          <p:spPr>
            <a:xfrm>
              <a:off x="739887" y="5708336"/>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705" name="pl705"/>
            <p:cNvSpPr/>
            <p:nvPr/>
          </p:nvSpPr>
          <p:spPr>
            <a:xfrm>
              <a:off x="739887" y="5708336"/>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706" name="pl706"/>
            <p:cNvSpPr/>
            <p:nvPr/>
          </p:nvSpPr>
          <p:spPr>
            <a:xfrm>
              <a:off x="739887" y="5702030"/>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707" name="pl707"/>
            <p:cNvSpPr/>
            <p:nvPr/>
          </p:nvSpPr>
          <p:spPr>
            <a:xfrm>
              <a:off x="739887" y="5714641"/>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708" name="pl708"/>
            <p:cNvSpPr/>
            <p:nvPr/>
          </p:nvSpPr>
          <p:spPr>
            <a:xfrm>
              <a:off x="739887" y="5702030"/>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709" name="pl709"/>
            <p:cNvSpPr/>
            <p:nvPr/>
          </p:nvSpPr>
          <p:spPr>
            <a:xfrm>
              <a:off x="739887" y="5708336"/>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710" name="pl710"/>
            <p:cNvSpPr/>
            <p:nvPr/>
          </p:nvSpPr>
          <p:spPr>
            <a:xfrm>
              <a:off x="739887" y="567050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711" name="pl711"/>
            <p:cNvSpPr/>
            <p:nvPr/>
          </p:nvSpPr>
          <p:spPr>
            <a:xfrm>
              <a:off x="739887" y="5727252"/>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712" name="pl712"/>
            <p:cNvSpPr/>
            <p:nvPr/>
          </p:nvSpPr>
          <p:spPr>
            <a:xfrm>
              <a:off x="739887" y="5683115"/>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713" name="pl713"/>
            <p:cNvSpPr/>
            <p:nvPr/>
          </p:nvSpPr>
          <p:spPr>
            <a:xfrm>
              <a:off x="739887" y="5683115"/>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714" name="pl714"/>
            <p:cNvSpPr/>
            <p:nvPr/>
          </p:nvSpPr>
          <p:spPr>
            <a:xfrm>
              <a:off x="739887" y="569572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715" name="pl715"/>
            <p:cNvSpPr/>
            <p:nvPr/>
          </p:nvSpPr>
          <p:spPr>
            <a:xfrm>
              <a:off x="739887" y="570203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716" name="pl716"/>
            <p:cNvSpPr/>
            <p:nvPr/>
          </p:nvSpPr>
          <p:spPr>
            <a:xfrm>
              <a:off x="739887" y="567050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40651" cap="flat">
              <a:solidFill>
                <a:srgbClr val="000000">
                  <a:alpha val="100000"/>
                </a:srgbClr>
              </a:solidFill>
              <a:prstDash val="solid"/>
              <a:round/>
            </a:ln>
          </p:spPr>
          <p:txBody>
            <a:bodyPr/>
            <a:lstStyle/>
            <a:p/>
          </p:txBody>
        </p:sp>
        <p:sp>
          <p:nvSpPr>
            <p:cNvPr id="717" name="pl717"/>
            <p:cNvSpPr/>
            <p:nvPr/>
          </p:nvSpPr>
          <p:spPr>
            <a:xfrm>
              <a:off x="739887" y="567050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FF64AF">
                  <a:alpha val="100000"/>
                </a:srgbClr>
              </a:solidFill>
              <a:prstDash val="solid"/>
              <a:round/>
            </a:ln>
          </p:spPr>
          <p:txBody>
            <a:bodyPr/>
            <a:lstStyle/>
            <a:p/>
          </p:txBody>
        </p:sp>
        <p:sp>
          <p:nvSpPr>
            <p:cNvPr id="718" name="pl718"/>
            <p:cNvSpPr/>
            <p:nvPr/>
          </p:nvSpPr>
          <p:spPr>
            <a:xfrm>
              <a:off x="695044" y="572725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719" name="tx719"/>
            <p:cNvSpPr/>
            <p:nvPr/>
          </p:nvSpPr>
          <p:spPr>
            <a:xfrm>
              <a:off x="709742" y="55059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720" name="tx720"/>
            <p:cNvSpPr/>
            <p:nvPr/>
          </p:nvSpPr>
          <p:spPr>
            <a:xfrm>
              <a:off x="871061" y="5576588"/>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721" name="tx721"/>
            <p:cNvSpPr/>
            <p:nvPr/>
          </p:nvSpPr>
          <p:spPr>
            <a:xfrm>
              <a:off x="1068480" y="5521164"/>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722" name="tx722"/>
            <p:cNvSpPr/>
            <p:nvPr/>
          </p:nvSpPr>
          <p:spPr>
            <a:xfrm>
              <a:off x="1247849" y="555136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723" name="tx723"/>
            <p:cNvSpPr/>
            <p:nvPr/>
          </p:nvSpPr>
          <p:spPr>
            <a:xfrm>
              <a:off x="1427218" y="553250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724" name="tx724"/>
            <p:cNvSpPr/>
            <p:nvPr/>
          </p:nvSpPr>
          <p:spPr>
            <a:xfrm>
              <a:off x="1606587" y="55059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725" name="rc725"/>
            <p:cNvSpPr/>
            <p:nvPr/>
          </p:nvSpPr>
          <p:spPr>
            <a:xfrm>
              <a:off x="1751164" y="875080"/>
              <a:ext cx="986530" cy="367596"/>
            </a:xfrm>
            <a:prstGeom prst="rect">
              <a:avLst/>
            </a:prstGeom>
            <a:solidFill>
              <a:srgbClr val="EBEBEB">
                <a:alpha val="100000"/>
              </a:srgbClr>
            </a:solidFill>
          </p:spPr>
          <p:txBody>
            <a:bodyPr/>
            <a:lstStyle/>
            <a:p/>
          </p:txBody>
        </p:sp>
        <p:sp>
          <p:nvSpPr>
            <p:cNvPr id="726" name="pl726"/>
            <p:cNvSpPr/>
            <p:nvPr/>
          </p:nvSpPr>
          <p:spPr>
            <a:xfrm>
              <a:off x="1751164" y="124173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27" name="pl727"/>
            <p:cNvSpPr/>
            <p:nvPr/>
          </p:nvSpPr>
          <p:spPr>
            <a:xfrm>
              <a:off x="1751164" y="108409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28" name="pl728"/>
            <p:cNvSpPr/>
            <p:nvPr/>
          </p:nvSpPr>
          <p:spPr>
            <a:xfrm>
              <a:off x="1751164" y="92646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729" name="pl729"/>
            <p:cNvSpPr/>
            <p:nvPr/>
          </p:nvSpPr>
          <p:spPr>
            <a:xfrm>
              <a:off x="1885691"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30" name="pl730"/>
            <p:cNvSpPr/>
            <p:nvPr/>
          </p:nvSpPr>
          <p:spPr>
            <a:xfrm>
              <a:off x="2065060"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31" name="pl731"/>
            <p:cNvSpPr/>
            <p:nvPr/>
          </p:nvSpPr>
          <p:spPr>
            <a:xfrm>
              <a:off x="224442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32" name="pl732"/>
            <p:cNvSpPr/>
            <p:nvPr/>
          </p:nvSpPr>
          <p:spPr>
            <a:xfrm>
              <a:off x="242379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33" name="pl733"/>
            <p:cNvSpPr/>
            <p:nvPr/>
          </p:nvSpPr>
          <p:spPr>
            <a:xfrm>
              <a:off x="260316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734" name="pl734"/>
            <p:cNvSpPr/>
            <p:nvPr/>
          </p:nvSpPr>
          <p:spPr>
            <a:xfrm>
              <a:off x="1751164" y="11629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735" name="pl735"/>
            <p:cNvSpPr/>
            <p:nvPr/>
          </p:nvSpPr>
          <p:spPr>
            <a:xfrm>
              <a:off x="1751164" y="10052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736" name="pl736"/>
            <p:cNvSpPr/>
            <p:nvPr/>
          </p:nvSpPr>
          <p:spPr>
            <a:xfrm>
              <a:off x="1796006"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37" name="pl737"/>
            <p:cNvSpPr/>
            <p:nvPr/>
          </p:nvSpPr>
          <p:spPr>
            <a:xfrm>
              <a:off x="197537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38" name="pl738"/>
            <p:cNvSpPr/>
            <p:nvPr/>
          </p:nvSpPr>
          <p:spPr>
            <a:xfrm>
              <a:off x="215474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39" name="pl739"/>
            <p:cNvSpPr/>
            <p:nvPr/>
          </p:nvSpPr>
          <p:spPr>
            <a:xfrm>
              <a:off x="233411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40" name="pl740"/>
            <p:cNvSpPr/>
            <p:nvPr/>
          </p:nvSpPr>
          <p:spPr>
            <a:xfrm>
              <a:off x="251348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41" name="pl741"/>
            <p:cNvSpPr/>
            <p:nvPr/>
          </p:nvSpPr>
          <p:spPr>
            <a:xfrm>
              <a:off x="269285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742" name="pl742"/>
            <p:cNvSpPr/>
            <p:nvPr/>
          </p:nvSpPr>
          <p:spPr>
            <a:xfrm>
              <a:off x="1796006"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743" name="pl743"/>
            <p:cNvSpPr/>
            <p:nvPr/>
          </p:nvSpPr>
          <p:spPr>
            <a:xfrm>
              <a:off x="1796006" y="110616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40651" cap="flat">
              <a:solidFill>
                <a:srgbClr val="BEBEBE">
                  <a:alpha val="69803"/>
                </a:srgbClr>
              </a:solidFill>
              <a:prstDash val="solid"/>
              <a:round/>
            </a:ln>
          </p:spPr>
          <p:txBody>
            <a:bodyPr/>
            <a:lstStyle/>
            <a:p/>
          </p:txBody>
        </p:sp>
        <p:sp>
          <p:nvSpPr>
            <p:cNvPr id="744" name="pl744"/>
            <p:cNvSpPr/>
            <p:nvPr/>
          </p:nvSpPr>
          <p:spPr>
            <a:xfrm>
              <a:off x="1796006" y="115661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745" name="pl745"/>
            <p:cNvSpPr/>
            <p:nvPr/>
          </p:nvSpPr>
          <p:spPr>
            <a:xfrm>
              <a:off x="1796006" y="110616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746" name="pl746"/>
            <p:cNvSpPr/>
            <p:nvPr/>
          </p:nvSpPr>
          <p:spPr>
            <a:xfrm>
              <a:off x="1796006" y="1118778"/>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747" name="pl747"/>
            <p:cNvSpPr/>
            <p:nvPr/>
          </p:nvSpPr>
          <p:spPr>
            <a:xfrm>
              <a:off x="1796006" y="116291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748" name="pl748"/>
            <p:cNvSpPr/>
            <p:nvPr/>
          </p:nvSpPr>
          <p:spPr>
            <a:xfrm>
              <a:off x="1796006" y="1049420"/>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749" name="pl749"/>
            <p:cNvSpPr/>
            <p:nvPr/>
          </p:nvSpPr>
          <p:spPr>
            <a:xfrm>
              <a:off x="1796006" y="116291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750" name="pl750"/>
            <p:cNvSpPr/>
            <p:nvPr/>
          </p:nvSpPr>
          <p:spPr>
            <a:xfrm>
              <a:off x="1796006" y="109355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751" name="pl751"/>
            <p:cNvSpPr/>
            <p:nvPr/>
          </p:nvSpPr>
          <p:spPr>
            <a:xfrm>
              <a:off x="1796006" y="1143999"/>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752" name="pl752"/>
            <p:cNvSpPr/>
            <p:nvPr/>
          </p:nvSpPr>
          <p:spPr>
            <a:xfrm>
              <a:off x="1796006" y="1150304"/>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753" name="pl753"/>
            <p:cNvSpPr/>
            <p:nvPr/>
          </p:nvSpPr>
          <p:spPr>
            <a:xfrm>
              <a:off x="1796006" y="1125083"/>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754" name="pl754"/>
            <p:cNvSpPr/>
            <p:nvPr/>
          </p:nvSpPr>
          <p:spPr>
            <a:xfrm>
              <a:off x="1796006" y="113769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755" name="pl755"/>
            <p:cNvSpPr/>
            <p:nvPr/>
          </p:nvSpPr>
          <p:spPr>
            <a:xfrm>
              <a:off x="1796006" y="1118778"/>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756" name="pl756"/>
            <p:cNvSpPr/>
            <p:nvPr/>
          </p:nvSpPr>
          <p:spPr>
            <a:xfrm>
              <a:off x="1796006" y="110616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757" name="pl757"/>
            <p:cNvSpPr/>
            <p:nvPr/>
          </p:nvSpPr>
          <p:spPr>
            <a:xfrm>
              <a:off x="1796006" y="106203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758" name="pl758"/>
            <p:cNvSpPr/>
            <p:nvPr/>
          </p:nvSpPr>
          <p:spPr>
            <a:xfrm>
              <a:off x="1796006" y="110616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759" name="pl759"/>
            <p:cNvSpPr/>
            <p:nvPr/>
          </p:nvSpPr>
          <p:spPr>
            <a:xfrm>
              <a:off x="1796006" y="1143999"/>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60" name="pl760"/>
            <p:cNvSpPr/>
            <p:nvPr/>
          </p:nvSpPr>
          <p:spPr>
            <a:xfrm>
              <a:off x="1796006" y="1125083"/>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761" name="pl761"/>
            <p:cNvSpPr/>
            <p:nvPr/>
          </p:nvSpPr>
          <p:spPr>
            <a:xfrm>
              <a:off x="1796006" y="113138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762" name="pl762"/>
            <p:cNvSpPr/>
            <p:nvPr/>
          </p:nvSpPr>
          <p:spPr>
            <a:xfrm>
              <a:off x="1796006" y="110616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763" name="pl763"/>
            <p:cNvSpPr/>
            <p:nvPr/>
          </p:nvSpPr>
          <p:spPr>
            <a:xfrm>
              <a:off x="1796006" y="115661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64" name="pl764"/>
            <p:cNvSpPr/>
            <p:nvPr/>
          </p:nvSpPr>
          <p:spPr>
            <a:xfrm>
              <a:off x="1796006" y="115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65" name="pl765"/>
            <p:cNvSpPr/>
            <p:nvPr/>
          </p:nvSpPr>
          <p:spPr>
            <a:xfrm>
              <a:off x="1796006"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66" name="pl766"/>
            <p:cNvSpPr/>
            <p:nvPr/>
          </p:nvSpPr>
          <p:spPr>
            <a:xfrm>
              <a:off x="1796006" y="113138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767" name="pl767"/>
            <p:cNvSpPr/>
            <p:nvPr/>
          </p:nvSpPr>
          <p:spPr>
            <a:xfrm>
              <a:off x="1796006" y="111247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768" name="pl768"/>
            <p:cNvSpPr/>
            <p:nvPr/>
          </p:nvSpPr>
          <p:spPr>
            <a:xfrm>
              <a:off x="1796006" y="115661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769" name="pl769"/>
            <p:cNvSpPr/>
            <p:nvPr/>
          </p:nvSpPr>
          <p:spPr>
            <a:xfrm>
              <a:off x="1796006" y="113769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770" name="pl770"/>
            <p:cNvSpPr/>
            <p:nvPr/>
          </p:nvSpPr>
          <p:spPr>
            <a:xfrm>
              <a:off x="1796006" y="113138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771" name="pl771"/>
            <p:cNvSpPr/>
            <p:nvPr/>
          </p:nvSpPr>
          <p:spPr>
            <a:xfrm>
              <a:off x="1796006" y="113138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772" name="pl772"/>
            <p:cNvSpPr/>
            <p:nvPr/>
          </p:nvSpPr>
          <p:spPr>
            <a:xfrm>
              <a:off x="1796006" y="1143999"/>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773" name="pl773"/>
            <p:cNvSpPr/>
            <p:nvPr/>
          </p:nvSpPr>
          <p:spPr>
            <a:xfrm>
              <a:off x="1796006" y="1125083"/>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774" name="pl774"/>
            <p:cNvSpPr/>
            <p:nvPr/>
          </p:nvSpPr>
          <p:spPr>
            <a:xfrm>
              <a:off x="1796006"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75" name="pl775"/>
            <p:cNvSpPr/>
            <p:nvPr/>
          </p:nvSpPr>
          <p:spPr>
            <a:xfrm>
              <a:off x="1796006" y="110616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776" name="pl776"/>
            <p:cNvSpPr/>
            <p:nvPr/>
          </p:nvSpPr>
          <p:spPr>
            <a:xfrm>
              <a:off x="1796006" y="10935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77" name="pl777"/>
            <p:cNvSpPr/>
            <p:nvPr/>
          </p:nvSpPr>
          <p:spPr>
            <a:xfrm>
              <a:off x="1796006" y="113769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778" name="pl778"/>
            <p:cNvSpPr/>
            <p:nvPr/>
          </p:nvSpPr>
          <p:spPr>
            <a:xfrm>
              <a:off x="1796006" y="111247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779" name="pl779"/>
            <p:cNvSpPr/>
            <p:nvPr/>
          </p:nvSpPr>
          <p:spPr>
            <a:xfrm>
              <a:off x="1796006" y="113769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780" name="pl780"/>
            <p:cNvSpPr/>
            <p:nvPr/>
          </p:nvSpPr>
          <p:spPr>
            <a:xfrm>
              <a:off x="1796006" y="1143999"/>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781" name="pl781"/>
            <p:cNvSpPr/>
            <p:nvPr/>
          </p:nvSpPr>
          <p:spPr>
            <a:xfrm>
              <a:off x="1796006" y="1150304"/>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782" name="pl782"/>
            <p:cNvSpPr/>
            <p:nvPr/>
          </p:nvSpPr>
          <p:spPr>
            <a:xfrm>
              <a:off x="1796006" y="110616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783" name="pl783"/>
            <p:cNvSpPr/>
            <p:nvPr/>
          </p:nvSpPr>
          <p:spPr>
            <a:xfrm>
              <a:off x="1796006" y="1074641"/>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784" name="pl784"/>
            <p:cNvSpPr/>
            <p:nvPr/>
          </p:nvSpPr>
          <p:spPr>
            <a:xfrm>
              <a:off x="1796006" y="111247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85" name="pl785"/>
            <p:cNvSpPr/>
            <p:nvPr/>
          </p:nvSpPr>
          <p:spPr>
            <a:xfrm>
              <a:off x="1796006" y="115661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86" name="pl786"/>
            <p:cNvSpPr/>
            <p:nvPr/>
          </p:nvSpPr>
          <p:spPr>
            <a:xfrm>
              <a:off x="1796006" y="1125083"/>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787" name="pl787"/>
            <p:cNvSpPr/>
            <p:nvPr/>
          </p:nvSpPr>
          <p:spPr>
            <a:xfrm>
              <a:off x="1796006" y="115661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788" name="pl788"/>
            <p:cNvSpPr/>
            <p:nvPr/>
          </p:nvSpPr>
          <p:spPr>
            <a:xfrm>
              <a:off x="1796006" y="109355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789" name="pl789"/>
            <p:cNvSpPr/>
            <p:nvPr/>
          </p:nvSpPr>
          <p:spPr>
            <a:xfrm>
              <a:off x="1796006" y="116291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790" name="pl790"/>
            <p:cNvSpPr/>
            <p:nvPr/>
          </p:nvSpPr>
          <p:spPr>
            <a:xfrm>
              <a:off x="1796006" y="113769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791" name="pl791"/>
            <p:cNvSpPr/>
            <p:nvPr/>
          </p:nvSpPr>
          <p:spPr>
            <a:xfrm>
              <a:off x="1796006" y="113138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792" name="pl792"/>
            <p:cNvSpPr/>
            <p:nvPr/>
          </p:nvSpPr>
          <p:spPr>
            <a:xfrm>
              <a:off x="1796006" y="115661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793" name="pl793"/>
            <p:cNvSpPr/>
            <p:nvPr/>
          </p:nvSpPr>
          <p:spPr>
            <a:xfrm>
              <a:off x="1796006" y="113138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794" name="pl794"/>
            <p:cNvSpPr/>
            <p:nvPr/>
          </p:nvSpPr>
          <p:spPr>
            <a:xfrm>
              <a:off x="1796006" y="1143999"/>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795" name="pl795"/>
            <p:cNvSpPr/>
            <p:nvPr/>
          </p:nvSpPr>
          <p:spPr>
            <a:xfrm>
              <a:off x="1796006" y="1143999"/>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796" name="pl796"/>
            <p:cNvSpPr/>
            <p:nvPr/>
          </p:nvSpPr>
          <p:spPr>
            <a:xfrm>
              <a:off x="1796006" y="113769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797" name="pl797"/>
            <p:cNvSpPr/>
            <p:nvPr/>
          </p:nvSpPr>
          <p:spPr>
            <a:xfrm>
              <a:off x="1796006" y="1150304"/>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798" name="pl798"/>
            <p:cNvSpPr/>
            <p:nvPr/>
          </p:nvSpPr>
          <p:spPr>
            <a:xfrm>
              <a:off x="1796006" y="113769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799" name="pl799"/>
            <p:cNvSpPr/>
            <p:nvPr/>
          </p:nvSpPr>
          <p:spPr>
            <a:xfrm>
              <a:off x="1796006" y="1143999"/>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800" name="pl800"/>
            <p:cNvSpPr/>
            <p:nvPr/>
          </p:nvSpPr>
          <p:spPr>
            <a:xfrm>
              <a:off x="1796006" y="110616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801" name="pl801"/>
            <p:cNvSpPr/>
            <p:nvPr/>
          </p:nvSpPr>
          <p:spPr>
            <a:xfrm>
              <a:off x="1796006" y="116291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802" name="pl802"/>
            <p:cNvSpPr/>
            <p:nvPr/>
          </p:nvSpPr>
          <p:spPr>
            <a:xfrm>
              <a:off x="1796006" y="111877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803" name="pl803"/>
            <p:cNvSpPr/>
            <p:nvPr/>
          </p:nvSpPr>
          <p:spPr>
            <a:xfrm>
              <a:off x="1796006" y="1118778"/>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804" name="pl804"/>
            <p:cNvSpPr/>
            <p:nvPr/>
          </p:nvSpPr>
          <p:spPr>
            <a:xfrm>
              <a:off x="1796006" y="113138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805" name="pl805"/>
            <p:cNvSpPr/>
            <p:nvPr/>
          </p:nvSpPr>
          <p:spPr>
            <a:xfrm>
              <a:off x="1796006"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806" name="pl806"/>
            <p:cNvSpPr/>
            <p:nvPr/>
          </p:nvSpPr>
          <p:spPr>
            <a:xfrm>
              <a:off x="1796006" y="110616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40651" cap="flat">
              <a:solidFill>
                <a:srgbClr val="000000">
                  <a:alpha val="100000"/>
                </a:srgbClr>
              </a:solidFill>
              <a:prstDash val="solid"/>
              <a:round/>
            </a:ln>
          </p:spPr>
          <p:txBody>
            <a:bodyPr/>
            <a:lstStyle/>
            <a:p/>
          </p:txBody>
        </p:sp>
        <p:sp>
          <p:nvSpPr>
            <p:cNvPr id="807" name="pl807"/>
            <p:cNvSpPr/>
            <p:nvPr/>
          </p:nvSpPr>
          <p:spPr>
            <a:xfrm>
              <a:off x="1796006" y="110616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F47A5D">
                  <a:alpha val="100000"/>
                </a:srgbClr>
              </a:solidFill>
              <a:prstDash val="solid"/>
              <a:round/>
            </a:ln>
          </p:spPr>
          <p:txBody>
            <a:bodyPr/>
            <a:lstStyle/>
            <a:p/>
          </p:txBody>
        </p:sp>
        <p:sp>
          <p:nvSpPr>
            <p:cNvPr id="808" name="pl808"/>
            <p:cNvSpPr/>
            <p:nvPr/>
          </p:nvSpPr>
          <p:spPr>
            <a:xfrm>
              <a:off x="1751164" y="116291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809" name="tx809"/>
            <p:cNvSpPr/>
            <p:nvPr/>
          </p:nvSpPr>
          <p:spPr>
            <a:xfrm>
              <a:off x="1765861" y="97934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810" name="tx810"/>
            <p:cNvSpPr/>
            <p:nvPr/>
          </p:nvSpPr>
          <p:spPr>
            <a:xfrm>
              <a:off x="1945230" y="96816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811" name="tx811"/>
            <p:cNvSpPr/>
            <p:nvPr/>
          </p:nvSpPr>
          <p:spPr>
            <a:xfrm>
              <a:off x="2124599" y="9415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812" name="tx812"/>
            <p:cNvSpPr/>
            <p:nvPr/>
          </p:nvSpPr>
          <p:spPr>
            <a:xfrm>
              <a:off x="2303969" y="9415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813" name="tx813"/>
            <p:cNvSpPr/>
            <p:nvPr/>
          </p:nvSpPr>
          <p:spPr>
            <a:xfrm>
              <a:off x="2483338" y="99831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14" name="tx814"/>
            <p:cNvSpPr/>
            <p:nvPr/>
          </p:nvSpPr>
          <p:spPr>
            <a:xfrm>
              <a:off x="2662707" y="96816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815" name="rc815"/>
            <p:cNvSpPr/>
            <p:nvPr/>
          </p:nvSpPr>
          <p:spPr>
            <a:xfrm>
              <a:off x="1751164" y="1527128"/>
              <a:ext cx="986530" cy="367596"/>
            </a:xfrm>
            <a:prstGeom prst="rect">
              <a:avLst/>
            </a:prstGeom>
            <a:solidFill>
              <a:srgbClr val="EBEBEB">
                <a:alpha val="100000"/>
              </a:srgbClr>
            </a:solidFill>
          </p:spPr>
          <p:txBody>
            <a:bodyPr/>
            <a:lstStyle/>
            <a:p/>
          </p:txBody>
        </p:sp>
        <p:sp>
          <p:nvSpPr>
            <p:cNvPr id="816" name="pl816"/>
            <p:cNvSpPr/>
            <p:nvPr/>
          </p:nvSpPr>
          <p:spPr>
            <a:xfrm>
              <a:off x="1751164" y="189377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17" name="pl817"/>
            <p:cNvSpPr/>
            <p:nvPr/>
          </p:nvSpPr>
          <p:spPr>
            <a:xfrm>
              <a:off x="1751164" y="173614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18" name="pl818"/>
            <p:cNvSpPr/>
            <p:nvPr/>
          </p:nvSpPr>
          <p:spPr>
            <a:xfrm>
              <a:off x="1751164" y="157851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819" name="pl819"/>
            <p:cNvSpPr/>
            <p:nvPr/>
          </p:nvSpPr>
          <p:spPr>
            <a:xfrm>
              <a:off x="1885691"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20" name="pl820"/>
            <p:cNvSpPr/>
            <p:nvPr/>
          </p:nvSpPr>
          <p:spPr>
            <a:xfrm>
              <a:off x="2065060"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21" name="pl821"/>
            <p:cNvSpPr/>
            <p:nvPr/>
          </p:nvSpPr>
          <p:spPr>
            <a:xfrm>
              <a:off x="224442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22" name="pl822"/>
            <p:cNvSpPr/>
            <p:nvPr/>
          </p:nvSpPr>
          <p:spPr>
            <a:xfrm>
              <a:off x="242379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23" name="pl823"/>
            <p:cNvSpPr/>
            <p:nvPr/>
          </p:nvSpPr>
          <p:spPr>
            <a:xfrm>
              <a:off x="260316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824" name="pl824"/>
            <p:cNvSpPr/>
            <p:nvPr/>
          </p:nvSpPr>
          <p:spPr>
            <a:xfrm>
              <a:off x="1751164" y="181496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825" name="pl825"/>
            <p:cNvSpPr/>
            <p:nvPr/>
          </p:nvSpPr>
          <p:spPr>
            <a:xfrm>
              <a:off x="1751164" y="165733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826" name="pl826"/>
            <p:cNvSpPr/>
            <p:nvPr/>
          </p:nvSpPr>
          <p:spPr>
            <a:xfrm>
              <a:off x="1796006"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27" name="pl827"/>
            <p:cNvSpPr/>
            <p:nvPr/>
          </p:nvSpPr>
          <p:spPr>
            <a:xfrm>
              <a:off x="197537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28" name="pl828"/>
            <p:cNvSpPr/>
            <p:nvPr/>
          </p:nvSpPr>
          <p:spPr>
            <a:xfrm>
              <a:off x="215474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29" name="pl829"/>
            <p:cNvSpPr/>
            <p:nvPr/>
          </p:nvSpPr>
          <p:spPr>
            <a:xfrm>
              <a:off x="233411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30" name="pl830"/>
            <p:cNvSpPr/>
            <p:nvPr/>
          </p:nvSpPr>
          <p:spPr>
            <a:xfrm>
              <a:off x="251348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31" name="pl831"/>
            <p:cNvSpPr/>
            <p:nvPr/>
          </p:nvSpPr>
          <p:spPr>
            <a:xfrm>
              <a:off x="269285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832" name="pl832"/>
            <p:cNvSpPr/>
            <p:nvPr/>
          </p:nvSpPr>
          <p:spPr>
            <a:xfrm>
              <a:off x="1796006"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833" name="pl833"/>
            <p:cNvSpPr/>
            <p:nvPr/>
          </p:nvSpPr>
          <p:spPr>
            <a:xfrm>
              <a:off x="1796006" y="1777131"/>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40651" cap="flat">
              <a:solidFill>
                <a:srgbClr val="BEBEBE">
                  <a:alpha val="69803"/>
                </a:srgbClr>
              </a:solidFill>
              <a:prstDash val="solid"/>
              <a:round/>
            </a:ln>
          </p:spPr>
          <p:txBody>
            <a:bodyPr/>
            <a:lstStyle/>
            <a:p/>
          </p:txBody>
        </p:sp>
        <p:sp>
          <p:nvSpPr>
            <p:cNvPr id="834" name="pl834"/>
            <p:cNvSpPr/>
            <p:nvPr/>
          </p:nvSpPr>
          <p:spPr>
            <a:xfrm>
              <a:off x="1796006" y="180865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835" name="pl835"/>
            <p:cNvSpPr/>
            <p:nvPr/>
          </p:nvSpPr>
          <p:spPr>
            <a:xfrm>
              <a:off x="1796006" y="175821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836" name="pl836"/>
            <p:cNvSpPr/>
            <p:nvPr/>
          </p:nvSpPr>
          <p:spPr>
            <a:xfrm>
              <a:off x="1796006" y="1770826"/>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837" name="pl837"/>
            <p:cNvSpPr/>
            <p:nvPr/>
          </p:nvSpPr>
          <p:spPr>
            <a:xfrm>
              <a:off x="1796006" y="181496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838" name="pl838"/>
            <p:cNvSpPr/>
            <p:nvPr/>
          </p:nvSpPr>
          <p:spPr>
            <a:xfrm>
              <a:off x="1796006" y="1701468"/>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839" name="pl839"/>
            <p:cNvSpPr/>
            <p:nvPr/>
          </p:nvSpPr>
          <p:spPr>
            <a:xfrm>
              <a:off x="1796006" y="181496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840" name="pl840"/>
            <p:cNvSpPr/>
            <p:nvPr/>
          </p:nvSpPr>
          <p:spPr>
            <a:xfrm>
              <a:off x="1796006" y="1745605"/>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841" name="pl841"/>
            <p:cNvSpPr/>
            <p:nvPr/>
          </p:nvSpPr>
          <p:spPr>
            <a:xfrm>
              <a:off x="1796006" y="1796047"/>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842" name="pl842"/>
            <p:cNvSpPr/>
            <p:nvPr/>
          </p:nvSpPr>
          <p:spPr>
            <a:xfrm>
              <a:off x="1796006" y="1802352"/>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843" name="pl843"/>
            <p:cNvSpPr/>
            <p:nvPr/>
          </p:nvSpPr>
          <p:spPr>
            <a:xfrm>
              <a:off x="1796006" y="1777131"/>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844" name="pl844"/>
            <p:cNvSpPr/>
            <p:nvPr/>
          </p:nvSpPr>
          <p:spPr>
            <a:xfrm>
              <a:off x="1796006" y="178974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845" name="pl845"/>
            <p:cNvSpPr/>
            <p:nvPr/>
          </p:nvSpPr>
          <p:spPr>
            <a:xfrm>
              <a:off x="1796006" y="1770826"/>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846" name="pl846"/>
            <p:cNvSpPr/>
            <p:nvPr/>
          </p:nvSpPr>
          <p:spPr>
            <a:xfrm>
              <a:off x="1796006" y="175821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847" name="pl847"/>
            <p:cNvSpPr/>
            <p:nvPr/>
          </p:nvSpPr>
          <p:spPr>
            <a:xfrm>
              <a:off x="1796006" y="171407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848" name="pl848"/>
            <p:cNvSpPr/>
            <p:nvPr/>
          </p:nvSpPr>
          <p:spPr>
            <a:xfrm>
              <a:off x="1796006" y="175821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849" name="pl849"/>
            <p:cNvSpPr/>
            <p:nvPr/>
          </p:nvSpPr>
          <p:spPr>
            <a:xfrm>
              <a:off x="1796006" y="1796047"/>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50" name="pl850"/>
            <p:cNvSpPr/>
            <p:nvPr/>
          </p:nvSpPr>
          <p:spPr>
            <a:xfrm>
              <a:off x="1796006" y="1777131"/>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851" name="pl851"/>
            <p:cNvSpPr/>
            <p:nvPr/>
          </p:nvSpPr>
          <p:spPr>
            <a:xfrm>
              <a:off x="1796006" y="178343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852" name="pl852"/>
            <p:cNvSpPr/>
            <p:nvPr/>
          </p:nvSpPr>
          <p:spPr>
            <a:xfrm>
              <a:off x="1796006" y="175821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853" name="pl853"/>
            <p:cNvSpPr/>
            <p:nvPr/>
          </p:nvSpPr>
          <p:spPr>
            <a:xfrm>
              <a:off x="1796006" y="180865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54" name="pl854"/>
            <p:cNvSpPr/>
            <p:nvPr/>
          </p:nvSpPr>
          <p:spPr>
            <a:xfrm>
              <a:off x="1796006" y="18023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55" name="pl855"/>
            <p:cNvSpPr/>
            <p:nvPr/>
          </p:nvSpPr>
          <p:spPr>
            <a:xfrm>
              <a:off x="1796006"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56" name="pl856"/>
            <p:cNvSpPr/>
            <p:nvPr/>
          </p:nvSpPr>
          <p:spPr>
            <a:xfrm>
              <a:off x="1796006" y="178343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857" name="pl857"/>
            <p:cNvSpPr/>
            <p:nvPr/>
          </p:nvSpPr>
          <p:spPr>
            <a:xfrm>
              <a:off x="1796006" y="176452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858" name="pl858"/>
            <p:cNvSpPr/>
            <p:nvPr/>
          </p:nvSpPr>
          <p:spPr>
            <a:xfrm>
              <a:off x="1796006" y="180865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859" name="pl859"/>
            <p:cNvSpPr/>
            <p:nvPr/>
          </p:nvSpPr>
          <p:spPr>
            <a:xfrm>
              <a:off x="1796006" y="178974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860" name="pl860"/>
            <p:cNvSpPr/>
            <p:nvPr/>
          </p:nvSpPr>
          <p:spPr>
            <a:xfrm>
              <a:off x="1796006" y="178343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861" name="pl861"/>
            <p:cNvSpPr/>
            <p:nvPr/>
          </p:nvSpPr>
          <p:spPr>
            <a:xfrm>
              <a:off x="1796006" y="178343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862" name="pl862"/>
            <p:cNvSpPr/>
            <p:nvPr/>
          </p:nvSpPr>
          <p:spPr>
            <a:xfrm>
              <a:off x="1796006" y="1796047"/>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863" name="pl863"/>
            <p:cNvSpPr/>
            <p:nvPr/>
          </p:nvSpPr>
          <p:spPr>
            <a:xfrm>
              <a:off x="1796006" y="1777131"/>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864" name="pl864"/>
            <p:cNvSpPr/>
            <p:nvPr/>
          </p:nvSpPr>
          <p:spPr>
            <a:xfrm>
              <a:off x="1796006"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65" name="pl865"/>
            <p:cNvSpPr/>
            <p:nvPr/>
          </p:nvSpPr>
          <p:spPr>
            <a:xfrm>
              <a:off x="1796006" y="175821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866" name="pl866"/>
            <p:cNvSpPr/>
            <p:nvPr/>
          </p:nvSpPr>
          <p:spPr>
            <a:xfrm>
              <a:off x="1796006" y="17456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67" name="pl867"/>
            <p:cNvSpPr/>
            <p:nvPr/>
          </p:nvSpPr>
          <p:spPr>
            <a:xfrm>
              <a:off x="1796006" y="178974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868" name="pl868"/>
            <p:cNvSpPr/>
            <p:nvPr/>
          </p:nvSpPr>
          <p:spPr>
            <a:xfrm>
              <a:off x="1796006" y="176452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869" name="pl869"/>
            <p:cNvSpPr/>
            <p:nvPr/>
          </p:nvSpPr>
          <p:spPr>
            <a:xfrm>
              <a:off x="1796006" y="178974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870" name="pl870"/>
            <p:cNvSpPr/>
            <p:nvPr/>
          </p:nvSpPr>
          <p:spPr>
            <a:xfrm>
              <a:off x="1796006" y="1796047"/>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871" name="pl871"/>
            <p:cNvSpPr/>
            <p:nvPr/>
          </p:nvSpPr>
          <p:spPr>
            <a:xfrm>
              <a:off x="1796006" y="1802352"/>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872" name="pl872"/>
            <p:cNvSpPr/>
            <p:nvPr/>
          </p:nvSpPr>
          <p:spPr>
            <a:xfrm>
              <a:off x="1796006" y="175821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873" name="pl873"/>
            <p:cNvSpPr/>
            <p:nvPr/>
          </p:nvSpPr>
          <p:spPr>
            <a:xfrm>
              <a:off x="1796006" y="1726689"/>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874" name="pl874"/>
            <p:cNvSpPr/>
            <p:nvPr/>
          </p:nvSpPr>
          <p:spPr>
            <a:xfrm>
              <a:off x="1796006" y="176452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75" name="pl875"/>
            <p:cNvSpPr/>
            <p:nvPr/>
          </p:nvSpPr>
          <p:spPr>
            <a:xfrm>
              <a:off x="1796006" y="180865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76" name="pl876"/>
            <p:cNvSpPr/>
            <p:nvPr/>
          </p:nvSpPr>
          <p:spPr>
            <a:xfrm>
              <a:off x="1796006" y="1777131"/>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877" name="pl877"/>
            <p:cNvSpPr/>
            <p:nvPr/>
          </p:nvSpPr>
          <p:spPr>
            <a:xfrm>
              <a:off x="1796006" y="180865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878" name="pl878"/>
            <p:cNvSpPr/>
            <p:nvPr/>
          </p:nvSpPr>
          <p:spPr>
            <a:xfrm>
              <a:off x="1796006" y="1745605"/>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879" name="pl879"/>
            <p:cNvSpPr/>
            <p:nvPr/>
          </p:nvSpPr>
          <p:spPr>
            <a:xfrm>
              <a:off x="1796006" y="181496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880" name="pl880"/>
            <p:cNvSpPr/>
            <p:nvPr/>
          </p:nvSpPr>
          <p:spPr>
            <a:xfrm>
              <a:off x="1796006" y="178974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881" name="pl881"/>
            <p:cNvSpPr/>
            <p:nvPr/>
          </p:nvSpPr>
          <p:spPr>
            <a:xfrm>
              <a:off x="1796006" y="178343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882" name="pl882"/>
            <p:cNvSpPr/>
            <p:nvPr/>
          </p:nvSpPr>
          <p:spPr>
            <a:xfrm>
              <a:off x="1796006" y="180865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883" name="pl883"/>
            <p:cNvSpPr/>
            <p:nvPr/>
          </p:nvSpPr>
          <p:spPr>
            <a:xfrm>
              <a:off x="1796006" y="178343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884" name="pl884"/>
            <p:cNvSpPr/>
            <p:nvPr/>
          </p:nvSpPr>
          <p:spPr>
            <a:xfrm>
              <a:off x="1796006" y="1796047"/>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885" name="pl885"/>
            <p:cNvSpPr/>
            <p:nvPr/>
          </p:nvSpPr>
          <p:spPr>
            <a:xfrm>
              <a:off x="1796006" y="1796047"/>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886" name="pl886"/>
            <p:cNvSpPr/>
            <p:nvPr/>
          </p:nvSpPr>
          <p:spPr>
            <a:xfrm>
              <a:off x="1796006" y="178974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887" name="pl887"/>
            <p:cNvSpPr/>
            <p:nvPr/>
          </p:nvSpPr>
          <p:spPr>
            <a:xfrm>
              <a:off x="1796006" y="1802352"/>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888" name="pl888"/>
            <p:cNvSpPr/>
            <p:nvPr/>
          </p:nvSpPr>
          <p:spPr>
            <a:xfrm>
              <a:off x="1796006" y="178974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889" name="pl889"/>
            <p:cNvSpPr/>
            <p:nvPr/>
          </p:nvSpPr>
          <p:spPr>
            <a:xfrm>
              <a:off x="1796006" y="1796047"/>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890" name="pl890"/>
            <p:cNvSpPr/>
            <p:nvPr/>
          </p:nvSpPr>
          <p:spPr>
            <a:xfrm>
              <a:off x="1796006" y="175821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891" name="pl891"/>
            <p:cNvSpPr/>
            <p:nvPr/>
          </p:nvSpPr>
          <p:spPr>
            <a:xfrm>
              <a:off x="1796006" y="181496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892" name="pl892"/>
            <p:cNvSpPr/>
            <p:nvPr/>
          </p:nvSpPr>
          <p:spPr>
            <a:xfrm>
              <a:off x="1796006" y="177082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893" name="pl893"/>
            <p:cNvSpPr/>
            <p:nvPr/>
          </p:nvSpPr>
          <p:spPr>
            <a:xfrm>
              <a:off x="1796006" y="1770826"/>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894" name="pl894"/>
            <p:cNvSpPr/>
            <p:nvPr/>
          </p:nvSpPr>
          <p:spPr>
            <a:xfrm>
              <a:off x="1796006" y="178343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895" name="pl895"/>
            <p:cNvSpPr/>
            <p:nvPr/>
          </p:nvSpPr>
          <p:spPr>
            <a:xfrm>
              <a:off x="1796006"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896" name="pl896"/>
            <p:cNvSpPr/>
            <p:nvPr/>
          </p:nvSpPr>
          <p:spPr>
            <a:xfrm>
              <a:off x="1796006" y="1777131"/>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40651" cap="flat">
              <a:solidFill>
                <a:srgbClr val="000000">
                  <a:alpha val="100000"/>
                </a:srgbClr>
              </a:solidFill>
              <a:prstDash val="solid"/>
              <a:round/>
            </a:ln>
          </p:spPr>
          <p:txBody>
            <a:bodyPr/>
            <a:lstStyle/>
            <a:p/>
          </p:txBody>
        </p:sp>
        <p:sp>
          <p:nvSpPr>
            <p:cNvPr id="897" name="pl897"/>
            <p:cNvSpPr/>
            <p:nvPr/>
          </p:nvSpPr>
          <p:spPr>
            <a:xfrm>
              <a:off x="1796006" y="1777131"/>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C29B00">
                  <a:alpha val="100000"/>
                </a:srgbClr>
              </a:solidFill>
              <a:prstDash val="solid"/>
              <a:round/>
            </a:ln>
          </p:spPr>
          <p:txBody>
            <a:bodyPr/>
            <a:lstStyle/>
            <a:p/>
          </p:txBody>
        </p:sp>
        <p:sp>
          <p:nvSpPr>
            <p:cNvPr id="898" name="pl898"/>
            <p:cNvSpPr/>
            <p:nvPr/>
          </p:nvSpPr>
          <p:spPr>
            <a:xfrm>
              <a:off x="1751164" y="181496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899" name="tx899"/>
            <p:cNvSpPr/>
            <p:nvPr/>
          </p:nvSpPr>
          <p:spPr>
            <a:xfrm>
              <a:off x="1765861" y="164538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00" name="tx900"/>
            <p:cNvSpPr/>
            <p:nvPr/>
          </p:nvSpPr>
          <p:spPr>
            <a:xfrm>
              <a:off x="1945230" y="164538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901" name="tx901"/>
            <p:cNvSpPr/>
            <p:nvPr/>
          </p:nvSpPr>
          <p:spPr>
            <a:xfrm>
              <a:off x="2124599" y="16125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902" name="tx902"/>
            <p:cNvSpPr/>
            <p:nvPr/>
          </p:nvSpPr>
          <p:spPr>
            <a:xfrm>
              <a:off x="2303969" y="163139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03" name="tx903"/>
            <p:cNvSpPr/>
            <p:nvPr/>
          </p:nvSpPr>
          <p:spPr>
            <a:xfrm>
              <a:off x="2483338" y="163139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04" name="tx904"/>
            <p:cNvSpPr/>
            <p:nvPr/>
          </p:nvSpPr>
          <p:spPr>
            <a:xfrm>
              <a:off x="2662707" y="163139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05" name="rc905"/>
            <p:cNvSpPr/>
            <p:nvPr/>
          </p:nvSpPr>
          <p:spPr>
            <a:xfrm>
              <a:off x="1751164" y="2179176"/>
              <a:ext cx="986530" cy="367596"/>
            </a:xfrm>
            <a:prstGeom prst="rect">
              <a:avLst/>
            </a:prstGeom>
            <a:solidFill>
              <a:srgbClr val="EBEBEB">
                <a:alpha val="100000"/>
              </a:srgbClr>
            </a:solidFill>
          </p:spPr>
          <p:txBody>
            <a:bodyPr/>
            <a:lstStyle/>
            <a:p/>
          </p:txBody>
        </p:sp>
        <p:sp>
          <p:nvSpPr>
            <p:cNvPr id="906" name="pl906"/>
            <p:cNvSpPr/>
            <p:nvPr/>
          </p:nvSpPr>
          <p:spPr>
            <a:xfrm>
              <a:off x="1751164" y="254582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07" name="pl907"/>
            <p:cNvSpPr/>
            <p:nvPr/>
          </p:nvSpPr>
          <p:spPr>
            <a:xfrm>
              <a:off x="1751164" y="238819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08" name="pl908"/>
            <p:cNvSpPr/>
            <p:nvPr/>
          </p:nvSpPr>
          <p:spPr>
            <a:xfrm>
              <a:off x="1751164" y="223056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09" name="pl909"/>
            <p:cNvSpPr/>
            <p:nvPr/>
          </p:nvSpPr>
          <p:spPr>
            <a:xfrm>
              <a:off x="1885691"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10" name="pl910"/>
            <p:cNvSpPr/>
            <p:nvPr/>
          </p:nvSpPr>
          <p:spPr>
            <a:xfrm>
              <a:off x="2065060"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11" name="pl911"/>
            <p:cNvSpPr/>
            <p:nvPr/>
          </p:nvSpPr>
          <p:spPr>
            <a:xfrm>
              <a:off x="224442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12" name="pl912"/>
            <p:cNvSpPr/>
            <p:nvPr/>
          </p:nvSpPr>
          <p:spPr>
            <a:xfrm>
              <a:off x="242379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13" name="pl913"/>
            <p:cNvSpPr/>
            <p:nvPr/>
          </p:nvSpPr>
          <p:spPr>
            <a:xfrm>
              <a:off x="260316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914" name="pl914"/>
            <p:cNvSpPr/>
            <p:nvPr/>
          </p:nvSpPr>
          <p:spPr>
            <a:xfrm>
              <a:off x="1751164" y="246701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15" name="pl915"/>
            <p:cNvSpPr/>
            <p:nvPr/>
          </p:nvSpPr>
          <p:spPr>
            <a:xfrm>
              <a:off x="1751164" y="230938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916" name="pl916"/>
            <p:cNvSpPr/>
            <p:nvPr/>
          </p:nvSpPr>
          <p:spPr>
            <a:xfrm>
              <a:off x="1796006"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17" name="pl917"/>
            <p:cNvSpPr/>
            <p:nvPr/>
          </p:nvSpPr>
          <p:spPr>
            <a:xfrm>
              <a:off x="197537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18" name="pl918"/>
            <p:cNvSpPr/>
            <p:nvPr/>
          </p:nvSpPr>
          <p:spPr>
            <a:xfrm>
              <a:off x="215474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19" name="pl919"/>
            <p:cNvSpPr/>
            <p:nvPr/>
          </p:nvSpPr>
          <p:spPr>
            <a:xfrm>
              <a:off x="233411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20" name="pl920"/>
            <p:cNvSpPr/>
            <p:nvPr/>
          </p:nvSpPr>
          <p:spPr>
            <a:xfrm>
              <a:off x="251348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21" name="pl921"/>
            <p:cNvSpPr/>
            <p:nvPr/>
          </p:nvSpPr>
          <p:spPr>
            <a:xfrm>
              <a:off x="269285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922" name="pl922"/>
            <p:cNvSpPr/>
            <p:nvPr/>
          </p:nvSpPr>
          <p:spPr>
            <a:xfrm>
              <a:off x="1796006"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923" name="pl923"/>
            <p:cNvSpPr/>
            <p:nvPr/>
          </p:nvSpPr>
          <p:spPr>
            <a:xfrm>
              <a:off x="1796006" y="243548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40651" cap="flat">
              <a:solidFill>
                <a:srgbClr val="BEBEBE">
                  <a:alpha val="69803"/>
                </a:srgbClr>
              </a:solidFill>
              <a:prstDash val="solid"/>
              <a:round/>
            </a:ln>
          </p:spPr>
          <p:txBody>
            <a:bodyPr/>
            <a:lstStyle/>
            <a:p/>
          </p:txBody>
        </p:sp>
        <p:sp>
          <p:nvSpPr>
            <p:cNvPr id="924" name="pl924"/>
            <p:cNvSpPr/>
            <p:nvPr/>
          </p:nvSpPr>
          <p:spPr>
            <a:xfrm>
              <a:off x="1796006" y="2460706"/>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925" name="pl925"/>
            <p:cNvSpPr/>
            <p:nvPr/>
          </p:nvSpPr>
          <p:spPr>
            <a:xfrm>
              <a:off x="1796006" y="2410264"/>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926" name="pl926"/>
            <p:cNvSpPr/>
            <p:nvPr/>
          </p:nvSpPr>
          <p:spPr>
            <a:xfrm>
              <a:off x="1796006" y="2422874"/>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927" name="pl927"/>
            <p:cNvSpPr/>
            <p:nvPr/>
          </p:nvSpPr>
          <p:spPr>
            <a:xfrm>
              <a:off x="1796006" y="2467011"/>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928" name="pl928"/>
            <p:cNvSpPr/>
            <p:nvPr/>
          </p:nvSpPr>
          <p:spPr>
            <a:xfrm>
              <a:off x="1796006" y="2353516"/>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929" name="pl929"/>
            <p:cNvSpPr/>
            <p:nvPr/>
          </p:nvSpPr>
          <p:spPr>
            <a:xfrm>
              <a:off x="1796006" y="2467011"/>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930" name="pl930"/>
            <p:cNvSpPr/>
            <p:nvPr/>
          </p:nvSpPr>
          <p:spPr>
            <a:xfrm>
              <a:off x="1796006" y="2397653"/>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931" name="pl931"/>
            <p:cNvSpPr/>
            <p:nvPr/>
          </p:nvSpPr>
          <p:spPr>
            <a:xfrm>
              <a:off x="1796006" y="2448095"/>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932" name="pl932"/>
            <p:cNvSpPr/>
            <p:nvPr/>
          </p:nvSpPr>
          <p:spPr>
            <a:xfrm>
              <a:off x="1796006" y="2454401"/>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933" name="pl933"/>
            <p:cNvSpPr/>
            <p:nvPr/>
          </p:nvSpPr>
          <p:spPr>
            <a:xfrm>
              <a:off x="1796006" y="2429180"/>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934" name="pl934"/>
            <p:cNvSpPr/>
            <p:nvPr/>
          </p:nvSpPr>
          <p:spPr>
            <a:xfrm>
              <a:off x="1796006" y="2441790"/>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935" name="pl935"/>
            <p:cNvSpPr/>
            <p:nvPr/>
          </p:nvSpPr>
          <p:spPr>
            <a:xfrm>
              <a:off x="1796006" y="2422874"/>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936" name="pl936"/>
            <p:cNvSpPr/>
            <p:nvPr/>
          </p:nvSpPr>
          <p:spPr>
            <a:xfrm>
              <a:off x="1796006" y="2410264"/>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937" name="pl937"/>
            <p:cNvSpPr/>
            <p:nvPr/>
          </p:nvSpPr>
          <p:spPr>
            <a:xfrm>
              <a:off x="1796006" y="2366127"/>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938" name="pl938"/>
            <p:cNvSpPr/>
            <p:nvPr/>
          </p:nvSpPr>
          <p:spPr>
            <a:xfrm>
              <a:off x="1796006" y="2410264"/>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939" name="pl939"/>
            <p:cNvSpPr/>
            <p:nvPr/>
          </p:nvSpPr>
          <p:spPr>
            <a:xfrm>
              <a:off x="1796006" y="2448095"/>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40" name="pl940"/>
            <p:cNvSpPr/>
            <p:nvPr/>
          </p:nvSpPr>
          <p:spPr>
            <a:xfrm>
              <a:off x="1796006" y="242918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941" name="pl941"/>
            <p:cNvSpPr/>
            <p:nvPr/>
          </p:nvSpPr>
          <p:spPr>
            <a:xfrm>
              <a:off x="1796006" y="243548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942" name="pl942"/>
            <p:cNvSpPr/>
            <p:nvPr/>
          </p:nvSpPr>
          <p:spPr>
            <a:xfrm>
              <a:off x="1796006" y="241026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943" name="pl943"/>
            <p:cNvSpPr/>
            <p:nvPr/>
          </p:nvSpPr>
          <p:spPr>
            <a:xfrm>
              <a:off x="1796006" y="246070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44" name="pl944"/>
            <p:cNvSpPr/>
            <p:nvPr/>
          </p:nvSpPr>
          <p:spPr>
            <a:xfrm>
              <a:off x="1796006" y="24544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45" name="pl945"/>
            <p:cNvSpPr/>
            <p:nvPr/>
          </p:nvSpPr>
          <p:spPr>
            <a:xfrm>
              <a:off x="1796006"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46" name="pl946"/>
            <p:cNvSpPr/>
            <p:nvPr/>
          </p:nvSpPr>
          <p:spPr>
            <a:xfrm>
              <a:off x="1796006" y="243548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947" name="pl947"/>
            <p:cNvSpPr/>
            <p:nvPr/>
          </p:nvSpPr>
          <p:spPr>
            <a:xfrm>
              <a:off x="1796006" y="241656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948" name="pl948"/>
            <p:cNvSpPr/>
            <p:nvPr/>
          </p:nvSpPr>
          <p:spPr>
            <a:xfrm>
              <a:off x="1796006" y="2460706"/>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949" name="pl949"/>
            <p:cNvSpPr/>
            <p:nvPr/>
          </p:nvSpPr>
          <p:spPr>
            <a:xfrm>
              <a:off x="1796006" y="2441790"/>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950" name="pl950"/>
            <p:cNvSpPr/>
            <p:nvPr/>
          </p:nvSpPr>
          <p:spPr>
            <a:xfrm>
              <a:off x="1796006" y="2435485"/>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951" name="pl951"/>
            <p:cNvSpPr/>
            <p:nvPr/>
          </p:nvSpPr>
          <p:spPr>
            <a:xfrm>
              <a:off x="1796006" y="2435485"/>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952" name="pl952"/>
            <p:cNvSpPr/>
            <p:nvPr/>
          </p:nvSpPr>
          <p:spPr>
            <a:xfrm>
              <a:off x="1796006" y="2448095"/>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953" name="pl953"/>
            <p:cNvSpPr/>
            <p:nvPr/>
          </p:nvSpPr>
          <p:spPr>
            <a:xfrm>
              <a:off x="1796006" y="2429180"/>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954" name="pl954"/>
            <p:cNvSpPr/>
            <p:nvPr/>
          </p:nvSpPr>
          <p:spPr>
            <a:xfrm>
              <a:off x="1796006"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55" name="pl955"/>
            <p:cNvSpPr/>
            <p:nvPr/>
          </p:nvSpPr>
          <p:spPr>
            <a:xfrm>
              <a:off x="1796006" y="2410264"/>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956" name="pl956"/>
            <p:cNvSpPr/>
            <p:nvPr/>
          </p:nvSpPr>
          <p:spPr>
            <a:xfrm>
              <a:off x="1796006" y="23976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57" name="pl957"/>
            <p:cNvSpPr/>
            <p:nvPr/>
          </p:nvSpPr>
          <p:spPr>
            <a:xfrm>
              <a:off x="1796006" y="2441790"/>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958" name="pl958"/>
            <p:cNvSpPr/>
            <p:nvPr/>
          </p:nvSpPr>
          <p:spPr>
            <a:xfrm>
              <a:off x="1796006" y="2416569"/>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959" name="pl959"/>
            <p:cNvSpPr/>
            <p:nvPr/>
          </p:nvSpPr>
          <p:spPr>
            <a:xfrm>
              <a:off x="1796006" y="2441790"/>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960" name="pl960"/>
            <p:cNvSpPr/>
            <p:nvPr/>
          </p:nvSpPr>
          <p:spPr>
            <a:xfrm>
              <a:off x="1796006" y="2448095"/>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961" name="pl961"/>
            <p:cNvSpPr/>
            <p:nvPr/>
          </p:nvSpPr>
          <p:spPr>
            <a:xfrm>
              <a:off x="1796006" y="2454401"/>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962" name="pl962"/>
            <p:cNvSpPr/>
            <p:nvPr/>
          </p:nvSpPr>
          <p:spPr>
            <a:xfrm>
              <a:off x="1796006" y="2410264"/>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963" name="pl963"/>
            <p:cNvSpPr/>
            <p:nvPr/>
          </p:nvSpPr>
          <p:spPr>
            <a:xfrm>
              <a:off x="1796006" y="2378737"/>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964" name="pl964"/>
            <p:cNvSpPr/>
            <p:nvPr/>
          </p:nvSpPr>
          <p:spPr>
            <a:xfrm>
              <a:off x="1796006" y="2416569"/>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65" name="pl965"/>
            <p:cNvSpPr/>
            <p:nvPr/>
          </p:nvSpPr>
          <p:spPr>
            <a:xfrm>
              <a:off x="1796006" y="2460706"/>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66" name="pl966"/>
            <p:cNvSpPr/>
            <p:nvPr/>
          </p:nvSpPr>
          <p:spPr>
            <a:xfrm>
              <a:off x="1796006" y="2429180"/>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967" name="pl967"/>
            <p:cNvSpPr/>
            <p:nvPr/>
          </p:nvSpPr>
          <p:spPr>
            <a:xfrm>
              <a:off x="1796006" y="246070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968" name="pl968"/>
            <p:cNvSpPr/>
            <p:nvPr/>
          </p:nvSpPr>
          <p:spPr>
            <a:xfrm>
              <a:off x="1796006" y="2397653"/>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969" name="pl969"/>
            <p:cNvSpPr/>
            <p:nvPr/>
          </p:nvSpPr>
          <p:spPr>
            <a:xfrm>
              <a:off x="1796006" y="2467011"/>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970" name="pl970"/>
            <p:cNvSpPr/>
            <p:nvPr/>
          </p:nvSpPr>
          <p:spPr>
            <a:xfrm>
              <a:off x="1796006" y="2441790"/>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971" name="pl971"/>
            <p:cNvSpPr/>
            <p:nvPr/>
          </p:nvSpPr>
          <p:spPr>
            <a:xfrm>
              <a:off x="1796006" y="2435485"/>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972" name="pl972"/>
            <p:cNvSpPr/>
            <p:nvPr/>
          </p:nvSpPr>
          <p:spPr>
            <a:xfrm>
              <a:off x="1796006" y="2460706"/>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973" name="pl973"/>
            <p:cNvSpPr/>
            <p:nvPr/>
          </p:nvSpPr>
          <p:spPr>
            <a:xfrm>
              <a:off x="1796006" y="2435485"/>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974" name="pl974"/>
            <p:cNvSpPr/>
            <p:nvPr/>
          </p:nvSpPr>
          <p:spPr>
            <a:xfrm>
              <a:off x="1796006" y="2448095"/>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975" name="pl975"/>
            <p:cNvSpPr/>
            <p:nvPr/>
          </p:nvSpPr>
          <p:spPr>
            <a:xfrm>
              <a:off x="1796006" y="2448095"/>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976" name="pl976"/>
            <p:cNvSpPr/>
            <p:nvPr/>
          </p:nvSpPr>
          <p:spPr>
            <a:xfrm>
              <a:off x="1796006" y="2441790"/>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977" name="pl977"/>
            <p:cNvSpPr/>
            <p:nvPr/>
          </p:nvSpPr>
          <p:spPr>
            <a:xfrm>
              <a:off x="1796006" y="2454401"/>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978" name="pl978"/>
            <p:cNvSpPr/>
            <p:nvPr/>
          </p:nvSpPr>
          <p:spPr>
            <a:xfrm>
              <a:off x="1796006" y="2441790"/>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979" name="pl979"/>
            <p:cNvSpPr/>
            <p:nvPr/>
          </p:nvSpPr>
          <p:spPr>
            <a:xfrm>
              <a:off x="1796006" y="2448095"/>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980" name="pl980"/>
            <p:cNvSpPr/>
            <p:nvPr/>
          </p:nvSpPr>
          <p:spPr>
            <a:xfrm>
              <a:off x="1796006" y="241026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981" name="pl981"/>
            <p:cNvSpPr/>
            <p:nvPr/>
          </p:nvSpPr>
          <p:spPr>
            <a:xfrm>
              <a:off x="1796006" y="2467011"/>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982" name="pl982"/>
            <p:cNvSpPr/>
            <p:nvPr/>
          </p:nvSpPr>
          <p:spPr>
            <a:xfrm>
              <a:off x="1796006" y="242287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983" name="pl983"/>
            <p:cNvSpPr/>
            <p:nvPr/>
          </p:nvSpPr>
          <p:spPr>
            <a:xfrm>
              <a:off x="1796006" y="2422874"/>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984" name="pl984"/>
            <p:cNvSpPr/>
            <p:nvPr/>
          </p:nvSpPr>
          <p:spPr>
            <a:xfrm>
              <a:off x="1796006" y="243548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985" name="pl985"/>
            <p:cNvSpPr/>
            <p:nvPr/>
          </p:nvSpPr>
          <p:spPr>
            <a:xfrm>
              <a:off x="1796006"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986" name="pl986"/>
            <p:cNvSpPr/>
            <p:nvPr/>
          </p:nvSpPr>
          <p:spPr>
            <a:xfrm>
              <a:off x="1796006" y="243548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40651" cap="flat">
              <a:solidFill>
                <a:srgbClr val="000000">
                  <a:alpha val="100000"/>
                </a:srgbClr>
              </a:solidFill>
              <a:prstDash val="solid"/>
              <a:round/>
            </a:ln>
          </p:spPr>
          <p:txBody>
            <a:bodyPr/>
            <a:lstStyle/>
            <a:p/>
          </p:txBody>
        </p:sp>
        <p:sp>
          <p:nvSpPr>
            <p:cNvPr id="987" name="pl987"/>
            <p:cNvSpPr/>
            <p:nvPr/>
          </p:nvSpPr>
          <p:spPr>
            <a:xfrm>
              <a:off x="1796006" y="243548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5CB300">
                  <a:alpha val="100000"/>
                </a:srgbClr>
              </a:solidFill>
              <a:prstDash val="solid"/>
              <a:round/>
            </a:ln>
          </p:spPr>
          <p:txBody>
            <a:bodyPr/>
            <a:lstStyle/>
            <a:p/>
          </p:txBody>
        </p:sp>
        <p:sp>
          <p:nvSpPr>
            <p:cNvPr id="988" name="pl988"/>
            <p:cNvSpPr/>
            <p:nvPr/>
          </p:nvSpPr>
          <p:spPr>
            <a:xfrm>
              <a:off x="1751164" y="246701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989" name="tx989"/>
            <p:cNvSpPr/>
            <p:nvPr/>
          </p:nvSpPr>
          <p:spPr>
            <a:xfrm>
              <a:off x="1765861" y="228344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90" name="tx990"/>
            <p:cNvSpPr/>
            <p:nvPr/>
          </p:nvSpPr>
          <p:spPr>
            <a:xfrm>
              <a:off x="1945230" y="22911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991" name="tx991"/>
            <p:cNvSpPr/>
            <p:nvPr/>
          </p:nvSpPr>
          <p:spPr>
            <a:xfrm>
              <a:off x="2124599" y="228344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92" name="tx992"/>
            <p:cNvSpPr/>
            <p:nvPr/>
          </p:nvSpPr>
          <p:spPr>
            <a:xfrm>
              <a:off x="2303969" y="227226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993" name="tx993"/>
            <p:cNvSpPr/>
            <p:nvPr/>
          </p:nvSpPr>
          <p:spPr>
            <a:xfrm>
              <a:off x="2483338" y="228344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94" name="tx994"/>
            <p:cNvSpPr/>
            <p:nvPr/>
          </p:nvSpPr>
          <p:spPr>
            <a:xfrm>
              <a:off x="2662707" y="228344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995" name="rc995"/>
            <p:cNvSpPr/>
            <p:nvPr/>
          </p:nvSpPr>
          <p:spPr>
            <a:xfrm>
              <a:off x="1751164" y="2831224"/>
              <a:ext cx="986530" cy="367596"/>
            </a:xfrm>
            <a:prstGeom prst="rect">
              <a:avLst/>
            </a:prstGeom>
            <a:solidFill>
              <a:srgbClr val="EBEBEB">
                <a:alpha val="100000"/>
              </a:srgbClr>
            </a:solidFill>
          </p:spPr>
          <p:txBody>
            <a:bodyPr/>
            <a:lstStyle/>
            <a:p/>
          </p:txBody>
        </p:sp>
        <p:sp>
          <p:nvSpPr>
            <p:cNvPr id="996" name="pl996"/>
            <p:cNvSpPr/>
            <p:nvPr/>
          </p:nvSpPr>
          <p:spPr>
            <a:xfrm>
              <a:off x="1751164" y="319787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97" name="pl997"/>
            <p:cNvSpPr/>
            <p:nvPr/>
          </p:nvSpPr>
          <p:spPr>
            <a:xfrm>
              <a:off x="1751164" y="304024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98" name="pl998"/>
            <p:cNvSpPr/>
            <p:nvPr/>
          </p:nvSpPr>
          <p:spPr>
            <a:xfrm>
              <a:off x="1751164" y="288261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999" name="pl999"/>
            <p:cNvSpPr/>
            <p:nvPr/>
          </p:nvSpPr>
          <p:spPr>
            <a:xfrm>
              <a:off x="1885691"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00" name="pl1000"/>
            <p:cNvSpPr/>
            <p:nvPr/>
          </p:nvSpPr>
          <p:spPr>
            <a:xfrm>
              <a:off x="2065060"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01" name="pl1001"/>
            <p:cNvSpPr/>
            <p:nvPr/>
          </p:nvSpPr>
          <p:spPr>
            <a:xfrm>
              <a:off x="224442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02" name="pl1002"/>
            <p:cNvSpPr/>
            <p:nvPr/>
          </p:nvSpPr>
          <p:spPr>
            <a:xfrm>
              <a:off x="242379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03" name="pl1003"/>
            <p:cNvSpPr/>
            <p:nvPr/>
          </p:nvSpPr>
          <p:spPr>
            <a:xfrm>
              <a:off x="260316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04" name="pl1004"/>
            <p:cNvSpPr/>
            <p:nvPr/>
          </p:nvSpPr>
          <p:spPr>
            <a:xfrm>
              <a:off x="1751164" y="311905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05" name="pl1005"/>
            <p:cNvSpPr/>
            <p:nvPr/>
          </p:nvSpPr>
          <p:spPr>
            <a:xfrm>
              <a:off x="1751164" y="296142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06" name="pl1006"/>
            <p:cNvSpPr/>
            <p:nvPr/>
          </p:nvSpPr>
          <p:spPr>
            <a:xfrm>
              <a:off x="1796006"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07" name="pl1007"/>
            <p:cNvSpPr/>
            <p:nvPr/>
          </p:nvSpPr>
          <p:spPr>
            <a:xfrm>
              <a:off x="197537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08" name="pl1008"/>
            <p:cNvSpPr/>
            <p:nvPr/>
          </p:nvSpPr>
          <p:spPr>
            <a:xfrm>
              <a:off x="215474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09" name="pl1009"/>
            <p:cNvSpPr/>
            <p:nvPr/>
          </p:nvSpPr>
          <p:spPr>
            <a:xfrm>
              <a:off x="233411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10" name="pl1010"/>
            <p:cNvSpPr/>
            <p:nvPr/>
          </p:nvSpPr>
          <p:spPr>
            <a:xfrm>
              <a:off x="251348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11" name="pl1011"/>
            <p:cNvSpPr/>
            <p:nvPr/>
          </p:nvSpPr>
          <p:spPr>
            <a:xfrm>
              <a:off x="269285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12" name="pl1012"/>
            <p:cNvSpPr/>
            <p:nvPr/>
          </p:nvSpPr>
          <p:spPr>
            <a:xfrm>
              <a:off x="1796006"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1013" name="pl1013"/>
            <p:cNvSpPr/>
            <p:nvPr/>
          </p:nvSpPr>
          <p:spPr>
            <a:xfrm>
              <a:off x="1796006" y="3093838"/>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40651" cap="flat">
              <a:solidFill>
                <a:srgbClr val="BEBEBE">
                  <a:alpha val="69803"/>
                </a:srgbClr>
              </a:solidFill>
              <a:prstDash val="solid"/>
              <a:round/>
            </a:ln>
          </p:spPr>
          <p:txBody>
            <a:bodyPr/>
            <a:lstStyle/>
            <a:p/>
          </p:txBody>
        </p:sp>
        <p:sp>
          <p:nvSpPr>
            <p:cNvPr id="1014" name="pl1014"/>
            <p:cNvSpPr/>
            <p:nvPr/>
          </p:nvSpPr>
          <p:spPr>
            <a:xfrm>
              <a:off x="1796006" y="3112754"/>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015" name="pl1015"/>
            <p:cNvSpPr/>
            <p:nvPr/>
          </p:nvSpPr>
          <p:spPr>
            <a:xfrm>
              <a:off x="1796006" y="3062312"/>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1016" name="pl1016"/>
            <p:cNvSpPr/>
            <p:nvPr/>
          </p:nvSpPr>
          <p:spPr>
            <a:xfrm>
              <a:off x="1796006" y="3074922"/>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1017" name="pl1017"/>
            <p:cNvSpPr/>
            <p:nvPr/>
          </p:nvSpPr>
          <p:spPr>
            <a:xfrm>
              <a:off x="1796006" y="3119059"/>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1018" name="pl1018"/>
            <p:cNvSpPr/>
            <p:nvPr/>
          </p:nvSpPr>
          <p:spPr>
            <a:xfrm>
              <a:off x="1796006" y="3005564"/>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1019" name="pl1019"/>
            <p:cNvSpPr/>
            <p:nvPr/>
          </p:nvSpPr>
          <p:spPr>
            <a:xfrm>
              <a:off x="1796006" y="3119059"/>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1020" name="pl1020"/>
            <p:cNvSpPr/>
            <p:nvPr/>
          </p:nvSpPr>
          <p:spPr>
            <a:xfrm>
              <a:off x="1796006" y="3049701"/>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1021" name="pl1021"/>
            <p:cNvSpPr/>
            <p:nvPr/>
          </p:nvSpPr>
          <p:spPr>
            <a:xfrm>
              <a:off x="1796006" y="3100143"/>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022" name="pl1022"/>
            <p:cNvSpPr/>
            <p:nvPr/>
          </p:nvSpPr>
          <p:spPr>
            <a:xfrm>
              <a:off x="1796006" y="3106449"/>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023" name="pl1023"/>
            <p:cNvSpPr/>
            <p:nvPr/>
          </p:nvSpPr>
          <p:spPr>
            <a:xfrm>
              <a:off x="1796006" y="3081228"/>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024" name="pl1024"/>
            <p:cNvSpPr/>
            <p:nvPr/>
          </p:nvSpPr>
          <p:spPr>
            <a:xfrm>
              <a:off x="1796006" y="3093838"/>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025" name="pl1025"/>
            <p:cNvSpPr/>
            <p:nvPr/>
          </p:nvSpPr>
          <p:spPr>
            <a:xfrm>
              <a:off x="1796006" y="3074922"/>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026" name="pl1026"/>
            <p:cNvSpPr/>
            <p:nvPr/>
          </p:nvSpPr>
          <p:spPr>
            <a:xfrm>
              <a:off x="1796006" y="3062312"/>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027" name="pl1027"/>
            <p:cNvSpPr/>
            <p:nvPr/>
          </p:nvSpPr>
          <p:spPr>
            <a:xfrm>
              <a:off x="1796006" y="3018175"/>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1028" name="pl1028"/>
            <p:cNvSpPr/>
            <p:nvPr/>
          </p:nvSpPr>
          <p:spPr>
            <a:xfrm>
              <a:off x="1796006" y="3062312"/>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1029" name="pl1029"/>
            <p:cNvSpPr/>
            <p:nvPr/>
          </p:nvSpPr>
          <p:spPr>
            <a:xfrm>
              <a:off x="1796006" y="3100143"/>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30" name="pl1030"/>
            <p:cNvSpPr/>
            <p:nvPr/>
          </p:nvSpPr>
          <p:spPr>
            <a:xfrm>
              <a:off x="1796006" y="3081228"/>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1031" name="pl1031"/>
            <p:cNvSpPr/>
            <p:nvPr/>
          </p:nvSpPr>
          <p:spPr>
            <a:xfrm>
              <a:off x="1796006" y="3087533"/>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032" name="pl1032"/>
            <p:cNvSpPr/>
            <p:nvPr/>
          </p:nvSpPr>
          <p:spPr>
            <a:xfrm>
              <a:off x="1796006" y="3062312"/>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1033" name="pl1033"/>
            <p:cNvSpPr/>
            <p:nvPr/>
          </p:nvSpPr>
          <p:spPr>
            <a:xfrm>
              <a:off x="1796006" y="311275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34" name="pl1034"/>
            <p:cNvSpPr/>
            <p:nvPr/>
          </p:nvSpPr>
          <p:spPr>
            <a:xfrm>
              <a:off x="1796006" y="31064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35" name="pl1035"/>
            <p:cNvSpPr/>
            <p:nvPr/>
          </p:nvSpPr>
          <p:spPr>
            <a:xfrm>
              <a:off x="1796006"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36" name="pl1036"/>
            <p:cNvSpPr/>
            <p:nvPr/>
          </p:nvSpPr>
          <p:spPr>
            <a:xfrm>
              <a:off x="1796006" y="3087533"/>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037" name="pl1037"/>
            <p:cNvSpPr/>
            <p:nvPr/>
          </p:nvSpPr>
          <p:spPr>
            <a:xfrm>
              <a:off x="1796006" y="3068617"/>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038" name="pl1038"/>
            <p:cNvSpPr/>
            <p:nvPr/>
          </p:nvSpPr>
          <p:spPr>
            <a:xfrm>
              <a:off x="1796006" y="3112754"/>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039" name="pl1039"/>
            <p:cNvSpPr/>
            <p:nvPr/>
          </p:nvSpPr>
          <p:spPr>
            <a:xfrm>
              <a:off x="1796006" y="3093838"/>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040" name="pl1040"/>
            <p:cNvSpPr/>
            <p:nvPr/>
          </p:nvSpPr>
          <p:spPr>
            <a:xfrm>
              <a:off x="1796006" y="3087533"/>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1041" name="pl1041"/>
            <p:cNvSpPr/>
            <p:nvPr/>
          </p:nvSpPr>
          <p:spPr>
            <a:xfrm>
              <a:off x="1796006" y="3087533"/>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1042" name="pl1042"/>
            <p:cNvSpPr/>
            <p:nvPr/>
          </p:nvSpPr>
          <p:spPr>
            <a:xfrm>
              <a:off x="1796006" y="3100143"/>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043" name="pl1043"/>
            <p:cNvSpPr/>
            <p:nvPr/>
          </p:nvSpPr>
          <p:spPr>
            <a:xfrm>
              <a:off x="1796006" y="3081228"/>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044" name="pl1044"/>
            <p:cNvSpPr/>
            <p:nvPr/>
          </p:nvSpPr>
          <p:spPr>
            <a:xfrm>
              <a:off x="1796006"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45" name="pl1045"/>
            <p:cNvSpPr/>
            <p:nvPr/>
          </p:nvSpPr>
          <p:spPr>
            <a:xfrm>
              <a:off x="1796006" y="3062312"/>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1046" name="pl1046"/>
            <p:cNvSpPr/>
            <p:nvPr/>
          </p:nvSpPr>
          <p:spPr>
            <a:xfrm>
              <a:off x="1796006" y="30497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47" name="pl1047"/>
            <p:cNvSpPr/>
            <p:nvPr/>
          </p:nvSpPr>
          <p:spPr>
            <a:xfrm>
              <a:off x="1796006" y="3093838"/>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048" name="pl1048"/>
            <p:cNvSpPr/>
            <p:nvPr/>
          </p:nvSpPr>
          <p:spPr>
            <a:xfrm>
              <a:off x="1796006" y="3068617"/>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049" name="pl1049"/>
            <p:cNvSpPr/>
            <p:nvPr/>
          </p:nvSpPr>
          <p:spPr>
            <a:xfrm>
              <a:off x="1796006" y="3093838"/>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050" name="pl1050"/>
            <p:cNvSpPr/>
            <p:nvPr/>
          </p:nvSpPr>
          <p:spPr>
            <a:xfrm>
              <a:off x="1796006" y="3100143"/>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1051" name="pl1051"/>
            <p:cNvSpPr/>
            <p:nvPr/>
          </p:nvSpPr>
          <p:spPr>
            <a:xfrm>
              <a:off x="1796006" y="3106449"/>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1052" name="pl1052"/>
            <p:cNvSpPr/>
            <p:nvPr/>
          </p:nvSpPr>
          <p:spPr>
            <a:xfrm>
              <a:off x="1796006" y="3062312"/>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1053" name="pl1053"/>
            <p:cNvSpPr/>
            <p:nvPr/>
          </p:nvSpPr>
          <p:spPr>
            <a:xfrm>
              <a:off x="1796006" y="3030786"/>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1054" name="pl1054"/>
            <p:cNvSpPr/>
            <p:nvPr/>
          </p:nvSpPr>
          <p:spPr>
            <a:xfrm>
              <a:off x="1796006" y="3068617"/>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55" name="pl1055"/>
            <p:cNvSpPr/>
            <p:nvPr/>
          </p:nvSpPr>
          <p:spPr>
            <a:xfrm>
              <a:off x="1796006" y="3112754"/>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56" name="pl1056"/>
            <p:cNvSpPr/>
            <p:nvPr/>
          </p:nvSpPr>
          <p:spPr>
            <a:xfrm>
              <a:off x="1796006" y="3081228"/>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1057" name="pl1057"/>
            <p:cNvSpPr/>
            <p:nvPr/>
          </p:nvSpPr>
          <p:spPr>
            <a:xfrm>
              <a:off x="1796006" y="311275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058" name="pl1058"/>
            <p:cNvSpPr/>
            <p:nvPr/>
          </p:nvSpPr>
          <p:spPr>
            <a:xfrm>
              <a:off x="1796006" y="3049701"/>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1059" name="pl1059"/>
            <p:cNvSpPr/>
            <p:nvPr/>
          </p:nvSpPr>
          <p:spPr>
            <a:xfrm>
              <a:off x="1796006" y="3119059"/>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060" name="pl1060"/>
            <p:cNvSpPr/>
            <p:nvPr/>
          </p:nvSpPr>
          <p:spPr>
            <a:xfrm>
              <a:off x="1796006" y="3093838"/>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061" name="pl1061"/>
            <p:cNvSpPr/>
            <p:nvPr/>
          </p:nvSpPr>
          <p:spPr>
            <a:xfrm>
              <a:off x="1796006" y="3087533"/>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062" name="pl1062"/>
            <p:cNvSpPr/>
            <p:nvPr/>
          </p:nvSpPr>
          <p:spPr>
            <a:xfrm>
              <a:off x="1796006" y="3112754"/>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063" name="pl1063"/>
            <p:cNvSpPr/>
            <p:nvPr/>
          </p:nvSpPr>
          <p:spPr>
            <a:xfrm>
              <a:off x="1796006" y="3087533"/>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1064" name="pl1064"/>
            <p:cNvSpPr/>
            <p:nvPr/>
          </p:nvSpPr>
          <p:spPr>
            <a:xfrm>
              <a:off x="1796006" y="3100143"/>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1065" name="pl1065"/>
            <p:cNvSpPr/>
            <p:nvPr/>
          </p:nvSpPr>
          <p:spPr>
            <a:xfrm>
              <a:off x="1796006" y="3100143"/>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066" name="pl1066"/>
            <p:cNvSpPr/>
            <p:nvPr/>
          </p:nvSpPr>
          <p:spPr>
            <a:xfrm>
              <a:off x="1796006" y="3093838"/>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1067" name="pl1067"/>
            <p:cNvSpPr/>
            <p:nvPr/>
          </p:nvSpPr>
          <p:spPr>
            <a:xfrm>
              <a:off x="1796006" y="3106449"/>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068" name="pl1068"/>
            <p:cNvSpPr/>
            <p:nvPr/>
          </p:nvSpPr>
          <p:spPr>
            <a:xfrm>
              <a:off x="1796006" y="3093838"/>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1069" name="pl1069"/>
            <p:cNvSpPr/>
            <p:nvPr/>
          </p:nvSpPr>
          <p:spPr>
            <a:xfrm>
              <a:off x="1796006" y="3100143"/>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1070" name="pl1070"/>
            <p:cNvSpPr/>
            <p:nvPr/>
          </p:nvSpPr>
          <p:spPr>
            <a:xfrm>
              <a:off x="1796006" y="3062312"/>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1071" name="pl1071"/>
            <p:cNvSpPr/>
            <p:nvPr/>
          </p:nvSpPr>
          <p:spPr>
            <a:xfrm>
              <a:off x="1796006" y="3119059"/>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072" name="pl1072"/>
            <p:cNvSpPr/>
            <p:nvPr/>
          </p:nvSpPr>
          <p:spPr>
            <a:xfrm>
              <a:off x="1796006" y="307492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073" name="pl1073"/>
            <p:cNvSpPr/>
            <p:nvPr/>
          </p:nvSpPr>
          <p:spPr>
            <a:xfrm>
              <a:off x="1796006" y="3074922"/>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074" name="pl1074"/>
            <p:cNvSpPr/>
            <p:nvPr/>
          </p:nvSpPr>
          <p:spPr>
            <a:xfrm>
              <a:off x="1796006" y="3087533"/>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1075" name="pl1075"/>
            <p:cNvSpPr/>
            <p:nvPr/>
          </p:nvSpPr>
          <p:spPr>
            <a:xfrm>
              <a:off x="1796006"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1076" name="pl1076"/>
            <p:cNvSpPr/>
            <p:nvPr/>
          </p:nvSpPr>
          <p:spPr>
            <a:xfrm>
              <a:off x="1796006" y="3093838"/>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40651" cap="flat">
              <a:solidFill>
                <a:srgbClr val="000000">
                  <a:alpha val="100000"/>
                </a:srgbClr>
              </a:solidFill>
              <a:prstDash val="solid"/>
              <a:round/>
            </a:ln>
          </p:spPr>
          <p:txBody>
            <a:bodyPr/>
            <a:lstStyle/>
            <a:p/>
          </p:txBody>
        </p:sp>
        <p:sp>
          <p:nvSpPr>
            <p:cNvPr id="1077" name="pl1077"/>
            <p:cNvSpPr/>
            <p:nvPr/>
          </p:nvSpPr>
          <p:spPr>
            <a:xfrm>
              <a:off x="1796006" y="3093838"/>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00C085">
                  <a:alpha val="100000"/>
                </a:srgbClr>
              </a:solidFill>
              <a:prstDash val="solid"/>
              <a:round/>
            </a:ln>
          </p:spPr>
          <p:txBody>
            <a:bodyPr/>
            <a:lstStyle/>
            <a:p/>
          </p:txBody>
        </p:sp>
        <p:sp>
          <p:nvSpPr>
            <p:cNvPr id="1078" name="pl1078"/>
            <p:cNvSpPr/>
            <p:nvPr/>
          </p:nvSpPr>
          <p:spPr>
            <a:xfrm>
              <a:off x="1751164" y="311905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079" name="tx1079"/>
            <p:cNvSpPr/>
            <p:nvPr/>
          </p:nvSpPr>
          <p:spPr>
            <a:xfrm>
              <a:off x="1765861" y="29431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080" name="tx1080"/>
            <p:cNvSpPr/>
            <p:nvPr/>
          </p:nvSpPr>
          <p:spPr>
            <a:xfrm>
              <a:off x="1945230" y="293088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081" name="tx1081"/>
            <p:cNvSpPr/>
            <p:nvPr/>
          </p:nvSpPr>
          <p:spPr>
            <a:xfrm>
              <a:off x="2124599" y="29431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082" name="tx1082"/>
            <p:cNvSpPr/>
            <p:nvPr/>
          </p:nvSpPr>
          <p:spPr>
            <a:xfrm>
              <a:off x="2303969"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083" name="tx1083"/>
            <p:cNvSpPr/>
            <p:nvPr/>
          </p:nvSpPr>
          <p:spPr>
            <a:xfrm>
              <a:off x="2483338" y="293088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084" name="tx1084"/>
            <p:cNvSpPr/>
            <p:nvPr/>
          </p:nvSpPr>
          <p:spPr>
            <a:xfrm>
              <a:off x="2662707" y="293549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085" name="rc1085"/>
            <p:cNvSpPr/>
            <p:nvPr/>
          </p:nvSpPr>
          <p:spPr>
            <a:xfrm>
              <a:off x="1751164" y="3483272"/>
              <a:ext cx="986530" cy="367596"/>
            </a:xfrm>
            <a:prstGeom prst="rect">
              <a:avLst/>
            </a:prstGeom>
            <a:solidFill>
              <a:srgbClr val="EBEBEB">
                <a:alpha val="100000"/>
              </a:srgbClr>
            </a:solidFill>
          </p:spPr>
          <p:txBody>
            <a:bodyPr/>
            <a:lstStyle/>
            <a:p/>
          </p:txBody>
        </p:sp>
        <p:sp>
          <p:nvSpPr>
            <p:cNvPr id="1086" name="pl1086"/>
            <p:cNvSpPr/>
            <p:nvPr/>
          </p:nvSpPr>
          <p:spPr>
            <a:xfrm>
              <a:off x="1751164" y="38499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087" name="pl1087"/>
            <p:cNvSpPr/>
            <p:nvPr/>
          </p:nvSpPr>
          <p:spPr>
            <a:xfrm>
              <a:off x="1751164" y="36922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088" name="pl1088"/>
            <p:cNvSpPr/>
            <p:nvPr/>
          </p:nvSpPr>
          <p:spPr>
            <a:xfrm>
              <a:off x="1751164" y="353466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089" name="pl1089"/>
            <p:cNvSpPr/>
            <p:nvPr/>
          </p:nvSpPr>
          <p:spPr>
            <a:xfrm>
              <a:off x="1885691"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90" name="pl1090"/>
            <p:cNvSpPr/>
            <p:nvPr/>
          </p:nvSpPr>
          <p:spPr>
            <a:xfrm>
              <a:off x="2065060"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91" name="pl1091"/>
            <p:cNvSpPr/>
            <p:nvPr/>
          </p:nvSpPr>
          <p:spPr>
            <a:xfrm>
              <a:off x="224442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92" name="pl1092"/>
            <p:cNvSpPr/>
            <p:nvPr/>
          </p:nvSpPr>
          <p:spPr>
            <a:xfrm>
              <a:off x="242379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93" name="pl1093"/>
            <p:cNvSpPr/>
            <p:nvPr/>
          </p:nvSpPr>
          <p:spPr>
            <a:xfrm>
              <a:off x="260316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094" name="pl1094"/>
            <p:cNvSpPr/>
            <p:nvPr/>
          </p:nvSpPr>
          <p:spPr>
            <a:xfrm>
              <a:off x="1751164" y="377110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95" name="pl1095"/>
            <p:cNvSpPr/>
            <p:nvPr/>
          </p:nvSpPr>
          <p:spPr>
            <a:xfrm>
              <a:off x="1751164" y="361347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096" name="pl1096"/>
            <p:cNvSpPr/>
            <p:nvPr/>
          </p:nvSpPr>
          <p:spPr>
            <a:xfrm>
              <a:off x="1796006"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97" name="pl1097"/>
            <p:cNvSpPr/>
            <p:nvPr/>
          </p:nvSpPr>
          <p:spPr>
            <a:xfrm>
              <a:off x="197537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98" name="pl1098"/>
            <p:cNvSpPr/>
            <p:nvPr/>
          </p:nvSpPr>
          <p:spPr>
            <a:xfrm>
              <a:off x="215474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099" name="pl1099"/>
            <p:cNvSpPr/>
            <p:nvPr/>
          </p:nvSpPr>
          <p:spPr>
            <a:xfrm>
              <a:off x="233411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00" name="pl1100"/>
            <p:cNvSpPr/>
            <p:nvPr/>
          </p:nvSpPr>
          <p:spPr>
            <a:xfrm>
              <a:off x="251348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01" name="pl1101"/>
            <p:cNvSpPr/>
            <p:nvPr/>
          </p:nvSpPr>
          <p:spPr>
            <a:xfrm>
              <a:off x="269285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02" name="pl1102"/>
            <p:cNvSpPr/>
            <p:nvPr/>
          </p:nvSpPr>
          <p:spPr>
            <a:xfrm>
              <a:off x="1796006"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1103" name="pl1103"/>
            <p:cNvSpPr/>
            <p:nvPr/>
          </p:nvSpPr>
          <p:spPr>
            <a:xfrm>
              <a:off x="1796006" y="3745886"/>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40651" cap="flat">
              <a:solidFill>
                <a:srgbClr val="BEBEBE">
                  <a:alpha val="69803"/>
                </a:srgbClr>
              </a:solidFill>
              <a:prstDash val="solid"/>
              <a:round/>
            </a:ln>
          </p:spPr>
          <p:txBody>
            <a:bodyPr/>
            <a:lstStyle/>
            <a:p/>
          </p:txBody>
        </p:sp>
        <p:sp>
          <p:nvSpPr>
            <p:cNvPr id="1104" name="pl1104"/>
            <p:cNvSpPr/>
            <p:nvPr/>
          </p:nvSpPr>
          <p:spPr>
            <a:xfrm>
              <a:off x="1796006" y="3764802"/>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105" name="pl1105"/>
            <p:cNvSpPr/>
            <p:nvPr/>
          </p:nvSpPr>
          <p:spPr>
            <a:xfrm>
              <a:off x="1796006" y="3714360"/>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1106" name="pl1106"/>
            <p:cNvSpPr/>
            <p:nvPr/>
          </p:nvSpPr>
          <p:spPr>
            <a:xfrm>
              <a:off x="1796006" y="3726970"/>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1107" name="pl1107"/>
            <p:cNvSpPr/>
            <p:nvPr/>
          </p:nvSpPr>
          <p:spPr>
            <a:xfrm>
              <a:off x="1796006" y="3771107"/>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1108" name="pl1108"/>
            <p:cNvSpPr/>
            <p:nvPr/>
          </p:nvSpPr>
          <p:spPr>
            <a:xfrm>
              <a:off x="1796006" y="3657613"/>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1109" name="pl1109"/>
            <p:cNvSpPr/>
            <p:nvPr/>
          </p:nvSpPr>
          <p:spPr>
            <a:xfrm>
              <a:off x="1796006" y="3771107"/>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1110" name="pl1110"/>
            <p:cNvSpPr/>
            <p:nvPr/>
          </p:nvSpPr>
          <p:spPr>
            <a:xfrm>
              <a:off x="1796006" y="3701749"/>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1111" name="pl1111"/>
            <p:cNvSpPr/>
            <p:nvPr/>
          </p:nvSpPr>
          <p:spPr>
            <a:xfrm>
              <a:off x="1796006" y="3752191"/>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112" name="pl1112"/>
            <p:cNvSpPr/>
            <p:nvPr/>
          </p:nvSpPr>
          <p:spPr>
            <a:xfrm>
              <a:off x="1796006" y="3758497"/>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113" name="pl1113"/>
            <p:cNvSpPr/>
            <p:nvPr/>
          </p:nvSpPr>
          <p:spPr>
            <a:xfrm>
              <a:off x="1796006" y="3733276"/>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114" name="pl1114"/>
            <p:cNvSpPr/>
            <p:nvPr/>
          </p:nvSpPr>
          <p:spPr>
            <a:xfrm>
              <a:off x="1796006" y="3745886"/>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115" name="pl1115"/>
            <p:cNvSpPr/>
            <p:nvPr/>
          </p:nvSpPr>
          <p:spPr>
            <a:xfrm>
              <a:off x="1796006" y="3726970"/>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116" name="pl1116"/>
            <p:cNvSpPr/>
            <p:nvPr/>
          </p:nvSpPr>
          <p:spPr>
            <a:xfrm>
              <a:off x="1796006" y="3714360"/>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117" name="pl1117"/>
            <p:cNvSpPr/>
            <p:nvPr/>
          </p:nvSpPr>
          <p:spPr>
            <a:xfrm>
              <a:off x="1796006" y="3670223"/>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1118" name="pl1118"/>
            <p:cNvSpPr/>
            <p:nvPr/>
          </p:nvSpPr>
          <p:spPr>
            <a:xfrm>
              <a:off x="1796006" y="3714360"/>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1119" name="pl1119"/>
            <p:cNvSpPr/>
            <p:nvPr/>
          </p:nvSpPr>
          <p:spPr>
            <a:xfrm>
              <a:off x="1796006" y="3752191"/>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20" name="pl1120"/>
            <p:cNvSpPr/>
            <p:nvPr/>
          </p:nvSpPr>
          <p:spPr>
            <a:xfrm>
              <a:off x="1796006" y="3733276"/>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1121" name="pl1121"/>
            <p:cNvSpPr/>
            <p:nvPr/>
          </p:nvSpPr>
          <p:spPr>
            <a:xfrm>
              <a:off x="1796006" y="3739581"/>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122" name="pl1122"/>
            <p:cNvSpPr/>
            <p:nvPr/>
          </p:nvSpPr>
          <p:spPr>
            <a:xfrm>
              <a:off x="1796006" y="3714360"/>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1123" name="pl1123"/>
            <p:cNvSpPr/>
            <p:nvPr/>
          </p:nvSpPr>
          <p:spPr>
            <a:xfrm>
              <a:off x="1796006" y="376480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24" name="pl1124"/>
            <p:cNvSpPr/>
            <p:nvPr/>
          </p:nvSpPr>
          <p:spPr>
            <a:xfrm>
              <a:off x="1796006" y="37584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25" name="pl1125"/>
            <p:cNvSpPr/>
            <p:nvPr/>
          </p:nvSpPr>
          <p:spPr>
            <a:xfrm>
              <a:off x="1796006"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26" name="pl1126"/>
            <p:cNvSpPr/>
            <p:nvPr/>
          </p:nvSpPr>
          <p:spPr>
            <a:xfrm>
              <a:off x="1796006" y="3739581"/>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127" name="pl1127"/>
            <p:cNvSpPr/>
            <p:nvPr/>
          </p:nvSpPr>
          <p:spPr>
            <a:xfrm>
              <a:off x="1796006" y="3720665"/>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128" name="pl1128"/>
            <p:cNvSpPr/>
            <p:nvPr/>
          </p:nvSpPr>
          <p:spPr>
            <a:xfrm>
              <a:off x="1796006" y="3764802"/>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129" name="pl1129"/>
            <p:cNvSpPr/>
            <p:nvPr/>
          </p:nvSpPr>
          <p:spPr>
            <a:xfrm>
              <a:off x="1796006" y="3745886"/>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130" name="pl1130"/>
            <p:cNvSpPr/>
            <p:nvPr/>
          </p:nvSpPr>
          <p:spPr>
            <a:xfrm>
              <a:off x="1796006" y="3739581"/>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1131" name="pl1131"/>
            <p:cNvSpPr/>
            <p:nvPr/>
          </p:nvSpPr>
          <p:spPr>
            <a:xfrm>
              <a:off x="1796006" y="3739581"/>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1132" name="pl1132"/>
            <p:cNvSpPr/>
            <p:nvPr/>
          </p:nvSpPr>
          <p:spPr>
            <a:xfrm>
              <a:off x="1796006" y="3752191"/>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133" name="pl1133"/>
            <p:cNvSpPr/>
            <p:nvPr/>
          </p:nvSpPr>
          <p:spPr>
            <a:xfrm>
              <a:off x="1796006" y="3733276"/>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134" name="pl1134"/>
            <p:cNvSpPr/>
            <p:nvPr/>
          </p:nvSpPr>
          <p:spPr>
            <a:xfrm>
              <a:off x="1796006"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35" name="pl1135"/>
            <p:cNvSpPr/>
            <p:nvPr/>
          </p:nvSpPr>
          <p:spPr>
            <a:xfrm>
              <a:off x="1796006" y="3714360"/>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1136" name="pl1136"/>
            <p:cNvSpPr/>
            <p:nvPr/>
          </p:nvSpPr>
          <p:spPr>
            <a:xfrm>
              <a:off x="1796006" y="37017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37" name="pl1137"/>
            <p:cNvSpPr/>
            <p:nvPr/>
          </p:nvSpPr>
          <p:spPr>
            <a:xfrm>
              <a:off x="1796006" y="3745886"/>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138" name="pl1138"/>
            <p:cNvSpPr/>
            <p:nvPr/>
          </p:nvSpPr>
          <p:spPr>
            <a:xfrm>
              <a:off x="1796006" y="3720665"/>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139" name="pl1139"/>
            <p:cNvSpPr/>
            <p:nvPr/>
          </p:nvSpPr>
          <p:spPr>
            <a:xfrm>
              <a:off x="1796006" y="3745886"/>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140" name="pl1140"/>
            <p:cNvSpPr/>
            <p:nvPr/>
          </p:nvSpPr>
          <p:spPr>
            <a:xfrm>
              <a:off x="1796006" y="3752191"/>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1141" name="pl1141"/>
            <p:cNvSpPr/>
            <p:nvPr/>
          </p:nvSpPr>
          <p:spPr>
            <a:xfrm>
              <a:off x="1796006" y="3758497"/>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1142" name="pl1142"/>
            <p:cNvSpPr/>
            <p:nvPr/>
          </p:nvSpPr>
          <p:spPr>
            <a:xfrm>
              <a:off x="1796006" y="3714360"/>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1143" name="pl1143"/>
            <p:cNvSpPr/>
            <p:nvPr/>
          </p:nvSpPr>
          <p:spPr>
            <a:xfrm>
              <a:off x="1796006" y="3682834"/>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1144" name="pl1144"/>
            <p:cNvSpPr/>
            <p:nvPr/>
          </p:nvSpPr>
          <p:spPr>
            <a:xfrm>
              <a:off x="1796006" y="3720665"/>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45" name="pl1145"/>
            <p:cNvSpPr/>
            <p:nvPr/>
          </p:nvSpPr>
          <p:spPr>
            <a:xfrm>
              <a:off x="1796006" y="3764802"/>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46" name="pl1146"/>
            <p:cNvSpPr/>
            <p:nvPr/>
          </p:nvSpPr>
          <p:spPr>
            <a:xfrm>
              <a:off x="1796006" y="3733276"/>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1147" name="pl1147"/>
            <p:cNvSpPr/>
            <p:nvPr/>
          </p:nvSpPr>
          <p:spPr>
            <a:xfrm>
              <a:off x="1796006" y="376480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148" name="pl1148"/>
            <p:cNvSpPr/>
            <p:nvPr/>
          </p:nvSpPr>
          <p:spPr>
            <a:xfrm>
              <a:off x="1796006" y="3701749"/>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1149" name="pl1149"/>
            <p:cNvSpPr/>
            <p:nvPr/>
          </p:nvSpPr>
          <p:spPr>
            <a:xfrm>
              <a:off x="1796006" y="3771107"/>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150" name="pl1150"/>
            <p:cNvSpPr/>
            <p:nvPr/>
          </p:nvSpPr>
          <p:spPr>
            <a:xfrm>
              <a:off x="1796006" y="3745886"/>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151" name="pl1151"/>
            <p:cNvSpPr/>
            <p:nvPr/>
          </p:nvSpPr>
          <p:spPr>
            <a:xfrm>
              <a:off x="1796006" y="3739581"/>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152" name="pl1152"/>
            <p:cNvSpPr/>
            <p:nvPr/>
          </p:nvSpPr>
          <p:spPr>
            <a:xfrm>
              <a:off x="1796006" y="3764802"/>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153" name="pl1153"/>
            <p:cNvSpPr/>
            <p:nvPr/>
          </p:nvSpPr>
          <p:spPr>
            <a:xfrm>
              <a:off x="1796006" y="3739581"/>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1154" name="pl1154"/>
            <p:cNvSpPr/>
            <p:nvPr/>
          </p:nvSpPr>
          <p:spPr>
            <a:xfrm>
              <a:off x="1796006" y="3752191"/>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1155" name="pl1155"/>
            <p:cNvSpPr/>
            <p:nvPr/>
          </p:nvSpPr>
          <p:spPr>
            <a:xfrm>
              <a:off x="1796006" y="3752191"/>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156" name="pl1156"/>
            <p:cNvSpPr/>
            <p:nvPr/>
          </p:nvSpPr>
          <p:spPr>
            <a:xfrm>
              <a:off x="1796006" y="3745886"/>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1157" name="pl1157"/>
            <p:cNvSpPr/>
            <p:nvPr/>
          </p:nvSpPr>
          <p:spPr>
            <a:xfrm>
              <a:off x="1796006" y="3758497"/>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158" name="pl1158"/>
            <p:cNvSpPr/>
            <p:nvPr/>
          </p:nvSpPr>
          <p:spPr>
            <a:xfrm>
              <a:off x="1796006" y="3745886"/>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1159" name="pl1159"/>
            <p:cNvSpPr/>
            <p:nvPr/>
          </p:nvSpPr>
          <p:spPr>
            <a:xfrm>
              <a:off x="1796006" y="3752191"/>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1160" name="pl1160"/>
            <p:cNvSpPr/>
            <p:nvPr/>
          </p:nvSpPr>
          <p:spPr>
            <a:xfrm>
              <a:off x="1796006" y="3714360"/>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1161" name="pl1161"/>
            <p:cNvSpPr/>
            <p:nvPr/>
          </p:nvSpPr>
          <p:spPr>
            <a:xfrm>
              <a:off x="1796006" y="3771107"/>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162" name="pl1162"/>
            <p:cNvSpPr/>
            <p:nvPr/>
          </p:nvSpPr>
          <p:spPr>
            <a:xfrm>
              <a:off x="1796006" y="372697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163" name="pl1163"/>
            <p:cNvSpPr/>
            <p:nvPr/>
          </p:nvSpPr>
          <p:spPr>
            <a:xfrm>
              <a:off x="1796006" y="3726970"/>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164" name="pl1164"/>
            <p:cNvSpPr/>
            <p:nvPr/>
          </p:nvSpPr>
          <p:spPr>
            <a:xfrm>
              <a:off x="1796006" y="3739581"/>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1165" name="pl1165"/>
            <p:cNvSpPr/>
            <p:nvPr/>
          </p:nvSpPr>
          <p:spPr>
            <a:xfrm>
              <a:off x="1796006"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1166" name="pl1166"/>
            <p:cNvSpPr/>
            <p:nvPr/>
          </p:nvSpPr>
          <p:spPr>
            <a:xfrm>
              <a:off x="1796006" y="3745886"/>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40651" cap="flat">
              <a:solidFill>
                <a:srgbClr val="000000">
                  <a:alpha val="100000"/>
                </a:srgbClr>
              </a:solidFill>
              <a:prstDash val="solid"/>
              <a:round/>
            </a:ln>
          </p:spPr>
          <p:txBody>
            <a:bodyPr/>
            <a:lstStyle/>
            <a:p/>
          </p:txBody>
        </p:sp>
        <p:sp>
          <p:nvSpPr>
            <p:cNvPr id="1167" name="pl1167"/>
            <p:cNvSpPr/>
            <p:nvPr/>
          </p:nvSpPr>
          <p:spPr>
            <a:xfrm>
              <a:off x="1796006" y="3745886"/>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00BBDC">
                  <a:alpha val="100000"/>
                </a:srgbClr>
              </a:solidFill>
              <a:prstDash val="solid"/>
              <a:round/>
            </a:ln>
          </p:spPr>
          <p:txBody>
            <a:bodyPr/>
            <a:lstStyle/>
            <a:p/>
          </p:txBody>
        </p:sp>
        <p:sp>
          <p:nvSpPr>
            <p:cNvPr id="1168" name="pl1168"/>
            <p:cNvSpPr/>
            <p:nvPr/>
          </p:nvSpPr>
          <p:spPr>
            <a:xfrm>
              <a:off x="1751164" y="377110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169" name="tx1169"/>
            <p:cNvSpPr/>
            <p:nvPr/>
          </p:nvSpPr>
          <p:spPr>
            <a:xfrm>
              <a:off x="1945230" y="358292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170" name="tx1170"/>
            <p:cNvSpPr/>
            <p:nvPr/>
          </p:nvSpPr>
          <p:spPr>
            <a:xfrm>
              <a:off x="2124599" y="360152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171" name="tx1171"/>
            <p:cNvSpPr/>
            <p:nvPr/>
          </p:nvSpPr>
          <p:spPr>
            <a:xfrm>
              <a:off x="2303969" y="360152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172" name="tx1172"/>
            <p:cNvSpPr/>
            <p:nvPr/>
          </p:nvSpPr>
          <p:spPr>
            <a:xfrm>
              <a:off x="2483338" y="360152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173" name="tx1173"/>
            <p:cNvSpPr/>
            <p:nvPr/>
          </p:nvSpPr>
          <p:spPr>
            <a:xfrm>
              <a:off x="2662707" y="360152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174" name="tx1174"/>
            <p:cNvSpPr/>
            <p:nvPr/>
          </p:nvSpPr>
          <p:spPr>
            <a:xfrm>
              <a:off x="1765861" y="36065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175" name="rc1175"/>
            <p:cNvSpPr/>
            <p:nvPr/>
          </p:nvSpPr>
          <p:spPr>
            <a:xfrm>
              <a:off x="1751164" y="4135320"/>
              <a:ext cx="986530" cy="367596"/>
            </a:xfrm>
            <a:prstGeom prst="rect">
              <a:avLst/>
            </a:prstGeom>
            <a:solidFill>
              <a:srgbClr val="EBEBEB">
                <a:alpha val="100000"/>
              </a:srgbClr>
            </a:solidFill>
          </p:spPr>
          <p:txBody>
            <a:bodyPr/>
            <a:lstStyle/>
            <a:p/>
          </p:txBody>
        </p:sp>
        <p:sp>
          <p:nvSpPr>
            <p:cNvPr id="1176" name="pl1176"/>
            <p:cNvSpPr/>
            <p:nvPr/>
          </p:nvSpPr>
          <p:spPr>
            <a:xfrm>
              <a:off x="1751164" y="45019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177" name="pl1177"/>
            <p:cNvSpPr/>
            <p:nvPr/>
          </p:nvSpPr>
          <p:spPr>
            <a:xfrm>
              <a:off x="1751164" y="434434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178" name="pl1178"/>
            <p:cNvSpPr/>
            <p:nvPr/>
          </p:nvSpPr>
          <p:spPr>
            <a:xfrm>
              <a:off x="1751164" y="418670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179" name="pl1179"/>
            <p:cNvSpPr/>
            <p:nvPr/>
          </p:nvSpPr>
          <p:spPr>
            <a:xfrm>
              <a:off x="1885691"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80" name="pl1180"/>
            <p:cNvSpPr/>
            <p:nvPr/>
          </p:nvSpPr>
          <p:spPr>
            <a:xfrm>
              <a:off x="2065060"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81" name="pl1181"/>
            <p:cNvSpPr/>
            <p:nvPr/>
          </p:nvSpPr>
          <p:spPr>
            <a:xfrm>
              <a:off x="224442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82" name="pl1182"/>
            <p:cNvSpPr/>
            <p:nvPr/>
          </p:nvSpPr>
          <p:spPr>
            <a:xfrm>
              <a:off x="242379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83" name="pl1183"/>
            <p:cNvSpPr/>
            <p:nvPr/>
          </p:nvSpPr>
          <p:spPr>
            <a:xfrm>
              <a:off x="260316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184" name="pl1184"/>
            <p:cNvSpPr/>
            <p:nvPr/>
          </p:nvSpPr>
          <p:spPr>
            <a:xfrm>
              <a:off x="1751164" y="442315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185" name="pl1185"/>
            <p:cNvSpPr/>
            <p:nvPr/>
          </p:nvSpPr>
          <p:spPr>
            <a:xfrm>
              <a:off x="1751164" y="426552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186" name="pl1186"/>
            <p:cNvSpPr/>
            <p:nvPr/>
          </p:nvSpPr>
          <p:spPr>
            <a:xfrm>
              <a:off x="1796006"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87" name="pl1187"/>
            <p:cNvSpPr/>
            <p:nvPr/>
          </p:nvSpPr>
          <p:spPr>
            <a:xfrm>
              <a:off x="197537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88" name="pl1188"/>
            <p:cNvSpPr/>
            <p:nvPr/>
          </p:nvSpPr>
          <p:spPr>
            <a:xfrm>
              <a:off x="215474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89" name="pl1189"/>
            <p:cNvSpPr/>
            <p:nvPr/>
          </p:nvSpPr>
          <p:spPr>
            <a:xfrm>
              <a:off x="233411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90" name="pl1190"/>
            <p:cNvSpPr/>
            <p:nvPr/>
          </p:nvSpPr>
          <p:spPr>
            <a:xfrm>
              <a:off x="251348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91" name="pl1191"/>
            <p:cNvSpPr/>
            <p:nvPr/>
          </p:nvSpPr>
          <p:spPr>
            <a:xfrm>
              <a:off x="269285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192" name="pl1192"/>
            <p:cNvSpPr/>
            <p:nvPr/>
          </p:nvSpPr>
          <p:spPr>
            <a:xfrm>
              <a:off x="1796006"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1193" name="pl1193"/>
            <p:cNvSpPr/>
            <p:nvPr/>
          </p:nvSpPr>
          <p:spPr>
            <a:xfrm>
              <a:off x="1796006" y="4416850"/>
              <a:ext cx="896845" cy="6305"/>
            </a:xfrm>
            <a:custGeom>
              <a:avLst/>
              <a:pathLst>
                <a:path w="896845" h="6305">
                  <a:moveTo>
                    <a:pt x="0" y="6305"/>
                  </a:moveTo>
                  <a:lnTo>
                    <a:pt x="179369" y="6305"/>
                  </a:lnTo>
                  <a:lnTo>
                    <a:pt x="358738" y="6305"/>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1194" name="pl1194"/>
            <p:cNvSpPr/>
            <p:nvPr/>
          </p:nvSpPr>
          <p:spPr>
            <a:xfrm>
              <a:off x="1796006" y="441685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195" name="pl1195"/>
            <p:cNvSpPr/>
            <p:nvPr/>
          </p:nvSpPr>
          <p:spPr>
            <a:xfrm>
              <a:off x="1796006" y="436640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1196" name="pl1196"/>
            <p:cNvSpPr/>
            <p:nvPr/>
          </p:nvSpPr>
          <p:spPr>
            <a:xfrm>
              <a:off x="1796006" y="4379019"/>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1197" name="pl1197"/>
            <p:cNvSpPr/>
            <p:nvPr/>
          </p:nvSpPr>
          <p:spPr>
            <a:xfrm>
              <a:off x="1796006" y="442315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1198" name="pl1198"/>
            <p:cNvSpPr/>
            <p:nvPr/>
          </p:nvSpPr>
          <p:spPr>
            <a:xfrm>
              <a:off x="1796006" y="4309661"/>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1199" name="pl1199"/>
            <p:cNvSpPr/>
            <p:nvPr/>
          </p:nvSpPr>
          <p:spPr>
            <a:xfrm>
              <a:off x="1796006" y="442315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1200" name="pl1200"/>
            <p:cNvSpPr/>
            <p:nvPr/>
          </p:nvSpPr>
          <p:spPr>
            <a:xfrm>
              <a:off x="1796006" y="435379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1201" name="pl1201"/>
            <p:cNvSpPr/>
            <p:nvPr/>
          </p:nvSpPr>
          <p:spPr>
            <a:xfrm>
              <a:off x="1796006" y="4404240"/>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202" name="pl1202"/>
            <p:cNvSpPr/>
            <p:nvPr/>
          </p:nvSpPr>
          <p:spPr>
            <a:xfrm>
              <a:off x="1796006" y="4410545"/>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203" name="pl1203"/>
            <p:cNvSpPr/>
            <p:nvPr/>
          </p:nvSpPr>
          <p:spPr>
            <a:xfrm>
              <a:off x="1796006" y="4385324"/>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204" name="pl1204"/>
            <p:cNvSpPr/>
            <p:nvPr/>
          </p:nvSpPr>
          <p:spPr>
            <a:xfrm>
              <a:off x="1796006" y="439793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205" name="pl1205"/>
            <p:cNvSpPr/>
            <p:nvPr/>
          </p:nvSpPr>
          <p:spPr>
            <a:xfrm>
              <a:off x="1796006" y="4379019"/>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206" name="pl1206"/>
            <p:cNvSpPr/>
            <p:nvPr/>
          </p:nvSpPr>
          <p:spPr>
            <a:xfrm>
              <a:off x="1796006" y="436640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207" name="pl1207"/>
            <p:cNvSpPr/>
            <p:nvPr/>
          </p:nvSpPr>
          <p:spPr>
            <a:xfrm>
              <a:off x="1796006" y="432227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1208" name="pl1208"/>
            <p:cNvSpPr/>
            <p:nvPr/>
          </p:nvSpPr>
          <p:spPr>
            <a:xfrm>
              <a:off x="1796006" y="436640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1209" name="pl1209"/>
            <p:cNvSpPr/>
            <p:nvPr/>
          </p:nvSpPr>
          <p:spPr>
            <a:xfrm>
              <a:off x="1796006" y="4404240"/>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10" name="pl1210"/>
            <p:cNvSpPr/>
            <p:nvPr/>
          </p:nvSpPr>
          <p:spPr>
            <a:xfrm>
              <a:off x="1796006" y="4385324"/>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1211" name="pl1211"/>
            <p:cNvSpPr/>
            <p:nvPr/>
          </p:nvSpPr>
          <p:spPr>
            <a:xfrm>
              <a:off x="1796006" y="439162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212" name="pl1212"/>
            <p:cNvSpPr/>
            <p:nvPr/>
          </p:nvSpPr>
          <p:spPr>
            <a:xfrm>
              <a:off x="1796006" y="436640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1213" name="pl1213"/>
            <p:cNvSpPr/>
            <p:nvPr/>
          </p:nvSpPr>
          <p:spPr>
            <a:xfrm>
              <a:off x="1796006" y="441685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14" name="pl1214"/>
            <p:cNvSpPr/>
            <p:nvPr/>
          </p:nvSpPr>
          <p:spPr>
            <a:xfrm>
              <a:off x="1796006" y="44105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15" name="pl1215"/>
            <p:cNvSpPr/>
            <p:nvPr/>
          </p:nvSpPr>
          <p:spPr>
            <a:xfrm>
              <a:off x="1796006"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16" name="pl1216"/>
            <p:cNvSpPr/>
            <p:nvPr/>
          </p:nvSpPr>
          <p:spPr>
            <a:xfrm>
              <a:off x="1796006" y="439162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217" name="pl1217"/>
            <p:cNvSpPr/>
            <p:nvPr/>
          </p:nvSpPr>
          <p:spPr>
            <a:xfrm>
              <a:off x="1796006" y="437271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218" name="pl1218"/>
            <p:cNvSpPr/>
            <p:nvPr/>
          </p:nvSpPr>
          <p:spPr>
            <a:xfrm>
              <a:off x="1796006" y="441685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219" name="pl1219"/>
            <p:cNvSpPr/>
            <p:nvPr/>
          </p:nvSpPr>
          <p:spPr>
            <a:xfrm>
              <a:off x="1796006" y="439793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220" name="pl1220"/>
            <p:cNvSpPr/>
            <p:nvPr/>
          </p:nvSpPr>
          <p:spPr>
            <a:xfrm>
              <a:off x="1796006" y="439162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1221" name="pl1221"/>
            <p:cNvSpPr/>
            <p:nvPr/>
          </p:nvSpPr>
          <p:spPr>
            <a:xfrm>
              <a:off x="1796006" y="439162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1222" name="pl1222"/>
            <p:cNvSpPr/>
            <p:nvPr/>
          </p:nvSpPr>
          <p:spPr>
            <a:xfrm>
              <a:off x="1796006" y="4404240"/>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223" name="pl1223"/>
            <p:cNvSpPr/>
            <p:nvPr/>
          </p:nvSpPr>
          <p:spPr>
            <a:xfrm>
              <a:off x="1796006" y="4385324"/>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224" name="pl1224"/>
            <p:cNvSpPr/>
            <p:nvPr/>
          </p:nvSpPr>
          <p:spPr>
            <a:xfrm>
              <a:off x="1796006"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25" name="pl1225"/>
            <p:cNvSpPr/>
            <p:nvPr/>
          </p:nvSpPr>
          <p:spPr>
            <a:xfrm>
              <a:off x="1796006" y="436640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1226" name="pl1226"/>
            <p:cNvSpPr/>
            <p:nvPr/>
          </p:nvSpPr>
          <p:spPr>
            <a:xfrm>
              <a:off x="1796006" y="43537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27" name="pl1227"/>
            <p:cNvSpPr/>
            <p:nvPr/>
          </p:nvSpPr>
          <p:spPr>
            <a:xfrm>
              <a:off x="1796006" y="439793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228" name="pl1228"/>
            <p:cNvSpPr/>
            <p:nvPr/>
          </p:nvSpPr>
          <p:spPr>
            <a:xfrm>
              <a:off x="1796006" y="437271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229" name="pl1229"/>
            <p:cNvSpPr/>
            <p:nvPr/>
          </p:nvSpPr>
          <p:spPr>
            <a:xfrm>
              <a:off x="1796006" y="439793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230" name="pl1230"/>
            <p:cNvSpPr/>
            <p:nvPr/>
          </p:nvSpPr>
          <p:spPr>
            <a:xfrm>
              <a:off x="1796006" y="4404240"/>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1231" name="pl1231"/>
            <p:cNvSpPr/>
            <p:nvPr/>
          </p:nvSpPr>
          <p:spPr>
            <a:xfrm>
              <a:off x="1796006" y="4410545"/>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1232" name="pl1232"/>
            <p:cNvSpPr/>
            <p:nvPr/>
          </p:nvSpPr>
          <p:spPr>
            <a:xfrm>
              <a:off x="1796006" y="436640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1233" name="pl1233"/>
            <p:cNvSpPr/>
            <p:nvPr/>
          </p:nvSpPr>
          <p:spPr>
            <a:xfrm>
              <a:off x="1796006" y="4334882"/>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1234" name="pl1234"/>
            <p:cNvSpPr/>
            <p:nvPr/>
          </p:nvSpPr>
          <p:spPr>
            <a:xfrm>
              <a:off x="1796006" y="437271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35" name="pl1235"/>
            <p:cNvSpPr/>
            <p:nvPr/>
          </p:nvSpPr>
          <p:spPr>
            <a:xfrm>
              <a:off x="1796006" y="441685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36" name="pl1236"/>
            <p:cNvSpPr/>
            <p:nvPr/>
          </p:nvSpPr>
          <p:spPr>
            <a:xfrm>
              <a:off x="1796006" y="4385324"/>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1237" name="pl1237"/>
            <p:cNvSpPr/>
            <p:nvPr/>
          </p:nvSpPr>
          <p:spPr>
            <a:xfrm>
              <a:off x="1796006" y="441685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238" name="pl1238"/>
            <p:cNvSpPr/>
            <p:nvPr/>
          </p:nvSpPr>
          <p:spPr>
            <a:xfrm>
              <a:off x="1796006" y="435379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1239" name="pl1239"/>
            <p:cNvSpPr/>
            <p:nvPr/>
          </p:nvSpPr>
          <p:spPr>
            <a:xfrm>
              <a:off x="1796006" y="442315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240" name="pl1240"/>
            <p:cNvSpPr/>
            <p:nvPr/>
          </p:nvSpPr>
          <p:spPr>
            <a:xfrm>
              <a:off x="1796006" y="439793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241" name="pl1241"/>
            <p:cNvSpPr/>
            <p:nvPr/>
          </p:nvSpPr>
          <p:spPr>
            <a:xfrm>
              <a:off x="1796006" y="439162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242" name="pl1242"/>
            <p:cNvSpPr/>
            <p:nvPr/>
          </p:nvSpPr>
          <p:spPr>
            <a:xfrm>
              <a:off x="1796006" y="441685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243" name="pl1243"/>
            <p:cNvSpPr/>
            <p:nvPr/>
          </p:nvSpPr>
          <p:spPr>
            <a:xfrm>
              <a:off x="1796006" y="439162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1244" name="pl1244"/>
            <p:cNvSpPr/>
            <p:nvPr/>
          </p:nvSpPr>
          <p:spPr>
            <a:xfrm>
              <a:off x="1796006" y="4404240"/>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1245" name="pl1245"/>
            <p:cNvSpPr/>
            <p:nvPr/>
          </p:nvSpPr>
          <p:spPr>
            <a:xfrm>
              <a:off x="1796006" y="4404240"/>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246" name="pl1246"/>
            <p:cNvSpPr/>
            <p:nvPr/>
          </p:nvSpPr>
          <p:spPr>
            <a:xfrm>
              <a:off x="1796006" y="439793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1247" name="pl1247"/>
            <p:cNvSpPr/>
            <p:nvPr/>
          </p:nvSpPr>
          <p:spPr>
            <a:xfrm>
              <a:off x="1796006" y="4410545"/>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248" name="pl1248"/>
            <p:cNvSpPr/>
            <p:nvPr/>
          </p:nvSpPr>
          <p:spPr>
            <a:xfrm>
              <a:off x="1796006" y="439793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1249" name="pl1249"/>
            <p:cNvSpPr/>
            <p:nvPr/>
          </p:nvSpPr>
          <p:spPr>
            <a:xfrm>
              <a:off x="1796006" y="4404240"/>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1250" name="pl1250"/>
            <p:cNvSpPr/>
            <p:nvPr/>
          </p:nvSpPr>
          <p:spPr>
            <a:xfrm>
              <a:off x="1796006" y="436640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1251" name="pl1251"/>
            <p:cNvSpPr/>
            <p:nvPr/>
          </p:nvSpPr>
          <p:spPr>
            <a:xfrm>
              <a:off x="1796006" y="442315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252" name="pl1252"/>
            <p:cNvSpPr/>
            <p:nvPr/>
          </p:nvSpPr>
          <p:spPr>
            <a:xfrm>
              <a:off x="1796006" y="4379019"/>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253" name="pl1253"/>
            <p:cNvSpPr/>
            <p:nvPr/>
          </p:nvSpPr>
          <p:spPr>
            <a:xfrm>
              <a:off x="1796006" y="4379019"/>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254" name="pl1254"/>
            <p:cNvSpPr/>
            <p:nvPr/>
          </p:nvSpPr>
          <p:spPr>
            <a:xfrm>
              <a:off x="1796006" y="439162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1255" name="pl1255"/>
            <p:cNvSpPr/>
            <p:nvPr/>
          </p:nvSpPr>
          <p:spPr>
            <a:xfrm>
              <a:off x="1796006"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1256" name="pl1256"/>
            <p:cNvSpPr/>
            <p:nvPr/>
          </p:nvSpPr>
          <p:spPr>
            <a:xfrm>
              <a:off x="1796006" y="4416850"/>
              <a:ext cx="896845" cy="6305"/>
            </a:xfrm>
            <a:custGeom>
              <a:avLst/>
              <a:pathLst>
                <a:path w="896845" h="6305">
                  <a:moveTo>
                    <a:pt x="0" y="6305"/>
                  </a:moveTo>
                  <a:lnTo>
                    <a:pt x="179369" y="6305"/>
                  </a:lnTo>
                  <a:lnTo>
                    <a:pt x="358738" y="6305"/>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1257" name="pl1257"/>
            <p:cNvSpPr/>
            <p:nvPr/>
          </p:nvSpPr>
          <p:spPr>
            <a:xfrm>
              <a:off x="1796006" y="441685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6B9AFF">
                  <a:alpha val="100000"/>
                </a:srgbClr>
              </a:solidFill>
              <a:prstDash val="solid"/>
              <a:round/>
            </a:ln>
          </p:spPr>
          <p:txBody>
            <a:bodyPr/>
            <a:lstStyle/>
            <a:p/>
          </p:txBody>
        </p:sp>
        <p:sp>
          <p:nvSpPr>
            <p:cNvPr id="1258" name="pl1258"/>
            <p:cNvSpPr/>
            <p:nvPr/>
          </p:nvSpPr>
          <p:spPr>
            <a:xfrm>
              <a:off x="1751164" y="442315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259" name="tx1259"/>
            <p:cNvSpPr/>
            <p:nvPr/>
          </p:nvSpPr>
          <p:spPr>
            <a:xfrm>
              <a:off x="1765861"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260" name="tx1260"/>
            <p:cNvSpPr/>
            <p:nvPr/>
          </p:nvSpPr>
          <p:spPr>
            <a:xfrm>
              <a:off x="1945230"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261" name="tx1261"/>
            <p:cNvSpPr/>
            <p:nvPr/>
          </p:nvSpPr>
          <p:spPr>
            <a:xfrm>
              <a:off x="2124599"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262" name="tx1262"/>
            <p:cNvSpPr/>
            <p:nvPr/>
          </p:nvSpPr>
          <p:spPr>
            <a:xfrm>
              <a:off x="2303969" y="425357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263" name="tx1263"/>
            <p:cNvSpPr/>
            <p:nvPr/>
          </p:nvSpPr>
          <p:spPr>
            <a:xfrm>
              <a:off x="2483338" y="425357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264" name="tx1264"/>
            <p:cNvSpPr/>
            <p:nvPr/>
          </p:nvSpPr>
          <p:spPr>
            <a:xfrm>
              <a:off x="2662707" y="425357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265" name="rc1265"/>
            <p:cNvSpPr/>
            <p:nvPr/>
          </p:nvSpPr>
          <p:spPr>
            <a:xfrm>
              <a:off x="1751164" y="4787368"/>
              <a:ext cx="986530" cy="367596"/>
            </a:xfrm>
            <a:prstGeom prst="rect">
              <a:avLst/>
            </a:prstGeom>
            <a:solidFill>
              <a:srgbClr val="EBEBEB">
                <a:alpha val="100000"/>
              </a:srgbClr>
            </a:solidFill>
          </p:spPr>
          <p:txBody>
            <a:bodyPr/>
            <a:lstStyle/>
            <a:p/>
          </p:txBody>
        </p:sp>
        <p:sp>
          <p:nvSpPr>
            <p:cNvPr id="1266" name="pl1266"/>
            <p:cNvSpPr/>
            <p:nvPr/>
          </p:nvSpPr>
          <p:spPr>
            <a:xfrm>
              <a:off x="1751164" y="51540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267" name="pl1267"/>
            <p:cNvSpPr/>
            <p:nvPr/>
          </p:nvSpPr>
          <p:spPr>
            <a:xfrm>
              <a:off x="1751164" y="499638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268" name="pl1268"/>
            <p:cNvSpPr/>
            <p:nvPr/>
          </p:nvSpPr>
          <p:spPr>
            <a:xfrm>
              <a:off x="1751164" y="483875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269" name="pl1269"/>
            <p:cNvSpPr/>
            <p:nvPr/>
          </p:nvSpPr>
          <p:spPr>
            <a:xfrm>
              <a:off x="1885691"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70" name="pl1270"/>
            <p:cNvSpPr/>
            <p:nvPr/>
          </p:nvSpPr>
          <p:spPr>
            <a:xfrm>
              <a:off x="2065060"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71" name="pl1271"/>
            <p:cNvSpPr/>
            <p:nvPr/>
          </p:nvSpPr>
          <p:spPr>
            <a:xfrm>
              <a:off x="224442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72" name="pl1272"/>
            <p:cNvSpPr/>
            <p:nvPr/>
          </p:nvSpPr>
          <p:spPr>
            <a:xfrm>
              <a:off x="242379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73" name="pl1273"/>
            <p:cNvSpPr/>
            <p:nvPr/>
          </p:nvSpPr>
          <p:spPr>
            <a:xfrm>
              <a:off x="260316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274" name="pl1274"/>
            <p:cNvSpPr/>
            <p:nvPr/>
          </p:nvSpPr>
          <p:spPr>
            <a:xfrm>
              <a:off x="1751164" y="507520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275" name="pl1275"/>
            <p:cNvSpPr/>
            <p:nvPr/>
          </p:nvSpPr>
          <p:spPr>
            <a:xfrm>
              <a:off x="1751164" y="49175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276" name="pl1276"/>
            <p:cNvSpPr/>
            <p:nvPr/>
          </p:nvSpPr>
          <p:spPr>
            <a:xfrm>
              <a:off x="1796006"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77" name="pl1277"/>
            <p:cNvSpPr/>
            <p:nvPr/>
          </p:nvSpPr>
          <p:spPr>
            <a:xfrm>
              <a:off x="197537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78" name="pl1278"/>
            <p:cNvSpPr/>
            <p:nvPr/>
          </p:nvSpPr>
          <p:spPr>
            <a:xfrm>
              <a:off x="215474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79" name="pl1279"/>
            <p:cNvSpPr/>
            <p:nvPr/>
          </p:nvSpPr>
          <p:spPr>
            <a:xfrm>
              <a:off x="233411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80" name="pl1280"/>
            <p:cNvSpPr/>
            <p:nvPr/>
          </p:nvSpPr>
          <p:spPr>
            <a:xfrm>
              <a:off x="251348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81" name="pl1281"/>
            <p:cNvSpPr/>
            <p:nvPr/>
          </p:nvSpPr>
          <p:spPr>
            <a:xfrm>
              <a:off x="269285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282" name="pl1282"/>
            <p:cNvSpPr/>
            <p:nvPr/>
          </p:nvSpPr>
          <p:spPr>
            <a:xfrm>
              <a:off x="1796006"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1283" name="pl1283"/>
            <p:cNvSpPr/>
            <p:nvPr/>
          </p:nvSpPr>
          <p:spPr>
            <a:xfrm>
              <a:off x="1796006" y="504367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40651" cap="flat">
              <a:solidFill>
                <a:srgbClr val="BEBEBE">
                  <a:alpha val="69803"/>
                </a:srgbClr>
              </a:solidFill>
              <a:prstDash val="solid"/>
              <a:round/>
            </a:ln>
          </p:spPr>
          <p:txBody>
            <a:bodyPr/>
            <a:lstStyle/>
            <a:p/>
          </p:txBody>
        </p:sp>
        <p:sp>
          <p:nvSpPr>
            <p:cNvPr id="1284" name="pl1284"/>
            <p:cNvSpPr/>
            <p:nvPr/>
          </p:nvSpPr>
          <p:spPr>
            <a:xfrm>
              <a:off x="1796006" y="506889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285" name="pl1285"/>
            <p:cNvSpPr/>
            <p:nvPr/>
          </p:nvSpPr>
          <p:spPr>
            <a:xfrm>
              <a:off x="1796006" y="501845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1286" name="pl1286"/>
            <p:cNvSpPr/>
            <p:nvPr/>
          </p:nvSpPr>
          <p:spPr>
            <a:xfrm>
              <a:off x="1796006" y="5031067"/>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1287" name="pl1287"/>
            <p:cNvSpPr/>
            <p:nvPr/>
          </p:nvSpPr>
          <p:spPr>
            <a:xfrm>
              <a:off x="1796006" y="507520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1288" name="pl1288"/>
            <p:cNvSpPr/>
            <p:nvPr/>
          </p:nvSpPr>
          <p:spPr>
            <a:xfrm>
              <a:off x="1796006" y="4961709"/>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1289" name="pl1289"/>
            <p:cNvSpPr/>
            <p:nvPr/>
          </p:nvSpPr>
          <p:spPr>
            <a:xfrm>
              <a:off x="1796006" y="507520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1290" name="pl1290"/>
            <p:cNvSpPr/>
            <p:nvPr/>
          </p:nvSpPr>
          <p:spPr>
            <a:xfrm>
              <a:off x="1796006" y="5005846"/>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1291" name="pl1291"/>
            <p:cNvSpPr/>
            <p:nvPr/>
          </p:nvSpPr>
          <p:spPr>
            <a:xfrm>
              <a:off x="1796006" y="5056288"/>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292" name="pl1292"/>
            <p:cNvSpPr/>
            <p:nvPr/>
          </p:nvSpPr>
          <p:spPr>
            <a:xfrm>
              <a:off x="1796006" y="5062593"/>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293" name="pl1293"/>
            <p:cNvSpPr/>
            <p:nvPr/>
          </p:nvSpPr>
          <p:spPr>
            <a:xfrm>
              <a:off x="1796006" y="5037372"/>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294" name="pl1294"/>
            <p:cNvSpPr/>
            <p:nvPr/>
          </p:nvSpPr>
          <p:spPr>
            <a:xfrm>
              <a:off x="1796006" y="504998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295" name="pl1295"/>
            <p:cNvSpPr/>
            <p:nvPr/>
          </p:nvSpPr>
          <p:spPr>
            <a:xfrm>
              <a:off x="1796006" y="5031067"/>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296" name="pl1296"/>
            <p:cNvSpPr/>
            <p:nvPr/>
          </p:nvSpPr>
          <p:spPr>
            <a:xfrm>
              <a:off x="1796006" y="501845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297" name="pl1297"/>
            <p:cNvSpPr/>
            <p:nvPr/>
          </p:nvSpPr>
          <p:spPr>
            <a:xfrm>
              <a:off x="1796006" y="497431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1298" name="pl1298"/>
            <p:cNvSpPr/>
            <p:nvPr/>
          </p:nvSpPr>
          <p:spPr>
            <a:xfrm>
              <a:off x="1796006" y="501845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1299" name="pl1299"/>
            <p:cNvSpPr/>
            <p:nvPr/>
          </p:nvSpPr>
          <p:spPr>
            <a:xfrm>
              <a:off x="1796006" y="5056288"/>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00" name="pl1300"/>
            <p:cNvSpPr/>
            <p:nvPr/>
          </p:nvSpPr>
          <p:spPr>
            <a:xfrm>
              <a:off x="1796006" y="5037372"/>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1301" name="pl1301"/>
            <p:cNvSpPr/>
            <p:nvPr/>
          </p:nvSpPr>
          <p:spPr>
            <a:xfrm>
              <a:off x="1796006" y="504367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302" name="pl1302"/>
            <p:cNvSpPr/>
            <p:nvPr/>
          </p:nvSpPr>
          <p:spPr>
            <a:xfrm>
              <a:off x="1796006" y="501845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1303" name="pl1303"/>
            <p:cNvSpPr/>
            <p:nvPr/>
          </p:nvSpPr>
          <p:spPr>
            <a:xfrm>
              <a:off x="1796006" y="506889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04" name="pl1304"/>
            <p:cNvSpPr/>
            <p:nvPr/>
          </p:nvSpPr>
          <p:spPr>
            <a:xfrm>
              <a:off x="1796006" y="506259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05" name="pl1305"/>
            <p:cNvSpPr/>
            <p:nvPr/>
          </p:nvSpPr>
          <p:spPr>
            <a:xfrm>
              <a:off x="1796006"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06" name="pl1306"/>
            <p:cNvSpPr/>
            <p:nvPr/>
          </p:nvSpPr>
          <p:spPr>
            <a:xfrm>
              <a:off x="1796006" y="504367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307" name="pl1307"/>
            <p:cNvSpPr/>
            <p:nvPr/>
          </p:nvSpPr>
          <p:spPr>
            <a:xfrm>
              <a:off x="1796006" y="502476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308" name="pl1308"/>
            <p:cNvSpPr/>
            <p:nvPr/>
          </p:nvSpPr>
          <p:spPr>
            <a:xfrm>
              <a:off x="1796006" y="506889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309" name="pl1309"/>
            <p:cNvSpPr/>
            <p:nvPr/>
          </p:nvSpPr>
          <p:spPr>
            <a:xfrm>
              <a:off x="1796006" y="504998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310" name="pl1310"/>
            <p:cNvSpPr/>
            <p:nvPr/>
          </p:nvSpPr>
          <p:spPr>
            <a:xfrm>
              <a:off x="1796006" y="504367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1311" name="pl1311"/>
            <p:cNvSpPr/>
            <p:nvPr/>
          </p:nvSpPr>
          <p:spPr>
            <a:xfrm>
              <a:off x="1796006" y="504367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1312" name="pl1312"/>
            <p:cNvSpPr/>
            <p:nvPr/>
          </p:nvSpPr>
          <p:spPr>
            <a:xfrm>
              <a:off x="1796006" y="5056288"/>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313" name="pl1313"/>
            <p:cNvSpPr/>
            <p:nvPr/>
          </p:nvSpPr>
          <p:spPr>
            <a:xfrm>
              <a:off x="1796006" y="5037372"/>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314" name="pl1314"/>
            <p:cNvSpPr/>
            <p:nvPr/>
          </p:nvSpPr>
          <p:spPr>
            <a:xfrm>
              <a:off x="1796006"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15" name="pl1315"/>
            <p:cNvSpPr/>
            <p:nvPr/>
          </p:nvSpPr>
          <p:spPr>
            <a:xfrm>
              <a:off x="1796006" y="501845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1316" name="pl1316"/>
            <p:cNvSpPr/>
            <p:nvPr/>
          </p:nvSpPr>
          <p:spPr>
            <a:xfrm>
              <a:off x="1796006" y="50058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17" name="pl1317"/>
            <p:cNvSpPr/>
            <p:nvPr/>
          </p:nvSpPr>
          <p:spPr>
            <a:xfrm>
              <a:off x="1796006" y="504998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318" name="pl1318"/>
            <p:cNvSpPr/>
            <p:nvPr/>
          </p:nvSpPr>
          <p:spPr>
            <a:xfrm>
              <a:off x="1796006" y="502476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319" name="pl1319"/>
            <p:cNvSpPr/>
            <p:nvPr/>
          </p:nvSpPr>
          <p:spPr>
            <a:xfrm>
              <a:off x="1796006" y="504998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320" name="pl1320"/>
            <p:cNvSpPr/>
            <p:nvPr/>
          </p:nvSpPr>
          <p:spPr>
            <a:xfrm>
              <a:off x="1796006" y="5056288"/>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1321" name="pl1321"/>
            <p:cNvSpPr/>
            <p:nvPr/>
          </p:nvSpPr>
          <p:spPr>
            <a:xfrm>
              <a:off x="1796006" y="5062593"/>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1322" name="pl1322"/>
            <p:cNvSpPr/>
            <p:nvPr/>
          </p:nvSpPr>
          <p:spPr>
            <a:xfrm>
              <a:off x="1796006" y="501845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1323" name="pl1323"/>
            <p:cNvSpPr/>
            <p:nvPr/>
          </p:nvSpPr>
          <p:spPr>
            <a:xfrm>
              <a:off x="1796006" y="4986930"/>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1324" name="pl1324"/>
            <p:cNvSpPr/>
            <p:nvPr/>
          </p:nvSpPr>
          <p:spPr>
            <a:xfrm>
              <a:off x="1796006" y="502476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25" name="pl1325"/>
            <p:cNvSpPr/>
            <p:nvPr/>
          </p:nvSpPr>
          <p:spPr>
            <a:xfrm>
              <a:off x="1796006" y="506889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26" name="pl1326"/>
            <p:cNvSpPr/>
            <p:nvPr/>
          </p:nvSpPr>
          <p:spPr>
            <a:xfrm>
              <a:off x="1796006" y="5037372"/>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1327" name="pl1327"/>
            <p:cNvSpPr/>
            <p:nvPr/>
          </p:nvSpPr>
          <p:spPr>
            <a:xfrm>
              <a:off x="1796006" y="506889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328" name="pl1328"/>
            <p:cNvSpPr/>
            <p:nvPr/>
          </p:nvSpPr>
          <p:spPr>
            <a:xfrm>
              <a:off x="1796006" y="5005846"/>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1329" name="pl1329"/>
            <p:cNvSpPr/>
            <p:nvPr/>
          </p:nvSpPr>
          <p:spPr>
            <a:xfrm>
              <a:off x="1796006" y="507520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30" name="pl1330"/>
            <p:cNvSpPr/>
            <p:nvPr/>
          </p:nvSpPr>
          <p:spPr>
            <a:xfrm>
              <a:off x="1796006" y="504998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331" name="pl1331"/>
            <p:cNvSpPr/>
            <p:nvPr/>
          </p:nvSpPr>
          <p:spPr>
            <a:xfrm>
              <a:off x="1796006" y="504367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332" name="pl1332"/>
            <p:cNvSpPr/>
            <p:nvPr/>
          </p:nvSpPr>
          <p:spPr>
            <a:xfrm>
              <a:off x="1796006" y="506889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333" name="pl1333"/>
            <p:cNvSpPr/>
            <p:nvPr/>
          </p:nvSpPr>
          <p:spPr>
            <a:xfrm>
              <a:off x="1796006" y="504367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1334" name="pl1334"/>
            <p:cNvSpPr/>
            <p:nvPr/>
          </p:nvSpPr>
          <p:spPr>
            <a:xfrm>
              <a:off x="1796006" y="5056288"/>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1335" name="pl1335"/>
            <p:cNvSpPr/>
            <p:nvPr/>
          </p:nvSpPr>
          <p:spPr>
            <a:xfrm>
              <a:off x="1796006" y="5056288"/>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336" name="pl1336"/>
            <p:cNvSpPr/>
            <p:nvPr/>
          </p:nvSpPr>
          <p:spPr>
            <a:xfrm>
              <a:off x="1796006" y="504998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1337" name="pl1337"/>
            <p:cNvSpPr/>
            <p:nvPr/>
          </p:nvSpPr>
          <p:spPr>
            <a:xfrm>
              <a:off x="1796006" y="5062593"/>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338" name="pl1338"/>
            <p:cNvSpPr/>
            <p:nvPr/>
          </p:nvSpPr>
          <p:spPr>
            <a:xfrm>
              <a:off x="1796006" y="504998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1339" name="pl1339"/>
            <p:cNvSpPr/>
            <p:nvPr/>
          </p:nvSpPr>
          <p:spPr>
            <a:xfrm>
              <a:off x="1796006" y="5056288"/>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1340" name="pl1340"/>
            <p:cNvSpPr/>
            <p:nvPr/>
          </p:nvSpPr>
          <p:spPr>
            <a:xfrm>
              <a:off x="1796006" y="501845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1341" name="pl1341"/>
            <p:cNvSpPr/>
            <p:nvPr/>
          </p:nvSpPr>
          <p:spPr>
            <a:xfrm>
              <a:off x="1796006" y="507520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342" name="pl1342"/>
            <p:cNvSpPr/>
            <p:nvPr/>
          </p:nvSpPr>
          <p:spPr>
            <a:xfrm>
              <a:off x="1796006" y="5031067"/>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343" name="pl1343"/>
            <p:cNvSpPr/>
            <p:nvPr/>
          </p:nvSpPr>
          <p:spPr>
            <a:xfrm>
              <a:off x="1796006" y="5031067"/>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344" name="pl1344"/>
            <p:cNvSpPr/>
            <p:nvPr/>
          </p:nvSpPr>
          <p:spPr>
            <a:xfrm>
              <a:off x="1796006" y="504367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1345" name="pl1345"/>
            <p:cNvSpPr/>
            <p:nvPr/>
          </p:nvSpPr>
          <p:spPr>
            <a:xfrm>
              <a:off x="1796006"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1346" name="pl1346"/>
            <p:cNvSpPr/>
            <p:nvPr/>
          </p:nvSpPr>
          <p:spPr>
            <a:xfrm>
              <a:off x="1796006" y="504367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40651" cap="flat">
              <a:solidFill>
                <a:srgbClr val="000000">
                  <a:alpha val="100000"/>
                </a:srgbClr>
              </a:solidFill>
              <a:prstDash val="solid"/>
              <a:round/>
            </a:ln>
          </p:spPr>
          <p:txBody>
            <a:bodyPr/>
            <a:lstStyle/>
            <a:p/>
          </p:txBody>
        </p:sp>
        <p:sp>
          <p:nvSpPr>
            <p:cNvPr id="1347" name="pl1347"/>
            <p:cNvSpPr/>
            <p:nvPr/>
          </p:nvSpPr>
          <p:spPr>
            <a:xfrm>
              <a:off x="1796006" y="504367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E96AF1">
                  <a:alpha val="100000"/>
                </a:srgbClr>
              </a:solidFill>
              <a:prstDash val="solid"/>
              <a:round/>
            </a:ln>
          </p:spPr>
          <p:txBody>
            <a:bodyPr/>
            <a:lstStyle/>
            <a:p/>
          </p:txBody>
        </p:sp>
        <p:sp>
          <p:nvSpPr>
            <p:cNvPr id="1348" name="pl1348"/>
            <p:cNvSpPr/>
            <p:nvPr/>
          </p:nvSpPr>
          <p:spPr>
            <a:xfrm>
              <a:off x="1751164" y="507520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349" name="tx1349"/>
            <p:cNvSpPr/>
            <p:nvPr/>
          </p:nvSpPr>
          <p:spPr>
            <a:xfrm>
              <a:off x="1765861" y="489163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350" name="tx1350"/>
            <p:cNvSpPr/>
            <p:nvPr/>
          </p:nvSpPr>
          <p:spPr>
            <a:xfrm>
              <a:off x="1945230" y="49106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351" name="tx1351"/>
            <p:cNvSpPr/>
            <p:nvPr/>
          </p:nvSpPr>
          <p:spPr>
            <a:xfrm>
              <a:off x="2124599" y="48993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352" name="tx1352"/>
            <p:cNvSpPr/>
            <p:nvPr/>
          </p:nvSpPr>
          <p:spPr>
            <a:xfrm>
              <a:off x="2303969" y="488045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353" name="tx1353"/>
            <p:cNvSpPr/>
            <p:nvPr/>
          </p:nvSpPr>
          <p:spPr>
            <a:xfrm>
              <a:off x="2483338" y="490562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354" name="tx1354"/>
            <p:cNvSpPr/>
            <p:nvPr/>
          </p:nvSpPr>
          <p:spPr>
            <a:xfrm>
              <a:off x="2662707" y="4880456"/>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355" name="rc1355"/>
            <p:cNvSpPr/>
            <p:nvPr/>
          </p:nvSpPr>
          <p:spPr>
            <a:xfrm>
              <a:off x="1751164" y="5439416"/>
              <a:ext cx="986530" cy="367596"/>
            </a:xfrm>
            <a:prstGeom prst="rect">
              <a:avLst/>
            </a:prstGeom>
            <a:solidFill>
              <a:srgbClr val="EBEBEB">
                <a:alpha val="100000"/>
              </a:srgbClr>
            </a:solidFill>
          </p:spPr>
          <p:txBody>
            <a:bodyPr/>
            <a:lstStyle/>
            <a:p/>
          </p:txBody>
        </p:sp>
        <p:sp>
          <p:nvSpPr>
            <p:cNvPr id="1356" name="pl1356"/>
            <p:cNvSpPr/>
            <p:nvPr/>
          </p:nvSpPr>
          <p:spPr>
            <a:xfrm>
              <a:off x="1751164" y="580606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357" name="pl1357"/>
            <p:cNvSpPr/>
            <p:nvPr/>
          </p:nvSpPr>
          <p:spPr>
            <a:xfrm>
              <a:off x="1751164" y="564843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358" name="pl1358"/>
            <p:cNvSpPr/>
            <p:nvPr/>
          </p:nvSpPr>
          <p:spPr>
            <a:xfrm>
              <a:off x="1751164" y="549080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359" name="pl1359"/>
            <p:cNvSpPr/>
            <p:nvPr/>
          </p:nvSpPr>
          <p:spPr>
            <a:xfrm>
              <a:off x="1885691"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60" name="pl1360"/>
            <p:cNvSpPr/>
            <p:nvPr/>
          </p:nvSpPr>
          <p:spPr>
            <a:xfrm>
              <a:off x="2065060"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61" name="pl1361"/>
            <p:cNvSpPr/>
            <p:nvPr/>
          </p:nvSpPr>
          <p:spPr>
            <a:xfrm>
              <a:off x="224442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62" name="pl1362"/>
            <p:cNvSpPr/>
            <p:nvPr/>
          </p:nvSpPr>
          <p:spPr>
            <a:xfrm>
              <a:off x="242379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63" name="pl1363"/>
            <p:cNvSpPr/>
            <p:nvPr/>
          </p:nvSpPr>
          <p:spPr>
            <a:xfrm>
              <a:off x="260316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364" name="pl1364"/>
            <p:cNvSpPr/>
            <p:nvPr/>
          </p:nvSpPr>
          <p:spPr>
            <a:xfrm>
              <a:off x="1751164" y="572725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365" name="pl1365"/>
            <p:cNvSpPr/>
            <p:nvPr/>
          </p:nvSpPr>
          <p:spPr>
            <a:xfrm>
              <a:off x="1751164" y="556962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366" name="pl1366"/>
            <p:cNvSpPr/>
            <p:nvPr/>
          </p:nvSpPr>
          <p:spPr>
            <a:xfrm>
              <a:off x="1796006"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67" name="pl1367"/>
            <p:cNvSpPr/>
            <p:nvPr/>
          </p:nvSpPr>
          <p:spPr>
            <a:xfrm>
              <a:off x="197537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68" name="pl1368"/>
            <p:cNvSpPr/>
            <p:nvPr/>
          </p:nvSpPr>
          <p:spPr>
            <a:xfrm>
              <a:off x="215474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69" name="pl1369"/>
            <p:cNvSpPr/>
            <p:nvPr/>
          </p:nvSpPr>
          <p:spPr>
            <a:xfrm>
              <a:off x="233411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70" name="pl1370"/>
            <p:cNvSpPr/>
            <p:nvPr/>
          </p:nvSpPr>
          <p:spPr>
            <a:xfrm>
              <a:off x="251348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71" name="pl1371"/>
            <p:cNvSpPr/>
            <p:nvPr/>
          </p:nvSpPr>
          <p:spPr>
            <a:xfrm>
              <a:off x="269285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372" name="pl1372"/>
            <p:cNvSpPr/>
            <p:nvPr/>
          </p:nvSpPr>
          <p:spPr>
            <a:xfrm>
              <a:off x="1796006" y="570203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1373" name="pl1373"/>
            <p:cNvSpPr/>
            <p:nvPr/>
          </p:nvSpPr>
          <p:spPr>
            <a:xfrm>
              <a:off x="1796006" y="5727252"/>
              <a:ext cx="896845" cy="63052"/>
            </a:xfrm>
            <a:custGeom>
              <a:avLst/>
              <a:pathLst>
                <a:path w="896845" h="63052">
                  <a:moveTo>
                    <a:pt x="0" y="0"/>
                  </a:moveTo>
                  <a:lnTo>
                    <a:pt x="179369" y="0"/>
                  </a:lnTo>
                  <a:lnTo>
                    <a:pt x="358738" y="63052"/>
                  </a:lnTo>
                  <a:lnTo>
                    <a:pt x="538107" y="18915"/>
                  </a:lnTo>
                  <a:lnTo>
                    <a:pt x="717476" y="0"/>
                  </a:lnTo>
                  <a:lnTo>
                    <a:pt x="896845" y="0"/>
                  </a:lnTo>
                </a:path>
              </a:pathLst>
            </a:custGeom>
            <a:ln w="40651" cap="flat">
              <a:solidFill>
                <a:srgbClr val="BEBEBE">
                  <a:alpha val="69803"/>
                </a:srgbClr>
              </a:solidFill>
              <a:prstDash val="solid"/>
              <a:round/>
            </a:ln>
          </p:spPr>
          <p:txBody>
            <a:bodyPr/>
            <a:lstStyle/>
            <a:p/>
          </p:txBody>
        </p:sp>
        <p:sp>
          <p:nvSpPr>
            <p:cNvPr id="1374" name="pl1374"/>
            <p:cNvSpPr/>
            <p:nvPr/>
          </p:nvSpPr>
          <p:spPr>
            <a:xfrm>
              <a:off x="1796006" y="5720946"/>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375" name="pl1375"/>
            <p:cNvSpPr/>
            <p:nvPr/>
          </p:nvSpPr>
          <p:spPr>
            <a:xfrm>
              <a:off x="1796006" y="5670504"/>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1376" name="pl1376"/>
            <p:cNvSpPr/>
            <p:nvPr/>
          </p:nvSpPr>
          <p:spPr>
            <a:xfrm>
              <a:off x="1796006" y="5683115"/>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1377" name="pl1377"/>
            <p:cNvSpPr/>
            <p:nvPr/>
          </p:nvSpPr>
          <p:spPr>
            <a:xfrm>
              <a:off x="1796006" y="5727252"/>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1378" name="pl1378"/>
            <p:cNvSpPr/>
            <p:nvPr/>
          </p:nvSpPr>
          <p:spPr>
            <a:xfrm>
              <a:off x="1796006" y="5613757"/>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1379" name="pl1379"/>
            <p:cNvSpPr/>
            <p:nvPr/>
          </p:nvSpPr>
          <p:spPr>
            <a:xfrm>
              <a:off x="1796006" y="5727252"/>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1380" name="pl1380"/>
            <p:cNvSpPr/>
            <p:nvPr/>
          </p:nvSpPr>
          <p:spPr>
            <a:xfrm>
              <a:off x="1796006" y="5657894"/>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1381" name="pl1381"/>
            <p:cNvSpPr/>
            <p:nvPr/>
          </p:nvSpPr>
          <p:spPr>
            <a:xfrm>
              <a:off x="1796006" y="5708336"/>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382" name="pl1382"/>
            <p:cNvSpPr/>
            <p:nvPr/>
          </p:nvSpPr>
          <p:spPr>
            <a:xfrm>
              <a:off x="1796006" y="5714641"/>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383" name="pl1383"/>
            <p:cNvSpPr/>
            <p:nvPr/>
          </p:nvSpPr>
          <p:spPr>
            <a:xfrm>
              <a:off x="1796006" y="5689420"/>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384" name="pl1384"/>
            <p:cNvSpPr/>
            <p:nvPr/>
          </p:nvSpPr>
          <p:spPr>
            <a:xfrm>
              <a:off x="1796006" y="5702030"/>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385" name="pl1385"/>
            <p:cNvSpPr/>
            <p:nvPr/>
          </p:nvSpPr>
          <p:spPr>
            <a:xfrm>
              <a:off x="1796006" y="5683115"/>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386" name="pl1386"/>
            <p:cNvSpPr/>
            <p:nvPr/>
          </p:nvSpPr>
          <p:spPr>
            <a:xfrm>
              <a:off x="1796006" y="5670504"/>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387" name="pl1387"/>
            <p:cNvSpPr/>
            <p:nvPr/>
          </p:nvSpPr>
          <p:spPr>
            <a:xfrm>
              <a:off x="1796006" y="5626367"/>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1388" name="pl1388"/>
            <p:cNvSpPr/>
            <p:nvPr/>
          </p:nvSpPr>
          <p:spPr>
            <a:xfrm>
              <a:off x="1796006" y="5670504"/>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1389" name="pl1389"/>
            <p:cNvSpPr/>
            <p:nvPr/>
          </p:nvSpPr>
          <p:spPr>
            <a:xfrm>
              <a:off x="1796006" y="5708336"/>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90" name="pl1390"/>
            <p:cNvSpPr/>
            <p:nvPr/>
          </p:nvSpPr>
          <p:spPr>
            <a:xfrm>
              <a:off x="1796006" y="568942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1391" name="pl1391"/>
            <p:cNvSpPr/>
            <p:nvPr/>
          </p:nvSpPr>
          <p:spPr>
            <a:xfrm>
              <a:off x="1796006" y="569572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392" name="pl1392"/>
            <p:cNvSpPr/>
            <p:nvPr/>
          </p:nvSpPr>
          <p:spPr>
            <a:xfrm>
              <a:off x="1796006" y="567050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1393" name="pl1393"/>
            <p:cNvSpPr/>
            <p:nvPr/>
          </p:nvSpPr>
          <p:spPr>
            <a:xfrm>
              <a:off x="1796006" y="57209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94" name="pl1394"/>
            <p:cNvSpPr/>
            <p:nvPr/>
          </p:nvSpPr>
          <p:spPr>
            <a:xfrm>
              <a:off x="1796006" y="571464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95" name="pl1395"/>
            <p:cNvSpPr/>
            <p:nvPr/>
          </p:nvSpPr>
          <p:spPr>
            <a:xfrm>
              <a:off x="1796006" y="57272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396" name="pl1396"/>
            <p:cNvSpPr/>
            <p:nvPr/>
          </p:nvSpPr>
          <p:spPr>
            <a:xfrm>
              <a:off x="1796006" y="569572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397" name="pl1397"/>
            <p:cNvSpPr/>
            <p:nvPr/>
          </p:nvSpPr>
          <p:spPr>
            <a:xfrm>
              <a:off x="1796006" y="567680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398" name="pl1398"/>
            <p:cNvSpPr/>
            <p:nvPr/>
          </p:nvSpPr>
          <p:spPr>
            <a:xfrm>
              <a:off x="1796006" y="5720946"/>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399" name="pl1399"/>
            <p:cNvSpPr/>
            <p:nvPr/>
          </p:nvSpPr>
          <p:spPr>
            <a:xfrm>
              <a:off x="1796006" y="5702030"/>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400" name="pl1400"/>
            <p:cNvSpPr/>
            <p:nvPr/>
          </p:nvSpPr>
          <p:spPr>
            <a:xfrm>
              <a:off x="1796006" y="5695725"/>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1401" name="pl1401"/>
            <p:cNvSpPr/>
            <p:nvPr/>
          </p:nvSpPr>
          <p:spPr>
            <a:xfrm>
              <a:off x="1796006" y="5695725"/>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1402" name="pl1402"/>
            <p:cNvSpPr/>
            <p:nvPr/>
          </p:nvSpPr>
          <p:spPr>
            <a:xfrm>
              <a:off x="1796006" y="5708336"/>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403" name="pl1403"/>
            <p:cNvSpPr/>
            <p:nvPr/>
          </p:nvSpPr>
          <p:spPr>
            <a:xfrm>
              <a:off x="1796006" y="5689420"/>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404" name="pl1404"/>
            <p:cNvSpPr/>
            <p:nvPr/>
          </p:nvSpPr>
          <p:spPr>
            <a:xfrm>
              <a:off x="1796006" y="57272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05" name="pl1405"/>
            <p:cNvSpPr/>
            <p:nvPr/>
          </p:nvSpPr>
          <p:spPr>
            <a:xfrm>
              <a:off x="1796006" y="5670504"/>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1406" name="pl1406"/>
            <p:cNvSpPr/>
            <p:nvPr/>
          </p:nvSpPr>
          <p:spPr>
            <a:xfrm>
              <a:off x="1796006" y="565789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07" name="pl1407"/>
            <p:cNvSpPr/>
            <p:nvPr/>
          </p:nvSpPr>
          <p:spPr>
            <a:xfrm>
              <a:off x="1796006" y="5702030"/>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408" name="pl1408"/>
            <p:cNvSpPr/>
            <p:nvPr/>
          </p:nvSpPr>
          <p:spPr>
            <a:xfrm>
              <a:off x="1796006" y="5676809"/>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409" name="pl1409"/>
            <p:cNvSpPr/>
            <p:nvPr/>
          </p:nvSpPr>
          <p:spPr>
            <a:xfrm>
              <a:off x="1796006" y="5702030"/>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410" name="pl1410"/>
            <p:cNvSpPr/>
            <p:nvPr/>
          </p:nvSpPr>
          <p:spPr>
            <a:xfrm>
              <a:off x="1796006" y="5708336"/>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1411" name="pl1411"/>
            <p:cNvSpPr/>
            <p:nvPr/>
          </p:nvSpPr>
          <p:spPr>
            <a:xfrm>
              <a:off x="1796006" y="5714641"/>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1412" name="pl1412"/>
            <p:cNvSpPr/>
            <p:nvPr/>
          </p:nvSpPr>
          <p:spPr>
            <a:xfrm>
              <a:off x="1796006" y="5670504"/>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1413" name="pl1413"/>
            <p:cNvSpPr/>
            <p:nvPr/>
          </p:nvSpPr>
          <p:spPr>
            <a:xfrm>
              <a:off x="1796006" y="5638978"/>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1414" name="pl1414"/>
            <p:cNvSpPr/>
            <p:nvPr/>
          </p:nvSpPr>
          <p:spPr>
            <a:xfrm>
              <a:off x="1796006" y="5676809"/>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15" name="pl1415"/>
            <p:cNvSpPr/>
            <p:nvPr/>
          </p:nvSpPr>
          <p:spPr>
            <a:xfrm>
              <a:off x="1796006" y="5720946"/>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16" name="pl1416"/>
            <p:cNvSpPr/>
            <p:nvPr/>
          </p:nvSpPr>
          <p:spPr>
            <a:xfrm>
              <a:off x="1796006" y="5689420"/>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1417" name="pl1417"/>
            <p:cNvSpPr/>
            <p:nvPr/>
          </p:nvSpPr>
          <p:spPr>
            <a:xfrm>
              <a:off x="1796006" y="572094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418" name="pl1418"/>
            <p:cNvSpPr/>
            <p:nvPr/>
          </p:nvSpPr>
          <p:spPr>
            <a:xfrm>
              <a:off x="1796006" y="5657894"/>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1419" name="pl1419"/>
            <p:cNvSpPr/>
            <p:nvPr/>
          </p:nvSpPr>
          <p:spPr>
            <a:xfrm>
              <a:off x="1796006" y="5727252"/>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20" name="pl1420"/>
            <p:cNvSpPr/>
            <p:nvPr/>
          </p:nvSpPr>
          <p:spPr>
            <a:xfrm>
              <a:off x="1796006" y="5702030"/>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421" name="pl1421"/>
            <p:cNvSpPr/>
            <p:nvPr/>
          </p:nvSpPr>
          <p:spPr>
            <a:xfrm>
              <a:off x="1796006" y="5695725"/>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422" name="pl1422"/>
            <p:cNvSpPr/>
            <p:nvPr/>
          </p:nvSpPr>
          <p:spPr>
            <a:xfrm>
              <a:off x="1796006" y="5720946"/>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423" name="pl1423"/>
            <p:cNvSpPr/>
            <p:nvPr/>
          </p:nvSpPr>
          <p:spPr>
            <a:xfrm>
              <a:off x="1796006" y="5695725"/>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1424" name="pl1424"/>
            <p:cNvSpPr/>
            <p:nvPr/>
          </p:nvSpPr>
          <p:spPr>
            <a:xfrm>
              <a:off x="1796006" y="5708336"/>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1425" name="pl1425"/>
            <p:cNvSpPr/>
            <p:nvPr/>
          </p:nvSpPr>
          <p:spPr>
            <a:xfrm>
              <a:off x="1796006" y="5708336"/>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426" name="pl1426"/>
            <p:cNvSpPr/>
            <p:nvPr/>
          </p:nvSpPr>
          <p:spPr>
            <a:xfrm>
              <a:off x="1796006" y="5702030"/>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1427" name="pl1427"/>
            <p:cNvSpPr/>
            <p:nvPr/>
          </p:nvSpPr>
          <p:spPr>
            <a:xfrm>
              <a:off x="1796006" y="5714641"/>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428" name="pl1428"/>
            <p:cNvSpPr/>
            <p:nvPr/>
          </p:nvSpPr>
          <p:spPr>
            <a:xfrm>
              <a:off x="1796006" y="5702030"/>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1429" name="pl1429"/>
            <p:cNvSpPr/>
            <p:nvPr/>
          </p:nvSpPr>
          <p:spPr>
            <a:xfrm>
              <a:off x="1796006" y="5708336"/>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1430" name="pl1430"/>
            <p:cNvSpPr/>
            <p:nvPr/>
          </p:nvSpPr>
          <p:spPr>
            <a:xfrm>
              <a:off x="1796006" y="567050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1431" name="pl1431"/>
            <p:cNvSpPr/>
            <p:nvPr/>
          </p:nvSpPr>
          <p:spPr>
            <a:xfrm>
              <a:off x="1796006" y="5727252"/>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432" name="pl1432"/>
            <p:cNvSpPr/>
            <p:nvPr/>
          </p:nvSpPr>
          <p:spPr>
            <a:xfrm>
              <a:off x="1796006" y="5683115"/>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433" name="pl1433"/>
            <p:cNvSpPr/>
            <p:nvPr/>
          </p:nvSpPr>
          <p:spPr>
            <a:xfrm>
              <a:off x="1796006" y="5683115"/>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434" name="pl1434"/>
            <p:cNvSpPr/>
            <p:nvPr/>
          </p:nvSpPr>
          <p:spPr>
            <a:xfrm>
              <a:off x="1796006" y="569572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1435" name="pl1435"/>
            <p:cNvSpPr/>
            <p:nvPr/>
          </p:nvSpPr>
          <p:spPr>
            <a:xfrm>
              <a:off x="1796006" y="570203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1436" name="pl1436"/>
            <p:cNvSpPr/>
            <p:nvPr/>
          </p:nvSpPr>
          <p:spPr>
            <a:xfrm>
              <a:off x="1796006" y="5727252"/>
              <a:ext cx="896845" cy="63052"/>
            </a:xfrm>
            <a:custGeom>
              <a:avLst/>
              <a:pathLst>
                <a:path w="896845" h="63052">
                  <a:moveTo>
                    <a:pt x="0" y="0"/>
                  </a:moveTo>
                  <a:lnTo>
                    <a:pt x="179369" y="0"/>
                  </a:lnTo>
                  <a:lnTo>
                    <a:pt x="358738" y="63052"/>
                  </a:lnTo>
                  <a:lnTo>
                    <a:pt x="538107" y="18915"/>
                  </a:lnTo>
                  <a:lnTo>
                    <a:pt x="717476" y="0"/>
                  </a:lnTo>
                  <a:lnTo>
                    <a:pt x="896845" y="0"/>
                  </a:lnTo>
                </a:path>
              </a:pathLst>
            </a:custGeom>
            <a:ln w="40651" cap="flat">
              <a:solidFill>
                <a:srgbClr val="000000">
                  <a:alpha val="100000"/>
                </a:srgbClr>
              </a:solidFill>
              <a:prstDash val="solid"/>
              <a:round/>
            </a:ln>
          </p:spPr>
          <p:txBody>
            <a:bodyPr/>
            <a:lstStyle/>
            <a:p/>
          </p:txBody>
        </p:sp>
        <p:sp>
          <p:nvSpPr>
            <p:cNvPr id="1437" name="pl1437"/>
            <p:cNvSpPr/>
            <p:nvPr/>
          </p:nvSpPr>
          <p:spPr>
            <a:xfrm>
              <a:off x="1796006" y="5727252"/>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FF67A3">
                  <a:alpha val="100000"/>
                </a:srgbClr>
              </a:solidFill>
              <a:prstDash val="solid"/>
              <a:round/>
            </a:ln>
          </p:spPr>
          <p:txBody>
            <a:bodyPr/>
            <a:lstStyle/>
            <a:p/>
          </p:txBody>
        </p:sp>
        <p:sp>
          <p:nvSpPr>
            <p:cNvPr id="1438" name="pl1438"/>
            <p:cNvSpPr/>
            <p:nvPr/>
          </p:nvSpPr>
          <p:spPr>
            <a:xfrm>
              <a:off x="1751164" y="572725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439" name="tx1439"/>
            <p:cNvSpPr/>
            <p:nvPr/>
          </p:nvSpPr>
          <p:spPr>
            <a:xfrm>
              <a:off x="1765861" y="556265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440" name="tx1440"/>
            <p:cNvSpPr/>
            <p:nvPr/>
          </p:nvSpPr>
          <p:spPr>
            <a:xfrm>
              <a:off x="1945230" y="556265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441" name="tx1441"/>
            <p:cNvSpPr/>
            <p:nvPr/>
          </p:nvSpPr>
          <p:spPr>
            <a:xfrm>
              <a:off x="2076405" y="5625706"/>
              <a:ext cx="1566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1442" name="tx1442"/>
            <p:cNvSpPr/>
            <p:nvPr/>
          </p:nvSpPr>
          <p:spPr>
            <a:xfrm>
              <a:off x="2285919" y="5581517"/>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443" name="tx1443"/>
            <p:cNvSpPr/>
            <p:nvPr/>
          </p:nvSpPr>
          <p:spPr>
            <a:xfrm>
              <a:off x="2483338" y="556265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444" name="tx1444"/>
            <p:cNvSpPr/>
            <p:nvPr/>
          </p:nvSpPr>
          <p:spPr>
            <a:xfrm>
              <a:off x="2662707" y="556265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445" name="rc1445"/>
            <p:cNvSpPr/>
            <p:nvPr/>
          </p:nvSpPr>
          <p:spPr>
            <a:xfrm>
              <a:off x="2807283" y="875080"/>
              <a:ext cx="986530" cy="367596"/>
            </a:xfrm>
            <a:prstGeom prst="rect">
              <a:avLst/>
            </a:prstGeom>
            <a:solidFill>
              <a:srgbClr val="EBEBEB">
                <a:alpha val="100000"/>
              </a:srgbClr>
            </a:solidFill>
          </p:spPr>
          <p:txBody>
            <a:bodyPr/>
            <a:lstStyle/>
            <a:p/>
          </p:txBody>
        </p:sp>
        <p:sp>
          <p:nvSpPr>
            <p:cNvPr id="1446" name="pl1446"/>
            <p:cNvSpPr/>
            <p:nvPr/>
          </p:nvSpPr>
          <p:spPr>
            <a:xfrm>
              <a:off x="2807283" y="124173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447" name="pl1447"/>
            <p:cNvSpPr/>
            <p:nvPr/>
          </p:nvSpPr>
          <p:spPr>
            <a:xfrm>
              <a:off x="2807283" y="108409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448" name="pl1448"/>
            <p:cNvSpPr/>
            <p:nvPr/>
          </p:nvSpPr>
          <p:spPr>
            <a:xfrm>
              <a:off x="2807283" y="92646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449" name="pl1449"/>
            <p:cNvSpPr/>
            <p:nvPr/>
          </p:nvSpPr>
          <p:spPr>
            <a:xfrm>
              <a:off x="2941810"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50" name="pl1450"/>
            <p:cNvSpPr/>
            <p:nvPr/>
          </p:nvSpPr>
          <p:spPr>
            <a:xfrm>
              <a:off x="312117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51" name="pl1451"/>
            <p:cNvSpPr/>
            <p:nvPr/>
          </p:nvSpPr>
          <p:spPr>
            <a:xfrm>
              <a:off x="330054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52" name="pl1452"/>
            <p:cNvSpPr/>
            <p:nvPr/>
          </p:nvSpPr>
          <p:spPr>
            <a:xfrm>
              <a:off x="347991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53" name="pl1453"/>
            <p:cNvSpPr/>
            <p:nvPr/>
          </p:nvSpPr>
          <p:spPr>
            <a:xfrm>
              <a:off x="365928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454" name="pl1454"/>
            <p:cNvSpPr/>
            <p:nvPr/>
          </p:nvSpPr>
          <p:spPr>
            <a:xfrm>
              <a:off x="2807283" y="11629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455" name="pl1455"/>
            <p:cNvSpPr/>
            <p:nvPr/>
          </p:nvSpPr>
          <p:spPr>
            <a:xfrm>
              <a:off x="2807283" y="10052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456" name="pl1456"/>
            <p:cNvSpPr/>
            <p:nvPr/>
          </p:nvSpPr>
          <p:spPr>
            <a:xfrm>
              <a:off x="285212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57" name="pl1457"/>
            <p:cNvSpPr/>
            <p:nvPr/>
          </p:nvSpPr>
          <p:spPr>
            <a:xfrm>
              <a:off x="303149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58" name="pl1458"/>
            <p:cNvSpPr/>
            <p:nvPr/>
          </p:nvSpPr>
          <p:spPr>
            <a:xfrm>
              <a:off x="321086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59" name="pl1459"/>
            <p:cNvSpPr/>
            <p:nvPr/>
          </p:nvSpPr>
          <p:spPr>
            <a:xfrm>
              <a:off x="339023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60" name="pl1460"/>
            <p:cNvSpPr/>
            <p:nvPr/>
          </p:nvSpPr>
          <p:spPr>
            <a:xfrm>
              <a:off x="356960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61" name="pl1461"/>
            <p:cNvSpPr/>
            <p:nvPr/>
          </p:nvSpPr>
          <p:spPr>
            <a:xfrm>
              <a:off x="374897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462" name="pl1462"/>
            <p:cNvSpPr/>
            <p:nvPr/>
          </p:nvSpPr>
          <p:spPr>
            <a:xfrm>
              <a:off x="2852125"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1463" name="pl1463"/>
            <p:cNvSpPr/>
            <p:nvPr/>
          </p:nvSpPr>
          <p:spPr>
            <a:xfrm>
              <a:off x="2852125" y="1118778"/>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40651" cap="flat">
              <a:solidFill>
                <a:srgbClr val="BEBEBE">
                  <a:alpha val="69803"/>
                </a:srgbClr>
              </a:solidFill>
              <a:prstDash val="solid"/>
              <a:round/>
            </a:ln>
          </p:spPr>
          <p:txBody>
            <a:bodyPr/>
            <a:lstStyle/>
            <a:p/>
          </p:txBody>
        </p:sp>
        <p:sp>
          <p:nvSpPr>
            <p:cNvPr id="1464" name="pl1464"/>
            <p:cNvSpPr/>
            <p:nvPr/>
          </p:nvSpPr>
          <p:spPr>
            <a:xfrm>
              <a:off x="2852125" y="115661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465" name="pl1465"/>
            <p:cNvSpPr/>
            <p:nvPr/>
          </p:nvSpPr>
          <p:spPr>
            <a:xfrm>
              <a:off x="2852125" y="110616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1466" name="pl1466"/>
            <p:cNvSpPr/>
            <p:nvPr/>
          </p:nvSpPr>
          <p:spPr>
            <a:xfrm>
              <a:off x="2852125" y="1118778"/>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1467" name="pl1467"/>
            <p:cNvSpPr/>
            <p:nvPr/>
          </p:nvSpPr>
          <p:spPr>
            <a:xfrm>
              <a:off x="2852125" y="116291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1468" name="pl1468"/>
            <p:cNvSpPr/>
            <p:nvPr/>
          </p:nvSpPr>
          <p:spPr>
            <a:xfrm>
              <a:off x="2852125" y="1049420"/>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1469" name="pl1469"/>
            <p:cNvSpPr/>
            <p:nvPr/>
          </p:nvSpPr>
          <p:spPr>
            <a:xfrm>
              <a:off x="2852125" y="116291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1470" name="pl1470"/>
            <p:cNvSpPr/>
            <p:nvPr/>
          </p:nvSpPr>
          <p:spPr>
            <a:xfrm>
              <a:off x="2852125" y="109355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1471" name="pl1471"/>
            <p:cNvSpPr/>
            <p:nvPr/>
          </p:nvSpPr>
          <p:spPr>
            <a:xfrm>
              <a:off x="2852125" y="1143999"/>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472" name="pl1472"/>
            <p:cNvSpPr/>
            <p:nvPr/>
          </p:nvSpPr>
          <p:spPr>
            <a:xfrm>
              <a:off x="2852125" y="1150304"/>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473" name="pl1473"/>
            <p:cNvSpPr/>
            <p:nvPr/>
          </p:nvSpPr>
          <p:spPr>
            <a:xfrm>
              <a:off x="2852125" y="1125083"/>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474" name="pl1474"/>
            <p:cNvSpPr/>
            <p:nvPr/>
          </p:nvSpPr>
          <p:spPr>
            <a:xfrm>
              <a:off x="2852125" y="113769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475" name="pl1475"/>
            <p:cNvSpPr/>
            <p:nvPr/>
          </p:nvSpPr>
          <p:spPr>
            <a:xfrm>
              <a:off x="2852125" y="1118778"/>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476" name="pl1476"/>
            <p:cNvSpPr/>
            <p:nvPr/>
          </p:nvSpPr>
          <p:spPr>
            <a:xfrm>
              <a:off x="2852125" y="110616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477" name="pl1477"/>
            <p:cNvSpPr/>
            <p:nvPr/>
          </p:nvSpPr>
          <p:spPr>
            <a:xfrm>
              <a:off x="2852125" y="106203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1478" name="pl1478"/>
            <p:cNvSpPr/>
            <p:nvPr/>
          </p:nvSpPr>
          <p:spPr>
            <a:xfrm>
              <a:off x="2852125" y="110616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1479" name="pl1479"/>
            <p:cNvSpPr/>
            <p:nvPr/>
          </p:nvSpPr>
          <p:spPr>
            <a:xfrm>
              <a:off x="2852125" y="1143999"/>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80" name="pl1480"/>
            <p:cNvSpPr/>
            <p:nvPr/>
          </p:nvSpPr>
          <p:spPr>
            <a:xfrm>
              <a:off x="2852125" y="1125083"/>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1481" name="pl1481"/>
            <p:cNvSpPr/>
            <p:nvPr/>
          </p:nvSpPr>
          <p:spPr>
            <a:xfrm>
              <a:off x="2852125" y="113138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482" name="pl1482"/>
            <p:cNvSpPr/>
            <p:nvPr/>
          </p:nvSpPr>
          <p:spPr>
            <a:xfrm>
              <a:off x="2852125" y="110616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1483" name="pl1483"/>
            <p:cNvSpPr/>
            <p:nvPr/>
          </p:nvSpPr>
          <p:spPr>
            <a:xfrm>
              <a:off x="2852125" y="115661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84" name="pl1484"/>
            <p:cNvSpPr/>
            <p:nvPr/>
          </p:nvSpPr>
          <p:spPr>
            <a:xfrm>
              <a:off x="2852125" y="115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85" name="pl1485"/>
            <p:cNvSpPr/>
            <p:nvPr/>
          </p:nvSpPr>
          <p:spPr>
            <a:xfrm>
              <a:off x="2852125"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86" name="pl1486"/>
            <p:cNvSpPr/>
            <p:nvPr/>
          </p:nvSpPr>
          <p:spPr>
            <a:xfrm>
              <a:off x="2852125" y="113138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487" name="pl1487"/>
            <p:cNvSpPr/>
            <p:nvPr/>
          </p:nvSpPr>
          <p:spPr>
            <a:xfrm>
              <a:off x="2852125" y="111247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488" name="pl1488"/>
            <p:cNvSpPr/>
            <p:nvPr/>
          </p:nvSpPr>
          <p:spPr>
            <a:xfrm>
              <a:off x="2852125" y="115661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489" name="pl1489"/>
            <p:cNvSpPr/>
            <p:nvPr/>
          </p:nvSpPr>
          <p:spPr>
            <a:xfrm>
              <a:off x="2852125" y="113769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490" name="pl1490"/>
            <p:cNvSpPr/>
            <p:nvPr/>
          </p:nvSpPr>
          <p:spPr>
            <a:xfrm>
              <a:off x="2852125" y="113138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1491" name="pl1491"/>
            <p:cNvSpPr/>
            <p:nvPr/>
          </p:nvSpPr>
          <p:spPr>
            <a:xfrm>
              <a:off x="2852125" y="113138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1492" name="pl1492"/>
            <p:cNvSpPr/>
            <p:nvPr/>
          </p:nvSpPr>
          <p:spPr>
            <a:xfrm>
              <a:off x="2852125" y="1143999"/>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493" name="pl1493"/>
            <p:cNvSpPr/>
            <p:nvPr/>
          </p:nvSpPr>
          <p:spPr>
            <a:xfrm>
              <a:off x="2852125" y="1125083"/>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494" name="pl1494"/>
            <p:cNvSpPr/>
            <p:nvPr/>
          </p:nvSpPr>
          <p:spPr>
            <a:xfrm>
              <a:off x="2852125"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95" name="pl1495"/>
            <p:cNvSpPr/>
            <p:nvPr/>
          </p:nvSpPr>
          <p:spPr>
            <a:xfrm>
              <a:off x="2852125" y="110616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1496" name="pl1496"/>
            <p:cNvSpPr/>
            <p:nvPr/>
          </p:nvSpPr>
          <p:spPr>
            <a:xfrm>
              <a:off x="2852125" y="10935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497" name="pl1497"/>
            <p:cNvSpPr/>
            <p:nvPr/>
          </p:nvSpPr>
          <p:spPr>
            <a:xfrm>
              <a:off x="2852125" y="113769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498" name="pl1498"/>
            <p:cNvSpPr/>
            <p:nvPr/>
          </p:nvSpPr>
          <p:spPr>
            <a:xfrm>
              <a:off x="2852125" y="111247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499" name="pl1499"/>
            <p:cNvSpPr/>
            <p:nvPr/>
          </p:nvSpPr>
          <p:spPr>
            <a:xfrm>
              <a:off x="2852125" y="113769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500" name="pl1500"/>
            <p:cNvSpPr/>
            <p:nvPr/>
          </p:nvSpPr>
          <p:spPr>
            <a:xfrm>
              <a:off x="2852125" y="1143999"/>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1501" name="pl1501"/>
            <p:cNvSpPr/>
            <p:nvPr/>
          </p:nvSpPr>
          <p:spPr>
            <a:xfrm>
              <a:off x="2852125" y="1150304"/>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1502" name="pl1502"/>
            <p:cNvSpPr/>
            <p:nvPr/>
          </p:nvSpPr>
          <p:spPr>
            <a:xfrm>
              <a:off x="2852125" y="110616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1503" name="pl1503"/>
            <p:cNvSpPr/>
            <p:nvPr/>
          </p:nvSpPr>
          <p:spPr>
            <a:xfrm>
              <a:off x="2852125" y="1074641"/>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1504" name="pl1504"/>
            <p:cNvSpPr/>
            <p:nvPr/>
          </p:nvSpPr>
          <p:spPr>
            <a:xfrm>
              <a:off x="2852125" y="111247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05" name="pl1505"/>
            <p:cNvSpPr/>
            <p:nvPr/>
          </p:nvSpPr>
          <p:spPr>
            <a:xfrm>
              <a:off x="2852125" y="115661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06" name="pl1506"/>
            <p:cNvSpPr/>
            <p:nvPr/>
          </p:nvSpPr>
          <p:spPr>
            <a:xfrm>
              <a:off x="2852125" y="1125083"/>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1507" name="pl1507"/>
            <p:cNvSpPr/>
            <p:nvPr/>
          </p:nvSpPr>
          <p:spPr>
            <a:xfrm>
              <a:off x="2852125" y="115661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508" name="pl1508"/>
            <p:cNvSpPr/>
            <p:nvPr/>
          </p:nvSpPr>
          <p:spPr>
            <a:xfrm>
              <a:off x="2852125" y="109355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1509" name="pl1509"/>
            <p:cNvSpPr/>
            <p:nvPr/>
          </p:nvSpPr>
          <p:spPr>
            <a:xfrm>
              <a:off x="2852125" y="116291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10" name="pl1510"/>
            <p:cNvSpPr/>
            <p:nvPr/>
          </p:nvSpPr>
          <p:spPr>
            <a:xfrm>
              <a:off x="2852125" y="113769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511" name="pl1511"/>
            <p:cNvSpPr/>
            <p:nvPr/>
          </p:nvSpPr>
          <p:spPr>
            <a:xfrm>
              <a:off x="2852125" y="113138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512" name="pl1512"/>
            <p:cNvSpPr/>
            <p:nvPr/>
          </p:nvSpPr>
          <p:spPr>
            <a:xfrm>
              <a:off x="2852125" y="115661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513" name="pl1513"/>
            <p:cNvSpPr/>
            <p:nvPr/>
          </p:nvSpPr>
          <p:spPr>
            <a:xfrm>
              <a:off x="2852125" y="113138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1514" name="pl1514"/>
            <p:cNvSpPr/>
            <p:nvPr/>
          </p:nvSpPr>
          <p:spPr>
            <a:xfrm>
              <a:off x="2852125" y="1143999"/>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1515" name="pl1515"/>
            <p:cNvSpPr/>
            <p:nvPr/>
          </p:nvSpPr>
          <p:spPr>
            <a:xfrm>
              <a:off x="2852125" y="1143999"/>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516" name="pl1516"/>
            <p:cNvSpPr/>
            <p:nvPr/>
          </p:nvSpPr>
          <p:spPr>
            <a:xfrm>
              <a:off x="2852125" y="113769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1517" name="pl1517"/>
            <p:cNvSpPr/>
            <p:nvPr/>
          </p:nvSpPr>
          <p:spPr>
            <a:xfrm>
              <a:off x="2852125" y="1150304"/>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518" name="pl1518"/>
            <p:cNvSpPr/>
            <p:nvPr/>
          </p:nvSpPr>
          <p:spPr>
            <a:xfrm>
              <a:off x="2852125" y="113769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1519" name="pl1519"/>
            <p:cNvSpPr/>
            <p:nvPr/>
          </p:nvSpPr>
          <p:spPr>
            <a:xfrm>
              <a:off x="2852125" y="1143999"/>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1520" name="pl1520"/>
            <p:cNvSpPr/>
            <p:nvPr/>
          </p:nvSpPr>
          <p:spPr>
            <a:xfrm>
              <a:off x="2852125" y="110616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1521" name="pl1521"/>
            <p:cNvSpPr/>
            <p:nvPr/>
          </p:nvSpPr>
          <p:spPr>
            <a:xfrm>
              <a:off x="2852125" y="116291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522" name="pl1522"/>
            <p:cNvSpPr/>
            <p:nvPr/>
          </p:nvSpPr>
          <p:spPr>
            <a:xfrm>
              <a:off x="2852125" y="111877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523" name="pl1523"/>
            <p:cNvSpPr/>
            <p:nvPr/>
          </p:nvSpPr>
          <p:spPr>
            <a:xfrm>
              <a:off x="2852125" y="1118778"/>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524" name="pl1524"/>
            <p:cNvSpPr/>
            <p:nvPr/>
          </p:nvSpPr>
          <p:spPr>
            <a:xfrm>
              <a:off x="2852125" y="113138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1525" name="pl1525"/>
            <p:cNvSpPr/>
            <p:nvPr/>
          </p:nvSpPr>
          <p:spPr>
            <a:xfrm>
              <a:off x="2852125"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1526" name="pl1526"/>
            <p:cNvSpPr/>
            <p:nvPr/>
          </p:nvSpPr>
          <p:spPr>
            <a:xfrm>
              <a:off x="2852125" y="1118778"/>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40651" cap="flat">
              <a:solidFill>
                <a:srgbClr val="000000">
                  <a:alpha val="100000"/>
                </a:srgbClr>
              </a:solidFill>
              <a:prstDash val="solid"/>
              <a:round/>
            </a:ln>
          </p:spPr>
          <p:txBody>
            <a:bodyPr/>
            <a:lstStyle/>
            <a:p/>
          </p:txBody>
        </p:sp>
        <p:sp>
          <p:nvSpPr>
            <p:cNvPr id="1527" name="pl1527"/>
            <p:cNvSpPr/>
            <p:nvPr/>
          </p:nvSpPr>
          <p:spPr>
            <a:xfrm>
              <a:off x="2852125" y="1118778"/>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F07F4A">
                  <a:alpha val="100000"/>
                </a:srgbClr>
              </a:solidFill>
              <a:prstDash val="solid"/>
              <a:round/>
            </a:ln>
          </p:spPr>
          <p:txBody>
            <a:bodyPr/>
            <a:lstStyle/>
            <a:p/>
          </p:txBody>
        </p:sp>
        <p:sp>
          <p:nvSpPr>
            <p:cNvPr id="1528" name="pl1528"/>
            <p:cNvSpPr/>
            <p:nvPr/>
          </p:nvSpPr>
          <p:spPr>
            <a:xfrm>
              <a:off x="2807283" y="116291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529" name="tx1529"/>
            <p:cNvSpPr/>
            <p:nvPr/>
          </p:nvSpPr>
          <p:spPr>
            <a:xfrm>
              <a:off x="2821980" y="97473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530" name="tx1530"/>
            <p:cNvSpPr/>
            <p:nvPr/>
          </p:nvSpPr>
          <p:spPr>
            <a:xfrm>
              <a:off x="3001350" y="97473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531" name="tx1531"/>
            <p:cNvSpPr/>
            <p:nvPr/>
          </p:nvSpPr>
          <p:spPr>
            <a:xfrm>
              <a:off x="3180719" y="96816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532" name="tx1532"/>
            <p:cNvSpPr/>
            <p:nvPr/>
          </p:nvSpPr>
          <p:spPr>
            <a:xfrm>
              <a:off x="3360088" y="96816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533" name="tx1533"/>
            <p:cNvSpPr/>
            <p:nvPr/>
          </p:nvSpPr>
          <p:spPr>
            <a:xfrm>
              <a:off x="3539457" y="98703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534" name="tx1534"/>
            <p:cNvSpPr/>
            <p:nvPr/>
          </p:nvSpPr>
          <p:spPr>
            <a:xfrm>
              <a:off x="3718826" y="956827"/>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535" name="rc1535"/>
            <p:cNvSpPr/>
            <p:nvPr/>
          </p:nvSpPr>
          <p:spPr>
            <a:xfrm>
              <a:off x="2807283" y="1527128"/>
              <a:ext cx="986530" cy="367596"/>
            </a:xfrm>
            <a:prstGeom prst="rect">
              <a:avLst/>
            </a:prstGeom>
            <a:solidFill>
              <a:srgbClr val="EBEBEB">
                <a:alpha val="100000"/>
              </a:srgbClr>
            </a:solidFill>
          </p:spPr>
          <p:txBody>
            <a:bodyPr/>
            <a:lstStyle/>
            <a:p/>
          </p:txBody>
        </p:sp>
        <p:sp>
          <p:nvSpPr>
            <p:cNvPr id="1536" name="pl1536"/>
            <p:cNvSpPr/>
            <p:nvPr/>
          </p:nvSpPr>
          <p:spPr>
            <a:xfrm>
              <a:off x="2807283" y="189377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537" name="pl1537"/>
            <p:cNvSpPr/>
            <p:nvPr/>
          </p:nvSpPr>
          <p:spPr>
            <a:xfrm>
              <a:off x="2807283" y="173614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538" name="pl1538"/>
            <p:cNvSpPr/>
            <p:nvPr/>
          </p:nvSpPr>
          <p:spPr>
            <a:xfrm>
              <a:off x="2807283" y="157851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539" name="pl1539"/>
            <p:cNvSpPr/>
            <p:nvPr/>
          </p:nvSpPr>
          <p:spPr>
            <a:xfrm>
              <a:off x="2941810"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40" name="pl1540"/>
            <p:cNvSpPr/>
            <p:nvPr/>
          </p:nvSpPr>
          <p:spPr>
            <a:xfrm>
              <a:off x="312117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41" name="pl1541"/>
            <p:cNvSpPr/>
            <p:nvPr/>
          </p:nvSpPr>
          <p:spPr>
            <a:xfrm>
              <a:off x="330054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42" name="pl1542"/>
            <p:cNvSpPr/>
            <p:nvPr/>
          </p:nvSpPr>
          <p:spPr>
            <a:xfrm>
              <a:off x="347991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43" name="pl1543"/>
            <p:cNvSpPr/>
            <p:nvPr/>
          </p:nvSpPr>
          <p:spPr>
            <a:xfrm>
              <a:off x="365928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544" name="pl1544"/>
            <p:cNvSpPr/>
            <p:nvPr/>
          </p:nvSpPr>
          <p:spPr>
            <a:xfrm>
              <a:off x="2807283" y="181496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45" name="pl1545"/>
            <p:cNvSpPr/>
            <p:nvPr/>
          </p:nvSpPr>
          <p:spPr>
            <a:xfrm>
              <a:off x="2807283" y="165733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546" name="pl1546"/>
            <p:cNvSpPr/>
            <p:nvPr/>
          </p:nvSpPr>
          <p:spPr>
            <a:xfrm>
              <a:off x="285212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47" name="pl1547"/>
            <p:cNvSpPr/>
            <p:nvPr/>
          </p:nvSpPr>
          <p:spPr>
            <a:xfrm>
              <a:off x="303149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48" name="pl1548"/>
            <p:cNvSpPr/>
            <p:nvPr/>
          </p:nvSpPr>
          <p:spPr>
            <a:xfrm>
              <a:off x="321086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49" name="pl1549"/>
            <p:cNvSpPr/>
            <p:nvPr/>
          </p:nvSpPr>
          <p:spPr>
            <a:xfrm>
              <a:off x="339023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50" name="pl1550"/>
            <p:cNvSpPr/>
            <p:nvPr/>
          </p:nvSpPr>
          <p:spPr>
            <a:xfrm>
              <a:off x="356960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51" name="pl1551"/>
            <p:cNvSpPr/>
            <p:nvPr/>
          </p:nvSpPr>
          <p:spPr>
            <a:xfrm>
              <a:off x="374897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552" name="pl1552"/>
            <p:cNvSpPr/>
            <p:nvPr/>
          </p:nvSpPr>
          <p:spPr>
            <a:xfrm>
              <a:off x="2852125"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1553" name="pl1553"/>
            <p:cNvSpPr/>
            <p:nvPr/>
          </p:nvSpPr>
          <p:spPr>
            <a:xfrm>
              <a:off x="2852125" y="1789742"/>
              <a:ext cx="896845" cy="12610"/>
            </a:xfrm>
            <a:custGeom>
              <a:avLst/>
              <a:pathLst>
                <a:path w="896845" h="12610">
                  <a:moveTo>
                    <a:pt x="0" y="0"/>
                  </a:moveTo>
                  <a:lnTo>
                    <a:pt x="179369" y="0"/>
                  </a:lnTo>
                  <a:lnTo>
                    <a:pt x="358738" y="0"/>
                  </a:lnTo>
                  <a:lnTo>
                    <a:pt x="538107" y="0"/>
                  </a:lnTo>
                  <a:lnTo>
                    <a:pt x="717476" y="12610"/>
                  </a:lnTo>
                  <a:lnTo>
                    <a:pt x="896845" y="12610"/>
                  </a:lnTo>
                </a:path>
              </a:pathLst>
            </a:custGeom>
            <a:ln w="40651" cap="flat">
              <a:solidFill>
                <a:srgbClr val="BEBEBE">
                  <a:alpha val="69803"/>
                </a:srgbClr>
              </a:solidFill>
              <a:prstDash val="solid"/>
              <a:round/>
            </a:ln>
          </p:spPr>
          <p:txBody>
            <a:bodyPr/>
            <a:lstStyle/>
            <a:p/>
          </p:txBody>
        </p:sp>
        <p:sp>
          <p:nvSpPr>
            <p:cNvPr id="1554" name="pl1554"/>
            <p:cNvSpPr/>
            <p:nvPr/>
          </p:nvSpPr>
          <p:spPr>
            <a:xfrm>
              <a:off x="2852125" y="180865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555" name="pl1555"/>
            <p:cNvSpPr/>
            <p:nvPr/>
          </p:nvSpPr>
          <p:spPr>
            <a:xfrm>
              <a:off x="2852125" y="175821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1556" name="pl1556"/>
            <p:cNvSpPr/>
            <p:nvPr/>
          </p:nvSpPr>
          <p:spPr>
            <a:xfrm>
              <a:off x="2852125" y="1770826"/>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1557" name="pl1557"/>
            <p:cNvSpPr/>
            <p:nvPr/>
          </p:nvSpPr>
          <p:spPr>
            <a:xfrm>
              <a:off x="2852125" y="181496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1558" name="pl1558"/>
            <p:cNvSpPr/>
            <p:nvPr/>
          </p:nvSpPr>
          <p:spPr>
            <a:xfrm>
              <a:off x="2852125" y="1701468"/>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1559" name="pl1559"/>
            <p:cNvSpPr/>
            <p:nvPr/>
          </p:nvSpPr>
          <p:spPr>
            <a:xfrm>
              <a:off x="2852125" y="181496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1560" name="pl1560"/>
            <p:cNvSpPr/>
            <p:nvPr/>
          </p:nvSpPr>
          <p:spPr>
            <a:xfrm>
              <a:off x="2852125" y="1745605"/>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1561" name="pl1561"/>
            <p:cNvSpPr/>
            <p:nvPr/>
          </p:nvSpPr>
          <p:spPr>
            <a:xfrm>
              <a:off x="2852125" y="1796047"/>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562" name="pl1562"/>
            <p:cNvSpPr/>
            <p:nvPr/>
          </p:nvSpPr>
          <p:spPr>
            <a:xfrm>
              <a:off x="2852125" y="1802352"/>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563" name="pl1563"/>
            <p:cNvSpPr/>
            <p:nvPr/>
          </p:nvSpPr>
          <p:spPr>
            <a:xfrm>
              <a:off x="2852125" y="1777131"/>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564" name="pl1564"/>
            <p:cNvSpPr/>
            <p:nvPr/>
          </p:nvSpPr>
          <p:spPr>
            <a:xfrm>
              <a:off x="2852125" y="178974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565" name="pl1565"/>
            <p:cNvSpPr/>
            <p:nvPr/>
          </p:nvSpPr>
          <p:spPr>
            <a:xfrm>
              <a:off x="2852125" y="1770826"/>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566" name="pl1566"/>
            <p:cNvSpPr/>
            <p:nvPr/>
          </p:nvSpPr>
          <p:spPr>
            <a:xfrm>
              <a:off x="2852125" y="175821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567" name="pl1567"/>
            <p:cNvSpPr/>
            <p:nvPr/>
          </p:nvSpPr>
          <p:spPr>
            <a:xfrm>
              <a:off x="2852125" y="171407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1568" name="pl1568"/>
            <p:cNvSpPr/>
            <p:nvPr/>
          </p:nvSpPr>
          <p:spPr>
            <a:xfrm>
              <a:off x="2852125" y="175821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1569" name="pl1569"/>
            <p:cNvSpPr/>
            <p:nvPr/>
          </p:nvSpPr>
          <p:spPr>
            <a:xfrm>
              <a:off x="2852125" y="1796047"/>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70" name="pl1570"/>
            <p:cNvSpPr/>
            <p:nvPr/>
          </p:nvSpPr>
          <p:spPr>
            <a:xfrm>
              <a:off x="2852125" y="1777131"/>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1571" name="pl1571"/>
            <p:cNvSpPr/>
            <p:nvPr/>
          </p:nvSpPr>
          <p:spPr>
            <a:xfrm>
              <a:off x="2852125" y="178343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572" name="pl1572"/>
            <p:cNvSpPr/>
            <p:nvPr/>
          </p:nvSpPr>
          <p:spPr>
            <a:xfrm>
              <a:off x="2852125" y="175821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1573" name="pl1573"/>
            <p:cNvSpPr/>
            <p:nvPr/>
          </p:nvSpPr>
          <p:spPr>
            <a:xfrm>
              <a:off x="2852125" y="180865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74" name="pl1574"/>
            <p:cNvSpPr/>
            <p:nvPr/>
          </p:nvSpPr>
          <p:spPr>
            <a:xfrm>
              <a:off x="2852125" y="18023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75" name="pl1575"/>
            <p:cNvSpPr/>
            <p:nvPr/>
          </p:nvSpPr>
          <p:spPr>
            <a:xfrm>
              <a:off x="2852125"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76" name="pl1576"/>
            <p:cNvSpPr/>
            <p:nvPr/>
          </p:nvSpPr>
          <p:spPr>
            <a:xfrm>
              <a:off x="2852125" y="178343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577" name="pl1577"/>
            <p:cNvSpPr/>
            <p:nvPr/>
          </p:nvSpPr>
          <p:spPr>
            <a:xfrm>
              <a:off x="2852125" y="176452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578" name="pl1578"/>
            <p:cNvSpPr/>
            <p:nvPr/>
          </p:nvSpPr>
          <p:spPr>
            <a:xfrm>
              <a:off x="2852125" y="180865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579" name="pl1579"/>
            <p:cNvSpPr/>
            <p:nvPr/>
          </p:nvSpPr>
          <p:spPr>
            <a:xfrm>
              <a:off x="2852125" y="178974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580" name="pl1580"/>
            <p:cNvSpPr/>
            <p:nvPr/>
          </p:nvSpPr>
          <p:spPr>
            <a:xfrm>
              <a:off x="2852125" y="178343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1581" name="pl1581"/>
            <p:cNvSpPr/>
            <p:nvPr/>
          </p:nvSpPr>
          <p:spPr>
            <a:xfrm>
              <a:off x="2852125" y="178343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1582" name="pl1582"/>
            <p:cNvSpPr/>
            <p:nvPr/>
          </p:nvSpPr>
          <p:spPr>
            <a:xfrm>
              <a:off x="2852125" y="1796047"/>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583" name="pl1583"/>
            <p:cNvSpPr/>
            <p:nvPr/>
          </p:nvSpPr>
          <p:spPr>
            <a:xfrm>
              <a:off x="2852125" y="1777131"/>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584" name="pl1584"/>
            <p:cNvSpPr/>
            <p:nvPr/>
          </p:nvSpPr>
          <p:spPr>
            <a:xfrm>
              <a:off x="2852125"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85" name="pl1585"/>
            <p:cNvSpPr/>
            <p:nvPr/>
          </p:nvSpPr>
          <p:spPr>
            <a:xfrm>
              <a:off x="2852125" y="175821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1586" name="pl1586"/>
            <p:cNvSpPr/>
            <p:nvPr/>
          </p:nvSpPr>
          <p:spPr>
            <a:xfrm>
              <a:off x="2852125" y="17456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87" name="pl1587"/>
            <p:cNvSpPr/>
            <p:nvPr/>
          </p:nvSpPr>
          <p:spPr>
            <a:xfrm>
              <a:off x="2852125" y="178974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588" name="pl1588"/>
            <p:cNvSpPr/>
            <p:nvPr/>
          </p:nvSpPr>
          <p:spPr>
            <a:xfrm>
              <a:off x="2852125" y="176452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589" name="pl1589"/>
            <p:cNvSpPr/>
            <p:nvPr/>
          </p:nvSpPr>
          <p:spPr>
            <a:xfrm>
              <a:off x="2852125" y="178974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590" name="pl1590"/>
            <p:cNvSpPr/>
            <p:nvPr/>
          </p:nvSpPr>
          <p:spPr>
            <a:xfrm>
              <a:off x="2852125" y="1796047"/>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1591" name="pl1591"/>
            <p:cNvSpPr/>
            <p:nvPr/>
          </p:nvSpPr>
          <p:spPr>
            <a:xfrm>
              <a:off x="2852125" y="1802352"/>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1592" name="pl1592"/>
            <p:cNvSpPr/>
            <p:nvPr/>
          </p:nvSpPr>
          <p:spPr>
            <a:xfrm>
              <a:off x="2852125" y="175821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1593" name="pl1593"/>
            <p:cNvSpPr/>
            <p:nvPr/>
          </p:nvSpPr>
          <p:spPr>
            <a:xfrm>
              <a:off x="2852125" y="1726689"/>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1594" name="pl1594"/>
            <p:cNvSpPr/>
            <p:nvPr/>
          </p:nvSpPr>
          <p:spPr>
            <a:xfrm>
              <a:off x="2852125" y="176452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95" name="pl1595"/>
            <p:cNvSpPr/>
            <p:nvPr/>
          </p:nvSpPr>
          <p:spPr>
            <a:xfrm>
              <a:off x="2852125" y="180865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596" name="pl1596"/>
            <p:cNvSpPr/>
            <p:nvPr/>
          </p:nvSpPr>
          <p:spPr>
            <a:xfrm>
              <a:off x="2852125" y="1777131"/>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1597" name="pl1597"/>
            <p:cNvSpPr/>
            <p:nvPr/>
          </p:nvSpPr>
          <p:spPr>
            <a:xfrm>
              <a:off x="2852125" y="180865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598" name="pl1598"/>
            <p:cNvSpPr/>
            <p:nvPr/>
          </p:nvSpPr>
          <p:spPr>
            <a:xfrm>
              <a:off x="2852125" y="1745605"/>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1599" name="pl1599"/>
            <p:cNvSpPr/>
            <p:nvPr/>
          </p:nvSpPr>
          <p:spPr>
            <a:xfrm>
              <a:off x="2852125" y="181496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00" name="pl1600"/>
            <p:cNvSpPr/>
            <p:nvPr/>
          </p:nvSpPr>
          <p:spPr>
            <a:xfrm>
              <a:off x="2852125" y="178974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601" name="pl1601"/>
            <p:cNvSpPr/>
            <p:nvPr/>
          </p:nvSpPr>
          <p:spPr>
            <a:xfrm>
              <a:off x="2852125" y="178343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602" name="pl1602"/>
            <p:cNvSpPr/>
            <p:nvPr/>
          </p:nvSpPr>
          <p:spPr>
            <a:xfrm>
              <a:off x="2852125" y="180865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603" name="pl1603"/>
            <p:cNvSpPr/>
            <p:nvPr/>
          </p:nvSpPr>
          <p:spPr>
            <a:xfrm>
              <a:off x="2852125" y="178343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1604" name="pl1604"/>
            <p:cNvSpPr/>
            <p:nvPr/>
          </p:nvSpPr>
          <p:spPr>
            <a:xfrm>
              <a:off x="2852125" y="1796047"/>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1605" name="pl1605"/>
            <p:cNvSpPr/>
            <p:nvPr/>
          </p:nvSpPr>
          <p:spPr>
            <a:xfrm>
              <a:off x="2852125" y="1796047"/>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606" name="pl1606"/>
            <p:cNvSpPr/>
            <p:nvPr/>
          </p:nvSpPr>
          <p:spPr>
            <a:xfrm>
              <a:off x="2852125" y="178974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1607" name="pl1607"/>
            <p:cNvSpPr/>
            <p:nvPr/>
          </p:nvSpPr>
          <p:spPr>
            <a:xfrm>
              <a:off x="2852125" y="1802352"/>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608" name="pl1608"/>
            <p:cNvSpPr/>
            <p:nvPr/>
          </p:nvSpPr>
          <p:spPr>
            <a:xfrm>
              <a:off x="2852125" y="178974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1609" name="pl1609"/>
            <p:cNvSpPr/>
            <p:nvPr/>
          </p:nvSpPr>
          <p:spPr>
            <a:xfrm>
              <a:off x="2852125" y="1796047"/>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1610" name="pl1610"/>
            <p:cNvSpPr/>
            <p:nvPr/>
          </p:nvSpPr>
          <p:spPr>
            <a:xfrm>
              <a:off x="2852125" y="175821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1611" name="pl1611"/>
            <p:cNvSpPr/>
            <p:nvPr/>
          </p:nvSpPr>
          <p:spPr>
            <a:xfrm>
              <a:off x="2852125" y="181496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612" name="pl1612"/>
            <p:cNvSpPr/>
            <p:nvPr/>
          </p:nvSpPr>
          <p:spPr>
            <a:xfrm>
              <a:off x="2852125" y="177082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613" name="pl1613"/>
            <p:cNvSpPr/>
            <p:nvPr/>
          </p:nvSpPr>
          <p:spPr>
            <a:xfrm>
              <a:off x="2852125" y="1770826"/>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614" name="pl1614"/>
            <p:cNvSpPr/>
            <p:nvPr/>
          </p:nvSpPr>
          <p:spPr>
            <a:xfrm>
              <a:off x="2852125" y="178343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1615" name="pl1615"/>
            <p:cNvSpPr/>
            <p:nvPr/>
          </p:nvSpPr>
          <p:spPr>
            <a:xfrm>
              <a:off x="2852125"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1616" name="pl1616"/>
            <p:cNvSpPr/>
            <p:nvPr/>
          </p:nvSpPr>
          <p:spPr>
            <a:xfrm>
              <a:off x="2852125" y="1789742"/>
              <a:ext cx="896845" cy="12610"/>
            </a:xfrm>
            <a:custGeom>
              <a:avLst/>
              <a:pathLst>
                <a:path w="896845" h="12610">
                  <a:moveTo>
                    <a:pt x="0" y="0"/>
                  </a:moveTo>
                  <a:lnTo>
                    <a:pt x="179369" y="0"/>
                  </a:lnTo>
                  <a:lnTo>
                    <a:pt x="358738" y="0"/>
                  </a:lnTo>
                  <a:lnTo>
                    <a:pt x="538107" y="0"/>
                  </a:lnTo>
                  <a:lnTo>
                    <a:pt x="717476" y="12610"/>
                  </a:lnTo>
                  <a:lnTo>
                    <a:pt x="896845" y="12610"/>
                  </a:lnTo>
                </a:path>
              </a:pathLst>
            </a:custGeom>
            <a:ln w="40651" cap="flat">
              <a:solidFill>
                <a:srgbClr val="000000">
                  <a:alpha val="100000"/>
                </a:srgbClr>
              </a:solidFill>
              <a:prstDash val="solid"/>
              <a:round/>
            </a:ln>
          </p:spPr>
          <p:txBody>
            <a:bodyPr/>
            <a:lstStyle/>
            <a:p/>
          </p:txBody>
        </p:sp>
        <p:sp>
          <p:nvSpPr>
            <p:cNvPr id="1617" name="pl1617"/>
            <p:cNvSpPr/>
            <p:nvPr/>
          </p:nvSpPr>
          <p:spPr>
            <a:xfrm>
              <a:off x="2852125" y="178974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99E00">
                  <a:alpha val="100000"/>
                </a:srgbClr>
              </a:solidFill>
              <a:prstDash val="solid"/>
              <a:round/>
            </a:ln>
          </p:spPr>
          <p:txBody>
            <a:bodyPr/>
            <a:lstStyle/>
            <a:p/>
          </p:txBody>
        </p:sp>
        <p:sp>
          <p:nvSpPr>
            <p:cNvPr id="1618" name="pl1618"/>
            <p:cNvSpPr/>
            <p:nvPr/>
          </p:nvSpPr>
          <p:spPr>
            <a:xfrm>
              <a:off x="2807283" y="181496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619" name="tx1619"/>
            <p:cNvSpPr/>
            <p:nvPr/>
          </p:nvSpPr>
          <p:spPr>
            <a:xfrm>
              <a:off x="2821980" y="162678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620" name="tx1620"/>
            <p:cNvSpPr/>
            <p:nvPr/>
          </p:nvSpPr>
          <p:spPr>
            <a:xfrm>
              <a:off x="3001350" y="162678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621" name="tx1621"/>
            <p:cNvSpPr/>
            <p:nvPr/>
          </p:nvSpPr>
          <p:spPr>
            <a:xfrm>
              <a:off x="3180719" y="162678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622" name="tx1622"/>
            <p:cNvSpPr/>
            <p:nvPr/>
          </p:nvSpPr>
          <p:spPr>
            <a:xfrm>
              <a:off x="3360088" y="162678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623" name="tx1623"/>
            <p:cNvSpPr/>
            <p:nvPr/>
          </p:nvSpPr>
          <p:spPr>
            <a:xfrm>
              <a:off x="3539457" y="16390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624" name="tx1624"/>
            <p:cNvSpPr/>
            <p:nvPr/>
          </p:nvSpPr>
          <p:spPr>
            <a:xfrm>
              <a:off x="3718826" y="16390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625" name="rc1625"/>
            <p:cNvSpPr/>
            <p:nvPr/>
          </p:nvSpPr>
          <p:spPr>
            <a:xfrm>
              <a:off x="2807283" y="2179176"/>
              <a:ext cx="986530" cy="367596"/>
            </a:xfrm>
            <a:prstGeom prst="rect">
              <a:avLst/>
            </a:prstGeom>
            <a:solidFill>
              <a:srgbClr val="EBEBEB">
                <a:alpha val="100000"/>
              </a:srgbClr>
            </a:solidFill>
          </p:spPr>
          <p:txBody>
            <a:bodyPr/>
            <a:lstStyle/>
            <a:p/>
          </p:txBody>
        </p:sp>
        <p:sp>
          <p:nvSpPr>
            <p:cNvPr id="1626" name="pl1626"/>
            <p:cNvSpPr/>
            <p:nvPr/>
          </p:nvSpPr>
          <p:spPr>
            <a:xfrm>
              <a:off x="2807283" y="254582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627" name="pl1627"/>
            <p:cNvSpPr/>
            <p:nvPr/>
          </p:nvSpPr>
          <p:spPr>
            <a:xfrm>
              <a:off x="2807283" y="238819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628" name="pl1628"/>
            <p:cNvSpPr/>
            <p:nvPr/>
          </p:nvSpPr>
          <p:spPr>
            <a:xfrm>
              <a:off x="2807283" y="223056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629" name="pl1629"/>
            <p:cNvSpPr/>
            <p:nvPr/>
          </p:nvSpPr>
          <p:spPr>
            <a:xfrm>
              <a:off x="2941810"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30" name="pl1630"/>
            <p:cNvSpPr/>
            <p:nvPr/>
          </p:nvSpPr>
          <p:spPr>
            <a:xfrm>
              <a:off x="312117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31" name="pl1631"/>
            <p:cNvSpPr/>
            <p:nvPr/>
          </p:nvSpPr>
          <p:spPr>
            <a:xfrm>
              <a:off x="330054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32" name="pl1632"/>
            <p:cNvSpPr/>
            <p:nvPr/>
          </p:nvSpPr>
          <p:spPr>
            <a:xfrm>
              <a:off x="347991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33" name="pl1633"/>
            <p:cNvSpPr/>
            <p:nvPr/>
          </p:nvSpPr>
          <p:spPr>
            <a:xfrm>
              <a:off x="365928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634" name="pl1634"/>
            <p:cNvSpPr/>
            <p:nvPr/>
          </p:nvSpPr>
          <p:spPr>
            <a:xfrm>
              <a:off x="2807283" y="246701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35" name="pl1635"/>
            <p:cNvSpPr/>
            <p:nvPr/>
          </p:nvSpPr>
          <p:spPr>
            <a:xfrm>
              <a:off x="2807283" y="230938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636" name="pl1636"/>
            <p:cNvSpPr/>
            <p:nvPr/>
          </p:nvSpPr>
          <p:spPr>
            <a:xfrm>
              <a:off x="285212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37" name="pl1637"/>
            <p:cNvSpPr/>
            <p:nvPr/>
          </p:nvSpPr>
          <p:spPr>
            <a:xfrm>
              <a:off x="303149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38" name="pl1638"/>
            <p:cNvSpPr/>
            <p:nvPr/>
          </p:nvSpPr>
          <p:spPr>
            <a:xfrm>
              <a:off x="321086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39" name="pl1639"/>
            <p:cNvSpPr/>
            <p:nvPr/>
          </p:nvSpPr>
          <p:spPr>
            <a:xfrm>
              <a:off x="339023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40" name="pl1640"/>
            <p:cNvSpPr/>
            <p:nvPr/>
          </p:nvSpPr>
          <p:spPr>
            <a:xfrm>
              <a:off x="356960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41" name="pl1641"/>
            <p:cNvSpPr/>
            <p:nvPr/>
          </p:nvSpPr>
          <p:spPr>
            <a:xfrm>
              <a:off x="374897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642" name="pl1642"/>
            <p:cNvSpPr/>
            <p:nvPr/>
          </p:nvSpPr>
          <p:spPr>
            <a:xfrm>
              <a:off x="2852125"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1643" name="pl1643"/>
            <p:cNvSpPr/>
            <p:nvPr/>
          </p:nvSpPr>
          <p:spPr>
            <a:xfrm>
              <a:off x="2852125" y="241026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40651" cap="flat">
              <a:solidFill>
                <a:srgbClr val="BEBEBE">
                  <a:alpha val="69803"/>
                </a:srgbClr>
              </a:solidFill>
              <a:prstDash val="solid"/>
              <a:round/>
            </a:ln>
          </p:spPr>
          <p:txBody>
            <a:bodyPr/>
            <a:lstStyle/>
            <a:p/>
          </p:txBody>
        </p:sp>
        <p:sp>
          <p:nvSpPr>
            <p:cNvPr id="1644" name="pl1644"/>
            <p:cNvSpPr/>
            <p:nvPr/>
          </p:nvSpPr>
          <p:spPr>
            <a:xfrm>
              <a:off x="2852125" y="2460706"/>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645" name="pl1645"/>
            <p:cNvSpPr/>
            <p:nvPr/>
          </p:nvSpPr>
          <p:spPr>
            <a:xfrm>
              <a:off x="2852125" y="2410264"/>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1646" name="pl1646"/>
            <p:cNvSpPr/>
            <p:nvPr/>
          </p:nvSpPr>
          <p:spPr>
            <a:xfrm>
              <a:off x="2852125" y="2422874"/>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1647" name="pl1647"/>
            <p:cNvSpPr/>
            <p:nvPr/>
          </p:nvSpPr>
          <p:spPr>
            <a:xfrm>
              <a:off x="2852125" y="2467011"/>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1648" name="pl1648"/>
            <p:cNvSpPr/>
            <p:nvPr/>
          </p:nvSpPr>
          <p:spPr>
            <a:xfrm>
              <a:off x="2852125" y="2353516"/>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1649" name="pl1649"/>
            <p:cNvSpPr/>
            <p:nvPr/>
          </p:nvSpPr>
          <p:spPr>
            <a:xfrm>
              <a:off x="2852125" y="2467011"/>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1650" name="pl1650"/>
            <p:cNvSpPr/>
            <p:nvPr/>
          </p:nvSpPr>
          <p:spPr>
            <a:xfrm>
              <a:off x="2852125" y="2397653"/>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1651" name="pl1651"/>
            <p:cNvSpPr/>
            <p:nvPr/>
          </p:nvSpPr>
          <p:spPr>
            <a:xfrm>
              <a:off x="2852125" y="2448095"/>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652" name="pl1652"/>
            <p:cNvSpPr/>
            <p:nvPr/>
          </p:nvSpPr>
          <p:spPr>
            <a:xfrm>
              <a:off x="2852125" y="2454401"/>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653" name="pl1653"/>
            <p:cNvSpPr/>
            <p:nvPr/>
          </p:nvSpPr>
          <p:spPr>
            <a:xfrm>
              <a:off x="2852125" y="2429180"/>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654" name="pl1654"/>
            <p:cNvSpPr/>
            <p:nvPr/>
          </p:nvSpPr>
          <p:spPr>
            <a:xfrm>
              <a:off x="2852125" y="2441790"/>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655" name="pl1655"/>
            <p:cNvSpPr/>
            <p:nvPr/>
          </p:nvSpPr>
          <p:spPr>
            <a:xfrm>
              <a:off x="2852125" y="2422874"/>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656" name="pl1656"/>
            <p:cNvSpPr/>
            <p:nvPr/>
          </p:nvSpPr>
          <p:spPr>
            <a:xfrm>
              <a:off x="2852125" y="2410264"/>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657" name="pl1657"/>
            <p:cNvSpPr/>
            <p:nvPr/>
          </p:nvSpPr>
          <p:spPr>
            <a:xfrm>
              <a:off x="2852125" y="2366127"/>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1658" name="pl1658"/>
            <p:cNvSpPr/>
            <p:nvPr/>
          </p:nvSpPr>
          <p:spPr>
            <a:xfrm>
              <a:off x="2852125" y="2410264"/>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1659" name="pl1659"/>
            <p:cNvSpPr/>
            <p:nvPr/>
          </p:nvSpPr>
          <p:spPr>
            <a:xfrm>
              <a:off x="2852125" y="2448095"/>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60" name="pl1660"/>
            <p:cNvSpPr/>
            <p:nvPr/>
          </p:nvSpPr>
          <p:spPr>
            <a:xfrm>
              <a:off x="2852125" y="242918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1661" name="pl1661"/>
            <p:cNvSpPr/>
            <p:nvPr/>
          </p:nvSpPr>
          <p:spPr>
            <a:xfrm>
              <a:off x="2852125" y="243548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662" name="pl1662"/>
            <p:cNvSpPr/>
            <p:nvPr/>
          </p:nvSpPr>
          <p:spPr>
            <a:xfrm>
              <a:off x="2852125" y="241026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1663" name="pl1663"/>
            <p:cNvSpPr/>
            <p:nvPr/>
          </p:nvSpPr>
          <p:spPr>
            <a:xfrm>
              <a:off x="2852125" y="246070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64" name="pl1664"/>
            <p:cNvSpPr/>
            <p:nvPr/>
          </p:nvSpPr>
          <p:spPr>
            <a:xfrm>
              <a:off x="2852125" y="24544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65" name="pl1665"/>
            <p:cNvSpPr/>
            <p:nvPr/>
          </p:nvSpPr>
          <p:spPr>
            <a:xfrm>
              <a:off x="2852125"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66" name="pl1666"/>
            <p:cNvSpPr/>
            <p:nvPr/>
          </p:nvSpPr>
          <p:spPr>
            <a:xfrm>
              <a:off x="2852125" y="243548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667" name="pl1667"/>
            <p:cNvSpPr/>
            <p:nvPr/>
          </p:nvSpPr>
          <p:spPr>
            <a:xfrm>
              <a:off x="2852125" y="241656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668" name="pl1668"/>
            <p:cNvSpPr/>
            <p:nvPr/>
          </p:nvSpPr>
          <p:spPr>
            <a:xfrm>
              <a:off x="2852125" y="2460706"/>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669" name="pl1669"/>
            <p:cNvSpPr/>
            <p:nvPr/>
          </p:nvSpPr>
          <p:spPr>
            <a:xfrm>
              <a:off x="2852125" y="2441790"/>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670" name="pl1670"/>
            <p:cNvSpPr/>
            <p:nvPr/>
          </p:nvSpPr>
          <p:spPr>
            <a:xfrm>
              <a:off x="2852125" y="2435485"/>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1671" name="pl1671"/>
            <p:cNvSpPr/>
            <p:nvPr/>
          </p:nvSpPr>
          <p:spPr>
            <a:xfrm>
              <a:off x="2852125" y="2435485"/>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1672" name="pl1672"/>
            <p:cNvSpPr/>
            <p:nvPr/>
          </p:nvSpPr>
          <p:spPr>
            <a:xfrm>
              <a:off x="2852125" y="2448095"/>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673" name="pl1673"/>
            <p:cNvSpPr/>
            <p:nvPr/>
          </p:nvSpPr>
          <p:spPr>
            <a:xfrm>
              <a:off x="2852125" y="2429180"/>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674" name="pl1674"/>
            <p:cNvSpPr/>
            <p:nvPr/>
          </p:nvSpPr>
          <p:spPr>
            <a:xfrm>
              <a:off x="2852125"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75" name="pl1675"/>
            <p:cNvSpPr/>
            <p:nvPr/>
          </p:nvSpPr>
          <p:spPr>
            <a:xfrm>
              <a:off x="2852125" y="2410264"/>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1676" name="pl1676"/>
            <p:cNvSpPr/>
            <p:nvPr/>
          </p:nvSpPr>
          <p:spPr>
            <a:xfrm>
              <a:off x="2852125" y="23976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77" name="pl1677"/>
            <p:cNvSpPr/>
            <p:nvPr/>
          </p:nvSpPr>
          <p:spPr>
            <a:xfrm>
              <a:off x="2852125" y="2441790"/>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678" name="pl1678"/>
            <p:cNvSpPr/>
            <p:nvPr/>
          </p:nvSpPr>
          <p:spPr>
            <a:xfrm>
              <a:off x="2852125" y="2416569"/>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679" name="pl1679"/>
            <p:cNvSpPr/>
            <p:nvPr/>
          </p:nvSpPr>
          <p:spPr>
            <a:xfrm>
              <a:off x="2852125" y="2441790"/>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680" name="pl1680"/>
            <p:cNvSpPr/>
            <p:nvPr/>
          </p:nvSpPr>
          <p:spPr>
            <a:xfrm>
              <a:off x="2852125" y="2448095"/>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1681" name="pl1681"/>
            <p:cNvSpPr/>
            <p:nvPr/>
          </p:nvSpPr>
          <p:spPr>
            <a:xfrm>
              <a:off x="2852125" y="2454401"/>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1682" name="pl1682"/>
            <p:cNvSpPr/>
            <p:nvPr/>
          </p:nvSpPr>
          <p:spPr>
            <a:xfrm>
              <a:off x="2852125" y="2410264"/>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1683" name="pl1683"/>
            <p:cNvSpPr/>
            <p:nvPr/>
          </p:nvSpPr>
          <p:spPr>
            <a:xfrm>
              <a:off x="2852125" y="2378737"/>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1684" name="pl1684"/>
            <p:cNvSpPr/>
            <p:nvPr/>
          </p:nvSpPr>
          <p:spPr>
            <a:xfrm>
              <a:off x="2852125" y="2416569"/>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85" name="pl1685"/>
            <p:cNvSpPr/>
            <p:nvPr/>
          </p:nvSpPr>
          <p:spPr>
            <a:xfrm>
              <a:off x="2852125" y="2460706"/>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86" name="pl1686"/>
            <p:cNvSpPr/>
            <p:nvPr/>
          </p:nvSpPr>
          <p:spPr>
            <a:xfrm>
              <a:off x="2852125" y="2429180"/>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1687" name="pl1687"/>
            <p:cNvSpPr/>
            <p:nvPr/>
          </p:nvSpPr>
          <p:spPr>
            <a:xfrm>
              <a:off x="2852125" y="246070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688" name="pl1688"/>
            <p:cNvSpPr/>
            <p:nvPr/>
          </p:nvSpPr>
          <p:spPr>
            <a:xfrm>
              <a:off x="2852125" y="2397653"/>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1689" name="pl1689"/>
            <p:cNvSpPr/>
            <p:nvPr/>
          </p:nvSpPr>
          <p:spPr>
            <a:xfrm>
              <a:off x="2852125" y="2467011"/>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690" name="pl1690"/>
            <p:cNvSpPr/>
            <p:nvPr/>
          </p:nvSpPr>
          <p:spPr>
            <a:xfrm>
              <a:off x="2852125" y="2441790"/>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691" name="pl1691"/>
            <p:cNvSpPr/>
            <p:nvPr/>
          </p:nvSpPr>
          <p:spPr>
            <a:xfrm>
              <a:off x="2852125" y="2435485"/>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692" name="pl1692"/>
            <p:cNvSpPr/>
            <p:nvPr/>
          </p:nvSpPr>
          <p:spPr>
            <a:xfrm>
              <a:off x="2852125" y="2460706"/>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693" name="pl1693"/>
            <p:cNvSpPr/>
            <p:nvPr/>
          </p:nvSpPr>
          <p:spPr>
            <a:xfrm>
              <a:off x="2852125" y="2435485"/>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1694" name="pl1694"/>
            <p:cNvSpPr/>
            <p:nvPr/>
          </p:nvSpPr>
          <p:spPr>
            <a:xfrm>
              <a:off x="2852125" y="2448095"/>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1695" name="pl1695"/>
            <p:cNvSpPr/>
            <p:nvPr/>
          </p:nvSpPr>
          <p:spPr>
            <a:xfrm>
              <a:off x="2852125" y="2448095"/>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696" name="pl1696"/>
            <p:cNvSpPr/>
            <p:nvPr/>
          </p:nvSpPr>
          <p:spPr>
            <a:xfrm>
              <a:off x="2852125" y="2441790"/>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1697" name="pl1697"/>
            <p:cNvSpPr/>
            <p:nvPr/>
          </p:nvSpPr>
          <p:spPr>
            <a:xfrm>
              <a:off x="2852125" y="2454401"/>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698" name="pl1698"/>
            <p:cNvSpPr/>
            <p:nvPr/>
          </p:nvSpPr>
          <p:spPr>
            <a:xfrm>
              <a:off x="2852125" y="2441790"/>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1699" name="pl1699"/>
            <p:cNvSpPr/>
            <p:nvPr/>
          </p:nvSpPr>
          <p:spPr>
            <a:xfrm>
              <a:off x="2852125" y="2448095"/>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1700" name="pl1700"/>
            <p:cNvSpPr/>
            <p:nvPr/>
          </p:nvSpPr>
          <p:spPr>
            <a:xfrm>
              <a:off x="2852125" y="241026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1701" name="pl1701"/>
            <p:cNvSpPr/>
            <p:nvPr/>
          </p:nvSpPr>
          <p:spPr>
            <a:xfrm>
              <a:off x="2852125" y="2467011"/>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702" name="pl1702"/>
            <p:cNvSpPr/>
            <p:nvPr/>
          </p:nvSpPr>
          <p:spPr>
            <a:xfrm>
              <a:off x="2852125" y="242287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703" name="pl1703"/>
            <p:cNvSpPr/>
            <p:nvPr/>
          </p:nvSpPr>
          <p:spPr>
            <a:xfrm>
              <a:off x="2852125" y="2422874"/>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704" name="pl1704"/>
            <p:cNvSpPr/>
            <p:nvPr/>
          </p:nvSpPr>
          <p:spPr>
            <a:xfrm>
              <a:off x="2852125" y="243548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1705" name="pl1705"/>
            <p:cNvSpPr/>
            <p:nvPr/>
          </p:nvSpPr>
          <p:spPr>
            <a:xfrm>
              <a:off x="2852125"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1706" name="pl1706"/>
            <p:cNvSpPr/>
            <p:nvPr/>
          </p:nvSpPr>
          <p:spPr>
            <a:xfrm>
              <a:off x="2852125" y="241026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40651" cap="flat">
              <a:solidFill>
                <a:srgbClr val="000000">
                  <a:alpha val="100000"/>
                </a:srgbClr>
              </a:solidFill>
              <a:prstDash val="solid"/>
              <a:round/>
            </a:ln>
          </p:spPr>
          <p:txBody>
            <a:bodyPr/>
            <a:lstStyle/>
            <a:p/>
          </p:txBody>
        </p:sp>
        <p:sp>
          <p:nvSpPr>
            <p:cNvPr id="1707" name="pl1707"/>
            <p:cNvSpPr/>
            <p:nvPr/>
          </p:nvSpPr>
          <p:spPr>
            <a:xfrm>
              <a:off x="2852125" y="241026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43B500">
                  <a:alpha val="100000"/>
                </a:srgbClr>
              </a:solidFill>
              <a:prstDash val="solid"/>
              <a:round/>
            </a:ln>
          </p:spPr>
          <p:txBody>
            <a:bodyPr/>
            <a:lstStyle/>
            <a:p/>
          </p:txBody>
        </p:sp>
        <p:sp>
          <p:nvSpPr>
            <p:cNvPr id="1708" name="pl1708"/>
            <p:cNvSpPr/>
            <p:nvPr/>
          </p:nvSpPr>
          <p:spPr>
            <a:xfrm>
              <a:off x="2807283" y="246701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709" name="tx1709"/>
            <p:cNvSpPr/>
            <p:nvPr/>
          </p:nvSpPr>
          <p:spPr>
            <a:xfrm>
              <a:off x="2821980" y="224566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1710" name="tx1710"/>
            <p:cNvSpPr/>
            <p:nvPr/>
          </p:nvSpPr>
          <p:spPr>
            <a:xfrm>
              <a:off x="3001350" y="2260923"/>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1711" name="tx1711"/>
            <p:cNvSpPr/>
            <p:nvPr/>
          </p:nvSpPr>
          <p:spPr>
            <a:xfrm>
              <a:off x="3180719" y="227226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712" name="tx1712"/>
            <p:cNvSpPr/>
            <p:nvPr/>
          </p:nvSpPr>
          <p:spPr>
            <a:xfrm>
              <a:off x="3360088" y="227226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713" name="tx1713"/>
            <p:cNvSpPr/>
            <p:nvPr/>
          </p:nvSpPr>
          <p:spPr>
            <a:xfrm>
              <a:off x="3539457" y="227883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714" name="tx1714"/>
            <p:cNvSpPr/>
            <p:nvPr/>
          </p:nvSpPr>
          <p:spPr>
            <a:xfrm>
              <a:off x="3718826" y="227883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715" name="rc1715"/>
            <p:cNvSpPr/>
            <p:nvPr/>
          </p:nvSpPr>
          <p:spPr>
            <a:xfrm>
              <a:off x="2807283" y="2831224"/>
              <a:ext cx="986530" cy="367596"/>
            </a:xfrm>
            <a:prstGeom prst="rect">
              <a:avLst/>
            </a:prstGeom>
            <a:solidFill>
              <a:srgbClr val="EBEBEB">
                <a:alpha val="100000"/>
              </a:srgbClr>
            </a:solidFill>
          </p:spPr>
          <p:txBody>
            <a:bodyPr/>
            <a:lstStyle/>
            <a:p/>
          </p:txBody>
        </p:sp>
        <p:sp>
          <p:nvSpPr>
            <p:cNvPr id="1716" name="pl1716"/>
            <p:cNvSpPr/>
            <p:nvPr/>
          </p:nvSpPr>
          <p:spPr>
            <a:xfrm>
              <a:off x="2807283" y="319787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717" name="pl1717"/>
            <p:cNvSpPr/>
            <p:nvPr/>
          </p:nvSpPr>
          <p:spPr>
            <a:xfrm>
              <a:off x="2807283" y="304024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718" name="pl1718"/>
            <p:cNvSpPr/>
            <p:nvPr/>
          </p:nvSpPr>
          <p:spPr>
            <a:xfrm>
              <a:off x="2807283" y="288261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719" name="pl1719"/>
            <p:cNvSpPr/>
            <p:nvPr/>
          </p:nvSpPr>
          <p:spPr>
            <a:xfrm>
              <a:off x="2941810"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20" name="pl1720"/>
            <p:cNvSpPr/>
            <p:nvPr/>
          </p:nvSpPr>
          <p:spPr>
            <a:xfrm>
              <a:off x="312117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21" name="pl1721"/>
            <p:cNvSpPr/>
            <p:nvPr/>
          </p:nvSpPr>
          <p:spPr>
            <a:xfrm>
              <a:off x="330054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22" name="pl1722"/>
            <p:cNvSpPr/>
            <p:nvPr/>
          </p:nvSpPr>
          <p:spPr>
            <a:xfrm>
              <a:off x="347991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23" name="pl1723"/>
            <p:cNvSpPr/>
            <p:nvPr/>
          </p:nvSpPr>
          <p:spPr>
            <a:xfrm>
              <a:off x="365928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724" name="pl1724"/>
            <p:cNvSpPr/>
            <p:nvPr/>
          </p:nvSpPr>
          <p:spPr>
            <a:xfrm>
              <a:off x="2807283" y="311905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25" name="pl1725"/>
            <p:cNvSpPr/>
            <p:nvPr/>
          </p:nvSpPr>
          <p:spPr>
            <a:xfrm>
              <a:off x="2807283" y="296142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726" name="pl1726"/>
            <p:cNvSpPr/>
            <p:nvPr/>
          </p:nvSpPr>
          <p:spPr>
            <a:xfrm>
              <a:off x="285212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27" name="pl1727"/>
            <p:cNvSpPr/>
            <p:nvPr/>
          </p:nvSpPr>
          <p:spPr>
            <a:xfrm>
              <a:off x="303149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28" name="pl1728"/>
            <p:cNvSpPr/>
            <p:nvPr/>
          </p:nvSpPr>
          <p:spPr>
            <a:xfrm>
              <a:off x="321086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29" name="pl1729"/>
            <p:cNvSpPr/>
            <p:nvPr/>
          </p:nvSpPr>
          <p:spPr>
            <a:xfrm>
              <a:off x="339023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30" name="pl1730"/>
            <p:cNvSpPr/>
            <p:nvPr/>
          </p:nvSpPr>
          <p:spPr>
            <a:xfrm>
              <a:off x="356960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31" name="pl1731"/>
            <p:cNvSpPr/>
            <p:nvPr/>
          </p:nvSpPr>
          <p:spPr>
            <a:xfrm>
              <a:off x="374897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732" name="pl1732"/>
            <p:cNvSpPr/>
            <p:nvPr/>
          </p:nvSpPr>
          <p:spPr>
            <a:xfrm>
              <a:off x="2852125"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1733" name="pl1733"/>
            <p:cNvSpPr/>
            <p:nvPr/>
          </p:nvSpPr>
          <p:spPr>
            <a:xfrm>
              <a:off x="2852125" y="3087533"/>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40651" cap="flat">
              <a:solidFill>
                <a:srgbClr val="BEBEBE">
                  <a:alpha val="69803"/>
                </a:srgbClr>
              </a:solidFill>
              <a:prstDash val="solid"/>
              <a:round/>
            </a:ln>
          </p:spPr>
          <p:txBody>
            <a:bodyPr/>
            <a:lstStyle/>
            <a:p/>
          </p:txBody>
        </p:sp>
        <p:sp>
          <p:nvSpPr>
            <p:cNvPr id="1734" name="pl1734"/>
            <p:cNvSpPr/>
            <p:nvPr/>
          </p:nvSpPr>
          <p:spPr>
            <a:xfrm>
              <a:off x="2852125" y="3112754"/>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735" name="pl1735"/>
            <p:cNvSpPr/>
            <p:nvPr/>
          </p:nvSpPr>
          <p:spPr>
            <a:xfrm>
              <a:off x="2852125" y="3062312"/>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1736" name="pl1736"/>
            <p:cNvSpPr/>
            <p:nvPr/>
          </p:nvSpPr>
          <p:spPr>
            <a:xfrm>
              <a:off x="2852125" y="3074922"/>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1737" name="pl1737"/>
            <p:cNvSpPr/>
            <p:nvPr/>
          </p:nvSpPr>
          <p:spPr>
            <a:xfrm>
              <a:off x="2852125" y="3119059"/>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1738" name="pl1738"/>
            <p:cNvSpPr/>
            <p:nvPr/>
          </p:nvSpPr>
          <p:spPr>
            <a:xfrm>
              <a:off x="2852125" y="3005564"/>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1739" name="pl1739"/>
            <p:cNvSpPr/>
            <p:nvPr/>
          </p:nvSpPr>
          <p:spPr>
            <a:xfrm>
              <a:off x="2852125" y="3119059"/>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1740" name="pl1740"/>
            <p:cNvSpPr/>
            <p:nvPr/>
          </p:nvSpPr>
          <p:spPr>
            <a:xfrm>
              <a:off x="2852125" y="3049701"/>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1741" name="pl1741"/>
            <p:cNvSpPr/>
            <p:nvPr/>
          </p:nvSpPr>
          <p:spPr>
            <a:xfrm>
              <a:off x="2852125" y="3100143"/>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742" name="pl1742"/>
            <p:cNvSpPr/>
            <p:nvPr/>
          </p:nvSpPr>
          <p:spPr>
            <a:xfrm>
              <a:off x="2852125" y="3106449"/>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743" name="pl1743"/>
            <p:cNvSpPr/>
            <p:nvPr/>
          </p:nvSpPr>
          <p:spPr>
            <a:xfrm>
              <a:off x="2852125" y="3081228"/>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744" name="pl1744"/>
            <p:cNvSpPr/>
            <p:nvPr/>
          </p:nvSpPr>
          <p:spPr>
            <a:xfrm>
              <a:off x="2852125" y="3093838"/>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745" name="pl1745"/>
            <p:cNvSpPr/>
            <p:nvPr/>
          </p:nvSpPr>
          <p:spPr>
            <a:xfrm>
              <a:off x="2852125" y="3074922"/>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746" name="pl1746"/>
            <p:cNvSpPr/>
            <p:nvPr/>
          </p:nvSpPr>
          <p:spPr>
            <a:xfrm>
              <a:off x="2852125" y="3062312"/>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747" name="pl1747"/>
            <p:cNvSpPr/>
            <p:nvPr/>
          </p:nvSpPr>
          <p:spPr>
            <a:xfrm>
              <a:off x="2852125" y="3018175"/>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1748" name="pl1748"/>
            <p:cNvSpPr/>
            <p:nvPr/>
          </p:nvSpPr>
          <p:spPr>
            <a:xfrm>
              <a:off x="2852125" y="3062312"/>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1749" name="pl1749"/>
            <p:cNvSpPr/>
            <p:nvPr/>
          </p:nvSpPr>
          <p:spPr>
            <a:xfrm>
              <a:off x="2852125" y="3100143"/>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50" name="pl1750"/>
            <p:cNvSpPr/>
            <p:nvPr/>
          </p:nvSpPr>
          <p:spPr>
            <a:xfrm>
              <a:off x="2852125" y="3081228"/>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1751" name="pl1751"/>
            <p:cNvSpPr/>
            <p:nvPr/>
          </p:nvSpPr>
          <p:spPr>
            <a:xfrm>
              <a:off x="2852125" y="3087533"/>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752" name="pl1752"/>
            <p:cNvSpPr/>
            <p:nvPr/>
          </p:nvSpPr>
          <p:spPr>
            <a:xfrm>
              <a:off x="2852125" y="3062312"/>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1753" name="pl1753"/>
            <p:cNvSpPr/>
            <p:nvPr/>
          </p:nvSpPr>
          <p:spPr>
            <a:xfrm>
              <a:off x="2852125" y="311275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54" name="pl1754"/>
            <p:cNvSpPr/>
            <p:nvPr/>
          </p:nvSpPr>
          <p:spPr>
            <a:xfrm>
              <a:off x="2852125" y="31064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55" name="pl1755"/>
            <p:cNvSpPr/>
            <p:nvPr/>
          </p:nvSpPr>
          <p:spPr>
            <a:xfrm>
              <a:off x="2852125"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56" name="pl1756"/>
            <p:cNvSpPr/>
            <p:nvPr/>
          </p:nvSpPr>
          <p:spPr>
            <a:xfrm>
              <a:off x="2852125" y="3087533"/>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757" name="pl1757"/>
            <p:cNvSpPr/>
            <p:nvPr/>
          </p:nvSpPr>
          <p:spPr>
            <a:xfrm>
              <a:off x="2852125" y="3068617"/>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758" name="pl1758"/>
            <p:cNvSpPr/>
            <p:nvPr/>
          </p:nvSpPr>
          <p:spPr>
            <a:xfrm>
              <a:off x="2852125" y="3112754"/>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759" name="pl1759"/>
            <p:cNvSpPr/>
            <p:nvPr/>
          </p:nvSpPr>
          <p:spPr>
            <a:xfrm>
              <a:off x="2852125" y="3093838"/>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760" name="pl1760"/>
            <p:cNvSpPr/>
            <p:nvPr/>
          </p:nvSpPr>
          <p:spPr>
            <a:xfrm>
              <a:off x="2852125" y="3087533"/>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1761" name="pl1761"/>
            <p:cNvSpPr/>
            <p:nvPr/>
          </p:nvSpPr>
          <p:spPr>
            <a:xfrm>
              <a:off x="2852125" y="3087533"/>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1762" name="pl1762"/>
            <p:cNvSpPr/>
            <p:nvPr/>
          </p:nvSpPr>
          <p:spPr>
            <a:xfrm>
              <a:off x="2852125" y="3100143"/>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763" name="pl1763"/>
            <p:cNvSpPr/>
            <p:nvPr/>
          </p:nvSpPr>
          <p:spPr>
            <a:xfrm>
              <a:off x="2852125" y="3081228"/>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764" name="pl1764"/>
            <p:cNvSpPr/>
            <p:nvPr/>
          </p:nvSpPr>
          <p:spPr>
            <a:xfrm>
              <a:off x="2852125"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65" name="pl1765"/>
            <p:cNvSpPr/>
            <p:nvPr/>
          </p:nvSpPr>
          <p:spPr>
            <a:xfrm>
              <a:off x="2852125" y="3062312"/>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1766" name="pl1766"/>
            <p:cNvSpPr/>
            <p:nvPr/>
          </p:nvSpPr>
          <p:spPr>
            <a:xfrm>
              <a:off x="2852125" y="30497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67" name="pl1767"/>
            <p:cNvSpPr/>
            <p:nvPr/>
          </p:nvSpPr>
          <p:spPr>
            <a:xfrm>
              <a:off x="2852125" y="3093838"/>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768" name="pl1768"/>
            <p:cNvSpPr/>
            <p:nvPr/>
          </p:nvSpPr>
          <p:spPr>
            <a:xfrm>
              <a:off x="2852125" y="3068617"/>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769" name="pl1769"/>
            <p:cNvSpPr/>
            <p:nvPr/>
          </p:nvSpPr>
          <p:spPr>
            <a:xfrm>
              <a:off x="2852125" y="3093838"/>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770" name="pl1770"/>
            <p:cNvSpPr/>
            <p:nvPr/>
          </p:nvSpPr>
          <p:spPr>
            <a:xfrm>
              <a:off x="2852125" y="3100143"/>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1771" name="pl1771"/>
            <p:cNvSpPr/>
            <p:nvPr/>
          </p:nvSpPr>
          <p:spPr>
            <a:xfrm>
              <a:off x="2852125" y="3106449"/>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1772" name="pl1772"/>
            <p:cNvSpPr/>
            <p:nvPr/>
          </p:nvSpPr>
          <p:spPr>
            <a:xfrm>
              <a:off x="2852125" y="3062312"/>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1773" name="pl1773"/>
            <p:cNvSpPr/>
            <p:nvPr/>
          </p:nvSpPr>
          <p:spPr>
            <a:xfrm>
              <a:off x="2852125" y="3030786"/>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1774" name="pl1774"/>
            <p:cNvSpPr/>
            <p:nvPr/>
          </p:nvSpPr>
          <p:spPr>
            <a:xfrm>
              <a:off x="2852125" y="3068617"/>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75" name="pl1775"/>
            <p:cNvSpPr/>
            <p:nvPr/>
          </p:nvSpPr>
          <p:spPr>
            <a:xfrm>
              <a:off x="2852125" y="3112754"/>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76" name="pl1776"/>
            <p:cNvSpPr/>
            <p:nvPr/>
          </p:nvSpPr>
          <p:spPr>
            <a:xfrm>
              <a:off x="2852125" y="3081228"/>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1777" name="pl1777"/>
            <p:cNvSpPr/>
            <p:nvPr/>
          </p:nvSpPr>
          <p:spPr>
            <a:xfrm>
              <a:off x="2852125" y="311275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778" name="pl1778"/>
            <p:cNvSpPr/>
            <p:nvPr/>
          </p:nvSpPr>
          <p:spPr>
            <a:xfrm>
              <a:off x="2852125" y="3049701"/>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1779" name="pl1779"/>
            <p:cNvSpPr/>
            <p:nvPr/>
          </p:nvSpPr>
          <p:spPr>
            <a:xfrm>
              <a:off x="2852125" y="3119059"/>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780" name="pl1780"/>
            <p:cNvSpPr/>
            <p:nvPr/>
          </p:nvSpPr>
          <p:spPr>
            <a:xfrm>
              <a:off x="2852125" y="3093838"/>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781" name="pl1781"/>
            <p:cNvSpPr/>
            <p:nvPr/>
          </p:nvSpPr>
          <p:spPr>
            <a:xfrm>
              <a:off x="2852125" y="3087533"/>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782" name="pl1782"/>
            <p:cNvSpPr/>
            <p:nvPr/>
          </p:nvSpPr>
          <p:spPr>
            <a:xfrm>
              <a:off x="2852125" y="3112754"/>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783" name="pl1783"/>
            <p:cNvSpPr/>
            <p:nvPr/>
          </p:nvSpPr>
          <p:spPr>
            <a:xfrm>
              <a:off x="2852125" y="3087533"/>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1784" name="pl1784"/>
            <p:cNvSpPr/>
            <p:nvPr/>
          </p:nvSpPr>
          <p:spPr>
            <a:xfrm>
              <a:off x="2852125" y="3100143"/>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1785" name="pl1785"/>
            <p:cNvSpPr/>
            <p:nvPr/>
          </p:nvSpPr>
          <p:spPr>
            <a:xfrm>
              <a:off x="2852125" y="3100143"/>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786" name="pl1786"/>
            <p:cNvSpPr/>
            <p:nvPr/>
          </p:nvSpPr>
          <p:spPr>
            <a:xfrm>
              <a:off x="2852125" y="3093838"/>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1787" name="pl1787"/>
            <p:cNvSpPr/>
            <p:nvPr/>
          </p:nvSpPr>
          <p:spPr>
            <a:xfrm>
              <a:off x="2852125" y="3106449"/>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788" name="pl1788"/>
            <p:cNvSpPr/>
            <p:nvPr/>
          </p:nvSpPr>
          <p:spPr>
            <a:xfrm>
              <a:off x="2852125" y="3093838"/>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1789" name="pl1789"/>
            <p:cNvSpPr/>
            <p:nvPr/>
          </p:nvSpPr>
          <p:spPr>
            <a:xfrm>
              <a:off x="2852125" y="3100143"/>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1790" name="pl1790"/>
            <p:cNvSpPr/>
            <p:nvPr/>
          </p:nvSpPr>
          <p:spPr>
            <a:xfrm>
              <a:off x="2852125" y="3062312"/>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1791" name="pl1791"/>
            <p:cNvSpPr/>
            <p:nvPr/>
          </p:nvSpPr>
          <p:spPr>
            <a:xfrm>
              <a:off x="2852125" y="3119059"/>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792" name="pl1792"/>
            <p:cNvSpPr/>
            <p:nvPr/>
          </p:nvSpPr>
          <p:spPr>
            <a:xfrm>
              <a:off x="2852125" y="307492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793" name="pl1793"/>
            <p:cNvSpPr/>
            <p:nvPr/>
          </p:nvSpPr>
          <p:spPr>
            <a:xfrm>
              <a:off x="2852125" y="3074922"/>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794" name="pl1794"/>
            <p:cNvSpPr/>
            <p:nvPr/>
          </p:nvSpPr>
          <p:spPr>
            <a:xfrm>
              <a:off x="2852125" y="3087533"/>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1795" name="pl1795"/>
            <p:cNvSpPr/>
            <p:nvPr/>
          </p:nvSpPr>
          <p:spPr>
            <a:xfrm>
              <a:off x="2852125"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1796" name="pl1796"/>
            <p:cNvSpPr/>
            <p:nvPr/>
          </p:nvSpPr>
          <p:spPr>
            <a:xfrm>
              <a:off x="2852125" y="3087533"/>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40651" cap="flat">
              <a:solidFill>
                <a:srgbClr val="000000">
                  <a:alpha val="100000"/>
                </a:srgbClr>
              </a:solidFill>
              <a:prstDash val="solid"/>
              <a:round/>
            </a:ln>
          </p:spPr>
          <p:txBody>
            <a:bodyPr/>
            <a:lstStyle/>
            <a:p/>
          </p:txBody>
        </p:sp>
        <p:sp>
          <p:nvSpPr>
            <p:cNvPr id="1797" name="pl1797"/>
            <p:cNvSpPr/>
            <p:nvPr/>
          </p:nvSpPr>
          <p:spPr>
            <a:xfrm>
              <a:off x="2852125" y="3087533"/>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00C092">
                  <a:alpha val="100000"/>
                </a:srgbClr>
              </a:solidFill>
              <a:prstDash val="solid"/>
              <a:round/>
            </a:ln>
          </p:spPr>
          <p:txBody>
            <a:bodyPr/>
            <a:lstStyle/>
            <a:p/>
          </p:txBody>
        </p:sp>
        <p:sp>
          <p:nvSpPr>
            <p:cNvPr id="1798" name="pl1798"/>
            <p:cNvSpPr/>
            <p:nvPr/>
          </p:nvSpPr>
          <p:spPr>
            <a:xfrm>
              <a:off x="2807283" y="311905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799" name="tx1799"/>
            <p:cNvSpPr/>
            <p:nvPr/>
          </p:nvSpPr>
          <p:spPr>
            <a:xfrm>
              <a:off x="2821980" y="29431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1800" name="tx1800"/>
            <p:cNvSpPr/>
            <p:nvPr/>
          </p:nvSpPr>
          <p:spPr>
            <a:xfrm>
              <a:off x="3001350" y="293549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1801" name="tx1801"/>
            <p:cNvSpPr/>
            <p:nvPr/>
          </p:nvSpPr>
          <p:spPr>
            <a:xfrm>
              <a:off x="3180719"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802" name="tx1802"/>
            <p:cNvSpPr/>
            <p:nvPr/>
          </p:nvSpPr>
          <p:spPr>
            <a:xfrm>
              <a:off x="3360088" y="293088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803" name="tx1803"/>
            <p:cNvSpPr/>
            <p:nvPr/>
          </p:nvSpPr>
          <p:spPr>
            <a:xfrm>
              <a:off x="3539457" y="294947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1804" name="tx1804"/>
            <p:cNvSpPr/>
            <p:nvPr/>
          </p:nvSpPr>
          <p:spPr>
            <a:xfrm>
              <a:off x="3718826" y="2924311"/>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805" name="rc1805"/>
            <p:cNvSpPr/>
            <p:nvPr/>
          </p:nvSpPr>
          <p:spPr>
            <a:xfrm>
              <a:off x="2807283" y="3483272"/>
              <a:ext cx="986530" cy="367596"/>
            </a:xfrm>
            <a:prstGeom prst="rect">
              <a:avLst/>
            </a:prstGeom>
            <a:solidFill>
              <a:srgbClr val="EBEBEB">
                <a:alpha val="100000"/>
              </a:srgbClr>
            </a:solidFill>
          </p:spPr>
          <p:txBody>
            <a:bodyPr/>
            <a:lstStyle/>
            <a:p/>
          </p:txBody>
        </p:sp>
        <p:sp>
          <p:nvSpPr>
            <p:cNvPr id="1806" name="pl1806"/>
            <p:cNvSpPr/>
            <p:nvPr/>
          </p:nvSpPr>
          <p:spPr>
            <a:xfrm>
              <a:off x="2807283" y="38499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07" name="pl1807"/>
            <p:cNvSpPr/>
            <p:nvPr/>
          </p:nvSpPr>
          <p:spPr>
            <a:xfrm>
              <a:off x="2807283" y="36922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08" name="pl1808"/>
            <p:cNvSpPr/>
            <p:nvPr/>
          </p:nvSpPr>
          <p:spPr>
            <a:xfrm>
              <a:off x="2807283" y="353466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09" name="pl1809"/>
            <p:cNvSpPr/>
            <p:nvPr/>
          </p:nvSpPr>
          <p:spPr>
            <a:xfrm>
              <a:off x="2941810"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10" name="pl1810"/>
            <p:cNvSpPr/>
            <p:nvPr/>
          </p:nvSpPr>
          <p:spPr>
            <a:xfrm>
              <a:off x="312117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11" name="pl1811"/>
            <p:cNvSpPr/>
            <p:nvPr/>
          </p:nvSpPr>
          <p:spPr>
            <a:xfrm>
              <a:off x="330054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12" name="pl1812"/>
            <p:cNvSpPr/>
            <p:nvPr/>
          </p:nvSpPr>
          <p:spPr>
            <a:xfrm>
              <a:off x="347991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13" name="pl1813"/>
            <p:cNvSpPr/>
            <p:nvPr/>
          </p:nvSpPr>
          <p:spPr>
            <a:xfrm>
              <a:off x="365928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814" name="pl1814"/>
            <p:cNvSpPr/>
            <p:nvPr/>
          </p:nvSpPr>
          <p:spPr>
            <a:xfrm>
              <a:off x="2807283" y="377110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815" name="pl1815"/>
            <p:cNvSpPr/>
            <p:nvPr/>
          </p:nvSpPr>
          <p:spPr>
            <a:xfrm>
              <a:off x="2807283" y="361347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816" name="pl1816"/>
            <p:cNvSpPr/>
            <p:nvPr/>
          </p:nvSpPr>
          <p:spPr>
            <a:xfrm>
              <a:off x="285212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17" name="pl1817"/>
            <p:cNvSpPr/>
            <p:nvPr/>
          </p:nvSpPr>
          <p:spPr>
            <a:xfrm>
              <a:off x="303149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18" name="pl1818"/>
            <p:cNvSpPr/>
            <p:nvPr/>
          </p:nvSpPr>
          <p:spPr>
            <a:xfrm>
              <a:off x="321086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19" name="pl1819"/>
            <p:cNvSpPr/>
            <p:nvPr/>
          </p:nvSpPr>
          <p:spPr>
            <a:xfrm>
              <a:off x="339023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20" name="pl1820"/>
            <p:cNvSpPr/>
            <p:nvPr/>
          </p:nvSpPr>
          <p:spPr>
            <a:xfrm>
              <a:off x="356960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21" name="pl1821"/>
            <p:cNvSpPr/>
            <p:nvPr/>
          </p:nvSpPr>
          <p:spPr>
            <a:xfrm>
              <a:off x="374897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822" name="pl1822"/>
            <p:cNvSpPr/>
            <p:nvPr/>
          </p:nvSpPr>
          <p:spPr>
            <a:xfrm>
              <a:off x="2852125"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1823" name="pl1823"/>
            <p:cNvSpPr/>
            <p:nvPr/>
          </p:nvSpPr>
          <p:spPr>
            <a:xfrm>
              <a:off x="2852125" y="3720665"/>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40651" cap="flat">
              <a:solidFill>
                <a:srgbClr val="BEBEBE">
                  <a:alpha val="69803"/>
                </a:srgbClr>
              </a:solidFill>
              <a:prstDash val="solid"/>
              <a:round/>
            </a:ln>
          </p:spPr>
          <p:txBody>
            <a:bodyPr/>
            <a:lstStyle/>
            <a:p/>
          </p:txBody>
        </p:sp>
        <p:sp>
          <p:nvSpPr>
            <p:cNvPr id="1824" name="pl1824"/>
            <p:cNvSpPr/>
            <p:nvPr/>
          </p:nvSpPr>
          <p:spPr>
            <a:xfrm>
              <a:off x="2852125" y="3764802"/>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825" name="pl1825"/>
            <p:cNvSpPr/>
            <p:nvPr/>
          </p:nvSpPr>
          <p:spPr>
            <a:xfrm>
              <a:off x="2852125" y="3714360"/>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1826" name="pl1826"/>
            <p:cNvSpPr/>
            <p:nvPr/>
          </p:nvSpPr>
          <p:spPr>
            <a:xfrm>
              <a:off x="2852125" y="3726970"/>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1827" name="pl1827"/>
            <p:cNvSpPr/>
            <p:nvPr/>
          </p:nvSpPr>
          <p:spPr>
            <a:xfrm>
              <a:off x="2852125" y="3771107"/>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1828" name="pl1828"/>
            <p:cNvSpPr/>
            <p:nvPr/>
          </p:nvSpPr>
          <p:spPr>
            <a:xfrm>
              <a:off x="2852125" y="3657613"/>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1829" name="pl1829"/>
            <p:cNvSpPr/>
            <p:nvPr/>
          </p:nvSpPr>
          <p:spPr>
            <a:xfrm>
              <a:off x="2852125" y="3771107"/>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1830" name="pl1830"/>
            <p:cNvSpPr/>
            <p:nvPr/>
          </p:nvSpPr>
          <p:spPr>
            <a:xfrm>
              <a:off x="2852125" y="3701749"/>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1831" name="pl1831"/>
            <p:cNvSpPr/>
            <p:nvPr/>
          </p:nvSpPr>
          <p:spPr>
            <a:xfrm>
              <a:off x="2852125" y="3752191"/>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832" name="pl1832"/>
            <p:cNvSpPr/>
            <p:nvPr/>
          </p:nvSpPr>
          <p:spPr>
            <a:xfrm>
              <a:off x="2852125" y="3758497"/>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833" name="pl1833"/>
            <p:cNvSpPr/>
            <p:nvPr/>
          </p:nvSpPr>
          <p:spPr>
            <a:xfrm>
              <a:off x="2852125" y="3733276"/>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834" name="pl1834"/>
            <p:cNvSpPr/>
            <p:nvPr/>
          </p:nvSpPr>
          <p:spPr>
            <a:xfrm>
              <a:off x="2852125" y="3745886"/>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835" name="pl1835"/>
            <p:cNvSpPr/>
            <p:nvPr/>
          </p:nvSpPr>
          <p:spPr>
            <a:xfrm>
              <a:off x="2852125" y="3726970"/>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836" name="pl1836"/>
            <p:cNvSpPr/>
            <p:nvPr/>
          </p:nvSpPr>
          <p:spPr>
            <a:xfrm>
              <a:off x="2852125" y="3714360"/>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837" name="pl1837"/>
            <p:cNvSpPr/>
            <p:nvPr/>
          </p:nvSpPr>
          <p:spPr>
            <a:xfrm>
              <a:off x="2852125" y="3670223"/>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1838" name="pl1838"/>
            <p:cNvSpPr/>
            <p:nvPr/>
          </p:nvSpPr>
          <p:spPr>
            <a:xfrm>
              <a:off x="2852125" y="3714360"/>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1839" name="pl1839"/>
            <p:cNvSpPr/>
            <p:nvPr/>
          </p:nvSpPr>
          <p:spPr>
            <a:xfrm>
              <a:off x="2852125" y="3752191"/>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40" name="pl1840"/>
            <p:cNvSpPr/>
            <p:nvPr/>
          </p:nvSpPr>
          <p:spPr>
            <a:xfrm>
              <a:off x="2852125" y="3733276"/>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1841" name="pl1841"/>
            <p:cNvSpPr/>
            <p:nvPr/>
          </p:nvSpPr>
          <p:spPr>
            <a:xfrm>
              <a:off x="2852125" y="3739581"/>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842" name="pl1842"/>
            <p:cNvSpPr/>
            <p:nvPr/>
          </p:nvSpPr>
          <p:spPr>
            <a:xfrm>
              <a:off x="2852125" y="3714360"/>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1843" name="pl1843"/>
            <p:cNvSpPr/>
            <p:nvPr/>
          </p:nvSpPr>
          <p:spPr>
            <a:xfrm>
              <a:off x="2852125" y="376480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44" name="pl1844"/>
            <p:cNvSpPr/>
            <p:nvPr/>
          </p:nvSpPr>
          <p:spPr>
            <a:xfrm>
              <a:off x="2852125" y="37584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45" name="pl1845"/>
            <p:cNvSpPr/>
            <p:nvPr/>
          </p:nvSpPr>
          <p:spPr>
            <a:xfrm>
              <a:off x="2852125"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46" name="pl1846"/>
            <p:cNvSpPr/>
            <p:nvPr/>
          </p:nvSpPr>
          <p:spPr>
            <a:xfrm>
              <a:off x="2852125" y="3739581"/>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847" name="pl1847"/>
            <p:cNvSpPr/>
            <p:nvPr/>
          </p:nvSpPr>
          <p:spPr>
            <a:xfrm>
              <a:off x="2852125" y="3720665"/>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848" name="pl1848"/>
            <p:cNvSpPr/>
            <p:nvPr/>
          </p:nvSpPr>
          <p:spPr>
            <a:xfrm>
              <a:off x="2852125" y="3764802"/>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849" name="pl1849"/>
            <p:cNvSpPr/>
            <p:nvPr/>
          </p:nvSpPr>
          <p:spPr>
            <a:xfrm>
              <a:off x="2852125" y="3745886"/>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850" name="pl1850"/>
            <p:cNvSpPr/>
            <p:nvPr/>
          </p:nvSpPr>
          <p:spPr>
            <a:xfrm>
              <a:off x="2852125" y="3739581"/>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1851" name="pl1851"/>
            <p:cNvSpPr/>
            <p:nvPr/>
          </p:nvSpPr>
          <p:spPr>
            <a:xfrm>
              <a:off x="2852125" y="3739581"/>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1852" name="pl1852"/>
            <p:cNvSpPr/>
            <p:nvPr/>
          </p:nvSpPr>
          <p:spPr>
            <a:xfrm>
              <a:off x="2852125" y="3752191"/>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853" name="pl1853"/>
            <p:cNvSpPr/>
            <p:nvPr/>
          </p:nvSpPr>
          <p:spPr>
            <a:xfrm>
              <a:off x="2852125" y="3733276"/>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854" name="pl1854"/>
            <p:cNvSpPr/>
            <p:nvPr/>
          </p:nvSpPr>
          <p:spPr>
            <a:xfrm>
              <a:off x="2852125"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55" name="pl1855"/>
            <p:cNvSpPr/>
            <p:nvPr/>
          </p:nvSpPr>
          <p:spPr>
            <a:xfrm>
              <a:off x="2852125" y="3714360"/>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1856" name="pl1856"/>
            <p:cNvSpPr/>
            <p:nvPr/>
          </p:nvSpPr>
          <p:spPr>
            <a:xfrm>
              <a:off x="2852125" y="37017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57" name="pl1857"/>
            <p:cNvSpPr/>
            <p:nvPr/>
          </p:nvSpPr>
          <p:spPr>
            <a:xfrm>
              <a:off x="2852125" y="3745886"/>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858" name="pl1858"/>
            <p:cNvSpPr/>
            <p:nvPr/>
          </p:nvSpPr>
          <p:spPr>
            <a:xfrm>
              <a:off x="2852125" y="3720665"/>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859" name="pl1859"/>
            <p:cNvSpPr/>
            <p:nvPr/>
          </p:nvSpPr>
          <p:spPr>
            <a:xfrm>
              <a:off x="2852125" y="3745886"/>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860" name="pl1860"/>
            <p:cNvSpPr/>
            <p:nvPr/>
          </p:nvSpPr>
          <p:spPr>
            <a:xfrm>
              <a:off x="2852125" y="3752191"/>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1861" name="pl1861"/>
            <p:cNvSpPr/>
            <p:nvPr/>
          </p:nvSpPr>
          <p:spPr>
            <a:xfrm>
              <a:off x="2852125" y="3758497"/>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1862" name="pl1862"/>
            <p:cNvSpPr/>
            <p:nvPr/>
          </p:nvSpPr>
          <p:spPr>
            <a:xfrm>
              <a:off x="2852125" y="3714360"/>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1863" name="pl1863"/>
            <p:cNvSpPr/>
            <p:nvPr/>
          </p:nvSpPr>
          <p:spPr>
            <a:xfrm>
              <a:off x="2852125" y="3682834"/>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1864" name="pl1864"/>
            <p:cNvSpPr/>
            <p:nvPr/>
          </p:nvSpPr>
          <p:spPr>
            <a:xfrm>
              <a:off x="2852125" y="3720665"/>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65" name="pl1865"/>
            <p:cNvSpPr/>
            <p:nvPr/>
          </p:nvSpPr>
          <p:spPr>
            <a:xfrm>
              <a:off x="2852125" y="3764802"/>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66" name="pl1866"/>
            <p:cNvSpPr/>
            <p:nvPr/>
          </p:nvSpPr>
          <p:spPr>
            <a:xfrm>
              <a:off x="2852125" y="3733276"/>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1867" name="pl1867"/>
            <p:cNvSpPr/>
            <p:nvPr/>
          </p:nvSpPr>
          <p:spPr>
            <a:xfrm>
              <a:off x="2852125" y="376480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868" name="pl1868"/>
            <p:cNvSpPr/>
            <p:nvPr/>
          </p:nvSpPr>
          <p:spPr>
            <a:xfrm>
              <a:off x="2852125" y="3701749"/>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1869" name="pl1869"/>
            <p:cNvSpPr/>
            <p:nvPr/>
          </p:nvSpPr>
          <p:spPr>
            <a:xfrm>
              <a:off x="2852125" y="3771107"/>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870" name="pl1870"/>
            <p:cNvSpPr/>
            <p:nvPr/>
          </p:nvSpPr>
          <p:spPr>
            <a:xfrm>
              <a:off x="2852125" y="3745886"/>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871" name="pl1871"/>
            <p:cNvSpPr/>
            <p:nvPr/>
          </p:nvSpPr>
          <p:spPr>
            <a:xfrm>
              <a:off x="2852125" y="3739581"/>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872" name="pl1872"/>
            <p:cNvSpPr/>
            <p:nvPr/>
          </p:nvSpPr>
          <p:spPr>
            <a:xfrm>
              <a:off x="2852125" y="3764802"/>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873" name="pl1873"/>
            <p:cNvSpPr/>
            <p:nvPr/>
          </p:nvSpPr>
          <p:spPr>
            <a:xfrm>
              <a:off x="2852125" y="3739581"/>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1874" name="pl1874"/>
            <p:cNvSpPr/>
            <p:nvPr/>
          </p:nvSpPr>
          <p:spPr>
            <a:xfrm>
              <a:off x="2852125" y="3752191"/>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1875" name="pl1875"/>
            <p:cNvSpPr/>
            <p:nvPr/>
          </p:nvSpPr>
          <p:spPr>
            <a:xfrm>
              <a:off x="2852125" y="3752191"/>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876" name="pl1876"/>
            <p:cNvSpPr/>
            <p:nvPr/>
          </p:nvSpPr>
          <p:spPr>
            <a:xfrm>
              <a:off x="2852125" y="3745886"/>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1877" name="pl1877"/>
            <p:cNvSpPr/>
            <p:nvPr/>
          </p:nvSpPr>
          <p:spPr>
            <a:xfrm>
              <a:off x="2852125" y="3758497"/>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878" name="pl1878"/>
            <p:cNvSpPr/>
            <p:nvPr/>
          </p:nvSpPr>
          <p:spPr>
            <a:xfrm>
              <a:off x="2852125" y="3745886"/>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1879" name="pl1879"/>
            <p:cNvSpPr/>
            <p:nvPr/>
          </p:nvSpPr>
          <p:spPr>
            <a:xfrm>
              <a:off x="2852125" y="3752191"/>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1880" name="pl1880"/>
            <p:cNvSpPr/>
            <p:nvPr/>
          </p:nvSpPr>
          <p:spPr>
            <a:xfrm>
              <a:off x="2852125" y="3714360"/>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1881" name="pl1881"/>
            <p:cNvSpPr/>
            <p:nvPr/>
          </p:nvSpPr>
          <p:spPr>
            <a:xfrm>
              <a:off x="2852125" y="3771107"/>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882" name="pl1882"/>
            <p:cNvSpPr/>
            <p:nvPr/>
          </p:nvSpPr>
          <p:spPr>
            <a:xfrm>
              <a:off x="2852125" y="372697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883" name="pl1883"/>
            <p:cNvSpPr/>
            <p:nvPr/>
          </p:nvSpPr>
          <p:spPr>
            <a:xfrm>
              <a:off x="2852125" y="3726970"/>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884" name="pl1884"/>
            <p:cNvSpPr/>
            <p:nvPr/>
          </p:nvSpPr>
          <p:spPr>
            <a:xfrm>
              <a:off x="2852125" y="3739581"/>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1885" name="pl1885"/>
            <p:cNvSpPr/>
            <p:nvPr/>
          </p:nvSpPr>
          <p:spPr>
            <a:xfrm>
              <a:off x="2852125"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1886" name="pl1886"/>
            <p:cNvSpPr/>
            <p:nvPr/>
          </p:nvSpPr>
          <p:spPr>
            <a:xfrm>
              <a:off x="2852125" y="3720665"/>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40651" cap="flat">
              <a:solidFill>
                <a:srgbClr val="000000">
                  <a:alpha val="100000"/>
                </a:srgbClr>
              </a:solidFill>
              <a:prstDash val="solid"/>
              <a:round/>
            </a:ln>
          </p:spPr>
          <p:txBody>
            <a:bodyPr/>
            <a:lstStyle/>
            <a:p/>
          </p:txBody>
        </p:sp>
        <p:sp>
          <p:nvSpPr>
            <p:cNvPr id="1887" name="pl1887"/>
            <p:cNvSpPr/>
            <p:nvPr/>
          </p:nvSpPr>
          <p:spPr>
            <a:xfrm>
              <a:off x="2852125" y="3720665"/>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00B9E4">
                  <a:alpha val="100000"/>
                </a:srgbClr>
              </a:solidFill>
              <a:prstDash val="solid"/>
              <a:round/>
            </a:ln>
          </p:spPr>
          <p:txBody>
            <a:bodyPr/>
            <a:lstStyle/>
            <a:p/>
          </p:txBody>
        </p:sp>
        <p:sp>
          <p:nvSpPr>
            <p:cNvPr id="1888" name="pl1888"/>
            <p:cNvSpPr/>
            <p:nvPr/>
          </p:nvSpPr>
          <p:spPr>
            <a:xfrm>
              <a:off x="2807283" y="377110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889" name="tx1889"/>
            <p:cNvSpPr/>
            <p:nvPr/>
          </p:nvSpPr>
          <p:spPr>
            <a:xfrm>
              <a:off x="2821980" y="358292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890" name="tx1890"/>
            <p:cNvSpPr/>
            <p:nvPr/>
          </p:nvSpPr>
          <p:spPr>
            <a:xfrm>
              <a:off x="3001350" y="358292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891" name="tx1891"/>
            <p:cNvSpPr/>
            <p:nvPr/>
          </p:nvSpPr>
          <p:spPr>
            <a:xfrm>
              <a:off x="3180719" y="358292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1892" name="tx1892"/>
            <p:cNvSpPr/>
            <p:nvPr/>
          </p:nvSpPr>
          <p:spPr>
            <a:xfrm>
              <a:off x="3360088" y="3576359"/>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1893" name="tx1893"/>
            <p:cNvSpPr/>
            <p:nvPr/>
          </p:nvSpPr>
          <p:spPr>
            <a:xfrm>
              <a:off x="3539457" y="355606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894" name="tx1894"/>
            <p:cNvSpPr/>
            <p:nvPr/>
          </p:nvSpPr>
          <p:spPr>
            <a:xfrm>
              <a:off x="3718826" y="355606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1895" name="rc1895"/>
            <p:cNvSpPr/>
            <p:nvPr/>
          </p:nvSpPr>
          <p:spPr>
            <a:xfrm>
              <a:off x="2807283" y="4135320"/>
              <a:ext cx="986530" cy="367596"/>
            </a:xfrm>
            <a:prstGeom prst="rect">
              <a:avLst/>
            </a:prstGeom>
            <a:solidFill>
              <a:srgbClr val="EBEBEB">
                <a:alpha val="100000"/>
              </a:srgbClr>
            </a:solidFill>
          </p:spPr>
          <p:txBody>
            <a:bodyPr/>
            <a:lstStyle/>
            <a:p/>
          </p:txBody>
        </p:sp>
        <p:sp>
          <p:nvSpPr>
            <p:cNvPr id="1896" name="pl1896"/>
            <p:cNvSpPr/>
            <p:nvPr/>
          </p:nvSpPr>
          <p:spPr>
            <a:xfrm>
              <a:off x="2807283" y="45019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97" name="pl1897"/>
            <p:cNvSpPr/>
            <p:nvPr/>
          </p:nvSpPr>
          <p:spPr>
            <a:xfrm>
              <a:off x="2807283" y="434434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98" name="pl1898"/>
            <p:cNvSpPr/>
            <p:nvPr/>
          </p:nvSpPr>
          <p:spPr>
            <a:xfrm>
              <a:off x="2807283" y="418670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899" name="pl1899"/>
            <p:cNvSpPr/>
            <p:nvPr/>
          </p:nvSpPr>
          <p:spPr>
            <a:xfrm>
              <a:off x="2941810"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00" name="pl1900"/>
            <p:cNvSpPr/>
            <p:nvPr/>
          </p:nvSpPr>
          <p:spPr>
            <a:xfrm>
              <a:off x="312117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01" name="pl1901"/>
            <p:cNvSpPr/>
            <p:nvPr/>
          </p:nvSpPr>
          <p:spPr>
            <a:xfrm>
              <a:off x="330054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02" name="pl1902"/>
            <p:cNvSpPr/>
            <p:nvPr/>
          </p:nvSpPr>
          <p:spPr>
            <a:xfrm>
              <a:off x="347991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03" name="pl1903"/>
            <p:cNvSpPr/>
            <p:nvPr/>
          </p:nvSpPr>
          <p:spPr>
            <a:xfrm>
              <a:off x="365928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04" name="pl1904"/>
            <p:cNvSpPr/>
            <p:nvPr/>
          </p:nvSpPr>
          <p:spPr>
            <a:xfrm>
              <a:off x="2807283" y="442315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05" name="pl1905"/>
            <p:cNvSpPr/>
            <p:nvPr/>
          </p:nvSpPr>
          <p:spPr>
            <a:xfrm>
              <a:off x="2807283" y="426552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06" name="pl1906"/>
            <p:cNvSpPr/>
            <p:nvPr/>
          </p:nvSpPr>
          <p:spPr>
            <a:xfrm>
              <a:off x="285212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07" name="pl1907"/>
            <p:cNvSpPr/>
            <p:nvPr/>
          </p:nvSpPr>
          <p:spPr>
            <a:xfrm>
              <a:off x="303149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08" name="pl1908"/>
            <p:cNvSpPr/>
            <p:nvPr/>
          </p:nvSpPr>
          <p:spPr>
            <a:xfrm>
              <a:off x="321086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09" name="pl1909"/>
            <p:cNvSpPr/>
            <p:nvPr/>
          </p:nvSpPr>
          <p:spPr>
            <a:xfrm>
              <a:off x="339023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10" name="pl1910"/>
            <p:cNvSpPr/>
            <p:nvPr/>
          </p:nvSpPr>
          <p:spPr>
            <a:xfrm>
              <a:off x="356960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11" name="pl1911"/>
            <p:cNvSpPr/>
            <p:nvPr/>
          </p:nvSpPr>
          <p:spPr>
            <a:xfrm>
              <a:off x="374897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12" name="pl1912"/>
            <p:cNvSpPr/>
            <p:nvPr/>
          </p:nvSpPr>
          <p:spPr>
            <a:xfrm>
              <a:off x="2852125"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1913" name="pl1913"/>
            <p:cNvSpPr/>
            <p:nvPr/>
          </p:nvSpPr>
          <p:spPr>
            <a:xfrm>
              <a:off x="2852125" y="4385324"/>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40651" cap="flat">
              <a:solidFill>
                <a:srgbClr val="BEBEBE">
                  <a:alpha val="69803"/>
                </a:srgbClr>
              </a:solidFill>
              <a:prstDash val="solid"/>
              <a:round/>
            </a:ln>
          </p:spPr>
          <p:txBody>
            <a:bodyPr/>
            <a:lstStyle/>
            <a:p/>
          </p:txBody>
        </p:sp>
        <p:sp>
          <p:nvSpPr>
            <p:cNvPr id="1914" name="pl1914"/>
            <p:cNvSpPr/>
            <p:nvPr/>
          </p:nvSpPr>
          <p:spPr>
            <a:xfrm>
              <a:off x="2852125" y="441685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915" name="pl1915"/>
            <p:cNvSpPr/>
            <p:nvPr/>
          </p:nvSpPr>
          <p:spPr>
            <a:xfrm>
              <a:off x="2852125" y="436640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1916" name="pl1916"/>
            <p:cNvSpPr/>
            <p:nvPr/>
          </p:nvSpPr>
          <p:spPr>
            <a:xfrm>
              <a:off x="2852125" y="4379019"/>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1917" name="pl1917"/>
            <p:cNvSpPr/>
            <p:nvPr/>
          </p:nvSpPr>
          <p:spPr>
            <a:xfrm>
              <a:off x="2852125" y="442315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1918" name="pl1918"/>
            <p:cNvSpPr/>
            <p:nvPr/>
          </p:nvSpPr>
          <p:spPr>
            <a:xfrm>
              <a:off x="2852125" y="4309661"/>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1919" name="pl1919"/>
            <p:cNvSpPr/>
            <p:nvPr/>
          </p:nvSpPr>
          <p:spPr>
            <a:xfrm>
              <a:off x="2852125" y="442315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1920" name="pl1920"/>
            <p:cNvSpPr/>
            <p:nvPr/>
          </p:nvSpPr>
          <p:spPr>
            <a:xfrm>
              <a:off x="2852125" y="435379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1921" name="pl1921"/>
            <p:cNvSpPr/>
            <p:nvPr/>
          </p:nvSpPr>
          <p:spPr>
            <a:xfrm>
              <a:off x="2852125" y="4404240"/>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922" name="pl1922"/>
            <p:cNvSpPr/>
            <p:nvPr/>
          </p:nvSpPr>
          <p:spPr>
            <a:xfrm>
              <a:off x="2852125" y="4410545"/>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923" name="pl1923"/>
            <p:cNvSpPr/>
            <p:nvPr/>
          </p:nvSpPr>
          <p:spPr>
            <a:xfrm>
              <a:off x="2852125" y="4385324"/>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924" name="pl1924"/>
            <p:cNvSpPr/>
            <p:nvPr/>
          </p:nvSpPr>
          <p:spPr>
            <a:xfrm>
              <a:off x="2852125" y="439793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925" name="pl1925"/>
            <p:cNvSpPr/>
            <p:nvPr/>
          </p:nvSpPr>
          <p:spPr>
            <a:xfrm>
              <a:off x="2852125" y="4379019"/>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926" name="pl1926"/>
            <p:cNvSpPr/>
            <p:nvPr/>
          </p:nvSpPr>
          <p:spPr>
            <a:xfrm>
              <a:off x="2852125" y="436640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927" name="pl1927"/>
            <p:cNvSpPr/>
            <p:nvPr/>
          </p:nvSpPr>
          <p:spPr>
            <a:xfrm>
              <a:off x="2852125" y="432227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1928" name="pl1928"/>
            <p:cNvSpPr/>
            <p:nvPr/>
          </p:nvSpPr>
          <p:spPr>
            <a:xfrm>
              <a:off x="2852125" y="436640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1929" name="pl1929"/>
            <p:cNvSpPr/>
            <p:nvPr/>
          </p:nvSpPr>
          <p:spPr>
            <a:xfrm>
              <a:off x="2852125" y="4404240"/>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30" name="pl1930"/>
            <p:cNvSpPr/>
            <p:nvPr/>
          </p:nvSpPr>
          <p:spPr>
            <a:xfrm>
              <a:off x="2852125" y="4385324"/>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1931" name="pl1931"/>
            <p:cNvSpPr/>
            <p:nvPr/>
          </p:nvSpPr>
          <p:spPr>
            <a:xfrm>
              <a:off x="2852125" y="439162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1932" name="pl1932"/>
            <p:cNvSpPr/>
            <p:nvPr/>
          </p:nvSpPr>
          <p:spPr>
            <a:xfrm>
              <a:off x="2852125" y="436640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1933" name="pl1933"/>
            <p:cNvSpPr/>
            <p:nvPr/>
          </p:nvSpPr>
          <p:spPr>
            <a:xfrm>
              <a:off x="2852125" y="441685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34" name="pl1934"/>
            <p:cNvSpPr/>
            <p:nvPr/>
          </p:nvSpPr>
          <p:spPr>
            <a:xfrm>
              <a:off x="2852125" y="44105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35" name="pl1935"/>
            <p:cNvSpPr/>
            <p:nvPr/>
          </p:nvSpPr>
          <p:spPr>
            <a:xfrm>
              <a:off x="2852125"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36" name="pl1936"/>
            <p:cNvSpPr/>
            <p:nvPr/>
          </p:nvSpPr>
          <p:spPr>
            <a:xfrm>
              <a:off x="2852125" y="439162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937" name="pl1937"/>
            <p:cNvSpPr/>
            <p:nvPr/>
          </p:nvSpPr>
          <p:spPr>
            <a:xfrm>
              <a:off x="2852125" y="437271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1938" name="pl1938"/>
            <p:cNvSpPr/>
            <p:nvPr/>
          </p:nvSpPr>
          <p:spPr>
            <a:xfrm>
              <a:off x="2852125" y="441685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939" name="pl1939"/>
            <p:cNvSpPr/>
            <p:nvPr/>
          </p:nvSpPr>
          <p:spPr>
            <a:xfrm>
              <a:off x="2852125" y="439793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940" name="pl1940"/>
            <p:cNvSpPr/>
            <p:nvPr/>
          </p:nvSpPr>
          <p:spPr>
            <a:xfrm>
              <a:off x="2852125" y="439162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1941" name="pl1941"/>
            <p:cNvSpPr/>
            <p:nvPr/>
          </p:nvSpPr>
          <p:spPr>
            <a:xfrm>
              <a:off x="2852125" y="439162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1942" name="pl1942"/>
            <p:cNvSpPr/>
            <p:nvPr/>
          </p:nvSpPr>
          <p:spPr>
            <a:xfrm>
              <a:off x="2852125" y="4404240"/>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1943" name="pl1943"/>
            <p:cNvSpPr/>
            <p:nvPr/>
          </p:nvSpPr>
          <p:spPr>
            <a:xfrm>
              <a:off x="2852125" y="4385324"/>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944" name="pl1944"/>
            <p:cNvSpPr/>
            <p:nvPr/>
          </p:nvSpPr>
          <p:spPr>
            <a:xfrm>
              <a:off x="2852125"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45" name="pl1945"/>
            <p:cNvSpPr/>
            <p:nvPr/>
          </p:nvSpPr>
          <p:spPr>
            <a:xfrm>
              <a:off x="2852125" y="436640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1946" name="pl1946"/>
            <p:cNvSpPr/>
            <p:nvPr/>
          </p:nvSpPr>
          <p:spPr>
            <a:xfrm>
              <a:off x="2852125" y="43537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47" name="pl1947"/>
            <p:cNvSpPr/>
            <p:nvPr/>
          </p:nvSpPr>
          <p:spPr>
            <a:xfrm>
              <a:off x="2852125" y="439793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1948" name="pl1948"/>
            <p:cNvSpPr/>
            <p:nvPr/>
          </p:nvSpPr>
          <p:spPr>
            <a:xfrm>
              <a:off x="2852125" y="437271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949" name="pl1949"/>
            <p:cNvSpPr/>
            <p:nvPr/>
          </p:nvSpPr>
          <p:spPr>
            <a:xfrm>
              <a:off x="2852125" y="439793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1950" name="pl1950"/>
            <p:cNvSpPr/>
            <p:nvPr/>
          </p:nvSpPr>
          <p:spPr>
            <a:xfrm>
              <a:off x="2852125" y="4404240"/>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1951" name="pl1951"/>
            <p:cNvSpPr/>
            <p:nvPr/>
          </p:nvSpPr>
          <p:spPr>
            <a:xfrm>
              <a:off x="2852125" y="4410545"/>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1952" name="pl1952"/>
            <p:cNvSpPr/>
            <p:nvPr/>
          </p:nvSpPr>
          <p:spPr>
            <a:xfrm>
              <a:off x="2852125" y="436640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1953" name="pl1953"/>
            <p:cNvSpPr/>
            <p:nvPr/>
          </p:nvSpPr>
          <p:spPr>
            <a:xfrm>
              <a:off x="2852125" y="4334882"/>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1954" name="pl1954"/>
            <p:cNvSpPr/>
            <p:nvPr/>
          </p:nvSpPr>
          <p:spPr>
            <a:xfrm>
              <a:off x="2852125" y="437271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55" name="pl1955"/>
            <p:cNvSpPr/>
            <p:nvPr/>
          </p:nvSpPr>
          <p:spPr>
            <a:xfrm>
              <a:off x="2852125" y="441685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56" name="pl1956"/>
            <p:cNvSpPr/>
            <p:nvPr/>
          </p:nvSpPr>
          <p:spPr>
            <a:xfrm>
              <a:off x="2852125" y="4385324"/>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1957" name="pl1957"/>
            <p:cNvSpPr/>
            <p:nvPr/>
          </p:nvSpPr>
          <p:spPr>
            <a:xfrm>
              <a:off x="2852125" y="441685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958" name="pl1958"/>
            <p:cNvSpPr/>
            <p:nvPr/>
          </p:nvSpPr>
          <p:spPr>
            <a:xfrm>
              <a:off x="2852125" y="435379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1959" name="pl1959"/>
            <p:cNvSpPr/>
            <p:nvPr/>
          </p:nvSpPr>
          <p:spPr>
            <a:xfrm>
              <a:off x="2852125" y="442315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1960" name="pl1960"/>
            <p:cNvSpPr/>
            <p:nvPr/>
          </p:nvSpPr>
          <p:spPr>
            <a:xfrm>
              <a:off x="2852125" y="439793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961" name="pl1961"/>
            <p:cNvSpPr/>
            <p:nvPr/>
          </p:nvSpPr>
          <p:spPr>
            <a:xfrm>
              <a:off x="2852125" y="439162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1962" name="pl1962"/>
            <p:cNvSpPr/>
            <p:nvPr/>
          </p:nvSpPr>
          <p:spPr>
            <a:xfrm>
              <a:off x="2852125" y="441685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963" name="pl1963"/>
            <p:cNvSpPr/>
            <p:nvPr/>
          </p:nvSpPr>
          <p:spPr>
            <a:xfrm>
              <a:off x="2852125" y="439162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1964" name="pl1964"/>
            <p:cNvSpPr/>
            <p:nvPr/>
          </p:nvSpPr>
          <p:spPr>
            <a:xfrm>
              <a:off x="2852125" y="4404240"/>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1965" name="pl1965"/>
            <p:cNvSpPr/>
            <p:nvPr/>
          </p:nvSpPr>
          <p:spPr>
            <a:xfrm>
              <a:off x="2852125" y="4404240"/>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1966" name="pl1966"/>
            <p:cNvSpPr/>
            <p:nvPr/>
          </p:nvSpPr>
          <p:spPr>
            <a:xfrm>
              <a:off x="2852125" y="439793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1967" name="pl1967"/>
            <p:cNvSpPr/>
            <p:nvPr/>
          </p:nvSpPr>
          <p:spPr>
            <a:xfrm>
              <a:off x="2852125" y="4410545"/>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1968" name="pl1968"/>
            <p:cNvSpPr/>
            <p:nvPr/>
          </p:nvSpPr>
          <p:spPr>
            <a:xfrm>
              <a:off x="2852125" y="439793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1969" name="pl1969"/>
            <p:cNvSpPr/>
            <p:nvPr/>
          </p:nvSpPr>
          <p:spPr>
            <a:xfrm>
              <a:off x="2852125" y="4404240"/>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1970" name="pl1970"/>
            <p:cNvSpPr/>
            <p:nvPr/>
          </p:nvSpPr>
          <p:spPr>
            <a:xfrm>
              <a:off x="2852125" y="436640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1971" name="pl1971"/>
            <p:cNvSpPr/>
            <p:nvPr/>
          </p:nvSpPr>
          <p:spPr>
            <a:xfrm>
              <a:off x="2852125" y="442315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1972" name="pl1972"/>
            <p:cNvSpPr/>
            <p:nvPr/>
          </p:nvSpPr>
          <p:spPr>
            <a:xfrm>
              <a:off x="2852125" y="4379019"/>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1973" name="pl1973"/>
            <p:cNvSpPr/>
            <p:nvPr/>
          </p:nvSpPr>
          <p:spPr>
            <a:xfrm>
              <a:off x="2852125" y="4379019"/>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1974" name="pl1974"/>
            <p:cNvSpPr/>
            <p:nvPr/>
          </p:nvSpPr>
          <p:spPr>
            <a:xfrm>
              <a:off x="2852125" y="439162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1975" name="pl1975"/>
            <p:cNvSpPr/>
            <p:nvPr/>
          </p:nvSpPr>
          <p:spPr>
            <a:xfrm>
              <a:off x="2852125"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1976" name="pl1976"/>
            <p:cNvSpPr/>
            <p:nvPr/>
          </p:nvSpPr>
          <p:spPr>
            <a:xfrm>
              <a:off x="2852125" y="4385324"/>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40651" cap="flat">
              <a:solidFill>
                <a:srgbClr val="000000">
                  <a:alpha val="100000"/>
                </a:srgbClr>
              </a:solidFill>
              <a:prstDash val="solid"/>
              <a:round/>
            </a:ln>
          </p:spPr>
          <p:txBody>
            <a:bodyPr/>
            <a:lstStyle/>
            <a:p/>
          </p:txBody>
        </p:sp>
        <p:sp>
          <p:nvSpPr>
            <p:cNvPr id="1977" name="pl1977"/>
            <p:cNvSpPr/>
            <p:nvPr/>
          </p:nvSpPr>
          <p:spPr>
            <a:xfrm>
              <a:off x="2852125" y="4385324"/>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8594FF">
                  <a:alpha val="100000"/>
                </a:srgbClr>
              </a:solidFill>
              <a:prstDash val="solid"/>
              <a:round/>
            </a:ln>
          </p:spPr>
          <p:txBody>
            <a:bodyPr/>
            <a:lstStyle/>
            <a:p/>
          </p:txBody>
        </p:sp>
        <p:sp>
          <p:nvSpPr>
            <p:cNvPr id="1978" name="pl1978"/>
            <p:cNvSpPr/>
            <p:nvPr/>
          </p:nvSpPr>
          <p:spPr>
            <a:xfrm>
              <a:off x="2807283" y="442315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1979" name="tx1979"/>
            <p:cNvSpPr/>
            <p:nvPr/>
          </p:nvSpPr>
          <p:spPr>
            <a:xfrm>
              <a:off x="2821980"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980" name="tx1980"/>
            <p:cNvSpPr/>
            <p:nvPr/>
          </p:nvSpPr>
          <p:spPr>
            <a:xfrm>
              <a:off x="3001350"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981" name="tx1981"/>
            <p:cNvSpPr/>
            <p:nvPr/>
          </p:nvSpPr>
          <p:spPr>
            <a:xfrm>
              <a:off x="3180719" y="422072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1982" name="tx1982"/>
            <p:cNvSpPr/>
            <p:nvPr/>
          </p:nvSpPr>
          <p:spPr>
            <a:xfrm>
              <a:off x="3360088"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983" name="tx1983"/>
            <p:cNvSpPr/>
            <p:nvPr/>
          </p:nvSpPr>
          <p:spPr>
            <a:xfrm>
              <a:off x="3539457"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984" name="tx1984"/>
            <p:cNvSpPr/>
            <p:nvPr/>
          </p:nvSpPr>
          <p:spPr>
            <a:xfrm>
              <a:off x="3718826"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1985" name="rc1985"/>
            <p:cNvSpPr/>
            <p:nvPr/>
          </p:nvSpPr>
          <p:spPr>
            <a:xfrm>
              <a:off x="2807283" y="4787368"/>
              <a:ext cx="986530" cy="367596"/>
            </a:xfrm>
            <a:prstGeom prst="rect">
              <a:avLst/>
            </a:prstGeom>
            <a:solidFill>
              <a:srgbClr val="EBEBEB">
                <a:alpha val="100000"/>
              </a:srgbClr>
            </a:solidFill>
          </p:spPr>
          <p:txBody>
            <a:bodyPr/>
            <a:lstStyle/>
            <a:p/>
          </p:txBody>
        </p:sp>
        <p:sp>
          <p:nvSpPr>
            <p:cNvPr id="1986" name="pl1986"/>
            <p:cNvSpPr/>
            <p:nvPr/>
          </p:nvSpPr>
          <p:spPr>
            <a:xfrm>
              <a:off x="2807283" y="51540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987" name="pl1987"/>
            <p:cNvSpPr/>
            <p:nvPr/>
          </p:nvSpPr>
          <p:spPr>
            <a:xfrm>
              <a:off x="2807283" y="499638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988" name="pl1988"/>
            <p:cNvSpPr/>
            <p:nvPr/>
          </p:nvSpPr>
          <p:spPr>
            <a:xfrm>
              <a:off x="2807283" y="483875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1989" name="pl1989"/>
            <p:cNvSpPr/>
            <p:nvPr/>
          </p:nvSpPr>
          <p:spPr>
            <a:xfrm>
              <a:off x="2941810"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90" name="pl1990"/>
            <p:cNvSpPr/>
            <p:nvPr/>
          </p:nvSpPr>
          <p:spPr>
            <a:xfrm>
              <a:off x="312117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91" name="pl1991"/>
            <p:cNvSpPr/>
            <p:nvPr/>
          </p:nvSpPr>
          <p:spPr>
            <a:xfrm>
              <a:off x="330054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92" name="pl1992"/>
            <p:cNvSpPr/>
            <p:nvPr/>
          </p:nvSpPr>
          <p:spPr>
            <a:xfrm>
              <a:off x="347991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93" name="pl1993"/>
            <p:cNvSpPr/>
            <p:nvPr/>
          </p:nvSpPr>
          <p:spPr>
            <a:xfrm>
              <a:off x="365928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1994" name="pl1994"/>
            <p:cNvSpPr/>
            <p:nvPr/>
          </p:nvSpPr>
          <p:spPr>
            <a:xfrm>
              <a:off x="2807283" y="507520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95" name="pl1995"/>
            <p:cNvSpPr/>
            <p:nvPr/>
          </p:nvSpPr>
          <p:spPr>
            <a:xfrm>
              <a:off x="2807283" y="49175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1996" name="pl1996"/>
            <p:cNvSpPr/>
            <p:nvPr/>
          </p:nvSpPr>
          <p:spPr>
            <a:xfrm>
              <a:off x="285212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97" name="pl1997"/>
            <p:cNvSpPr/>
            <p:nvPr/>
          </p:nvSpPr>
          <p:spPr>
            <a:xfrm>
              <a:off x="303149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98" name="pl1998"/>
            <p:cNvSpPr/>
            <p:nvPr/>
          </p:nvSpPr>
          <p:spPr>
            <a:xfrm>
              <a:off x="321086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1999" name="pl1999"/>
            <p:cNvSpPr/>
            <p:nvPr/>
          </p:nvSpPr>
          <p:spPr>
            <a:xfrm>
              <a:off x="339023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00" name="pl2000"/>
            <p:cNvSpPr/>
            <p:nvPr/>
          </p:nvSpPr>
          <p:spPr>
            <a:xfrm>
              <a:off x="356960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01" name="pl2001"/>
            <p:cNvSpPr/>
            <p:nvPr/>
          </p:nvSpPr>
          <p:spPr>
            <a:xfrm>
              <a:off x="374897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02" name="pl2002"/>
            <p:cNvSpPr/>
            <p:nvPr/>
          </p:nvSpPr>
          <p:spPr>
            <a:xfrm>
              <a:off x="2852125"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003" name="pl2003"/>
            <p:cNvSpPr/>
            <p:nvPr/>
          </p:nvSpPr>
          <p:spPr>
            <a:xfrm>
              <a:off x="2852125" y="5056288"/>
              <a:ext cx="896845" cy="12610"/>
            </a:xfrm>
            <a:custGeom>
              <a:avLst/>
              <a:pathLst>
                <a:path w="896845" h="12610">
                  <a:moveTo>
                    <a:pt x="0" y="12610"/>
                  </a:moveTo>
                  <a:lnTo>
                    <a:pt x="179369" y="0"/>
                  </a:lnTo>
                  <a:lnTo>
                    <a:pt x="358738" y="6305"/>
                  </a:lnTo>
                  <a:lnTo>
                    <a:pt x="538107" y="0"/>
                  </a:lnTo>
                  <a:lnTo>
                    <a:pt x="717476" y="0"/>
                  </a:lnTo>
                  <a:lnTo>
                    <a:pt x="896845" y="12610"/>
                  </a:lnTo>
                </a:path>
              </a:pathLst>
            </a:custGeom>
            <a:ln w="40651" cap="flat">
              <a:solidFill>
                <a:srgbClr val="BEBEBE">
                  <a:alpha val="69803"/>
                </a:srgbClr>
              </a:solidFill>
              <a:prstDash val="solid"/>
              <a:round/>
            </a:ln>
          </p:spPr>
          <p:txBody>
            <a:bodyPr/>
            <a:lstStyle/>
            <a:p/>
          </p:txBody>
        </p:sp>
        <p:sp>
          <p:nvSpPr>
            <p:cNvPr id="2004" name="pl2004"/>
            <p:cNvSpPr/>
            <p:nvPr/>
          </p:nvSpPr>
          <p:spPr>
            <a:xfrm>
              <a:off x="2852125" y="506889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005" name="pl2005"/>
            <p:cNvSpPr/>
            <p:nvPr/>
          </p:nvSpPr>
          <p:spPr>
            <a:xfrm>
              <a:off x="2852125" y="501845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006" name="pl2006"/>
            <p:cNvSpPr/>
            <p:nvPr/>
          </p:nvSpPr>
          <p:spPr>
            <a:xfrm>
              <a:off x="2852125" y="5031067"/>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007" name="pl2007"/>
            <p:cNvSpPr/>
            <p:nvPr/>
          </p:nvSpPr>
          <p:spPr>
            <a:xfrm>
              <a:off x="2852125" y="507520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008" name="pl2008"/>
            <p:cNvSpPr/>
            <p:nvPr/>
          </p:nvSpPr>
          <p:spPr>
            <a:xfrm>
              <a:off x="2852125" y="4961709"/>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009" name="pl2009"/>
            <p:cNvSpPr/>
            <p:nvPr/>
          </p:nvSpPr>
          <p:spPr>
            <a:xfrm>
              <a:off x="2852125" y="507520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2010" name="pl2010"/>
            <p:cNvSpPr/>
            <p:nvPr/>
          </p:nvSpPr>
          <p:spPr>
            <a:xfrm>
              <a:off x="2852125" y="5005846"/>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2011" name="pl2011"/>
            <p:cNvSpPr/>
            <p:nvPr/>
          </p:nvSpPr>
          <p:spPr>
            <a:xfrm>
              <a:off x="2852125" y="5056288"/>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012" name="pl2012"/>
            <p:cNvSpPr/>
            <p:nvPr/>
          </p:nvSpPr>
          <p:spPr>
            <a:xfrm>
              <a:off x="2852125" y="5062593"/>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013" name="pl2013"/>
            <p:cNvSpPr/>
            <p:nvPr/>
          </p:nvSpPr>
          <p:spPr>
            <a:xfrm>
              <a:off x="2852125" y="5037372"/>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014" name="pl2014"/>
            <p:cNvSpPr/>
            <p:nvPr/>
          </p:nvSpPr>
          <p:spPr>
            <a:xfrm>
              <a:off x="2852125" y="504998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015" name="pl2015"/>
            <p:cNvSpPr/>
            <p:nvPr/>
          </p:nvSpPr>
          <p:spPr>
            <a:xfrm>
              <a:off x="2852125" y="5031067"/>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016" name="pl2016"/>
            <p:cNvSpPr/>
            <p:nvPr/>
          </p:nvSpPr>
          <p:spPr>
            <a:xfrm>
              <a:off x="2852125" y="501845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017" name="pl2017"/>
            <p:cNvSpPr/>
            <p:nvPr/>
          </p:nvSpPr>
          <p:spPr>
            <a:xfrm>
              <a:off x="2852125" y="497431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2018" name="pl2018"/>
            <p:cNvSpPr/>
            <p:nvPr/>
          </p:nvSpPr>
          <p:spPr>
            <a:xfrm>
              <a:off x="2852125" y="501845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2019" name="pl2019"/>
            <p:cNvSpPr/>
            <p:nvPr/>
          </p:nvSpPr>
          <p:spPr>
            <a:xfrm>
              <a:off x="2852125" y="5056288"/>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20" name="pl2020"/>
            <p:cNvSpPr/>
            <p:nvPr/>
          </p:nvSpPr>
          <p:spPr>
            <a:xfrm>
              <a:off x="2852125" y="5037372"/>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2021" name="pl2021"/>
            <p:cNvSpPr/>
            <p:nvPr/>
          </p:nvSpPr>
          <p:spPr>
            <a:xfrm>
              <a:off x="2852125" y="504367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022" name="pl2022"/>
            <p:cNvSpPr/>
            <p:nvPr/>
          </p:nvSpPr>
          <p:spPr>
            <a:xfrm>
              <a:off x="2852125" y="501845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2023" name="pl2023"/>
            <p:cNvSpPr/>
            <p:nvPr/>
          </p:nvSpPr>
          <p:spPr>
            <a:xfrm>
              <a:off x="2852125" y="506889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24" name="pl2024"/>
            <p:cNvSpPr/>
            <p:nvPr/>
          </p:nvSpPr>
          <p:spPr>
            <a:xfrm>
              <a:off x="2852125" y="506259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25" name="pl2025"/>
            <p:cNvSpPr/>
            <p:nvPr/>
          </p:nvSpPr>
          <p:spPr>
            <a:xfrm>
              <a:off x="2852125"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26" name="pl2026"/>
            <p:cNvSpPr/>
            <p:nvPr/>
          </p:nvSpPr>
          <p:spPr>
            <a:xfrm>
              <a:off x="2852125" y="504367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027" name="pl2027"/>
            <p:cNvSpPr/>
            <p:nvPr/>
          </p:nvSpPr>
          <p:spPr>
            <a:xfrm>
              <a:off x="2852125" y="502476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028" name="pl2028"/>
            <p:cNvSpPr/>
            <p:nvPr/>
          </p:nvSpPr>
          <p:spPr>
            <a:xfrm>
              <a:off x="2852125" y="506889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029" name="pl2029"/>
            <p:cNvSpPr/>
            <p:nvPr/>
          </p:nvSpPr>
          <p:spPr>
            <a:xfrm>
              <a:off x="2852125" y="504998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030" name="pl2030"/>
            <p:cNvSpPr/>
            <p:nvPr/>
          </p:nvSpPr>
          <p:spPr>
            <a:xfrm>
              <a:off x="2852125" y="504367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2031" name="pl2031"/>
            <p:cNvSpPr/>
            <p:nvPr/>
          </p:nvSpPr>
          <p:spPr>
            <a:xfrm>
              <a:off x="2852125" y="504367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2032" name="pl2032"/>
            <p:cNvSpPr/>
            <p:nvPr/>
          </p:nvSpPr>
          <p:spPr>
            <a:xfrm>
              <a:off x="2852125" y="5056288"/>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033" name="pl2033"/>
            <p:cNvSpPr/>
            <p:nvPr/>
          </p:nvSpPr>
          <p:spPr>
            <a:xfrm>
              <a:off x="2852125" y="5037372"/>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034" name="pl2034"/>
            <p:cNvSpPr/>
            <p:nvPr/>
          </p:nvSpPr>
          <p:spPr>
            <a:xfrm>
              <a:off x="2852125"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35" name="pl2035"/>
            <p:cNvSpPr/>
            <p:nvPr/>
          </p:nvSpPr>
          <p:spPr>
            <a:xfrm>
              <a:off x="2852125" y="501845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2036" name="pl2036"/>
            <p:cNvSpPr/>
            <p:nvPr/>
          </p:nvSpPr>
          <p:spPr>
            <a:xfrm>
              <a:off x="2852125" y="50058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37" name="pl2037"/>
            <p:cNvSpPr/>
            <p:nvPr/>
          </p:nvSpPr>
          <p:spPr>
            <a:xfrm>
              <a:off x="2852125" y="504998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038" name="pl2038"/>
            <p:cNvSpPr/>
            <p:nvPr/>
          </p:nvSpPr>
          <p:spPr>
            <a:xfrm>
              <a:off x="2852125" y="502476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039" name="pl2039"/>
            <p:cNvSpPr/>
            <p:nvPr/>
          </p:nvSpPr>
          <p:spPr>
            <a:xfrm>
              <a:off x="2852125" y="504998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040" name="pl2040"/>
            <p:cNvSpPr/>
            <p:nvPr/>
          </p:nvSpPr>
          <p:spPr>
            <a:xfrm>
              <a:off x="2852125" y="5056288"/>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2041" name="pl2041"/>
            <p:cNvSpPr/>
            <p:nvPr/>
          </p:nvSpPr>
          <p:spPr>
            <a:xfrm>
              <a:off x="2852125" y="5062593"/>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2042" name="pl2042"/>
            <p:cNvSpPr/>
            <p:nvPr/>
          </p:nvSpPr>
          <p:spPr>
            <a:xfrm>
              <a:off x="2852125" y="501845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2043" name="pl2043"/>
            <p:cNvSpPr/>
            <p:nvPr/>
          </p:nvSpPr>
          <p:spPr>
            <a:xfrm>
              <a:off x="2852125" y="4986930"/>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2044" name="pl2044"/>
            <p:cNvSpPr/>
            <p:nvPr/>
          </p:nvSpPr>
          <p:spPr>
            <a:xfrm>
              <a:off x="2852125" y="502476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45" name="pl2045"/>
            <p:cNvSpPr/>
            <p:nvPr/>
          </p:nvSpPr>
          <p:spPr>
            <a:xfrm>
              <a:off x="2852125" y="506889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46" name="pl2046"/>
            <p:cNvSpPr/>
            <p:nvPr/>
          </p:nvSpPr>
          <p:spPr>
            <a:xfrm>
              <a:off x="2852125" y="5037372"/>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2047" name="pl2047"/>
            <p:cNvSpPr/>
            <p:nvPr/>
          </p:nvSpPr>
          <p:spPr>
            <a:xfrm>
              <a:off x="2852125" y="506889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048" name="pl2048"/>
            <p:cNvSpPr/>
            <p:nvPr/>
          </p:nvSpPr>
          <p:spPr>
            <a:xfrm>
              <a:off x="2852125" y="5005846"/>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2049" name="pl2049"/>
            <p:cNvSpPr/>
            <p:nvPr/>
          </p:nvSpPr>
          <p:spPr>
            <a:xfrm>
              <a:off x="2852125" y="507520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050" name="pl2050"/>
            <p:cNvSpPr/>
            <p:nvPr/>
          </p:nvSpPr>
          <p:spPr>
            <a:xfrm>
              <a:off x="2852125" y="504998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051" name="pl2051"/>
            <p:cNvSpPr/>
            <p:nvPr/>
          </p:nvSpPr>
          <p:spPr>
            <a:xfrm>
              <a:off x="2852125" y="504367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052" name="pl2052"/>
            <p:cNvSpPr/>
            <p:nvPr/>
          </p:nvSpPr>
          <p:spPr>
            <a:xfrm>
              <a:off x="2852125" y="506889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053" name="pl2053"/>
            <p:cNvSpPr/>
            <p:nvPr/>
          </p:nvSpPr>
          <p:spPr>
            <a:xfrm>
              <a:off x="2852125" y="504367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2054" name="pl2054"/>
            <p:cNvSpPr/>
            <p:nvPr/>
          </p:nvSpPr>
          <p:spPr>
            <a:xfrm>
              <a:off x="2852125" y="5056288"/>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2055" name="pl2055"/>
            <p:cNvSpPr/>
            <p:nvPr/>
          </p:nvSpPr>
          <p:spPr>
            <a:xfrm>
              <a:off x="2852125" y="5056288"/>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056" name="pl2056"/>
            <p:cNvSpPr/>
            <p:nvPr/>
          </p:nvSpPr>
          <p:spPr>
            <a:xfrm>
              <a:off x="2852125" y="504998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2057" name="pl2057"/>
            <p:cNvSpPr/>
            <p:nvPr/>
          </p:nvSpPr>
          <p:spPr>
            <a:xfrm>
              <a:off x="2852125" y="5062593"/>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058" name="pl2058"/>
            <p:cNvSpPr/>
            <p:nvPr/>
          </p:nvSpPr>
          <p:spPr>
            <a:xfrm>
              <a:off x="2852125" y="504998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2059" name="pl2059"/>
            <p:cNvSpPr/>
            <p:nvPr/>
          </p:nvSpPr>
          <p:spPr>
            <a:xfrm>
              <a:off x="2852125" y="5056288"/>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2060" name="pl2060"/>
            <p:cNvSpPr/>
            <p:nvPr/>
          </p:nvSpPr>
          <p:spPr>
            <a:xfrm>
              <a:off x="2852125" y="501845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2061" name="pl2061"/>
            <p:cNvSpPr/>
            <p:nvPr/>
          </p:nvSpPr>
          <p:spPr>
            <a:xfrm>
              <a:off x="2852125" y="507520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062" name="pl2062"/>
            <p:cNvSpPr/>
            <p:nvPr/>
          </p:nvSpPr>
          <p:spPr>
            <a:xfrm>
              <a:off x="2852125" y="5031067"/>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063" name="pl2063"/>
            <p:cNvSpPr/>
            <p:nvPr/>
          </p:nvSpPr>
          <p:spPr>
            <a:xfrm>
              <a:off x="2852125" y="5031067"/>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064" name="pl2064"/>
            <p:cNvSpPr/>
            <p:nvPr/>
          </p:nvSpPr>
          <p:spPr>
            <a:xfrm>
              <a:off x="2852125" y="504367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2065" name="pl2065"/>
            <p:cNvSpPr/>
            <p:nvPr/>
          </p:nvSpPr>
          <p:spPr>
            <a:xfrm>
              <a:off x="2852125"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2066" name="pl2066"/>
            <p:cNvSpPr/>
            <p:nvPr/>
          </p:nvSpPr>
          <p:spPr>
            <a:xfrm>
              <a:off x="2852125" y="5056288"/>
              <a:ext cx="896845" cy="12610"/>
            </a:xfrm>
            <a:custGeom>
              <a:avLst/>
              <a:pathLst>
                <a:path w="896845" h="12610">
                  <a:moveTo>
                    <a:pt x="0" y="12610"/>
                  </a:moveTo>
                  <a:lnTo>
                    <a:pt x="179369" y="0"/>
                  </a:lnTo>
                  <a:lnTo>
                    <a:pt x="358738" y="6305"/>
                  </a:lnTo>
                  <a:lnTo>
                    <a:pt x="538107" y="0"/>
                  </a:lnTo>
                  <a:lnTo>
                    <a:pt x="717476" y="0"/>
                  </a:lnTo>
                  <a:lnTo>
                    <a:pt x="896845" y="12610"/>
                  </a:lnTo>
                </a:path>
              </a:pathLst>
            </a:custGeom>
            <a:ln w="40651" cap="flat">
              <a:solidFill>
                <a:srgbClr val="000000">
                  <a:alpha val="100000"/>
                </a:srgbClr>
              </a:solidFill>
              <a:prstDash val="solid"/>
              <a:round/>
            </a:ln>
          </p:spPr>
          <p:txBody>
            <a:bodyPr/>
            <a:lstStyle/>
            <a:p/>
          </p:txBody>
        </p:sp>
        <p:sp>
          <p:nvSpPr>
            <p:cNvPr id="2067" name="pl2067"/>
            <p:cNvSpPr/>
            <p:nvPr/>
          </p:nvSpPr>
          <p:spPr>
            <a:xfrm>
              <a:off x="2852125" y="5056288"/>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F066EA">
                  <a:alpha val="100000"/>
                </a:srgbClr>
              </a:solidFill>
              <a:prstDash val="solid"/>
              <a:round/>
            </a:ln>
          </p:spPr>
          <p:txBody>
            <a:bodyPr/>
            <a:lstStyle/>
            <a:p/>
          </p:txBody>
        </p:sp>
        <p:sp>
          <p:nvSpPr>
            <p:cNvPr id="2068" name="pl2068"/>
            <p:cNvSpPr/>
            <p:nvPr/>
          </p:nvSpPr>
          <p:spPr>
            <a:xfrm>
              <a:off x="2807283" y="507520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069" name="tx2069"/>
            <p:cNvSpPr/>
            <p:nvPr/>
          </p:nvSpPr>
          <p:spPr>
            <a:xfrm>
              <a:off x="2821980" y="490562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070" name="tx2070"/>
            <p:cNvSpPr/>
            <p:nvPr/>
          </p:nvSpPr>
          <p:spPr>
            <a:xfrm>
              <a:off x="3001350" y="489163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071" name="tx2071"/>
            <p:cNvSpPr/>
            <p:nvPr/>
          </p:nvSpPr>
          <p:spPr>
            <a:xfrm>
              <a:off x="3180719" y="48993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072" name="tx2072"/>
            <p:cNvSpPr/>
            <p:nvPr/>
          </p:nvSpPr>
          <p:spPr>
            <a:xfrm>
              <a:off x="3360088" y="489163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073" name="tx2073"/>
            <p:cNvSpPr/>
            <p:nvPr/>
          </p:nvSpPr>
          <p:spPr>
            <a:xfrm>
              <a:off x="3539457" y="489163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074" name="tx2074"/>
            <p:cNvSpPr/>
            <p:nvPr/>
          </p:nvSpPr>
          <p:spPr>
            <a:xfrm>
              <a:off x="3718826" y="490562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075" name="rc2075"/>
            <p:cNvSpPr/>
            <p:nvPr/>
          </p:nvSpPr>
          <p:spPr>
            <a:xfrm>
              <a:off x="2807283" y="5439416"/>
              <a:ext cx="986530" cy="367596"/>
            </a:xfrm>
            <a:prstGeom prst="rect">
              <a:avLst/>
            </a:prstGeom>
            <a:solidFill>
              <a:srgbClr val="EBEBEB">
                <a:alpha val="100000"/>
              </a:srgbClr>
            </a:solidFill>
          </p:spPr>
          <p:txBody>
            <a:bodyPr/>
            <a:lstStyle/>
            <a:p/>
          </p:txBody>
        </p:sp>
        <p:sp>
          <p:nvSpPr>
            <p:cNvPr id="2076" name="pl2076"/>
            <p:cNvSpPr/>
            <p:nvPr/>
          </p:nvSpPr>
          <p:spPr>
            <a:xfrm>
              <a:off x="2807283" y="580606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077" name="pl2077"/>
            <p:cNvSpPr/>
            <p:nvPr/>
          </p:nvSpPr>
          <p:spPr>
            <a:xfrm>
              <a:off x="2807283" y="564843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078" name="pl2078"/>
            <p:cNvSpPr/>
            <p:nvPr/>
          </p:nvSpPr>
          <p:spPr>
            <a:xfrm>
              <a:off x="2807283" y="549080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079" name="pl2079"/>
            <p:cNvSpPr/>
            <p:nvPr/>
          </p:nvSpPr>
          <p:spPr>
            <a:xfrm>
              <a:off x="2941810"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80" name="pl2080"/>
            <p:cNvSpPr/>
            <p:nvPr/>
          </p:nvSpPr>
          <p:spPr>
            <a:xfrm>
              <a:off x="312117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81" name="pl2081"/>
            <p:cNvSpPr/>
            <p:nvPr/>
          </p:nvSpPr>
          <p:spPr>
            <a:xfrm>
              <a:off x="330054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82" name="pl2082"/>
            <p:cNvSpPr/>
            <p:nvPr/>
          </p:nvSpPr>
          <p:spPr>
            <a:xfrm>
              <a:off x="347991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83" name="pl2083"/>
            <p:cNvSpPr/>
            <p:nvPr/>
          </p:nvSpPr>
          <p:spPr>
            <a:xfrm>
              <a:off x="365928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084" name="pl2084"/>
            <p:cNvSpPr/>
            <p:nvPr/>
          </p:nvSpPr>
          <p:spPr>
            <a:xfrm>
              <a:off x="2807283" y="572725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085" name="pl2085"/>
            <p:cNvSpPr/>
            <p:nvPr/>
          </p:nvSpPr>
          <p:spPr>
            <a:xfrm>
              <a:off x="2807283" y="556962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086" name="pl2086"/>
            <p:cNvSpPr/>
            <p:nvPr/>
          </p:nvSpPr>
          <p:spPr>
            <a:xfrm>
              <a:off x="285212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87" name="pl2087"/>
            <p:cNvSpPr/>
            <p:nvPr/>
          </p:nvSpPr>
          <p:spPr>
            <a:xfrm>
              <a:off x="303149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88" name="pl2088"/>
            <p:cNvSpPr/>
            <p:nvPr/>
          </p:nvSpPr>
          <p:spPr>
            <a:xfrm>
              <a:off x="321086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89" name="pl2089"/>
            <p:cNvSpPr/>
            <p:nvPr/>
          </p:nvSpPr>
          <p:spPr>
            <a:xfrm>
              <a:off x="339023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90" name="pl2090"/>
            <p:cNvSpPr/>
            <p:nvPr/>
          </p:nvSpPr>
          <p:spPr>
            <a:xfrm>
              <a:off x="356960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91" name="pl2091"/>
            <p:cNvSpPr/>
            <p:nvPr/>
          </p:nvSpPr>
          <p:spPr>
            <a:xfrm>
              <a:off x="3748971"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092" name="pl2092"/>
            <p:cNvSpPr/>
            <p:nvPr/>
          </p:nvSpPr>
          <p:spPr>
            <a:xfrm>
              <a:off x="2852125" y="570203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093" name="pl2093"/>
            <p:cNvSpPr/>
            <p:nvPr/>
          </p:nvSpPr>
          <p:spPr>
            <a:xfrm>
              <a:off x="2852125" y="5683115"/>
              <a:ext cx="896845" cy="6305"/>
            </a:xfrm>
            <a:custGeom>
              <a:avLst/>
              <a:pathLst>
                <a:path w="896845" h="6305">
                  <a:moveTo>
                    <a:pt x="0" y="6305"/>
                  </a:moveTo>
                  <a:lnTo>
                    <a:pt x="179369" y="6305"/>
                  </a:lnTo>
                  <a:lnTo>
                    <a:pt x="358738" y="6305"/>
                  </a:lnTo>
                  <a:lnTo>
                    <a:pt x="538107" y="6305"/>
                  </a:lnTo>
                  <a:lnTo>
                    <a:pt x="717476" y="0"/>
                  </a:lnTo>
                  <a:lnTo>
                    <a:pt x="896845" y="0"/>
                  </a:lnTo>
                </a:path>
              </a:pathLst>
            </a:custGeom>
            <a:ln w="40651" cap="flat">
              <a:solidFill>
                <a:srgbClr val="BEBEBE">
                  <a:alpha val="69803"/>
                </a:srgbClr>
              </a:solidFill>
              <a:prstDash val="solid"/>
              <a:round/>
            </a:ln>
          </p:spPr>
          <p:txBody>
            <a:bodyPr/>
            <a:lstStyle/>
            <a:p/>
          </p:txBody>
        </p:sp>
        <p:sp>
          <p:nvSpPr>
            <p:cNvPr id="2094" name="pl2094"/>
            <p:cNvSpPr/>
            <p:nvPr/>
          </p:nvSpPr>
          <p:spPr>
            <a:xfrm>
              <a:off x="2852125" y="5720946"/>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095" name="pl2095"/>
            <p:cNvSpPr/>
            <p:nvPr/>
          </p:nvSpPr>
          <p:spPr>
            <a:xfrm>
              <a:off x="2852125" y="5670504"/>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096" name="pl2096"/>
            <p:cNvSpPr/>
            <p:nvPr/>
          </p:nvSpPr>
          <p:spPr>
            <a:xfrm>
              <a:off x="2852125" y="5683115"/>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097" name="pl2097"/>
            <p:cNvSpPr/>
            <p:nvPr/>
          </p:nvSpPr>
          <p:spPr>
            <a:xfrm>
              <a:off x="2852125" y="5727252"/>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098" name="pl2098"/>
            <p:cNvSpPr/>
            <p:nvPr/>
          </p:nvSpPr>
          <p:spPr>
            <a:xfrm>
              <a:off x="2852125" y="5613757"/>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099" name="pl2099"/>
            <p:cNvSpPr/>
            <p:nvPr/>
          </p:nvSpPr>
          <p:spPr>
            <a:xfrm>
              <a:off x="2852125" y="5727252"/>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2100" name="pl2100"/>
            <p:cNvSpPr/>
            <p:nvPr/>
          </p:nvSpPr>
          <p:spPr>
            <a:xfrm>
              <a:off x="2852125" y="5657894"/>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2101" name="pl2101"/>
            <p:cNvSpPr/>
            <p:nvPr/>
          </p:nvSpPr>
          <p:spPr>
            <a:xfrm>
              <a:off x="2852125" y="5708336"/>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102" name="pl2102"/>
            <p:cNvSpPr/>
            <p:nvPr/>
          </p:nvSpPr>
          <p:spPr>
            <a:xfrm>
              <a:off x="2852125" y="5714641"/>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103" name="pl2103"/>
            <p:cNvSpPr/>
            <p:nvPr/>
          </p:nvSpPr>
          <p:spPr>
            <a:xfrm>
              <a:off x="2852125" y="5689420"/>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104" name="pl2104"/>
            <p:cNvSpPr/>
            <p:nvPr/>
          </p:nvSpPr>
          <p:spPr>
            <a:xfrm>
              <a:off x="2852125" y="5702030"/>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105" name="pl2105"/>
            <p:cNvSpPr/>
            <p:nvPr/>
          </p:nvSpPr>
          <p:spPr>
            <a:xfrm>
              <a:off x="2852125" y="5683115"/>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106" name="pl2106"/>
            <p:cNvSpPr/>
            <p:nvPr/>
          </p:nvSpPr>
          <p:spPr>
            <a:xfrm>
              <a:off x="2852125" y="5670504"/>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107" name="pl2107"/>
            <p:cNvSpPr/>
            <p:nvPr/>
          </p:nvSpPr>
          <p:spPr>
            <a:xfrm>
              <a:off x="2852125" y="5626367"/>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2108" name="pl2108"/>
            <p:cNvSpPr/>
            <p:nvPr/>
          </p:nvSpPr>
          <p:spPr>
            <a:xfrm>
              <a:off x="2852125" y="5670504"/>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2109" name="pl2109"/>
            <p:cNvSpPr/>
            <p:nvPr/>
          </p:nvSpPr>
          <p:spPr>
            <a:xfrm>
              <a:off x="2852125" y="5708336"/>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10" name="pl2110"/>
            <p:cNvSpPr/>
            <p:nvPr/>
          </p:nvSpPr>
          <p:spPr>
            <a:xfrm>
              <a:off x="2852125" y="568942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2111" name="pl2111"/>
            <p:cNvSpPr/>
            <p:nvPr/>
          </p:nvSpPr>
          <p:spPr>
            <a:xfrm>
              <a:off x="2852125" y="569572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112" name="pl2112"/>
            <p:cNvSpPr/>
            <p:nvPr/>
          </p:nvSpPr>
          <p:spPr>
            <a:xfrm>
              <a:off x="2852125" y="567050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2113" name="pl2113"/>
            <p:cNvSpPr/>
            <p:nvPr/>
          </p:nvSpPr>
          <p:spPr>
            <a:xfrm>
              <a:off x="2852125" y="57209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14" name="pl2114"/>
            <p:cNvSpPr/>
            <p:nvPr/>
          </p:nvSpPr>
          <p:spPr>
            <a:xfrm>
              <a:off x="2852125" y="571464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15" name="pl2115"/>
            <p:cNvSpPr/>
            <p:nvPr/>
          </p:nvSpPr>
          <p:spPr>
            <a:xfrm>
              <a:off x="2852125" y="57272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16" name="pl2116"/>
            <p:cNvSpPr/>
            <p:nvPr/>
          </p:nvSpPr>
          <p:spPr>
            <a:xfrm>
              <a:off x="2852125" y="569572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117" name="pl2117"/>
            <p:cNvSpPr/>
            <p:nvPr/>
          </p:nvSpPr>
          <p:spPr>
            <a:xfrm>
              <a:off x="2852125" y="567680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118" name="pl2118"/>
            <p:cNvSpPr/>
            <p:nvPr/>
          </p:nvSpPr>
          <p:spPr>
            <a:xfrm>
              <a:off x="2852125" y="5720946"/>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119" name="pl2119"/>
            <p:cNvSpPr/>
            <p:nvPr/>
          </p:nvSpPr>
          <p:spPr>
            <a:xfrm>
              <a:off x="2852125" y="5702030"/>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120" name="pl2120"/>
            <p:cNvSpPr/>
            <p:nvPr/>
          </p:nvSpPr>
          <p:spPr>
            <a:xfrm>
              <a:off x="2852125" y="5695725"/>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2121" name="pl2121"/>
            <p:cNvSpPr/>
            <p:nvPr/>
          </p:nvSpPr>
          <p:spPr>
            <a:xfrm>
              <a:off x="2852125" y="5695725"/>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2122" name="pl2122"/>
            <p:cNvSpPr/>
            <p:nvPr/>
          </p:nvSpPr>
          <p:spPr>
            <a:xfrm>
              <a:off x="2852125" y="5708336"/>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123" name="pl2123"/>
            <p:cNvSpPr/>
            <p:nvPr/>
          </p:nvSpPr>
          <p:spPr>
            <a:xfrm>
              <a:off x="2852125" y="5689420"/>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124" name="pl2124"/>
            <p:cNvSpPr/>
            <p:nvPr/>
          </p:nvSpPr>
          <p:spPr>
            <a:xfrm>
              <a:off x="2852125" y="57272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25" name="pl2125"/>
            <p:cNvSpPr/>
            <p:nvPr/>
          </p:nvSpPr>
          <p:spPr>
            <a:xfrm>
              <a:off x="2852125" y="5670504"/>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2126" name="pl2126"/>
            <p:cNvSpPr/>
            <p:nvPr/>
          </p:nvSpPr>
          <p:spPr>
            <a:xfrm>
              <a:off x="2852125" y="565789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27" name="pl2127"/>
            <p:cNvSpPr/>
            <p:nvPr/>
          </p:nvSpPr>
          <p:spPr>
            <a:xfrm>
              <a:off x="2852125" y="5702030"/>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128" name="pl2128"/>
            <p:cNvSpPr/>
            <p:nvPr/>
          </p:nvSpPr>
          <p:spPr>
            <a:xfrm>
              <a:off x="2852125" y="5676809"/>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129" name="pl2129"/>
            <p:cNvSpPr/>
            <p:nvPr/>
          </p:nvSpPr>
          <p:spPr>
            <a:xfrm>
              <a:off x="2852125" y="5702030"/>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130" name="pl2130"/>
            <p:cNvSpPr/>
            <p:nvPr/>
          </p:nvSpPr>
          <p:spPr>
            <a:xfrm>
              <a:off x="2852125" y="5708336"/>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2131" name="pl2131"/>
            <p:cNvSpPr/>
            <p:nvPr/>
          </p:nvSpPr>
          <p:spPr>
            <a:xfrm>
              <a:off x="2852125" y="5714641"/>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2132" name="pl2132"/>
            <p:cNvSpPr/>
            <p:nvPr/>
          </p:nvSpPr>
          <p:spPr>
            <a:xfrm>
              <a:off x="2852125" y="5670504"/>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2133" name="pl2133"/>
            <p:cNvSpPr/>
            <p:nvPr/>
          </p:nvSpPr>
          <p:spPr>
            <a:xfrm>
              <a:off x="2852125" y="5638978"/>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2134" name="pl2134"/>
            <p:cNvSpPr/>
            <p:nvPr/>
          </p:nvSpPr>
          <p:spPr>
            <a:xfrm>
              <a:off x="2852125" y="5676809"/>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35" name="pl2135"/>
            <p:cNvSpPr/>
            <p:nvPr/>
          </p:nvSpPr>
          <p:spPr>
            <a:xfrm>
              <a:off x="2852125" y="5720946"/>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36" name="pl2136"/>
            <p:cNvSpPr/>
            <p:nvPr/>
          </p:nvSpPr>
          <p:spPr>
            <a:xfrm>
              <a:off x="2852125" y="5689420"/>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2137" name="pl2137"/>
            <p:cNvSpPr/>
            <p:nvPr/>
          </p:nvSpPr>
          <p:spPr>
            <a:xfrm>
              <a:off x="2852125" y="572094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138" name="pl2138"/>
            <p:cNvSpPr/>
            <p:nvPr/>
          </p:nvSpPr>
          <p:spPr>
            <a:xfrm>
              <a:off x="2852125" y="5657894"/>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2139" name="pl2139"/>
            <p:cNvSpPr/>
            <p:nvPr/>
          </p:nvSpPr>
          <p:spPr>
            <a:xfrm>
              <a:off x="2852125" y="5727252"/>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140" name="pl2140"/>
            <p:cNvSpPr/>
            <p:nvPr/>
          </p:nvSpPr>
          <p:spPr>
            <a:xfrm>
              <a:off x="2852125" y="5702030"/>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141" name="pl2141"/>
            <p:cNvSpPr/>
            <p:nvPr/>
          </p:nvSpPr>
          <p:spPr>
            <a:xfrm>
              <a:off x="2852125" y="5695725"/>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142" name="pl2142"/>
            <p:cNvSpPr/>
            <p:nvPr/>
          </p:nvSpPr>
          <p:spPr>
            <a:xfrm>
              <a:off x="2852125" y="5720946"/>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143" name="pl2143"/>
            <p:cNvSpPr/>
            <p:nvPr/>
          </p:nvSpPr>
          <p:spPr>
            <a:xfrm>
              <a:off x="2852125" y="5695725"/>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2144" name="pl2144"/>
            <p:cNvSpPr/>
            <p:nvPr/>
          </p:nvSpPr>
          <p:spPr>
            <a:xfrm>
              <a:off x="2852125" y="5708336"/>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2145" name="pl2145"/>
            <p:cNvSpPr/>
            <p:nvPr/>
          </p:nvSpPr>
          <p:spPr>
            <a:xfrm>
              <a:off x="2852125" y="5708336"/>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146" name="pl2146"/>
            <p:cNvSpPr/>
            <p:nvPr/>
          </p:nvSpPr>
          <p:spPr>
            <a:xfrm>
              <a:off x="2852125" y="5702030"/>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2147" name="pl2147"/>
            <p:cNvSpPr/>
            <p:nvPr/>
          </p:nvSpPr>
          <p:spPr>
            <a:xfrm>
              <a:off x="2852125" y="5714641"/>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148" name="pl2148"/>
            <p:cNvSpPr/>
            <p:nvPr/>
          </p:nvSpPr>
          <p:spPr>
            <a:xfrm>
              <a:off x="2852125" y="5702030"/>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2149" name="pl2149"/>
            <p:cNvSpPr/>
            <p:nvPr/>
          </p:nvSpPr>
          <p:spPr>
            <a:xfrm>
              <a:off x="2852125" y="5708336"/>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2150" name="pl2150"/>
            <p:cNvSpPr/>
            <p:nvPr/>
          </p:nvSpPr>
          <p:spPr>
            <a:xfrm>
              <a:off x="2852125" y="567050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2151" name="pl2151"/>
            <p:cNvSpPr/>
            <p:nvPr/>
          </p:nvSpPr>
          <p:spPr>
            <a:xfrm>
              <a:off x="2852125" y="5727252"/>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152" name="pl2152"/>
            <p:cNvSpPr/>
            <p:nvPr/>
          </p:nvSpPr>
          <p:spPr>
            <a:xfrm>
              <a:off x="2852125" y="5683115"/>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153" name="pl2153"/>
            <p:cNvSpPr/>
            <p:nvPr/>
          </p:nvSpPr>
          <p:spPr>
            <a:xfrm>
              <a:off x="2852125" y="5683115"/>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154" name="pl2154"/>
            <p:cNvSpPr/>
            <p:nvPr/>
          </p:nvSpPr>
          <p:spPr>
            <a:xfrm>
              <a:off x="2852125" y="569572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2155" name="pl2155"/>
            <p:cNvSpPr/>
            <p:nvPr/>
          </p:nvSpPr>
          <p:spPr>
            <a:xfrm>
              <a:off x="2852125" y="570203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2156" name="pl2156"/>
            <p:cNvSpPr/>
            <p:nvPr/>
          </p:nvSpPr>
          <p:spPr>
            <a:xfrm>
              <a:off x="2852125" y="5683115"/>
              <a:ext cx="896845" cy="6305"/>
            </a:xfrm>
            <a:custGeom>
              <a:avLst/>
              <a:pathLst>
                <a:path w="896845" h="6305">
                  <a:moveTo>
                    <a:pt x="0" y="6305"/>
                  </a:moveTo>
                  <a:lnTo>
                    <a:pt x="179369" y="6305"/>
                  </a:lnTo>
                  <a:lnTo>
                    <a:pt x="358738" y="6305"/>
                  </a:lnTo>
                  <a:lnTo>
                    <a:pt x="538107" y="6305"/>
                  </a:lnTo>
                  <a:lnTo>
                    <a:pt x="717476" y="0"/>
                  </a:lnTo>
                  <a:lnTo>
                    <a:pt x="896845" y="0"/>
                  </a:lnTo>
                </a:path>
              </a:pathLst>
            </a:custGeom>
            <a:ln w="40651" cap="flat">
              <a:solidFill>
                <a:srgbClr val="000000">
                  <a:alpha val="100000"/>
                </a:srgbClr>
              </a:solidFill>
              <a:prstDash val="solid"/>
              <a:round/>
            </a:ln>
          </p:spPr>
          <p:txBody>
            <a:bodyPr/>
            <a:lstStyle/>
            <a:p/>
          </p:txBody>
        </p:sp>
        <p:sp>
          <p:nvSpPr>
            <p:cNvPr id="2157" name="pl2157"/>
            <p:cNvSpPr/>
            <p:nvPr/>
          </p:nvSpPr>
          <p:spPr>
            <a:xfrm>
              <a:off x="2852125" y="5683115"/>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FF6A97">
                  <a:alpha val="100000"/>
                </a:srgbClr>
              </a:solidFill>
              <a:prstDash val="solid"/>
              <a:round/>
            </a:ln>
          </p:spPr>
          <p:txBody>
            <a:bodyPr/>
            <a:lstStyle/>
            <a:p/>
          </p:txBody>
        </p:sp>
        <p:sp>
          <p:nvSpPr>
            <p:cNvPr id="2158" name="pl2158"/>
            <p:cNvSpPr/>
            <p:nvPr/>
          </p:nvSpPr>
          <p:spPr>
            <a:xfrm>
              <a:off x="2807283" y="572725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159" name="tx2159"/>
            <p:cNvSpPr/>
            <p:nvPr/>
          </p:nvSpPr>
          <p:spPr>
            <a:xfrm>
              <a:off x="2821980" y="552482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160" name="tx2160"/>
            <p:cNvSpPr/>
            <p:nvPr/>
          </p:nvSpPr>
          <p:spPr>
            <a:xfrm>
              <a:off x="3001350" y="552482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161" name="tx2161"/>
            <p:cNvSpPr/>
            <p:nvPr/>
          </p:nvSpPr>
          <p:spPr>
            <a:xfrm>
              <a:off x="3180719" y="552482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162" name="tx2162"/>
            <p:cNvSpPr/>
            <p:nvPr/>
          </p:nvSpPr>
          <p:spPr>
            <a:xfrm>
              <a:off x="3360088" y="552482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163" name="tx2163"/>
            <p:cNvSpPr/>
            <p:nvPr/>
          </p:nvSpPr>
          <p:spPr>
            <a:xfrm>
              <a:off x="3539457" y="5521164"/>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164" name="tx2164"/>
            <p:cNvSpPr/>
            <p:nvPr/>
          </p:nvSpPr>
          <p:spPr>
            <a:xfrm>
              <a:off x="3718826" y="5521164"/>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165" name="rc2165"/>
            <p:cNvSpPr/>
            <p:nvPr/>
          </p:nvSpPr>
          <p:spPr>
            <a:xfrm>
              <a:off x="3863402" y="875080"/>
              <a:ext cx="986530" cy="367596"/>
            </a:xfrm>
            <a:prstGeom prst="rect">
              <a:avLst/>
            </a:prstGeom>
            <a:solidFill>
              <a:srgbClr val="EBEBEB">
                <a:alpha val="100000"/>
              </a:srgbClr>
            </a:solidFill>
          </p:spPr>
          <p:txBody>
            <a:bodyPr/>
            <a:lstStyle/>
            <a:p/>
          </p:txBody>
        </p:sp>
        <p:sp>
          <p:nvSpPr>
            <p:cNvPr id="2166" name="pl2166"/>
            <p:cNvSpPr/>
            <p:nvPr/>
          </p:nvSpPr>
          <p:spPr>
            <a:xfrm>
              <a:off x="3863402" y="124173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167" name="pl2167"/>
            <p:cNvSpPr/>
            <p:nvPr/>
          </p:nvSpPr>
          <p:spPr>
            <a:xfrm>
              <a:off x="3863402" y="108409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168" name="pl2168"/>
            <p:cNvSpPr/>
            <p:nvPr/>
          </p:nvSpPr>
          <p:spPr>
            <a:xfrm>
              <a:off x="3863402" y="92646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169" name="pl2169"/>
            <p:cNvSpPr/>
            <p:nvPr/>
          </p:nvSpPr>
          <p:spPr>
            <a:xfrm>
              <a:off x="399792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70" name="pl2170"/>
            <p:cNvSpPr/>
            <p:nvPr/>
          </p:nvSpPr>
          <p:spPr>
            <a:xfrm>
              <a:off x="417729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71" name="pl2171"/>
            <p:cNvSpPr/>
            <p:nvPr/>
          </p:nvSpPr>
          <p:spPr>
            <a:xfrm>
              <a:off x="435666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72" name="pl2172"/>
            <p:cNvSpPr/>
            <p:nvPr/>
          </p:nvSpPr>
          <p:spPr>
            <a:xfrm>
              <a:off x="453603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73" name="pl2173"/>
            <p:cNvSpPr/>
            <p:nvPr/>
          </p:nvSpPr>
          <p:spPr>
            <a:xfrm>
              <a:off x="471540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174" name="pl2174"/>
            <p:cNvSpPr/>
            <p:nvPr/>
          </p:nvSpPr>
          <p:spPr>
            <a:xfrm>
              <a:off x="3863402" y="11629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175" name="pl2175"/>
            <p:cNvSpPr/>
            <p:nvPr/>
          </p:nvSpPr>
          <p:spPr>
            <a:xfrm>
              <a:off x="3863402" y="10052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176" name="pl2176"/>
            <p:cNvSpPr/>
            <p:nvPr/>
          </p:nvSpPr>
          <p:spPr>
            <a:xfrm>
              <a:off x="3908245"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77" name="pl2177"/>
            <p:cNvSpPr/>
            <p:nvPr/>
          </p:nvSpPr>
          <p:spPr>
            <a:xfrm>
              <a:off x="408761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78" name="pl2178"/>
            <p:cNvSpPr/>
            <p:nvPr/>
          </p:nvSpPr>
          <p:spPr>
            <a:xfrm>
              <a:off x="426698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79" name="pl2179"/>
            <p:cNvSpPr/>
            <p:nvPr/>
          </p:nvSpPr>
          <p:spPr>
            <a:xfrm>
              <a:off x="444635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80" name="pl2180"/>
            <p:cNvSpPr/>
            <p:nvPr/>
          </p:nvSpPr>
          <p:spPr>
            <a:xfrm>
              <a:off x="462572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81" name="pl2181"/>
            <p:cNvSpPr/>
            <p:nvPr/>
          </p:nvSpPr>
          <p:spPr>
            <a:xfrm>
              <a:off x="480509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182" name="pl2182"/>
            <p:cNvSpPr/>
            <p:nvPr/>
          </p:nvSpPr>
          <p:spPr>
            <a:xfrm>
              <a:off x="3908245"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183" name="pl2183"/>
            <p:cNvSpPr/>
            <p:nvPr/>
          </p:nvSpPr>
          <p:spPr>
            <a:xfrm>
              <a:off x="3908245" y="116291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40651" cap="flat">
              <a:solidFill>
                <a:srgbClr val="BEBEBE">
                  <a:alpha val="69803"/>
                </a:srgbClr>
              </a:solidFill>
              <a:prstDash val="solid"/>
              <a:round/>
            </a:ln>
          </p:spPr>
          <p:txBody>
            <a:bodyPr/>
            <a:lstStyle/>
            <a:p/>
          </p:txBody>
        </p:sp>
        <p:sp>
          <p:nvSpPr>
            <p:cNvPr id="2184" name="pl2184"/>
            <p:cNvSpPr/>
            <p:nvPr/>
          </p:nvSpPr>
          <p:spPr>
            <a:xfrm>
              <a:off x="3908245" y="115661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185" name="pl2185"/>
            <p:cNvSpPr/>
            <p:nvPr/>
          </p:nvSpPr>
          <p:spPr>
            <a:xfrm>
              <a:off x="3908245" y="110616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186" name="pl2186"/>
            <p:cNvSpPr/>
            <p:nvPr/>
          </p:nvSpPr>
          <p:spPr>
            <a:xfrm>
              <a:off x="3908245" y="1118778"/>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187" name="pl2187"/>
            <p:cNvSpPr/>
            <p:nvPr/>
          </p:nvSpPr>
          <p:spPr>
            <a:xfrm>
              <a:off x="3908245" y="116291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188" name="pl2188"/>
            <p:cNvSpPr/>
            <p:nvPr/>
          </p:nvSpPr>
          <p:spPr>
            <a:xfrm>
              <a:off x="3908245" y="1049420"/>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189" name="pl2189"/>
            <p:cNvSpPr/>
            <p:nvPr/>
          </p:nvSpPr>
          <p:spPr>
            <a:xfrm>
              <a:off x="3908245" y="116291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2190" name="pl2190"/>
            <p:cNvSpPr/>
            <p:nvPr/>
          </p:nvSpPr>
          <p:spPr>
            <a:xfrm>
              <a:off x="3908245" y="109355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2191" name="pl2191"/>
            <p:cNvSpPr/>
            <p:nvPr/>
          </p:nvSpPr>
          <p:spPr>
            <a:xfrm>
              <a:off x="3908245" y="1143999"/>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192" name="pl2192"/>
            <p:cNvSpPr/>
            <p:nvPr/>
          </p:nvSpPr>
          <p:spPr>
            <a:xfrm>
              <a:off x="3908245" y="1150304"/>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193" name="pl2193"/>
            <p:cNvSpPr/>
            <p:nvPr/>
          </p:nvSpPr>
          <p:spPr>
            <a:xfrm>
              <a:off x="3908245" y="1125083"/>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194" name="pl2194"/>
            <p:cNvSpPr/>
            <p:nvPr/>
          </p:nvSpPr>
          <p:spPr>
            <a:xfrm>
              <a:off x="3908245" y="113769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195" name="pl2195"/>
            <p:cNvSpPr/>
            <p:nvPr/>
          </p:nvSpPr>
          <p:spPr>
            <a:xfrm>
              <a:off x="3908245" y="1118778"/>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196" name="pl2196"/>
            <p:cNvSpPr/>
            <p:nvPr/>
          </p:nvSpPr>
          <p:spPr>
            <a:xfrm>
              <a:off x="3908245" y="110616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197" name="pl2197"/>
            <p:cNvSpPr/>
            <p:nvPr/>
          </p:nvSpPr>
          <p:spPr>
            <a:xfrm>
              <a:off x="3908245" y="106203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2198" name="pl2198"/>
            <p:cNvSpPr/>
            <p:nvPr/>
          </p:nvSpPr>
          <p:spPr>
            <a:xfrm>
              <a:off x="3908245" y="110616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2199" name="pl2199"/>
            <p:cNvSpPr/>
            <p:nvPr/>
          </p:nvSpPr>
          <p:spPr>
            <a:xfrm>
              <a:off x="3908245" y="1143999"/>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00" name="pl2200"/>
            <p:cNvSpPr/>
            <p:nvPr/>
          </p:nvSpPr>
          <p:spPr>
            <a:xfrm>
              <a:off x="3908245" y="1125083"/>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2201" name="pl2201"/>
            <p:cNvSpPr/>
            <p:nvPr/>
          </p:nvSpPr>
          <p:spPr>
            <a:xfrm>
              <a:off x="3908245" y="113138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202" name="pl2202"/>
            <p:cNvSpPr/>
            <p:nvPr/>
          </p:nvSpPr>
          <p:spPr>
            <a:xfrm>
              <a:off x="3908245" y="110616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2203" name="pl2203"/>
            <p:cNvSpPr/>
            <p:nvPr/>
          </p:nvSpPr>
          <p:spPr>
            <a:xfrm>
              <a:off x="3908245" y="115661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04" name="pl2204"/>
            <p:cNvSpPr/>
            <p:nvPr/>
          </p:nvSpPr>
          <p:spPr>
            <a:xfrm>
              <a:off x="3908245" y="115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05" name="pl2205"/>
            <p:cNvSpPr/>
            <p:nvPr/>
          </p:nvSpPr>
          <p:spPr>
            <a:xfrm>
              <a:off x="3908245"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06" name="pl2206"/>
            <p:cNvSpPr/>
            <p:nvPr/>
          </p:nvSpPr>
          <p:spPr>
            <a:xfrm>
              <a:off x="3908245" y="113138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207" name="pl2207"/>
            <p:cNvSpPr/>
            <p:nvPr/>
          </p:nvSpPr>
          <p:spPr>
            <a:xfrm>
              <a:off x="3908245" y="111247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208" name="pl2208"/>
            <p:cNvSpPr/>
            <p:nvPr/>
          </p:nvSpPr>
          <p:spPr>
            <a:xfrm>
              <a:off x="3908245" y="115661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209" name="pl2209"/>
            <p:cNvSpPr/>
            <p:nvPr/>
          </p:nvSpPr>
          <p:spPr>
            <a:xfrm>
              <a:off x="3908245" y="113769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210" name="pl2210"/>
            <p:cNvSpPr/>
            <p:nvPr/>
          </p:nvSpPr>
          <p:spPr>
            <a:xfrm>
              <a:off x="3908245" y="113138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2211" name="pl2211"/>
            <p:cNvSpPr/>
            <p:nvPr/>
          </p:nvSpPr>
          <p:spPr>
            <a:xfrm>
              <a:off x="3908245" y="113138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2212" name="pl2212"/>
            <p:cNvSpPr/>
            <p:nvPr/>
          </p:nvSpPr>
          <p:spPr>
            <a:xfrm>
              <a:off x="3908245" y="1143999"/>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213" name="pl2213"/>
            <p:cNvSpPr/>
            <p:nvPr/>
          </p:nvSpPr>
          <p:spPr>
            <a:xfrm>
              <a:off x="3908245" y="1125083"/>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214" name="pl2214"/>
            <p:cNvSpPr/>
            <p:nvPr/>
          </p:nvSpPr>
          <p:spPr>
            <a:xfrm>
              <a:off x="3908245"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15" name="pl2215"/>
            <p:cNvSpPr/>
            <p:nvPr/>
          </p:nvSpPr>
          <p:spPr>
            <a:xfrm>
              <a:off x="3908245" y="110616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2216" name="pl2216"/>
            <p:cNvSpPr/>
            <p:nvPr/>
          </p:nvSpPr>
          <p:spPr>
            <a:xfrm>
              <a:off x="3908245" y="10935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17" name="pl2217"/>
            <p:cNvSpPr/>
            <p:nvPr/>
          </p:nvSpPr>
          <p:spPr>
            <a:xfrm>
              <a:off x="3908245" y="113769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218" name="pl2218"/>
            <p:cNvSpPr/>
            <p:nvPr/>
          </p:nvSpPr>
          <p:spPr>
            <a:xfrm>
              <a:off x="3908245" y="111247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219" name="pl2219"/>
            <p:cNvSpPr/>
            <p:nvPr/>
          </p:nvSpPr>
          <p:spPr>
            <a:xfrm>
              <a:off x="3908245" y="113769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220" name="pl2220"/>
            <p:cNvSpPr/>
            <p:nvPr/>
          </p:nvSpPr>
          <p:spPr>
            <a:xfrm>
              <a:off x="3908245" y="1143999"/>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2221" name="pl2221"/>
            <p:cNvSpPr/>
            <p:nvPr/>
          </p:nvSpPr>
          <p:spPr>
            <a:xfrm>
              <a:off x="3908245" y="1150304"/>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2222" name="pl2222"/>
            <p:cNvSpPr/>
            <p:nvPr/>
          </p:nvSpPr>
          <p:spPr>
            <a:xfrm>
              <a:off x="3908245" y="110616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2223" name="pl2223"/>
            <p:cNvSpPr/>
            <p:nvPr/>
          </p:nvSpPr>
          <p:spPr>
            <a:xfrm>
              <a:off x="3908245" y="1074641"/>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2224" name="pl2224"/>
            <p:cNvSpPr/>
            <p:nvPr/>
          </p:nvSpPr>
          <p:spPr>
            <a:xfrm>
              <a:off x="3908245" y="111247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5" name="pl2225"/>
            <p:cNvSpPr/>
            <p:nvPr/>
          </p:nvSpPr>
          <p:spPr>
            <a:xfrm>
              <a:off x="3908245" y="115661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26" name="pl2226"/>
            <p:cNvSpPr/>
            <p:nvPr/>
          </p:nvSpPr>
          <p:spPr>
            <a:xfrm>
              <a:off x="3908245" y="1125083"/>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2227" name="pl2227"/>
            <p:cNvSpPr/>
            <p:nvPr/>
          </p:nvSpPr>
          <p:spPr>
            <a:xfrm>
              <a:off x="3908245" y="115661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228" name="pl2228"/>
            <p:cNvSpPr/>
            <p:nvPr/>
          </p:nvSpPr>
          <p:spPr>
            <a:xfrm>
              <a:off x="3908245" y="109355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2229" name="pl2229"/>
            <p:cNvSpPr/>
            <p:nvPr/>
          </p:nvSpPr>
          <p:spPr>
            <a:xfrm>
              <a:off x="3908245" y="116291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30" name="pl2230"/>
            <p:cNvSpPr/>
            <p:nvPr/>
          </p:nvSpPr>
          <p:spPr>
            <a:xfrm>
              <a:off x="3908245" y="113769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231" name="pl2231"/>
            <p:cNvSpPr/>
            <p:nvPr/>
          </p:nvSpPr>
          <p:spPr>
            <a:xfrm>
              <a:off x="3908245" y="113138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232" name="pl2232"/>
            <p:cNvSpPr/>
            <p:nvPr/>
          </p:nvSpPr>
          <p:spPr>
            <a:xfrm>
              <a:off x="3908245" y="115661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233" name="pl2233"/>
            <p:cNvSpPr/>
            <p:nvPr/>
          </p:nvSpPr>
          <p:spPr>
            <a:xfrm>
              <a:off x="3908245" y="113138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2234" name="pl2234"/>
            <p:cNvSpPr/>
            <p:nvPr/>
          </p:nvSpPr>
          <p:spPr>
            <a:xfrm>
              <a:off x="3908245" y="1143999"/>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2235" name="pl2235"/>
            <p:cNvSpPr/>
            <p:nvPr/>
          </p:nvSpPr>
          <p:spPr>
            <a:xfrm>
              <a:off x="3908245" y="1143999"/>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236" name="pl2236"/>
            <p:cNvSpPr/>
            <p:nvPr/>
          </p:nvSpPr>
          <p:spPr>
            <a:xfrm>
              <a:off x="3908245" y="113769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2237" name="pl2237"/>
            <p:cNvSpPr/>
            <p:nvPr/>
          </p:nvSpPr>
          <p:spPr>
            <a:xfrm>
              <a:off x="3908245" y="1150304"/>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238" name="pl2238"/>
            <p:cNvSpPr/>
            <p:nvPr/>
          </p:nvSpPr>
          <p:spPr>
            <a:xfrm>
              <a:off x="3908245" y="113769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2239" name="pl2239"/>
            <p:cNvSpPr/>
            <p:nvPr/>
          </p:nvSpPr>
          <p:spPr>
            <a:xfrm>
              <a:off x="3908245" y="1143999"/>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2240" name="pl2240"/>
            <p:cNvSpPr/>
            <p:nvPr/>
          </p:nvSpPr>
          <p:spPr>
            <a:xfrm>
              <a:off x="3908245" y="110616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2241" name="pl2241"/>
            <p:cNvSpPr/>
            <p:nvPr/>
          </p:nvSpPr>
          <p:spPr>
            <a:xfrm>
              <a:off x="3908245" y="116291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242" name="pl2242"/>
            <p:cNvSpPr/>
            <p:nvPr/>
          </p:nvSpPr>
          <p:spPr>
            <a:xfrm>
              <a:off x="3908245" y="111877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243" name="pl2243"/>
            <p:cNvSpPr/>
            <p:nvPr/>
          </p:nvSpPr>
          <p:spPr>
            <a:xfrm>
              <a:off x="3908245" y="1118778"/>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244" name="pl2244"/>
            <p:cNvSpPr/>
            <p:nvPr/>
          </p:nvSpPr>
          <p:spPr>
            <a:xfrm>
              <a:off x="3908245" y="113138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2245" name="pl2245"/>
            <p:cNvSpPr/>
            <p:nvPr/>
          </p:nvSpPr>
          <p:spPr>
            <a:xfrm>
              <a:off x="3908245"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2246" name="pl2246"/>
            <p:cNvSpPr/>
            <p:nvPr/>
          </p:nvSpPr>
          <p:spPr>
            <a:xfrm>
              <a:off x="3908245" y="116291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40651" cap="flat">
              <a:solidFill>
                <a:srgbClr val="000000">
                  <a:alpha val="100000"/>
                </a:srgbClr>
              </a:solidFill>
              <a:prstDash val="solid"/>
              <a:round/>
            </a:ln>
          </p:spPr>
          <p:txBody>
            <a:bodyPr/>
            <a:lstStyle/>
            <a:p/>
          </p:txBody>
        </p:sp>
        <p:sp>
          <p:nvSpPr>
            <p:cNvPr id="2247" name="pl2247"/>
            <p:cNvSpPr/>
            <p:nvPr/>
          </p:nvSpPr>
          <p:spPr>
            <a:xfrm>
              <a:off x="3908245" y="116291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EB8333">
                  <a:alpha val="100000"/>
                </a:srgbClr>
              </a:solidFill>
              <a:prstDash val="solid"/>
              <a:round/>
            </a:ln>
          </p:spPr>
          <p:txBody>
            <a:bodyPr/>
            <a:lstStyle/>
            <a:p/>
          </p:txBody>
        </p:sp>
        <p:sp>
          <p:nvSpPr>
            <p:cNvPr id="2248" name="pl2248"/>
            <p:cNvSpPr/>
            <p:nvPr/>
          </p:nvSpPr>
          <p:spPr>
            <a:xfrm>
              <a:off x="3863402" y="116291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249" name="tx2249"/>
            <p:cNvSpPr/>
            <p:nvPr/>
          </p:nvSpPr>
          <p:spPr>
            <a:xfrm>
              <a:off x="3860050" y="1025179"/>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250" name="tx2250"/>
            <p:cNvSpPr/>
            <p:nvPr/>
          </p:nvSpPr>
          <p:spPr>
            <a:xfrm>
              <a:off x="4039419" y="1012251"/>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251" name="tx2251"/>
            <p:cNvSpPr/>
            <p:nvPr/>
          </p:nvSpPr>
          <p:spPr>
            <a:xfrm>
              <a:off x="4236838" y="99831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252" name="tx2252"/>
            <p:cNvSpPr/>
            <p:nvPr/>
          </p:nvSpPr>
          <p:spPr>
            <a:xfrm>
              <a:off x="4398158" y="1017180"/>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253" name="tx2253"/>
            <p:cNvSpPr/>
            <p:nvPr/>
          </p:nvSpPr>
          <p:spPr>
            <a:xfrm>
              <a:off x="4577527" y="1025179"/>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254" name="tx2254"/>
            <p:cNvSpPr/>
            <p:nvPr/>
          </p:nvSpPr>
          <p:spPr>
            <a:xfrm>
              <a:off x="4756896" y="1025179"/>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255" name="rc2255"/>
            <p:cNvSpPr/>
            <p:nvPr/>
          </p:nvSpPr>
          <p:spPr>
            <a:xfrm>
              <a:off x="3863402" y="1527128"/>
              <a:ext cx="986530" cy="367596"/>
            </a:xfrm>
            <a:prstGeom prst="rect">
              <a:avLst/>
            </a:prstGeom>
            <a:solidFill>
              <a:srgbClr val="EBEBEB">
                <a:alpha val="100000"/>
              </a:srgbClr>
            </a:solidFill>
          </p:spPr>
          <p:txBody>
            <a:bodyPr/>
            <a:lstStyle/>
            <a:p/>
          </p:txBody>
        </p:sp>
        <p:sp>
          <p:nvSpPr>
            <p:cNvPr id="2256" name="pl2256"/>
            <p:cNvSpPr/>
            <p:nvPr/>
          </p:nvSpPr>
          <p:spPr>
            <a:xfrm>
              <a:off x="3863402" y="189377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257" name="pl2257"/>
            <p:cNvSpPr/>
            <p:nvPr/>
          </p:nvSpPr>
          <p:spPr>
            <a:xfrm>
              <a:off x="3863402" y="173614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258" name="pl2258"/>
            <p:cNvSpPr/>
            <p:nvPr/>
          </p:nvSpPr>
          <p:spPr>
            <a:xfrm>
              <a:off x="3863402" y="157851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259" name="pl2259"/>
            <p:cNvSpPr/>
            <p:nvPr/>
          </p:nvSpPr>
          <p:spPr>
            <a:xfrm>
              <a:off x="399792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60" name="pl2260"/>
            <p:cNvSpPr/>
            <p:nvPr/>
          </p:nvSpPr>
          <p:spPr>
            <a:xfrm>
              <a:off x="417729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61" name="pl2261"/>
            <p:cNvSpPr/>
            <p:nvPr/>
          </p:nvSpPr>
          <p:spPr>
            <a:xfrm>
              <a:off x="435666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62" name="pl2262"/>
            <p:cNvSpPr/>
            <p:nvPr/>
          </p:nvSpPr>
          <p:spPr>
            <a:xfrm>
              <a:off x="453603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63" name="pl2263"/>
            <p:cNvSpPr/>
            <p:nvPr/>
          </p:nvSpPr>
          <p:spPr>
            <a:xfrm>
              <a:off x="471540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264" name="pl2264"/>
            <p:cNvSpPr/>
            <p:nvPr/>
          </p:nvSpPr>
          <p:spPr>
            <a:xfrm>
              <a:off x="3863402" y="181496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265" name="pl2265"/>
            <p:cNvSpPr/>
            <p:nvPr/>
          </p:nvSpPr>
          <p:spPr>
            <a:xfrm>
              <a:off x="3863402" y="165733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266" name="pl2266"/>
            <p:cNvSpPr/>
            <p:nvPr/>
          </p:nvSpPr>
          <p:spPr>
            <a:xfrm>
              <a:off x="3908245"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67" name="pl2267"/>
            <p:cNvSpPr/>
            <p:nvPr/>
          </p:nvSpPr>
          <p:spPr>
            <a:xfrm>
              <a:off x="408761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68" name="pl2268"/>
            <p:cNvSpPr/>
            <p:nvPr/>
          </p:nvSpPr>
          <p:spPr>
            <a:xfrm>
              <a:off x="426698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69" name="pl2269"/>
            <p:cNvSpPr/>
            <p:nvPr/>
          </p:nvSpPr>
          <p:spPr>
            <a:xfrm>
              <a:off x="444635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70" name="pl2270"/>
            <p:cNvSpPr/>
            <p:nvPr/>
          </p:nvSpPr>
          <p:spPr>
            <a:xfrm>
              <a:off x="462572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71" name="pl2271"/>
            <p:cNvSpPr/>
            <p:nvPr/>
          </p:nvSpPr>
          <p:spPr>
            <a:xfrm>
              <a:off x="480509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272" name="pl2272"/>
            <p:cNvSpPr/>
            <p:nvPr/>
          </p:nvSpPr>
          <p:spPr>
            <a:xfrm>
              <a:off x="3908245"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273" name="pl2273"/>
            <p:cNvSpPr/>
            <p:nvPr/>
          </p:nvSpPr>
          <p:spPr>
            <a:xfrm>
              <a:off x="3908245" y="1770826"/>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40651" cap="flat">
              <a:solidFill>
                <a:srgbClr val="BEBEBE">
                  <a:alpha val="69803"/>
                </a:srgbClr>
              </a:solidFill>
              <a:prstDash val="solid"/>
              <a:round/>
            </a:ln>
          </p:spPr>
          <p:txBody>
            <a:bodyPr/>
            <a:lstStyle/>
            <a:p/>
          </p:txBody>
        </p:sp>
        <p:sp>
          <p:nvSpPr>
            <p:cNvPr id="2274" name="pl2274"/>
            <p:cNvSpPr/>
            <p:nvPr/>
          </p:nvSpPr>
          <p:spPr>
            <a:xfrm>
              <a:off x="3908245" y="180865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275" name="pl2275"/>
            <p:cNvSpPr/>
            <p:nvPr/>
          </p:nvSpPr>
          <p:spPr>
            <a:xfrm>
              <a:off x="3908245" y="175821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276" name="pl2276"/>
            <p:cNvSpPr/>
            <p:nvPr/>
          </p:nvSpPr>
          <p:spPr>
            <a:xfrm>
              <a:off x="3908245" y="1770826"/>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277" name="pl2277"/>
            <p:cNvSpPr/>
            <p:nvPr/>
          </p:nvSpPr>
          <p:spPr>
            <a:xfrm>
              <a:off x="3908245" y="181496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278" name="pl2278"/>
            <p:cNvSpPr/>
            <p:nvPr/>
          </p:nvSpPr>
          <p:spPr>
            <a:xfrm>
              <a:off x="3908245" y="1701468"/>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279" name="pl2279"/>
            <p:cNvSpPr/>
            <p:nvPr/>
          </p:nvSpPr>
          <p:spPr>
            <a:xfrm>
              <a:off x="3908245" y="181496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2280" name="pl2280"/>
            <p:cNvSpPr/>
            <p:nvPr/>
          </p:nvSpPr>
          <p:spPr>
            <a:xfrm>
              <a:off x="3908245" y="1745605"/>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2281" name="pl2281"/>
            <p:cNvSpPr/>
            <p:nvPr/>
          </p:nvSpPr>
          <p:spPr>
            <a:xfrm>
              <a:off x="3908245" y="1796047"/>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282" name="pl2282"/>
            <p:cNvSpPr/>
            <p:nvPr/>
          </p:nvSpPr>
          <p:spPr>
            <a:xfrm>
              <a:off x="3908245" y="1802352"/>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283" name="pl2283"/>
            <p:cNvSpPr/>
            <p:nvPr/>
          </p:nvSpPr>
          <p:spPr>
            <a:xfrm>
              <a:off x="3908245" y="1777131"/>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284" name="pl2284"/>
            <p:cNvSpPr/>
            <p:nvPr/>
          </p:nvSpPr>
          <p:spPr>
            <a:xfrm>
              <a:off x="3908245" y="178974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285" name="pl2285"/>
            <p:cNvSpPr/>
            <p:nvPr/>
          </p:nvSpPr>
          <p:spPr>
            <a:xfrm>
              <a:off x="3908245" y="1770826"/>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286" name="pl2286"/>
            <p:cNvSpPr/>
            <p:nvPr/>
          </p:nvSpPr>
          <p:spPr>
            <a:xfrm>
              <a:off x="3908245" y="175821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287" name="pl2287"/>
            <p:cNvSpPr/>
            <p:nvPr/>
          </p:nvSpPr>
          <p:spPr>
            <a:xfrm>
              <a:off x="3908245" y="171407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2288" name="pl2288"/>
            <p:cNvSpPr/>
            <p:nvPr/>
          </p:nvSpPr>
          <p:spPr>
            <a:xfrm>
              <a:off x="3908245" y="175821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2289" name="pl2289"/>
            <p:cNvSpPr/>
            <p:nvPr/>
          </p:nvSpPr>
          <p:spPr>
            <a:xfrm>
              <a:off x="3908245" y="1796047"/>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90" name="pl2290"/>
            <p:cNvSpPr/>
            <p:nvPr/>
          </p:nvSpPr>
          <p:spPr>
            <a:xfrm>
              <a:off x="3908245" y="1777131"/>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2291" name="pl2291"/>
            <p:cNvSpPr/>
            <p:nvPr/>
          </p:nvSpPr>
          <p:spPr>
            <a:xfrm>
              <a:off x="3908245" y="178343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292" name="pl2292"/>
            <p:cNvSpPr/>
            <p:nvPr/>
          </p:nvSpPr>
          <p:spPr>
            <a:xfrm>
              <a:off x="3908245" y="175821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2293" name="pl2293"/>
            <p:cNvSpPr/>
            <p:nvPr/>
          </p:nvSpPr>
          <p:spPr>
            <a:xfrm>
              <a:off x="3908245" y="180865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94" name="pl2294"/>
            <p:cNvSpPr/>
            <p:nvPr/>
          </p:nvSpPr>
          <p:spPr>
            <a:xfrm>
              <a:off x="3908245" y="18023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95" name="pl2295"/>
            <p:cNvSpPr/>
            <p:nvPr/>
          </p:nvSpPr>
          <p:spPr>
            <a:xfrm>
              <a:off x="3908245"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296" name="pl2296"/>
            <p:cNvSpPr/>
            <p:nvPr/>
          </p:nvSpPr>
          <p:spPr>
            <a:xfrm>
              <a:off x="3908245" y="178343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297" name="pl2297"/>
            <p:cNvSpPr/>
            <p:nvPr/>
          </p:nvSpPr>
          <p:spPr>
            <a:xfrm>
              <a:off x="3908245" y="176452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298" name="pl2298"/>
            <p:cNvSpPr/>
            <p:nvPr/>
          </p:nvSpPr>
          <p:spPr>
            <a:xfrm>
              <a:off x="3908245" y="180865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299" name="pl2299"/>
            <p:cNvSpPr/>
            <p:nvPr/>
          </p:nvSpPr>
          <p:spPr>
            <a:xfrm>
              <a:off x="3908245" y="178974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300" name="pl2300"/>
            <p:cNvSpPr/>
            <p:nvPr/>
          </p:nvSpPr>
          <p:spPr>
            <a:xfrm>
              <a:off x="3908245" y="178343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2301" name="pl2301"/>
            <p:cNvSpPr/>
            <p:nvPr/>
          </p:nvSpPr>
          <p:spPr>
            <a:xfrm>
              <a:off x="3908245" y="178343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2302" name="pl2302"/>
            <p:cNvSpPr/>
            <p:nvPr/>
          </p:nvSpPr>
          <p:spPr>
            <a:xfrm>
              <a:off x="3908245" y="1796047"/>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303" name="pl2303"/>
            <p:cNvSpPr/>
            <p:nvPr/>
          </p:nvSpPr>
          <p:spPr>
            <a:xfrm>
              <a:off x="3908245" y="1777131"/>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304" name="pl2304"/>
            <p:cNvSpPr/>
            <p:nvPr/>
          </p:nvSpPr>
          <p:spPr>
            <a:xfrm>
              <a:off x="3908245"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05" name="pl2305"/>
            <p:cNvSpPr/>
            <p:nvPr/>
          </p:nvSpPr>
          <p:spPr>
            <a:xfrm>
              <a:off x="3908245" y="175821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2306" name="pl2306"/>
            <p:cNvSpPr/>
            <p:nvPr/>
          </p:nvSpPr>
          <p:spPr>
            <a:xfrm>
              <a:off x="3908245" y="17456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07" name="pl2307"/>
            <p:cNvSpPr/>
            <p:nvPr/>
          </p:nvSpPr>
          <p:spPr>
            <a:xfrm>
              <a:off x="3908245" y="178974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308" name="pl2308"/>
            <p:cNvSpPr/>
            <p:nvPr/>
          </p:nvSpPr>
          <p:spPr>
            <a:xfrm>
              <a:off x="3908245" y="176452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309" name="pl2309"/>
            <p:cNvSpPr/>
            <p:nvPr/>
          </p:nvSpPr>
          <p:spPr>
            <a:xfrm>
              <a:off x="3908245" y="178974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310" name="pl2310"/>
            <p:cNvSpPr/>
            <p:nvPr/>
          </p:nvSpPr>
          <p:spPr>
            <a:xfrm>
              <a:off x="3908245" y="1796047"/>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2311" name="pl2311"/>
            <p:cNvSpPr/>
            <p:nvPr/>
          </p:nvSpPr>
          <p:spPr>
            <a:xfrm>
              <a:off x="3908245" y="1802352"/>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2312" name="pl2312"/>
            <p:cNvSpPr/>
            <p:nvPr/>
          </p:nvSpPr>
          <p:spPr>
            <a:xfrm>
              <a:off x="3908245" y="175821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2313" name="pl2313"/>
            <p:cNvSpPr/>
            <p:nvPr/>
          </p:nvSpPr>
          <p:spPr>
            <a:xfrm>
              <a:off x="3908245" y="1726689"/>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2314" name="pl2314"/>
            <p:cNvSpPr/>
            <p:nvPr/>
          </p:nvSpPr>
          <p:spPr>
            <a:xfrm>
              <a:off x="3908245" y="176452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15" name="pl2315"/>
            <p:cNvSpPr/>
            <p:nvPr/>
          </p:nvSpPr>
          <p:spPr>
            <a:xfrm>
              <a:off x="3908245" y="180865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16" name="pl2316"/>
            <p:cNvSpPr/>
            <p:nvPr/>
          </p:nvSpPr>
          <p:spPr>
            <a:xfrm>
              <a:off x="3908245" y="1777131"/>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2317" name="pl2317"/>
            <p:cNvSpPr/>
            <p:nvPr/>
          </p:nvSpPr>
          <p:spPr>
            <a:xfrm>
              <a:off x="3908245" y="180865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318" name="pl2318"/>
            <p:cNvSpPr/>
            <p:nvPr/>
          </p:nvSpPr>
          <p:spPr>
            <a:xfrm>
              <a:off x="3908245" y="1745605"/>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2319" name="pl2319"/>
            <p:cNvSpPr/>
            <p:nvPr/>
          </p:nvSpPr>
          <p:spPr>
            <a:xfrm>
              <a:off x="3908245" y="181496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20" name="pl2320"/>
            <p:cNvSpPr/>
            <p:nvPr/>
          </p:nvSpPr>
          <p:spPr>
            <a:xfrm>
              <a:off x="3908245" y="178974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321" name="pl2321"/>
            <p:cNvSpPr/>
            <p:nvPr/>
          </p:nvSpPr>
          <p:spPr>
            <a:xfrm>
              <a:off x="3908245" y="178343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322" name="pl2322"/>
            <p:cNvSpPr/>
            <p:nvPr/>
          </p:nvSpPr>
          <p:spPr>
            <a:xfrm>
              <a:off x="3908245" y="180865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323" name="pl2323"/>
            <p:cNvSpPr/>
            <p:nvPr/>
          </p:nvSpPr>
          <p:spPr>
            <a:xfrm>
              <a:off x="3908245" y="178343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2324" name="pl2324"/>
            <p:cNvSpPr/>
            <p:nvPr/>
          </p:nvSpPr>
          <p:spPr>
            <a:xfrm>
              <a:off x="3908245" y="1796047"/>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2325" name="pl2325"/>
            <p:cNvSpPr/>
            <p:nvPr/>
          </p:nvSpPr>
          <p:spPr>
            <a:xfrm>
              <a:off x="3908245" y="1796047"/>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326" name="pl2326"/>
            <p:cNvSpPr/>
            <p:nvPr/>
          </p:nvSpPr>
          <p:spPr>
            <a:xfrm>
              <a:off x="3908245" y="178974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2327" name="pl2327"/>
            <p:cNvSpPr/>
            <p:nvPr/>
          </p:nvSpPr>
          <p:spPr>
            <a:xfrm>
              <a:off x="3908245" y="1802352"/>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328" name="pl2328"/>
            <p:cNvSpPr/>
            <p:nvPr/>
          </p:nvSpPr>
          <p:spPr>
            <a:xfrm>
              <a:off x="3908245" y="178974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2329" name="pl2329"/>
            <p:cNvSpPr/>
            <p:nvPr/>
          </p:nvSpPr>
          <p:spPr>
            <a:xfrm>
              <a:off x="3908245" y="1796047"/>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2330" name="pl2330"/>
            <p:cNvSpPr/>
            <p:nvPr/>
          </p:nvSpPr>
          <p:spPr>
            <a:xfrm>
              <a:off x="3908245" y="175821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2331" name="pl2331"/>
            <p:cNvSpPr/>
            <p:nvPr/>
          </p:nvSpPr>
          <p:spPr>
            <a:xfrm>
              <a:off x="3908245" y="181496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332" name="pl2332"/>
            <p:cNvSpPr/>
            <p:nvPr/>
          </p:nvSpPr>
          <p:spPr>
            <a:xfrm>
              <a:off x="3908245" y="177082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333" name="pl2333"/>
            <p:cNvSpPr/>
            <p:nvPr/>
          </p:nvSpPr>
          <p:spPr>
            <a:xfrm>
              <a:off x="3908245" y="1770826"/>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334" name="pl2334"/>
            <p:cNvSpPr/>
            <p:nvPr/>
          </p:nvSpPr>
          <p:spPr>
            <a:xfrm>
              <a:off x="3908245" y="178343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2335" name="pl2335"/>
            <p:cNvSpPr/>
            <p:nvPr/>
          </p:nvSpPr>
          <p:spPr>
            <a:xfrm>
              <a:off x="3908245"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2336" name="pl2336"/>
            <p:cNvSpPr/>
            <p:nvPr/>
          </p:nvSpPr>
          <p:spPr>
            <a:xfrm>
              <a:off x="3908245" y="1770826"/>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40651" cap="flat">
              <a:solidFill>
                <a:srgbClr val="000000">
                  <a:alpha val="100000"/>
                </a:srgbClr>
              </a:solidFill>
              <a:prstDash val="solid"/>
              <a:round/>
            </a:ln>
          </p:spPr>
          <p:txBody>
            <a:bodyPr/>
            <a:lstStyle/>
            <a:p/>
          </p:txBody>
        </p:sp>
        <p:sp>
          <p:nvSpPr>
            <p:cNvPr id="2337" name="pl2337"/>
            <p:cNvSpPr/>
            <p:nvPr/>
          </p:nvSpPr>
          <p:spPr>
            <a:xfrm>
              <a:off x="3908245" y="1770826"/>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AFA200">
                  <a:alpha val="100000"/>
                </a:srgbClr>
              </a:solidFill>
              <a:prstDash val="solid"/>
              <a:round/>
            </a:ln>
          </p:spPr>
          <p:txBody>
            <a:bodyPr/>
            <a:lstStyle/>
            <a:p/>
          </p:txBody>
        </p:sp>
        <p:sp>
          <p:nvSpPr>
            <p:cNvPr id="2338" name="pl2338"/>
            <p:cNvSpPr/>
            <p:nvPr/>
          </p:nvSpPr>
          <p:spPr>
            <a:xfrm>
              <a:off x="3863402" y="181496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339" name="tx2339"/>
            <p:cNvSpPr/>
            <p:nvPr/>
          </p:nvSpPr>
          <p:spPr>
            <a:xfrm>
              <a:off x="3878100" y="161253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340" name="tx2340"/>
            <p:cNvSpPr/>
            <p:nvPr/>
          </p:nvSpPr>
          <p:spPr>
            <a:xfrm>
              <a:off x="4057469" y="1626785"/>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341" name="tx2341"/>
            <p:cNvSpPr/>
            <p:nvPr/>
          </p:nvSpPr>
          <p:spPr>
            <a:xfrm>
              <a:off x="4236838" y="1608875"/>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342" name="tx2342"/>
            <p:cNvSpPr/>
            <p:nvPr/>
          </p:nvSpPr>
          <p:spPr>
            <a:xfrm>
              <a:off x="4416207" y="1608875"/>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343" name="tx2343"/>
            <p:cNvSpPr/>
            <p:nvPr/>
          </p:nvSpPr>
          <p:spPr>
            <a:xfrm>
              <a:off x="4595577" y="162021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344" name="tx2344"/>
            <p:cNvSpPr/>
            <p:nvPr/>
          </p:nvSpPr>
          <p:spPr>
            <a:xfrm>
              <a:off x="4774946" y="162021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345" name="rc2345"/>
            <p:cNvSpPr/>
            <p:nvPr/>
          </p:nvSpPr>
          <p:spPr>
            <a:xfrm>
              <a:off x="3863402" y="2179176"/>
              <a:ext cx="986530" cy="367596"/>
            </a:xfrm>
            <a:prstGeom prst="rect">
              <a:avLst/>
            </a:prstGeom>
            <a:solidFill>
              <a:srgbClr val="EBEBEB">
                <a:alpha val="100000"/>
              </a:srgbClr>
            </a:solidFill>
          </p:spPr>
          <p:txBody>
            <a:bodyPr/>
            <a:lstStyle/>
            <a:p/>
          </p:txBody>
        </p:sp>
        <p:sp>
          <p:nvSpPr>
            <p:cNvPr id="2346" name="pl2346"/>
            <p:cNvSpPr/>
            <p:nvPr/>
          </p:nvSpPr>
          <p:spPr>
            <a:xfrm>
              <a:off x="3863402" y="254582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347" name="pl2347"/>
            <p:cNvSpPr/>
            <p:nvPr/>
          </p:nvSpPr>
          <p:spPr>
            <a:xfrm>
              <a:off x="3863402" y="238819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348" name="pl2348"/>
            <p:cNvSpPr/>
            <p:nvPr/>
          </p:nvSpPr>
          <p:spPr>
            <a:xfrm>
              <a:off x="3863402" y="223056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349" name="pl2349"/>
            <p:cNvSpPr/>
            <p:nvPr/>
          </p:nvSpPr>
          <p:spPr>
            <a:xfrm>
              <a:off x="399792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50" name="pl2350"/>
            <p:cNvSpPr/>
            <p:nvPr/>
          </p:nvSpPr>
          <p:spPr>
            <a:xfrm>
              <a:off x="417729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51" name="pl2351"/>
            <p:cNvSpPr/>
            <p:nvPr/>
          </p:nvSpPr>
          <p:spPr>
            <a:xfrm>
              <a:off x="435666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52" name="pl2352"/>
            <p:cNvSpPr/>
            <p:nvPr/>
          </p:nvSpPr>
          <p:spPr>
            <a:xfrm>
              <a:off x="453603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53" name="pl2353"/>
            <p:cNvSpPr/>
            <p:nvPr/>
          </p:nvSpPr>
          <p:spPr>
            <a:xfrm>
              <a:off x="471540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354" name="pl2354"/>
            <p:cNvSpPr/>
            <p:nvPr/>
          </p:nvSpPr>
          <p:spPr>
            <a:xfrm>
              <a:off x="3863402" y="246701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355" name="pl2355"/>
            <p:cNvSpPr/>
            <p:nvPr/>
          </p:nvSpPr>
          <p:spPr>
            <a:xfrm>
              <a:off x="3863402" y="230938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356" name="pl2356"/>
            <p:cNvSpPr/>
            <p:nvPr/>
          </p:nvSpPr>
          <p:spPr>
            <a:xfrm>
              <a:off x="3908245"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57" name="pl2357"/>
            <p:cNvSpPr/>
            <p:nvPr/>
          </p:nvSpPr>
          <p:spPr>
            <a:xfrm>
              <a:off x="408761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58" name="pl2358"/>
            <p:cNvSpPr/>
            <p:nvPr/>
          </p:nvSpPr>
          <p:spPr>
            <a:xfrm>
              <a:off x="426698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59" name="pl2359"/>
            <p:cNvSpPr/>
            <p:nvPr/>
          </p:nvSpPr>
          <p:spPr>
            <a:xfrm>
              <a:off x="444635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60" name="pl2360"/>
            <p:cNvSpPr/>
            <p:nvPr/>
          </p:nvSpPr>
          <p:spPr>
            <a:xfrm>
              <a:off x="462572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61" name="pl2361"/>
            <p:cNvSpPr/>
            <p:nvPr/>
          </p:nvSpPr>
          <p:spPr>
            <a:xfrm>
              <a:off x="480509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362" name="pl2362"/>
            <p:cNvSpPr/>
            <p:nvPr/>
          </p:nvSpPr>
          <p:spPr>
            <a:xfrm>
              <a:off x="3908245"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363" name="pl2363"/>
            <p:cNvSpPr/>
            <p:nvPr/>
          </p:nvSpPr>
          <p:spPr>
            <a:xfrm>
              <a:off x="3908245" y="2460706"/>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2364" name="pl2364"/>
            <p:cNvSpPr/>
            <p:nvPr/>
          </p:nvSpPr>
          <p:spPr>
            <a:xfrm>
              <a:off x="3908245" y="2460706"/>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365" name="pl2365"/>
            <p:cNvSpPr/>
            <p:nvPr/>
          </p:nvSpPr>
          <p:spPr>
            <a:xfrm>
              <a:off x="3908245" y="2410264"/>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366" name="pl2366"/>
            <p:cNvSpPr/>
            <p:nvPr/>
          </p:nvSpPr>
          <p:spPr>
            <a:xfrm>
              <a:off x="3908245" y="2422874"/>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367" name="pl2367"/>
            <p:cNvSpPr/>
            <p:nvPr/>
          </p:nvSpPr>
          <p:spPr>
            <a:xfrm>
              <a:off x="3908245" y="2467011"/>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368" name="pl2368"/>
            <p:cNvSpPr/>
            <p:nvPr/>
          </p:nvSpPr>
          <p:spPr>
            <a:xfrm>
              <a:off x="3908245" y="2353516"/>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369" name="pl2369"/>
            <p:cNvSpPr/>
            <p:nvPr/>
          </p:nvSpPr>
          <p:spPr>
            <a:xfrm>
              <a:off x="3908245" y="2467011"/>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2370" name="pl2370"/>
            <p:cNvSpPr/>
            <p:nvPr/>
          </p:nvSpPr>
          <p:spPr>
            <a:xfrm>
              <a:off x="3908245" y="2397653"/>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2371" name="pl2371"/>
            <p:cNvSpPr/>
            <p:nvPr/>
          </p:nvSpPr>
          <p:spPr>
            <a:xfrm>
              <a:off x="3908245" y="2448095"/>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372" name="pl2372"/>
            <p:cNvSpPr/>
            <p:nvPr/>
          </p:nvSpPr>
          <p:spPr>
            <a:xfrm>
              <a:off x="3908245" y="2454401"/>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373" name="pl2373"/>
            <p:cNvSpPr/>
            <p:nvPr/>
          </p:nvSpPr>
          <p:spPr>
            <a:xfrm>
              <a:off x="3908245" y="2429180"/>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374" name="pl2374"/>
            <p:cNvSpPr/>
            <p:nvPr/>
          </p:nvSpPr>
          <p:spPr>
            <a:xfrm>
              <a:off x="3908245" y="2441790"/>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375" name="pl2375"/>
            <p:cNvSpPr/>
            <p:nvPr/>
          </p:nvSpPr>
          <p:spPr>
            <a:xfrm>
              <a:off x="3908245" y="2422874"/>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376" name="pl2376"/>
            <p:cNvSpPr/>
            <p:nvPr/>
          </p:nvSpPr>
          <p:spPr>
            <a:xfrm>
              <a:off x="3908245" y="2410264"/>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377" name="pl2377"/>
            <p:cNvSpPr/>
            <p:nvPr/>
          </p:nvSpPr>
          <p:spPr>
            <a:xfrm>
              <a:off x="3908245" y="2366127"/>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2378" name="pl2378"/>
            <p:cNvSpPr/>
            <p:nvPr/>
          </p:nvSpPr>
          <p:spPr>
            <a:xfrm>
              <a:off x="3908245" y="2410264"/>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2379" name="pl2379"/>
            <p:cNvSpPr/>
            <p:nvPr/>
          </p:nvSpPr>
          <p:spPr>
            <a:xfrm>
              <a:off x="3908245" y="2448095"/>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80" name="pl2380"/>
            <p:cNvSpPr/>
            <p:nvPr/>
          </p:nvSpPr>
          <p:spPr>
            <a:xfrm>
              <a:off x="3908245" y="242918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2381" name="pl2381"/>
            <p:cNvSpPr/>
            <p:nvPr/>
          </p:nvSpPr>
          <p:spPr>
            <a:xfrm>
              <a:off x="3908245" y="243548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382" name="pl2382"/>
            <p:cNvSpPr/>
            <p:nvPr/>
          </p:nvSpPr>
          <p:spPr>
            <a:xfrm>
              <a:off x="3908245" y="241026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2383" name="pl2383"/>
            <p:cNvSpPr/>
            <p:nvPr/>
          </p:nvSpPr>
          <p:spPr>
            <a:xfrm>
              <a:off x="3908245" y="246070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84" name="pl2384"/>
            <p:cNvSpPr/>
            <p:nvPr/>
          </p:nvSpPr>
          <p:spPr>
            <a:xfrm>
              <a:off x="3908245" y="24544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85" name="pl2385"/>
            <p:cNvSpPr/>
            <p:nvPr/>
          </p:nvSpPr>
          <p:spPr>
            <a:xfrm>
              <a:off x="3908245"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86" name="pl2386"/>
            <p:cNvSpPr/>
            <p:nvPr/>
          </p:nvSpPr>
          <p:spPr>
            <a:xfrm>
              <a:off x="3908245" y="243548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387" name="pl2387"/>
            <p:cNvSpPr/>
            <p:nvPr/>
          </p:nvSpPr>
          <p:spPr>
            <a:xfrm>
              <a:off x="3908245" y="241656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388" name="pl2388"/>
            <p:cNvSpPr/>
            <p:nvPr/>
          </p:nvSpPr>
          <p:spPr>
            <a:xfrm>
              <a:off x="3908245" y="2460706"/>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389" name="pl2389"/>
            <p:cNvSpPr/>
            <p:nvPr/>
          </p:nvSpPr>
          <p:spPr>
            <a:xfrm>
              <a:off x="3908245" y="2441790"/>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390" name="pl2390"/>
            <p:cNvSpPr/>
            <p:nvPr/>
          </p:nvSpPr>
          <p:spPr>
            <a:xfrm>
              <a:off x="3908245" y="2435485"/>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2391" name="pl2391"/>
            <p:cNvSpPr/>
            <p:nvPr/>
          </p:nvSpPr>
          <p:spPr>
            <a:xfrm>
              <a:off x="3908245" y="2435485"/>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2392" name="pl2392"/>
            <p:cNvSpPr/>
            <p:nvPr/>
          </p:nvSpPr>
          <p:spPr>
            <a:xfrm>
              <a:off x="3908245" y="2448095"/>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393" name="pl2393"/>
            <p:cNvSpPr/>
            <p:nvPr/>
          </p:nvSpPr>
          <p:spPr>
            <a:xfrm>
              <a:off x="3908245" y="2429180"/>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394" name="pl2394"/>
            <p:cNvSpPr/>
            <p:nvPr/>
          </p:nvSpPr>
          <p:spPr>
            <a:xfrm>
              <a:off x="3908245"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95" name="pl2395"/>
            <p:cNvSpPr/>
            <p:nvPr/>
          </p:nvSpPr>
          <p:spPr>
            <a:xfrm>
              <a:off x="3908245" y="2410264"/>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2396" name="pl2396"/>
            <p:cNvSpPr/>
            <p:nvPr/>
          </p:nvSpPr>
          <p:spPr>
            <a:xfrm>
              <a:off x="3908245" y="23976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397" name="pl2397"/>
            <p:cNvSpPr/>
            <p:nvPr/>
          </p:nvSpPr>
          <p:spPr>
            <a:xfrm>
              <a:off x="3908245" y="2441790"/>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398" name="pl2398"/>
            <p:cNvSpPr/>
            <p:nvPr/>
          </p:nvSpPr>
          <p:spPr>
            <a:xfrm>
              <a:off x="3908245" y="2416569"/>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399" name="pl2399"/>
            <p:cNvSpPr/>
            <p:nvPr/>
          </p:nvSpPr>
          <p:spPr>
            <a:xfrm>
              <a:off x="3908245" y="2441790"/>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400" name="pl2400"/>
            <p:cNvSpPr/>
            <p:nvPr/>
          </p:nvSpPr>
          <p:spPr>
            <a:xfrm>
              <a:off x="3908245" y="2448095"/>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2401" name="pl2401"/>
            <p:cNvSpPr/>
            <p:nvPr/>
          </p:nvSpPr>
          <p:spPr>
            <a:xfrm>
              <a:off x="3908245" y="2454401"/>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2402" name="pl2402"/>
            <p:cNvSpPr/>
            <p:nvPr/>
          </p:nvSpPr>
          <p:spPr>
            <a:xfrm>
              <a:off x="3908245" y="2410264"/>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2403" name="pl2403"/>
            <p:cNvSpPr/>
            <p:nvPr/>
          </p:nvSpPr>
          <p:spPr>
            <a:xfrm>
              <a:off x="3908245" y="2378737"/>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2404" name="pl2404"/>
            <p:cNvSpPr/>
            <p:nvPr/>
          </p:nvSpPr>
          <p:spPr>
            <a:xfrm>
              <a:off x="3908245" y="2416569"/>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05" name="pl2405"/>
            <p:cNvSpPr/>
            <p:nvPr/>
          </p:nvSpPr>
          <p:spPr>
            <a:xfrm>
              <a:off x="3908245" y="2460706"/>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06" name="pl2406"/>
            <p:cNvSpPr/>
            <p:nvPr/>
          </p:nvSpPr>
          <p:spPr>
            <a:xfrm>
              <a:off x="3908245" y="2429180"/>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2407" name="pl2407"/>
            <p:cNvSpPr/>
            <p:nvPr/>
          </p:nvSpPr>
          <p:spPr>
            <a:xfrm>
              <a:off x="3908245" y="246070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408" name="pl2408"/>
            <p:cNvSpPr/>
            <p:nvPr/>
          </p:nvSpPr>
          <p:spPr>
            <a:xfrm>
              <a:off x="3908245" y="2397653"/>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2409" name="pl2409"/>
            <p:cNvSpPr/>
            <p:nvPr/>
          </p:nvSpPr>
          <p:spPr>
            <a:xfrm>
              <a:off x="3908245" y="2467011"/>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10" name="pl2410"/>
            <p:cNvSpPr/>
            <p:nvPr/>
          </p:nvSpPr>
          <p:spPr>
            <a:xfrm>
              <a:off x="3908245" y="2441790"/>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411" name="pl2411"/>
            <p:cNvSpPr/>
            <p:nvPr/>
          </p:nvSpPr>
          <p:spPr>
            <a:xfrm>
              <a:off x="3908245" y="2435485"/>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412" name="pl2412"/>
            <p:cNvSpPr/>
            <p:nvPr/>
          </p:nvSpPr>
          <p:spPr>
            <a:xfrm>
              <a:off x="3908245" y="2460706"/>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413" name="pl2413"/>
            <p:cNvSpPr/>
            <p:nvPr/>
          </p:nvSpPr>
          <p:spPr>
            <a:xfrm>
              <a:off x="3908245" y="2435485"/>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2414" name="pl2414"/>
            <p:cNvSpPr/>
            <p:nvPr/>
          </p:nvSpPr>
          <p:spPr>
            <a:xfrm>
              <a:off x="3908245" y="2448095"/>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2415" name="pl2415"/>
            <p:cNvSpPr/>
            <p:nvPr/>
          </p:nvSpPr>
          <p:spPr>
            <a:xfrm>
              <a:off x="3908245" y="2448095"/>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416" name="pl2416"/>
            <p:cNvSpPr/>
            <p:nvPr/>
          </p:nvSpPr>
          <p:spPr>
            <a:xfrm>
              <a:off x="3908245" y="2441790"/>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2417" name="pl2417"/>
            <p:cNvSpPr/>
            <p:nvPr/>
          </p:nvSpPr>
          <p:spPr>
            <a:xfrm>
              <a:off x="3908245" y="2454401"/>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418" name="pl2418"/>
            <p:cNvSpPr/>
            <p:nvPr/>
          </p:nvSpPr>
          <p:spPr>
            <a:xfrm>
              <a:off x="3908245" y="2441790"/>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2419" name="pl2419"/>
            <p:cNvSpPr/>
            <p:nvPr/>
          </p:nvSpPr>
          <p:spPr>
            <a:xfrm>
              <a:off x="3908245" y="2448095"/>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2420" name="pl2420"/>
            <p:cNvSpPr/>
            <p:nvPr/>
          </p:nvSpPr>
          <p:spPr>
            <a:xfrm>
              <a:off x="3908245" y="241026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2421" name="pl2421"/>
            <p:cNvSpPr/>
            <p:nvPr/>
          </p:nvSpPr>
          <p:spPr>
            <a:xfrm>
              <a:off x="3908245" y="2467011"/>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422" name="pl2422"/>
            <p:cNvSpPr/>
            <p:nvPr/>
          </p:nvSpPr>
          <p:spPr>
            <a:xfrm>
              <a:off x="3908245" y="242287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423" name="pl2423"/>
            <p:cNvSpPr/>
            <p:nvPr/>
          </p:nvSpPr>
          <p:spPr>
            <a:xfrm>
              <a:off x="3908245" y="2422874"/>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424" name="pl2424"/>
            <p:cNvSpPr/>
            <p:nvPr/>
          </p:nvSpPr>
          <p:spPr>
            <a:xfrm>
              <a:off x="3908245" y="243548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2425" name="pl2425"/>
            <p:cNvSpPr/>
            <p:nvPr/>
          </p:nvSpPr>
          <p:spPr>
            <a:xfrm>
              <a:off x="3908245"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2426" name="pl2426"/>
            <p:cNvSpPr/>
            <p:nvPr/>
          </p:nvSpPr>
          <p:spPr>
            <a:xfrm>
              <a:off x="3908245" y="2460706"/>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2427" name="pl2427"/>
            <p:cNvSpPr/>
            <p:nvPr/>
          </p:nvSpPr>
          <p:spPr>
            <a:xfrm>
              <a:off x="3908245" y="246070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13B700">
                  <a:alpha val="100000"/>
                </a:srgbClr>
              </a:solidFill>
              <a:prstDash val="solid"/>
              <a:round/>
            </a:ln>
          </p:spPr>
          <p:txBody>
            <a:bodyPr/>
            <a:lstStyle/>
            <a:p/>
          </p:txBody>
        </p:sp>
        <p:sp>
          <p:nvSpPr>
            <p:cNvPr id="2428" name="pl2428"/>
            <p:cNvSpPr/>
            <p:nvPr/>
          </p:nvSpPr>
          <p:spPr>
            <a:xfrm>
              <a:off x="3863402" y="246701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429" name="tx2429"/>
            <p:cNvSpPr/>
            <p:nvPr/>
          </p:nvSpPr>
          <p:spPr>
            <a:xfrm>
              <a:off x="3878100" y="229743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430" name="tx2430"/>
            <p:cNvSpPr/>
            <p:nvPr/>
          </p:nvSpPr>
          <p:spPr>
            <a:xfrm>
              <a:off x="4057469" y="229743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431" name="tx2431"/>
            <p:cNvSpPr/>
            <p:nvPr/>
          </p:nvSpPr>
          <p:spPr>
            <a:xfrm>
              <a:off x="4236838" y="229743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432" name="tx2432"/>
            <p:cNvSpPr/>
            <p:nvPr/>
          </p:nvSpPr>
          <p:spPr>
            <a:xfrm>
              <a:off x="4416207" y="229743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433" name="tx2433"/>
            <p:cNvSpPr/>
            <p:nvPr/>
          </p:nvSpPr>
          <p:spPr>
            <a:xfrm>
              <a:off x="4595577" y="229743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434" name="tx2434"/>
            <p:cNvSpPr/>
            <p:nvPr/>
          </p:nvSpPr>
          <p:spPr>
            <a:xfrm>
              <a:off x="4774946" y="2297431"/>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435" name="rc2435"/>
            <p:cNvSpPr/>
            <p:nvPr/>
          </p:nvSpPr>
          <p:spPr>
            <a:xfrm>
              <a:off x="3863402" y="2831224"/>
              <a:ext cx="986530" cy="367596"/>
            </a:xfrm>
            <a:prstGeom prst="rect">
              <a:avLst/>
            </a:prstGeom>
            <a:solidFill>
              <a:srgbClr val="EBEBEB">
                <a:alpha val="100000"/>
              </a:srgbClr>
            </a:solidFill>
          </p:spPr>
          <p:txBody>
            <a:bodyPr/>
            <a:lstStyle/>
            <a:p/>
          </p:txBody>
        </p:sp>
        <p:sp>
          <p:nvSpPr>
            <p:cNvPr id="2436" name="pl2436"/>
            <p:cNvSpPr/>
            <p:nvPr/>
          </p:nvSpPr>
          <p:spPr>
            <a:xfrm>
              <a:off x="3863402" y="319787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437" name="pl2437"/>
            <p:cNvSpPr/>
            <p:nvPr/>
          </p:nvSpPr>
          <p:spPr>
            <a:xfrm>
              <a:off x="3863402" y="304024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438" name="pl2438"/>
            <p:cNvSpPr/>
            <p:nvPr/>
          </p:nvSpPr>
          <p:spPr>
            <a:xfrm>
              <a:off x="3863402" y="288261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439" name="pl2439"/>
            <p:cNvSpPr/>
            <p:nvPr/>
          </p:nvSpPr>
          <p:spPr>
            <a:xfrm>
              <a:off x="399792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40" name="pl2440"/>
            <p:cNvSpPr/>
            <p:nvPr/>
          </p:nvSpPr>
          <p:spPr>
            <a:xfrm>
              <a:off x="417729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41" name="pl2441"/>
            <p:cNvSpPr/>
            <p:nvPr/>
          </p:nvSpPr>
          <p:spPr>
            <a:xfrm>
              <a:off x="435666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42" name="pl2442"/>
            <p:cNvSpPr/>
            <p:nvPr/>
          </p:nvSpPr>
          <p:spPr>
            <a:xfrm>
              <a:off x="453603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43" name="pl2443"/>
            <p:cNvSpPr/>
            <p:nvPr/>
          </p:nvSpPr>
          <p:spPr>
            <a:xfrm>
              <a:off x="471540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444" name="pl2444"/>
            <p:cNvSpPr/>
            <p:nvPr/>
          </p:nvSpPr>
          <p:spPr>
            <a:xfrm>
              <a:off x="3863402" y="311905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445" name="pl2445"/>
            <p:cNvSpPr/>
            <p:nvPr/>
          </p:nvSpPr>
          <p:spPr>
            <a:xfrm>
              <a:off x="3863402" y="296142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446" name="pl2446"/>
            <p:cNvSpPr/>
            <p:nvPr/>
          </p:nvSpPr>
          <p:spPr>
            <a:xfrm>
              <a:off x="3908245"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47" name="pl2447"/>
            <p:cNvSpPr/>
            <p:nvPr/>
          </p:nvSpPr>
          <p:spPr>
            <a:xfrm>
              <a:off x="408761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48" name="pl2448"/>
            <p:cNvSpPr/>
            <p:nvPr/>
          </p:nvSpPr>
          <p:spPr>
            <a:xfrm>
              <a:off x="426698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49" name="pl2449"/>
            <p:cNvSpPr/>
            <p:nvPr/>
          </p:nvSpPr>
          <p:spPr>
            <a:xfrm>
              <a:off x="444635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50" name="pl2450"/>
            <p:cNvSpPr/>
            <p:nvPr/>
          </p:nvSpPr>
          <p:spPr>
            <a:xfrm>
              <a:off x="462572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51" name="pl2451"/>
            <p:cNvSpPr/>
            <p:nvPr/>
          </p:nvSpPr>
          <p:spPr>
            <a:xfrm>
              <a:off x="480509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452" name="pl2452"/>
            <p:cNvSpPr/>
            <p:nvPr/>
          </p:nvSpPr>
          <p:spPr>
            <a:xfrm>
              <a:off x="3908245"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453" name="pl2453"/>
            <p:cNvSpPr/>
            <p:nvPr/>
          </p:nvSpPr>
          <p:spPr>
            <a:xfrm>
              <a:off x="3908245" y="3087533"/>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40651" cap="flat">
              <a:solidFill>
                <a:srgbClr val="BEBEBE">
                  <a:alpha val="69803"/>
                </a:srgbClr>
              </a:solidFill>
              <a:prstDash val="solid"/>
              <a:round/>
            </a:ln>
          </p:spPr>
          <p:txBody>
            <a:bodyPr/>
            <a:lstStyle/>
            <a:p/>
          </p:txBody>
        </p:sp>
        <p:sp>
          <p:nvSpPr>
            <p:cNvPr id="2454" name="pl2454"/>
            <p:cNvSpPr/>
            <p:nvPr/>
          </p:nvSpPr>
          <p:spPr>
            <a:xfrm>
              <a:off x="3908245" y="3112754"/>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455" name="pl2455"/>
            <p:cNvSpPr/>
            <p:nvPr/>
          </p:nvSpPr>
          <p:spPr>
            <a:xfrm>
              <a:off x="3908245" y="3062312"/>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456" name="pl2456"/>
            <p:cNvSpPr/>
            <p:nvPr/>
          </p:nvSpPr>
          <p:spPr>
            <a:xfrm>
              <a:off x="3908245" y="3074922"/>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457" name="pl2457"/>
            <p:cNvSpPr/>
            <p:nvPr/>
          </p:nvSpPr>
          <p:spPr>
            <a:xfrm>
              <a:off x="3908245" y="3119059"/>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458" name="pl2458"/>
            <p:cNvSpPr/>
            <p:nvPr/>
          </p:nvSpPr>
          <p:spPr>
            <a:xfrm>
              <a:off x="3908245" y="3005564"/>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459" name="pl2459"/>
            <p:cNvSpPr/>
            <p:nvPr/>
          </p:nvSpPr>
          <p:spPr>
            <a:xfrm>
              <a:off x="3908245" y="3119059"/>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2460" name="pl2460"/>
            <p:cNvSpPr/>
            <p:nvPr/>
          </p:nvSpPr>
          <p:spPr>
            <a:xfrm>
              <a:off x="3908245" y="3049701"/>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2461" name="pl2461"/>
            <p:cNvSpPr/>
            <p:nvPr/>
          </p:nvSpPr>
          <p:spPr>
            <a:xfrm>
              <a:off x="3908245" y="3100143"/>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462" name="pl2462"/>
            <p:cNvSpPr/>
            <p:nvPr/>
          </p:nvSpPr>
          <p:spPr>
            <a:xfrm>
              <a:off x="3908245" y="3106449"/>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463" name="pl2463"/>
            <p:cNvSpPr/>
            <p:nvPr/>
          </p:nvSpPr>
          <p:spPr>
            <a:xfrm>
              <a:off x="3908245" y="3081228"/>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464" name="pl2464"/>
            <p:cNvSpPr/>
            <p:nvPr/>
          </p:nvSpPr>
          <p:spPr>
            <a:xfrm>
              <a:off x="3908245" y="3093838"/>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465" name="pl2465"/>
            <p:cNvSpPr/>
            <p:nvPr/>
          </p:nvSpPr>
          <p:spPr>
            <a:xfrm>
              <a:off x="3908245" y="3074922"/>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466" name="pl2466"/>
            <p:cNvSpPr/>
            <p:nvPr/>
          </p:nvSpPr>
          <p:spPr>
            <a:xfrm>
              <a:off x="3908245" y="3062312"/>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467" name="pl2467"/>
            <p:cNvSpPr/>
            <p:nvPr/>
          </p:nvSpPr>
          <p:spPr>
            <a:xfrm>
              <a:off x="3908245" y="3018175"/>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2468" name="pl2468"/>
            <p:cNvSpPr/>
            <p:nvPr/>
          </p:nvSpPr>
          <p:spPr>
            <a:xfrm>
              <a:off x="3908245" y="3062312"/>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2469" name="pl2469"/>
            <p:cNvSpPr/>
            <p:nvPr/>
          </p:nvSpPr>
          <p:spPr>
            <a:xfrm>
              <a:off x="3908245" y="3100143"/>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70" name="pl2470"/>
            <p:cNvSpPr/>
            <p:nvPr/>
          </p:nvSpPr>
          <p:spPr>
            <a:xfrm>
              <a:off x="3908245" y="3081228"/>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2471" name="pl2471"/>
            <p:cNvSpPr/>
            <p:nvPr/>
          </p:nvSpPr>
          <p:spPr>
            <a:xfrm>
              <a:off x="3908245" y="3087533"/>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472" name="pl2472"/>
            <p:cNvSpPr/>
            <p:nvPr/>
          </p:nvSpPr>
          <p:spPr>
            <a:xfrm>
              <a:off x="3908245" y="3062312"/>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2473" name="pl2473"/>
            <p:cNvSpPr/>
            <p:nvPr/>
          </p:nvSpPr>
          <p:spPr>
            <a:xfrm>
              <a:off x="3908245" y="311275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74" name="pl2474"/>
            <p:cNvSpPr/>
            <p:nvPr/>
          </p:nvSpPr>
          <p:spPr>
            <a:xfrm>
              <a:off x="3908245" y="31064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75" name="pl2475"/>
            <p:cNvSpPr/>
            <p:nvPr/>
          </p:nvSpPr>
          <p:spPr>
            <a:xfrm>
              <a:off x="3908245"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76" name="pl2476"/>
            <p:cNvSpPr/>
            <p:nvPr/>
          </p:nvSpPr>
          <p:spPr>
            <a:xfrm>
              <a:off x="3908245" y="3087533"/>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477" name="pl2477"/>
            <p:cNvSpPr/>
            <p:nvPr/>
          </p:nvSpPr>
          <p:spPr>
            <a:xfrm>
              <a:off x="3908245" y="3068617"/>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478" name="pl2478"/>
            <p:cNvSpPr/>
            <p:nvPr/>
          </p:nvSpPr>
          <p:spPr>
            <a:xfrm>
              <a:off x="3908245" y="3112754"/>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479" name="pl2479"/>
            <p:cNvSpPr/>
            <p:nvPr/>
          </p:nvSpPr>
          <p:spPr>
            <a:xfrm>
              <a:off x="3908245" y="3093838"/>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480" name="pl2480"/>
            <p:cNvSpPr/>
            <p:nvPr/>
          </p:nvSpPr>
          <p:spPr>
            <a:xfrm>
              <a:off x="3908245" y="3087533"/>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2481" name="pl2481"/>
            <p:cNvSpPr/>
            <p:nvPr/>
          </p:nvSpPr>
          <p:spPr>
            <a:xfrm>
              <a:off x="3908245" y="3087533"/>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2482" name="pl2482"/>
            <p:cNvSpPr/>
            <p:nvPr/>
          </p:nvSpPr>
          <p:spPr>
            <a:xfrm>
              <a:off x="3908245" y="3100143"/>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483" name="pl2483"/>
            <p:cNvSpPr/>
            <p:nvPr/>
          </p:nvSpPr>
          <p:spPr>
            <a:xfrm>
              <a:off x="3908245" y="3081228"/>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484" name="pl2484"/>
            <p:cNvSpPr/>
            <p:nvPr/>
          </p:nvSpPr>
          <p:spPr>
            <a:xfrm>
              <a:off x="3908245"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85" name="pl2485"/>
            <p:cNvSpPr/>
            <p:nvPr/>
          </p:nvSpPr>
          <p:spPr>
            <a:xfrm>
              <a:off x="3908245" y="3062312"/>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2486" name="pl2486"/>
            <p:cNvSpPr/>
            <p:nvPr/>
          </p:nvSpPr>
          <p:spPr>
            <a:xfrm>
              <a:off x="3908245" y="30497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87" name="pl2487"/>
            <p:cNvSpPr/>
            <p:nvPr/>
          </p:nvSpPr>
          <p:spPr>
            <a:xfrm>
              <a:off x="3908245" y="3093838"/>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488" name="pl2488"/>
            <p:cNvSpPr/>
            <p:nvPr/>
          </p:nvSpPr>
          <p:spPr>
            <a:xfrm>
              <a:off x="3908245" y="3068617"/>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489" name="pl2489"/>
            <p:cNvSpPr/>
            <p:nvPr/>
          </p:nvSpPr>
          <p:spPr>
            <a:xfrm>
              <a:off x="3908245" y="3093838"/>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490" name="pl2490"/>
            <p:cNvSpPr/>
            <p:nvPr/>
          </p:nvSpPr>
          <p:spPr>
            <a:xfrm>
              <a:off x="3908245" y="3100143"/>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2491" name="pl2491"/>
            <p:cNvSpPr/>
            <p:nvPr/>
          </p:nvSpPr>
          <p:spPr>
            <a:xfrm>
              <a:off x="3908245" y="3106449"/>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2492" name="pl2492"/>
            <p:cNvSpPr/>
            <p:nvPr/>
          </p:nvSpPr>
          <p:spPr>
            <a:xfrm>
              <a:off x="3908245" y="3062312"/>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2493" name="pl2493"/>
            <p:cNvSpPr/>
            <p:nvPr/>
          </p:nvSpPr>
          <p:spPr>
            <a:xfrm>
              <a:off x="3908245" y="3030786"/>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2494" name="pl2494"/>
            <p:cNvSpPr/>
            <p:nvPr/>
          </p:nvSpPr>
          <p:spPr>
            <a:xfrm>
              <a:off x="3908245" y="3068617"/>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95" name="pl2495"/>
            <p:cNvSpPr/>
            <p:nvPr/>
          </p:nvSpPr>
          <p:spPr>
            <a:xfrm>
              <a:off x="3908245" y="3112754"/>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496" name="pl2496"/>
            <p:cNvSpPr/>
            <p:nvPr/>
          </p:nvSpPr>
          <p:spPr>
            <a:xfrm>
              <a:off x="3908245" y="3081228"/>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2497" name="pl2497"/>
            <p:cNvSpPr/>
            <p:nvPr/>
          </p:nvSpPr>
          <p:spPr>
            <a:xfrm>
              <a:off x="3908245" y="311275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498" name="pl2498"/>
            <p:cNvSpPr/>
            <p:nvPr/>
          </p:nvSpPr>
          <p:spPr>
            <a:xfrm>
              <a:off x="3908245" y="3049701"/>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2499" name="pl2499"/>
            <p:cNvSpPr/>
            <p:nvPr/>
          </p:nvSpPr>
          <p:spPr>
            <a:xfrm>
              <a:off x="3908245" y="3119059"/>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00" name="pl2500"/>
            <p:cNvSpPr/>
            <p:nvPr/>
          </p:nvSpPr>
          <p:spPr>
            <a:xfrm>
              <a:off x="3908245" y="3093838"/>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501" name="pl2501"/>
            <p:cNvSpPr/>
            <p:nvPr/>
          </p:nvSpPr>
          <p:spPr>
            <a:xfrm>
              <a:off x="3908245" y="3087533"/>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502" name="pl2502"/>
            <p:cNvSpPr/>
            <p:nvPr/>
          </p:nvSpPr>
          <p:spPr>
            <a:xfrm>
              <a:off x="3908245" y="3112754"/>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503" name="pl2503"/>
            <p:cNvSpPr/>
            <p:nvPr/>
          </p:nvSpPr>
          <p:spPr>
            <a:xfrm>
              <a:off x="3908245" y="3087533"/>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2504" name="pl2504"/>
            <p:cNvSpPr/>
            <p:nvPr/>
          </p:nvSpPr>
          <p:spPr>
            <a:xfrm>
              <a:off x="3908245" y="3100143"/>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2505" name="pl2505"/>
            <p:cNvSpPr/>
            <p:nvPr/>
          </p:nvSpPr>
          <p:spPr>
            <a:xfrm>
              <a:off x="3908245" y="3100143"/>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506" name="pl2506"/>
            <p:cNvSpPr/>
            <p:nvPr/>
          </p:nvSpPr>
          <p:spPr>
            <a:xfrm>
              <a:off x="3908245" y="3093838"/>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2507" name="pl2507"/>
            <p:cNvSpPr/>
            <p:nvPr/>
          </p:nvSpPr>
          <p:spPr>
            <a:xfrm>
              <a:off x="3908245" y="3106449"/>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508" name="pl2508"/>
            <p:cNvSpPr/>
            <p:nvPr/>
          </p:nvSpPr>
          <p:spPr>
            <a:xfrm>
              <a:off x="3908245" y="3093838"/>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2509" name="pl2509"/>
            <p:cNvSpPr/>
            <p:nvPr/>
          </p:nvSpPr>
          <p:spPr>
            <a:xfrm>
              <a:off x="3908245" y="3100143"/>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2510" name="pl2510"/>
            <p:cNvSpPr/>
            <p:nvPr/>
          </p:nvSpPr>
          <p:spPr>
            <a:xfrm>
              <a:off x="3908245" y="3062312"/>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2511" name="pl2511"/>
            <p:cNvSpPr/>
            <p:nvPr/>
          </p:nvSpPr>
          <p:spPr>
            <a:xfrm>
              <a:off x="3908245" y="3119059"/>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512" name="pl2512"/>
            <p:cNvSpPr/>
            <p:nvPr/>
          </p:nvSpPr>
          <p:spPr>
            <a:xfrm>
              <a:off x="3908245" y="307492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513" name="pl2513"/>
            <p:cNvSpPr/>
            <p:nvPr/>
          </p:nvSpPr>
          <p:spPr>
            <a:xfrm>
              <a:off x="3908245" y="3074922"/>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514" name="pl2514"/>
            <p:cNvSpPr/>
            <p:nvPr/>
          </p:nvSpPr>
          <p:spPr>
            <a:xfrm>
              <a:off x="3908245" y="3087533"/>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2515" name="pl2515"/>
            <p:cNvSpPr/>
            <p:nvPr/>
          </p:nvSpPr>
          <p:spPr>
            <a:xfrm>
              <a:off x="3908245"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2516" name="pl2516"/>
            <p:cNvSpPr/>
            <p:nvPr/>
          </p:nvSpPr>
          <p:spPr>
            <a:xfrm>
              <a:off x="3908245" y="3087533"/>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40651" cap="flat">
              <a:solidFill>
                <a:srgbClr val="000000">
                  <a:alpha val="100000"/>
                </a:srgbClr>
              </a:solidFill>
              <a:prstDash val="solid"/>
              <a:round/>
            </a:ln>
          </p:spPr>
          <p:txBody>
            <a:bodyPr/>
            <a:lstStyle/>
            <a:p/>
          </p:txBody>
        </p:sp>
        <p:sp>
          <p:nvSpPr>
            <p:cNvPr id="2517" name="pl2517"/>
            <p:cNvSpPr/>
            <p:nvPr/>
          </p:nvSpPr>
          <p:spPr>
            <a:xfrm>
              <a:off x="3908245" y="3087533"/>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00C19E">
                  <a:alpha val="100000"/>
                </a:srgbClr>
              </a:solidFill>
              <a:prstDash val="solid"/>
              <a:round/>
            </a:ln>
          </p:spPr>
          <p:txBody>
            <a:bodyPr/>
            <a:lstStyle/>
            <a:p/>
          </p:txBody>
        </p:sp>
        <p:sp>
          <p:nvSpPr>
            <p:cNvPr id="2518" name="pl2518"/>
            <p:cNvSpPr/>
            <p:nvPr/>
          </p:nvSpPr>
          <p:spPr>
            <a:xfrm>
              <a:off x="3863402" y="311905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519" name="tx2519"/>
            <p:cNvSpPr/>
            <p:nvPr/>
          </p:nvSpPr>
          <p:spPr>
            <a:xfrm>
              <a:off x="3878100" y="2949479"/>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520" name="tx2520"/>
            <p:cNvSpPr/>
            <p:nvPr/>
          </p:nvSpPr>
          <p:spPr>
            <a:xfrm>
              <a:off x="4057469" y="29431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521" name="tx2521"/>
            <p:cNvSpPr/>
            <p:nvPr/>
          </p:nvSpPr>
          <p:spPr>
            <a:xfrm>
              <a:off x="4236838" y="293088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522" name="tx2522"/>
            <p:cNvSpPr/>
            <p:nvPr/>
          </p:nvSpPr>
          <p:spPr>
            <a:xfrm>
              <a:off x="4416207" y="2924311"/>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523" name="tx2523"/>
            <p:cNvSpPr/>
            <p:nvPr/>
          </p:nvSpPr>
          <p:spPr>
            <a:xfrm>
              <a:off x="4595577"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524" name="tx2524"/>
            <p:cNvSpPr/>
            <p:nvPr/>
          </p:nvSpPr>
          <p:spPr>
            <a:xfrm>
              <a:off x="4774946"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525" name="rc2525"/>
            <p:cNvSpPr/>
            <p:nvPr/>
          </p:nvSpPr>
          <p:spPr>
            <a:xfrm>
              <a:off x="3863402" y="3483272"/>
              <a:ext cx="986530" cy="367596"/>
            </a:xfrm>
            <a:prstGeom prst="rect">
              <a:avLst/>
            </a:prstGeom>
            <a:solidFill>
              <a:srgbClr val="EBEBEB">
                <a:alpha val="100000"/>
              </a:srgbClr>
            </a:solidFill>
          </p:spPr>
          <p:txBody>
            <a:bodyPr/>
            <a:lstStyle/>
            <a:p/>
          </p:txBody>
        </p:sp>
        <p:sp>
          <p:nvSpPr>
            <p:cNvPr id="2526" name="pl2526"/>
            <p:cNvSpPr/>
            <p:nvPr/>
          </p:nvSpPr>
          <p:spPr>
            <a:xfrm>
              <a:off x="3863402" y="38499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527" name="pl2527"/>
            <p:cNvSpPr/>
            <p:nvPr/>
          </p:nvSpPr>
          <p:spPr>
            <a:xfrm>
              <a:off x="3863402" y="36922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528" name="pl2528"/>
            <p:cNvSpPr/>
            <p:nvPr/>
          </p:nvSpPr>
          <p:spPr>
            <a:xfrm>
              <a:off x="3863402" y="353466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529" name="pl2529"/>
            <p:cNvSpPr/>
            <p:nvPr/>
          </p:nvSpPr>
          <p:spPr>
            <a:xfrm>
              <a:off x="399792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30" name="pl2530"/>
            <p:cNvSpPr/>
            <p:nvPr/>
          </p:nvSpPr>
          <p:spPr>
            <a:xfrm>
              <a:off x="417729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31" name="pl2531"/>
            <p:cNvSpPr/>
            <p:nvPr/>
          </p:nvSpPr>
          <p:spPr>
            <a:xfrm>
              <a:off x="435666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32" name="pl2532"/>
            <p:cNvSpPr/>
            <p:nvPr/>
          </p:nvSpPr>
          <p:spPr>
            <a:xfrm>
              <a:off x="453603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33" name="pl2533"/>
            <p:cNvSpPr/>
            <p:nvPr/>
          </p:nvSpPr>
          <p:spPr>
            <a:xfrm>
              <a:off x="471540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534" name="pl2534"/>
            <p:cNvSpPr/>
            <p:nvPr/>
          </p:nvSpPr>
          <p:spPr>
            <a:xfrm>
              <a:off x="3863402" y="377110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35" name="pl2535"/>
            <p:cNvSpPr/>
            <p:nvPr/>
          </p:nvSpPr>
          <p:spPr>
            <a:xfrm>
              <a:off x="3863402" y="361347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536" name="pl2536"/>
            <p:cNvSpPr/>
            <p:nvPr/>
          </p:nvSpPr>
          <p:spPr>
            <a:xfrm>
              <a:off x="3908245"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37" name="pl2537"/>
            <p:cNvSpPr/>
            <p:nvPr/>
          </p:nvSpPr>
          <p:spPr>
            <a:xfrm>
              <a:off x="408761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38" name="pl2538"/>
            <p:cNvSpPr/>
            <p:nvPr/>
          </p:nvSpPr>
          <p:spPr>
            <a:xfrm>
              <a:off x="426698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39" name="pl2539"/>
            <p:cNvSpPr/>
            <p:nvPr/>
          </p:nvSpPr>
          <p:spPr>
            <a:xfrm>
              <a:off x="444635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40" name="pl2540"/>
            <p:cNvSpPr/>
            <p:nvPr/>
          </p:nvSpPr>
          <p:spPr>
            <a:xfrm>
              <a:off x="462572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41" name="pl2541"/>
            <p:cNvSpPr/>
            <p:nvPr/>
          </p:nvSpPr>
          <p:spPr>
            <a:xfrm>
              <a:off x="480509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542" name="pl2542"/>
            <p:cNvSpPr/>
            <p:nvPr/>
          </p:nvSpPr>
          <p:spPr>
            <a:xfrm>
              <a:off x="3908245"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543" name="pl2543"/>
            <p:cNvSpPr/>
            <p:nvPr/>
          </p:nvSpPr>
          <p:spPr>
            <a:xfrm>
              <a:off x="3908245" y="3745886"/>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40651" cap="flat">
              <a:solidFill>
                <a:srgbClr val="BEBEBE">
                  <a:alpha val="69803"/>
                </a:srgbClr>
              </a:solidFill>
              <a:prstDash val="solid"/>
              <a:round/>
            </a:ln>
          </p:spPr>
          <p:txBody>
            <a:bodyPr/>
            <a:lstStyle/>
            <a:p/>
          </p:txBody>
        </p:sp>
        <p:sp>
          <p:nvSpPr>
            <p:cNvPr id="2544" name="pl2544"/>
            <p:cNvSpPr/>
            <p:nvPr/>
          </p:nvSpPr>
          <p:spPr>
            <a:xfrm>
              <a:off x="3908245" y="3764802"/>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545" name="pl2545"/>
            <p:cNvSpPr/>
            <p:nvPr/>
          </p:nvSpPr>
          <p:spPr>
            <a:xfrm>
              <a:off x="3908245" y="3714360"/>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546" name="pl2546"/>
            <p:cNvSpPr/>
            <p:nvPr/>
          </p:nvSpPr>
          <p:spPr>
            <a:xfrm>
              <a:off x="3908245" y="3726970"/>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547" name="pl2547"/>
            <p:cNvSpPr/>
            <p:nvPr/>
          </p:nvSpPr>
          <p:spPr>
            <a:xfrm>
              <a:off x="3908245" y="3771107"/>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548" name="pl2548"/>
            <p:cNvSpPr/>
            <p:nvPr/>
          </p:nvSpPr>
          <p:spPr>
            <a:xfrm>
              <a:off x="3908245" y="3657613"/>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549" name="pl2549"/>
            <p:cNvSpPr/>
            <p:nvPr/>
          </p:nvSpPr>
          <p:spPr>
            <a:xfrm>
              <a:off x="3908245" y="3771107"/>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2550" name="pl2550"/>
            <p:cNvSpPr/>
            <p:nvPr/>
          </p:nvSpPr>
          <p:spPr>
            <a:xfrm>
              <a:off x="3908245" y="3701749"/>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2551" name="pl2551"/>
            <p:cNvSpPr/>
            <p:nvPr/>
          </p:nvSpPr>
          <p:spPr>
            <a:xfrm>
              <a:off x="3908245" y="3752191"/>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552" name="pl2552"/>
            <p:cNvSpPr/>
            <p:nvPr/>
          </p:nvSpPr>
          <p:spPr>
            <a:xfrm>
              <a:off x="3908245" y="3758497"/>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553" name="pl2553"/>
            <p:cNvSpPr/>
            <p:nvPr/>
          </p:nvSpPr>
          <p:spPr>
            <a:xfrm>
              <a:off x="3908245" y="3733276"/>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554" name="pl2554"/>
            <p:cNvSpPr/>
            <p:nvPr/>
          </p:nvSpPr>
          <p:spPr>
            <a:xfrm>
              <a:off x="3908245" y="3745886"/>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555" name="pl2555"/>
            <p:cNvSpPr/>
            <p:nvPr/>
          </p:nvSpPr>
          <p:spPr>
            <a:xfrm>
              <a:off x="3908245" y="3726970"/>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556" name="pl2556"/>
            <p:cNvSpPr/>
            <p:nvPr/>
          </p:nvSpPr>
          <p:spPr>
            <a:xfrm>
              <a:off x="3908245" y="3714360"/>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557" name="pl2557"/>
            <p:cNvSpPr/>
            <p:nvPr/>
          </p:nvSpPr>
          <p:spPr>
            <a:xfrm>
              <a:off x="3908245" y="3670223"/>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2558" name="pl2558"/>
            <p:cNvSpPr/>
            <p:nvPr/>
          </p:nvSpPr>
          <p:spPr>
            <a:xfrm>
              <a:off x="3908245" y="3714360"/>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2559" name="pl2559"/>
            <p:cNvSpPr/>
            <p:nvPr/>
          </p:nvSpPr>
          <p:spPr>
            <a:xfrm>
              <a:off x="3908245" y="3752191"/>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60" name="pl2560"/>
            <p:cNvSpPr/>
            <p:nvPr/>
          </p:nvSpPr>
          <p:spPr>
            <a:xfrm>
              <a:off x="3908245" y="3733276"/>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2561" name="pl2561"/>
            <p:cNvSpPr/>
            <p:nvPr/>
          </p:nvSpPr>
          <p:spPr>
            <a:xfrm>
              <a:off x="3908245" y="3739581"/>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562" name="pl2562"/>
            <p:cNvSpPr/>
            <p:nvPr/>
          </p:nvSpPr>
          <p:spPr>
            <a:xfrm>
              <a:off x="3908245" y="3714360"/>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2563" name="pl2563"/>
            <p:cNvSpPr/>
            <p:nvPr/>
          </p:nvSpPr>
          <p:spPr>
            <a:xfrm>
              <a:off x="3908245" y="376480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64" name="pl2564"/>
            <p:cNvSpPr/>
            <p:nvPr/>
          </p:nvSpPr>
          <p:spPr>
            <a:xfrm>
              <a:off x="3908245" y="37584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65" name="pl2565"/>
            <p:cNvSpPr/>
            <p:nvPr/>
          </p:nvSpPr>
          <p:spPr>
            <a:xfrm>
              <a:off x="3908245"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66" name="pl2566"/>
            <p:cNvSpPr/>
            <p:nvPr/>
          </p:nvSpPr>
          <p:spPr>
            <a:xfrm>
              <a:off x="3908245" y="3739581"/>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567" name="pl2567"/>
            <p:cNvSpPr/>
            <p:nvPr/>
          </p:nvSpPr>
          <p:spPr>
            <a:xfrm>
              <a:off x="3908245" y="3720665"/>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568" name="pl2568"/>
            <p:cNvSpPr/>
            <p:nvPr/>
          </p:nvSpPr>
          <p:spPr>
            <a:xfrm>
              <a:off x="3908245" y="3764802"/>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569" name="pl2569"/>
            <p:cNvSpPr/>
            <p:nvPr/>
          </p:nvSpPr>
          <p:spPr>
            <a:xfrm>
              <a:off x="3908245" y="3745886"/>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570" name="pl2570"/>
            <p:cNvSpPr/>
            <p:nvPr/>
          </p:nvSpPr>
          <p:spPr>
            <a:xfrm>
              <a:off x="3908245" y="3739581"/>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2571" name="pl2571"/>
            <p:cNvSpPr/>
            <p:nvPr/>
          </p:nvSpPr>
          <p:spPr>
            <a:xfrm>
              <a:off x="3908245" y="3739581"/>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2572" name="pl2572"/>
            <p:cNvSpPr/>
            <p:nvPr/>
          </p:nvSpPr>
          <p:spPr>
            <a:xfrm>
              <a:off x="3908245" y="3752191"/>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573" name="pl2573"/>
            <p:cNvSpPr/>
            <p:nvPr/>
          </p:nvSpPr>
          <p:spPr>
            <a:xfrm>
              <a:off x="3908245" y="3733276"/>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574" name="pl2574"/>
            <p:cNvSpPr/>
            <p:nvPr/>
          </p:nvSpPr>
          <p:spPr>
            <a:xfrm>
              <a:off x="3908245"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75" name="pl2575"/>
            <p:cNvSpPr/>
            <p:nvPr/>
          </p:nvSpPr>
          <p:spPr>
            <a:xfrm>
              <a:off x="3908245" y="3714360"/>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2576" name="pl2576"/>
            <p:cNvSpPr/>
            <p:nvPr/>
          </p:nvSpPr>
          <p:spPr>
            <a:xfrm>
              <a:off x="3908245" y="37017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77" name="pl2577"/>
            <p:cNvSpPr/>
            <p:nvPr/>
          </p:nvSpPr>
          <p:spPr>
            <a:xfrm>
              <a:off x="3908245" y="3745886"/>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578" name="pl2578"/>
            <p:cNvSpPr/>
            <p:nvPr/>
          </p:nvSpPr>
          <p:spPr>
            <a:xfrm>
              <a:off x="3908245" y="3720665"/>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579" name="pl2579"/>
            <p:cNvSpPr/>
            <p:nvPr/>
          </p:nvSpPr>
          <p:spPr>
            <a:xfrm>
              <a:off x="3908245" y="3745886"/>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580" name="pl2580"/>
            <p:cNvSpPr/>
            <p:nvPr/>
          </p:nvSpPr>
          <p:spPr>
            <a:xfrm>
              <a:off x="3908245" y="3752191"/>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2581" name="pl2581"/>
            <p:cNvSpPr/>
            <p:nvPr/>
          </p:nvSpPr>
          <p:spPr>
            <a:xfrm>
              <a:off x="3908245" y="3758497"/>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2582" name="pl2582"/>
            <p:cNvSpPr/>
            <p:nvPr/>
          </p:nvSpPr>
          <p:spPr>
            <a:xfrm>
              <a:off x="3908245" y="3714360"/>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2583" name="pl2583"/>
            <p:cNvSpPr/>
            <p:nvPr/>
          </p:nvSpPr>
          <p:spPr>
            <a:xfrm>
              <a:off x="3908245" y="3682834"/>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2584" name="pl2584"/>
            <p:cNvSpPr/>
            <p:nvPr/>
          </p:nvSpPr>
          <p:spPr>
            <a:xfrm>
              <a:off x="3908245" y="3720665"/>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85" name="pl2585"/>
            <p:cNvSpPr/>
            <p:nvPr/>
          </p:nvSpPr>
          <p:spPr>
            <a:xfrm>
              <a:off x="3908245" y="3764802"/>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86" name="pl2586"/>
            <p:cNvSpPr/>
            <p:nvPr/>
          </p:nvSpPr>
          <p:spPr>
            <a:xfrm>
              <a:off x="3908245" y="3733276"/>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2587" name="pl2587"/>
            <p:cNvSpPr/>
            <p:nvPr/>
          </p:nvSpPr>
          <p:spPr>
            <a:xfrm>
              <a:off x="3908245" y="376480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588" name="pl2588"/>
            <p:cNvSpPr/>
            <p:nvPr/>
          </p:nvSpPr>
          <p:spPr>
            <a:xfrm>
              <a:off x="3908245" y="3701749"/>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2589" name="pl2589"/>
            <p:cNvSpPr/>
            <p:nvPr/>
          </p:nvSpPr>
          <p:spPr>
            <a:xfrm>
              <a:off x="3908245" y="3771107"/>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590" name="pl2590"/>
            <p:cNvSpPr/>
            <p:nvPr/>
          </p:nvSpPr>
          <p:spPr>
            <a:xfrm>
              <a:off x="3908245" y="3745886"/>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591" name="pl2591"/>
            <p:cNvSpPr/>
            <p:nvPr/>
          </p:nvSpPr>
          <p:spPr>
            <a:xfrm>
              <a:off x="3908245" y="3739581"/>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592" name="pl2592"/>
            <p:cNvSpPr/>
            <p:nvPr/>
          </p:nvSpPr>
          <p:spPr>
            <a:xfrm>
              <a:off x="3908245" y="3764802"/>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593" name="pl2593"/>
            <p:cNvSpPr/>
            <p:nvPr/>
          </p:nvSpPr>
          <p:spPr>
            <a:xfrm>
              <a:off x="3908245" y="3739581"/>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2594" name="pl2594"/>
            <p:cNvSpPr/>
            <p:nvPr/>
          </p:nvSpPr>
          <p:spPr>
            <a:xfrm>
              <a:off x="3908245" y="3752191"/>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2595" name="pl2595"/>
            <p:cNvSpPr/>
            <p:nvPr/>
          </p:nvSpPr>
          <p:spPr>
            <a:xfrm>
              <a:off x="3908245" y="3752191"/>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596" name="pl2596"/>
            <p:cNvSpPr/>
            <p:nvPr/>
          </p:nvSpPr>
          <p:spPr>
            <a:xfrm>
              <a:off x="3908245" y="3745886"/>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2597" name="pl2597"/>
            <p:cNvSpPr/>
            <p:nvPr/>
          </p:nvSpPr>
          <p:spPr>
            <a:xfrm>
              <a:off x="3908245" y="3758497"/>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598" name="pl2598"/>
            <p:cNvSpPr/>
            <p:nvPr/>
          </p:nvSpPr>
          <p:spPr>
            <a:xfrm>
              <a:off x="3908245" y="3745886"/>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2599" name="pl2599"/>
            <p:cNvSpPr/>
            <p:nvPr/>
          </p:nvSpPr>
          <p:spPr>
            <a:xfrm>
              <a:off x="3908245" y="3752191"/>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2600" name="pl2600"/>
            <p:cNvSpPr/>
            <p:nvPr/>
          </p:nvSpPr>
          <p:spPr>
            <a:xfrm>
              <a:off x="3908245" y="3714360"/>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2601" name="pl2601"/>
            <p:cNvSpPr/>
            <p:nvPr/>
          </p:nvSpPr>
          <p:spPr>
            <a:xfrm>
              <a:off x="3908245" y="3771107"/>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602" name="pl2602"/>
            <p:cNvSpPr/>
            <p:nvPr/>
          </p:nvSpPr>
          <p:spPr>
            <a:xfrm>
              <a:off x="3908245" y="372697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603" name="pl2603"/>
            <p:cNvSpPr/>
            <p:nvPr/>
          </p:nvSpPr>
          <p:spPr>
            <a:xfrm>
              <a:off x="3908245" y="3726970"/>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604" name="pl2604"/>
            <p:cNvSpPr/>
            <p:nvPr/>
          </p:nvSpPr>
          <p:spPr>
            <a:xfrm>
              <a:off x="3908245" y="3739581"/>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2605" name="pl2605"/>
            <p:cNvSpPr/>
            <p:nvPr/>
          </p:nvSpPr>
          <p:spPr>
            <a:xfrm>
              <a:off x="3908245"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2606" name="pl2606"/>
            <p:cNvSpPr/>
            <p:nvPr/>
          </p:nvSpPr>
          <p:spPr>
            <a:xfrm>
              <a:off x="3908245" y="3745886"/>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40651" cap="flat">
              <a:solidFill>
                <a:srgbClr val="000000">
                  <a:alpha val="100000"/>
                </a:srgbClr>
              </a:solidFill>
              <a:prstDash val="solid"/>
              <a:round/>
            </a:ln>
          </p:spPr>
          <p:txBody>
            <a:bodyPr/>
            <a:lstStyle/>
            <a:p/>
          </p:txBody>
        </p:sp>
        <p:sp>
          <p:nvSpPr>
            <p:cNvPr id="2607" name="pl2607"/>
            <p:cNvSpPr/>
            <p:nvPr/>
          </p:nvSpPr>
          <p:spPr>
            <a:xfrm>
              <a:off x="3908245" y="3745886"/>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00B6EC">
                  <a:alpha val="100000"/>
                </a:srgbClr>
              </a:solidFill>
              <a:prstDash val="solid"/>
              <a:round/>
            </a:ln>
          </p:spPr>
          <p:txBody>
            <a:bodyPr/>
            <a:lstStyle/>
            <a:p/>
          </p:txBody>
        </p:sp>
        <p:sp>
          <p:nvSpPr>
            <p:cNvPr id="2608" name="pl2608"/>
            <p:cNvSpPr/>
            <p:nvPr/>
          </p:nvSpPr>
          <p:spPr>
            <a:xfrm>
              <a:off x="3863402" y="377110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609" name="tx2609"/>
            <p:cNvSpPr/>
            <p:nvPr/>
          </p:nvSpPr>
          <p:spPr>
            <a:xfrm>
              <a:off x="3878100" y="358754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610" name="tx2610"/>
            <p:cNvSpPr/>
            <p:nvPr/>
          </p:nvSpPr>
          <p:spPr>
            <a:xfrm>
              <a:off x="4057469" y="359522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611" name="tx2611"/>
            <p:cNvSpPr/>
            <p:nvPr/>
          </p:nvSpPr>
          <p:spPr>
            <a:xfrm>
              <a:off x="4236838" y="358754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612" name="tx2612"/>
            <p:cNvSpPr/>
            <p:nvPr/>
          </p:nvSpPr>
          <p:spPr>
            <a:xfrm>
              <a:off x="4416207" y="359522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613" name="tx2613"/>
            <p:cNvSpPr/>
            <p:nvPr/>
          </p:nvSpPr>
          <p:spPr>
            <a:xfrm>
              <a:off x="4595577" y="358292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614" name="tx2614"/>
            <p:cNvSpPr/>
            <p:nvPr/>
          </p:nvSpPr>
          <p:spPr>
            <a:xfrm>
              <a:off x="4774946" y="3582929"/>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2615" name="rc2615"/>
            <p:cNvSpPr/>
            <p:nvPr/>
          </p:nvSpPr>
          <p:spPr>
            <a:xfrm>
              <a:off x="3863402" y="4135320"/>
              <a:ext cx="986530" cy="367596"/>
            </a:xfrm>
            <a:prstGeom prst="rect">
              <a:avLst/>
            </a:prstGeom>
            <a:solidFill>
              <a:srgbClr val="EBEBEB">
                <a:alpha val="100000"/>
              </a:srgbClr>
            </a:solidFill>
          </p:spPr>
          <p:txBody>
            <a:bodyPr/>
            <a:lstStyle/>
            <a:p/>
          </p:txBody>
        </p:sp>
        <p:sp>
          <p:nvSpPr>
            <p:cNvPr id="2616" name="pl2616"/>
            <p:cNvSpPr/>
            <p:nvPr/>
          </p:nvSpPr>
          <p:spPr>
            <a:xfrm>
              <a:off x="3863402" y="45019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617" name="pl2617"/>
            <p:cNvSpPr/>
            <p:nvPr/>
          </p:nvSpPr>
          <p:spPr>
            <a:xfrm>
              <a:off x="3863402" y="434434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618" name="pl2618"/>
            <p:cNvSpPr/>
            <p:nvPr/>
          </p:nvSpPr>
          <p:spPr>
            <a:xfrm>
              <a:off x="3863402" y="418670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619" name="pl2619"/>
            <p:cNvSpPr/>
            <p:nvPr/>
          </p:nvSpPr>
          <p:spPr>
            <a:xfrm>
              <a:off x="399792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20" name="pl2620"/>
            <p:cNvSpPr/>
            <p:nvPr/>
          </p:nvSpPr>
          <p:spPr>
            <a:xfrm>
              <a:off x="417729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21" name="pl2621"/>
            <p:cNvSpPr/>
            <p:nvPr/>
          </p:nvSpPr>
          <p:spPr>
            <a:xfrm>
              <a:off x="435666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22" name="pl2622"/>
            <p:cNvSpPr/>
            <p:nvPr/>
          </p:nvSpPr>
          <p:spPr>
            <a:xfrm>
              <a:off x="453603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23" name="pl2623"/>
            <p:cNvSpPr/>
            <p:nvPr/>
          </p:nvSpPr>
          <p:spPr>
            <a:xfrm>
              <a:off x="471540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624" name="pl2624"/>
            <p:cNvSpPr/>
            <p:nvPr/>
          </p:nvSpPr>
          <p:spPr>
            <a:xfrm>
              <a:off x="3863402" y="442315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625" name="pl2625"/>
            <p:cNvSpPr/>
            <p:nvPr/>
          </p:nvSpPr>
          <p:spPr>
            <a:xfrm>
              <a:off x="3863402" y="426552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626" name="pl2626"/>
            <p:cNvSpPr/>
            <p:nvPr/>
          </p:nvSpPr>
          <p:spPr>
            <a:xfrm>
              <a:off x="3908245"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27" name="pl2627"/>
            <p:cNvSpPr/>
            <p:nvPr/>
          </p:nvSpPr>
          <p:spPr>
            <a:xfrm>
              <a:off x="408761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28" name="pl2628"/>
            <p:cNvSpPr/>
            <p:nvPr/>
          </p:nvSpPr>
          <p:spPr>
            <a:xfrm>
              <a:off x="426698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29" name="pl2629"/>
            <p:cNvSpPr/>
            <p:nvPr/>
          </p:nvSpPr>
          <p:spPr>
            <a:xfrm>
              <a:off x="444635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30" name="pl2630"/>
            <p:cNvSpPr/>
            <p:nvPr/>
          </p:nvSpPr>
          <p:spPr>
            <a:xfrm>
              <a:off x="462572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31" name="pl2631"/>
            <p:cNvSpPr/>
            <p:nvPr/>
          </p:nvSpPr>
          <p:spPr>
            <a:xfrm>
              <a:off x="480509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632" name="pl2632"/>
            <p:cNvSpPr/>
            <p:nvPr/>
          </p:nvSpPr>
          <p:spPr>
            <a:xfrm>
              <a:off x="3908245"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633" name="pl2633"/>
            <p:cNvSpPr/>
            <p:nvPr/>
          </p:nvSpPr>
          <p:spPr>
            <a:xfrm>
              <a:off x="3908245" y="4416850"/>
              <a:ext cx="896845" cy="6305"/>
            </a:xfrm>
            <a:custGeom>
              <a:avLst/>
              <a:pathLst>
                <a:path w="896845" h="6305">
                  <a:moveTo>
                    <a:pt x="0" y="6305"/>
                  </a:moveTo>
                  <a:lnTo>
                    <a:pt x="179369" y="6305"/>
                  </a:lnTo>
                  <a:lnTo>
                    <a:pt x="358738" y="6305"/>
                  </a:lnTo>
                  <a:lnTo>
                    <a:pt x="538107" y="6305"/>
                  </a:lnTo>
                  <a:lnTo>
                    <a:pt x="717476" y="0"/>
                  </a:lnTo>
                  <a:lnTo>
                    <a:pt x="896845" y="0"/>
                  </a:lnTo>
                </a:path>
              </a:pathLst>
            </a:custGeom>
            <a:ln w="40651" cap="flat">
              <a:solidFill>
                <a:srgbClr val="BEBEBE">
                  <a:alpha val="69803"/>
                </a:srgbClr>
              </a:solidFill>
              <a:prstDash val="solid"/>
              <a:round/>
            </a:ln>
          </p:spPr>
          <p:txBody>
            <a:bodyPr/>
            <a:lstStyle/>
            <a:p/>
          </p:txBody>
        </p:sp>
        <p:sp>
          <p:nvSpPr>
            <p:cNvPr id="2634" name="pl2634"/>
            <p:cNvSpPr/>
            <p:nvPr/>
          </p:nvSpPr>
          <p:spPr>
            <a:xfrm>
              <a:off x="3908245" y="441685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635" name="pl2635"/>
            <p:cNvSpPr/>
            <p:nvPr/>
          </p:nvSpPr>
          <p:spPr>
            <a:xfrm>
              <a:off x="3908245" y="436640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636" name="pl2636"/>
            <p:cNvSpPr/>
            <p:nvPr/>
          </p:nvSpPr>
          <p:spPr>
            <a:xfrm>
              <a:off x="3908245" y="4379019"/>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637" name="pl2637"/>
            <p:cNvSpPr/>
            <p:nvPr/>
          </p:nvSpPr>
          <p:spPr>
            <a:xfrm>
              <a:off x="3908245" y="442315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638" name="pl2638"/>
            <p:cNvSpPr/>
            <p:nvPr/>
          </p:nvSpPr>
          <p:spPr>
            <a:xfrm>
              <a:off x="3908245" y="4309661"/>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639" name="pl2639"/>
            <p:cNvSpPr/>
            <p:nvPr/>
          </p:nvSpPr>
          <p:spPr>
            <a:xfrm>
              <a:off x="3908245" y="442315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2640" name="pl2640"/>
            <p:cNvSpPr/>
            <p:nvPr/>
          </p:nvSpPr>
          <p:spPr>
            <a:xfrm>
              <a:off x="3908245" y="435379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2641" name="pl2641"/>
            <p:cNvSpPr/>
            <p:nvPr/>
          </p:nvSpPr>
          <p:spPr>
            <a:xfrm>
              <a:off x="3908245" y="4404240"/>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642" name="pl2642"/>
            <p:cNvSpPr/>
            <p:nvPr/>
          </p:nvSpPr>
          <p:spPr>
            <a:xfrm>
              <a:off x="3908245" y="4410545"/>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643" name="pl2643"/>
            <p:cNvSpPr/>
            <p:nvPr/>
          </p:nvSpPr>
          <p:spPr>
            <a:xfrm>
              <a:off x="3908245" y="4385324"/>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644" name="pl2644"/>
            <p:cNvSpPr/>
            <p:nvPr/>
          </p:nvSpPr>
          <p:spPr>
            <a:xfrm>
              <a:off x="3908245" y="439793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645" name="pl2645"/>
            <p:cNvSpPr/>
            <p:nvPr/>
          </p:nvSpPr>
          <p:spPr>
            <a:xfrm>
              <a:off x="3908245" y="4379019"/>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646" name="pl2646"/>
            <p:cNvSpPr/>
            <p:nvPr/>
          </p:nvSpPr>
          <p:spPr>
            <a:xfrm>
              <a:off x="3908245" y="436640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647" name="pl2647"/>
            <p:cNvSpPr/>
            <p:nvPr/>
          </p:nvSpPr>
          <p:spPr>
            <a:xfrm>
              <a:off x="3908245" y="432227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2648" name="pl2648"/>
            <p:cNvSpPr/>
            <p:nvPr/>
          </p:nvSpPr>
          <p:spPr>
            <a:xfrm>
              <a:off x="3908245" y="436640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2649" name="pl2649"/>
            <p:cNvSpPr/>
            <p:nvPr/>
          </p:nvSpPr>
          <p:spPr>
            <a:xfrm>
              <a:off x="3908245" y="4404240"/>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50" name="pl2650"/>
            <p:cNvSpPr/>
            <p:nvPr/>
          </p:nvSpPr>
          <p:spPr>
            <a:xfrm>
              <a:off x="3908245" y="4385324"/>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2651" name="pl2651"/>
            <p:cNvSpPr/>
            <p:nvPr/>
          </p:nvSpPr>
          <p:spPr>
            <a:xfrm>
              <a:off x="3908245" y="439162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652" name="pl2652"/>
            <p:cNvSpPr/>
            <p:nvPr/>
          </p:nvSpPr>
          <p:spPr>
            <a:xfrm>
              <a:off x="3908245" y="436640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2653" name="pl2653"/>
            <p:cNvSpPr/>
            <p:nvPr/>
          </p:nvSpPr>
          <p:spPr>
            <a:xfrm>
              <a:off x="3908245" y="441685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54" name="pl2654"/>
            <p:cNvSpPr/>
            <p:nvPr/>
          </p:nvSpPr>
          <p:spPr>
            <a:xfrm>
              <a:off x="3908245" y="44105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55" name="pl2655"/>
            <p:cNvSpPr/>
            <p:nvPr/>
          </p:nvSpPr>
          <p:spPr>
            <a:xfrm>
              <a:off x="3908245"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56" name="pl2656"/>
            <p:cNvSpPr/>
            <p:nvPr/>
          </p:nvSpPr>
          <p:spPr>
            <a:xfrm>
              <a:off x="3908245" y="439162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657" name="pl2657"/>
            <p:cNvSpPr/>
            <p:nvPr/>
          </p:nvSpPr>
          <p:spPr>
            <a:xfrm>
              <a:off x="3908245" y="437271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658" name="pl2658"/>
            <p:cNvSpPr/>
            <p:nvPr/>
          </p:nvSpPr>
          <p:spPr>
            <a:xfrm>
              <a:off x="3908245" y="441685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659" name="pl2659"/>
            <p:cNvSpPr/>
            <p:nvPr/>
          </p:nvSpPr>
          <p:spPr>
            <a:xfrm>
              <a:off x="3908245" y="439793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660" name="pl2660"/>
            <p:cNvSpPr/>
            <p:nvPr/>
          </p:nvSpPr>
          <p:spPr>
            <a:xfrm>
              <a:off x="3908245" y="439162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2661" name="pl2661"/>
            <p:cNvSpPr/>
            <p:nvPr/>
          </p:nvSpPr>
          <p:spPr>
            <a:xfrm>
              <a:off x="3908245" y="439162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2662" name="pl2662"/>
            <p:cNvSpPr/>
            <p:nvPr/>
          </p:nvSpPr>
          <p:spPr>
            <a:xfrm>
              <a:off x="3908245" y="4404240"/>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663" name="pl2663"/>
            <p:cNvSpPr/>
            <p:nvPr/>
          </p:nvSpPr>
          <p:spPr>
            <a:xfrm>
              <a:off x="3908245" y="4385324"/>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664" name="pl2664"/>
            <p:cNvSpPr/>
            <p:nvPr/>
          </p:nvSpPr>
          <p:spPr>
            <a:xfrm>
              <a:off x="3908245"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65" name="pl2665"/>
            <p:cNvSpPr/>
            <p:nvPr/>
          </p:nvSpPr>
          <p:spPr>
            <a:xfrm>
              <a:off x="3908245" y="436640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2666" name="pl2666"/>
            <p:cNvSpPr/>
            <p:nvPr/>
          </p:nvSpPr>
          <p:spPr>
            <a:xfrm>
              <a:off x="3908245" y="43537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67" name="pl2667"/>
            <p:cNvSpPr/>
            <p:nvPr/>
          </p:nvSpPr>
          <p:spPr>
            <a:xfrm>
              <a:off x="3908245" y="439793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668" name="pl2668"/>
            <p:cNvSpPr/>
            <p:nvPr/>
          </p:nvSpPr>
          <p:spPr>
            <a:xfrm>
              <a:off x="3908245" y="437271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669" name="pl2669"/>
            <p:cNvSpPr/>
            <p:nvPr/>
          </p:nvSpPr>
          <p:spPr>
            <a:xfrm>
              <a:off x="3908245" y="439793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670" name="pl2670"/>
            <p:cNvSpPr/>
            <p:nvPr/>
          </p:nvSpPr>
          <p:spPr>
            <a:xfrm>
              <a:off x="3908245" y="4404240"/>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2671" name="pl2671"/>
            <p:cNvSpPr/>
            <p:nvPr/>
          </p:nvSpPr>
          <p:spPr>
            <a:xfrm>
              <a:off x="3908245" y="4410545"/>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2672" name="pl2672"/>
            <p:cNvSpPr/>
            <p:nvPr/>
          </p:nvSpPr>
          <p:spPr>
            <a:xfrm>
              <a:off x="3908245" y="436640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2673" name="pl2673"/>
            <p:cNvSpPr/>
            <p:nvPr/>
          </p:nvSpPr>
          <p:spPr>
            <a:xfrm>
              <a:off x="3908245" y="4334882"/>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2674" name="pl2674"/>
            <p:cNvSpPr/>
            <p:nvPr/>
          </p:nvSpPr>
          <p:spPr>
            <a:xfrm>
              <a:off x="3908245" y="437271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75" name="pl2675"/>
            <p:cNvSpPr/>
            <p:nvPr/>
          </p:nvSpPr>
          <p:spPr>
            <a:xfrm>
              <a:off x="3908245" y="441685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76" name="pl2676"/>
            <p:cNvSpPr/>
            <p:nvPr/>
          </p:nvSpPr>
          <p:spPr>
            <a:xfrm>
              <a:off x="3908245" y="4385324"/>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2677" name="pl2677"/>
            <p:cNvSpPr/>
            <p:nvPr/>
          </p:nvSpPr>
          <p:spPr>
            <a:xfrm>
              <a:off x="3908245" y="441685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678" name="pl2678"/>
            <p:cNvSpPr/>
            <p:nvPr/>
          </p:nvSpPr>
          <p:spPr>
            <a:xfrm>
              <a:off x="3908245" y="435379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2679" name="pl2679"/>
            <p:cNvSpPr/>
            <p:nvPr/>
          </p:nvSpPr>
          <p:spPr>
            <a:xfrm>
              <a:off x="3908245" y="442315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680" name="pl2680"/>
            <p:cNvSpPr/>
            <p:nvPr/>
          </p:nvSpPr>
          <p:spPr>
            <a:xfrm>
              <a:off x="3908245" y="439793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681" name="pl2681"/>
            <p:cNvSpPr/>
            <p:nvPr/>
          </p:nvSpPr>
          <p:spPr>
            <a:xfrm>
              <a:off x="3908245" y="439162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682" name="pl2682"/>
            <p:cNvSpPr/>
            <p:nvPr/>
          </p:nvSpPr>
          <p:spPr>
            <a:xfrm>
              <a:off x="3908245" y="441685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683" name="pl2683"/>
            <p:cNvSpPr/>
            <p:nvPr/>
          </p:nvSpPr>
          <p:spPr>
            <a:xfrm>
              <a:off x="3908245" y="439162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2684" name="pl2684"/>
            <p:cNvSpPr/>
            <p:nvPr/>
          </p:nvSpPr>
          <p:spPr>
            <a:xfrm>
              <a:off x="3908245" y="4404240"/>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2685" name="pl2685"/>
            <p:cNvSpPr/>
            <p:nvPr/>
          </p:nvSpPr>
          <p:spPr>
            <a:xfrm>
              <a:off x="3908245" y="4404240"/>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686" name="pl2686"/>
            <p:cNvSpPr/>
            <p:nvPr/>
          </p:nvSpPr>
          <p:spPr>
            <a:xfrm>
              <a:off x="3908245" y="439793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2687" name="pl2687"/>
            <p:cNvSpPr/>
            <p:nvPr/>
          </p:nvSpPr>
          <p:spPr>
            <a:xfrm>
              <a:off x="3908245" y="4410545"/>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688" name="pl2688"/>
            <p:cNvSpPr/>
            <p:nvPr/>
          </p:nvSpPr>
          <p:spPr>
            <a:xfrm>
              <a:off x="3908245" y="439793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2689" name="pl2689"/>
            <p:cNvSpPr/>
            <p:nvPr/>
          </p:nvSpPr>
          <p:spPr>
            <a:xfrm>
              <a:off x="3908245" y="4404240"/>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2690" name="pl2690"/>
            <p:cNvSpPr/>
            <p:nvPr/>
          </p:nvSpPr>
          <p:spPr>
            <a:xfrm>
              <a:off x="3908245" y="436640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2691" name="pl2691"/>
            <p:cNvSpPr/>
            <p:nvPr/>
          </p:nvSpPr>
          <p:spPr>
            <a:xfrm>
              <a:off x="3908245" y="442315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692" name="pl2692"/>
            <p:cNvSpPr/>
            <p:nvPr/>
          </p:nvSpPr>
          <p:spPr>
            <a:xfrm>
              <a:off x="3908245" y="4379019"/>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693" name="pl2693"/>
            <p:cNvSpPr/>
            <p:nvPr/>
          </p:nvSpPr>
          <p:spPr>
            <a:xfrm>
              <a:off x="3908245" y="4379019"/>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694" name="pl2694"/>
            <p:cNvSpPr/>
            <p:nvPr/>
          </p:nvSpPr>
          <p:spPr>
            <a:xfrm>
              <a:off x="3908245" y="439162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2695" name="pl2695"/>
            <p:cNvSpPr/>
            <p:nvPr/>
          </p:nvSpPr>
          <p:spPr>
            <a:xfrm>
              <a:off x="3908245"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2696" name="pl2696"/>
            <p:cNvSpPr/>
            <p:nvPr/>
          </p:nvSpPr>
          <p:spPr>
            <a:xfrm>
              <a:off x="3908245" y="4416850"/>
              <a:ext cx="896845" cy="6305"/>
            </a:xfrm>
            <a:custGeom>
              <a:avLst/>
              <a:pathLst>
                <a:path w="896845" h="6305">
                  <a:moveTo>
                    <a:pt x="0" y="6305"/>
                  </a:moveTo>
                  <a:lnTo>
                    <a:pt x="179369" y="6305"/>
                  </a:lnTo>
                  <a:lnTo>
                    <a:pt x="358738" y="6305"/>
                  </a:lnTo>
                  <a:lnTo>
                    <a:pt x="538107" y="6305"/>
                  </a:lnTo>
                  <a:lnTo>
                    <a:pt x="717476" y="0"/>
                  </a:lnTo>
                  <a:lnTo>
                    <a:pt x="896845" y="0"/>
                  </a:lnTo>
                </a:path>
              </a:pathLst>
            </a:custGeom>
            <a:ln w="40651" cap="flat">
              <a:solidFill>
                <a:srgbClr val="000000">
                  <a:alpha val="100000"/>
                </a:srgbClr>
              </a:solidFill>
              <a:prstDash val="solid"/>
              <a:round/>
            </a:ln>
          </p:spPr>
          <p:txBody>
            <a:bodyPr/>
            <a:lstStyle/>
            <a:p/>
          </p:txBody>
        </p:sp>
        <p:sp>
          <p:nvSpPr>
            <p:cNvPr id="2697" name="pl2697"/>
            <p:cNvSpPr/>
            <p:nvPr/>
          </p:nvSpPr>
          <p:spPr>
            <a:xfrm>
              <a:off x="3908245" y="441685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9B8EFF">
                  <a:alpha val="100000"/>
                </a:srgbClr>
              </a:solidFill>
              <a:prstDash val="solid"/>
              <a:round/>
            </a:ln>
          </p:spPr>
          <p:txBody>
            <a:bodyPr/>
            <a:lstStyle/>
            <a:p/>
          </p:txBody>
        </p:sp>
        <p:sp>
          <p:nvSpPr>
            <p:cNvPr id="2698" name="pl2698"/>
            <p:cNvSpPr/>
            <p:nvPr/>
          </p:nvSpPr>
          <p:spPr>
            <a:xfrm>
              <a:off x="3863402" y="442315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699" name="tx2699"/>
            <p:cNvSpPr/>
            <p:nvPr/>
          </p:nvSpPr>
          <p:spPr>
            <a:xfrm>
              <a:off x="3878100"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00" name="tx2700"/>
            <p:cNvSpPr/>
            <p:nvPr/>
          </p:nvSpPr>
          <p:spPr>
            <a:xfrm>
              <a:off x="4057469"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01" name="tx2701"/>
            <p:cNvSpPr/>
            <p:nvPr/>
          </p:nvSpPr>
          <p:spPr>
            <a:xfrm>
              <a:off x="4236838"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02" name="tx2702"/>
            <p:cNvSpPr/>
            <p:nvPr/>
          </p:nvSpPr>
          <p:spPr>
            <a:xfrm>
              <a:off x="4416207"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2703" name="tx2703"/>
            <p:cNvSpPr/>
            <p:nvPr/>
          </p:nvSpPr>
          <p:spPr>
            <a:xfrm>
              <a:off x="4595577" y="425357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704" name="tx2704"/>
            <p:cNvSpPr/>
            <p:nvPr/>
          </p:nvSpPr>
          <p:spPr>
            <a:xfrm>
              <a:off x="4774946" y="425357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2705" name="rc2705"/>
            <p:cNvSpPr/>
            <p:nvPr/>
          </p:nvSpPr>
          <p:spPr>
            <a:xfrm>
              <a:off x="3863402" y="4787368"/>
              <a:ext cx="986530" cy="367596"/>
            </a:xfrm>
            <a:prstGeom prst="rect">
              <a:avLst/>
            </a:prstGeom>
            <a:solidFill>
              <a:srgbClr val="EBEBEB">
                <a:alpha val="100000"/>
              </a:srgbClr>
            </a:solidFill>
          </p:spPr>
          <p:txBody>
            <a:bodyPr/>
            <a:lstStyle/>
            <a:p/>
          </p:txBody>
        </p:sp>
        <p:sp>
          <p:nvSpPr>
            <p:cNvPr id="2706" name="pl2706"/>
            <p:cNvSpPr/>
            <p:nvPr/>
          </p:nvSpPr>
          <p:spPr>
            <a:xfrm>
              <a:off x="3863402" y="51540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07" name="pl2707"/>
            <p:cNvSpPr/>
            <p:nvPr/>
          </p:nvSpPr>
          <p:spPr>
            <a:xfrm>
              <a:off x="3863402" y="499638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08" name="pl2708"/>
            <p:cNvSpPr/>
            <p:nvPr/>
          </p:nvSpPr>
          <p:spPr>
            <a:xfrm>
              <a:off x="3863402" y="483875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09" name="pl2709"/>
            <p:cNvSpPr/>
            <p:nvPr/>
          </p:nvSpPr>
          <p:spPr>
            <a:xfrm>
              <a:off x="399792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10" name="pl2710"/>
            <p:cNvSpPr/>
            <p:nvPr/>
          </p:nvSpPr>
          <p:spPr>
            <a:xfrm>
              <a:off x="417729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11" name="pl2711"/>
            <p:cNvSpPr/>
            <p:nvPr/>
          </p:nvSpPr>
          <p:spPr>
            <a:xfrm>
              <a:off x="435666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12" name="pl2712"/>
            <p:cNvSpPr/>
            <p:nvPr/>
          </p:nvSpPr>
          <p:spPr>
            <a:xfrm>
              <a:off x="453603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13" name="pl2713"/>
            <p:cNvSpPr/>
            <p:nvPr/>
          </p:nvSpPr>
          <p:spPr>
            <a:xfrm>
              <a:off x="471540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714" name="pl2714"/>
            <p:cNvSpPr/>
            <p:nvPr/>
          </p:nvSpPr>
          <p:spPr>
            <a:xfrm>
              <a:off x="3863402" y="507520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715" name="pl2715"/>
            <p:cNvSpPr/>
            <p:nvPr/>
          </p:nvSpPr>
          <p:spPr>
            <a:xfrm>
              <a:off x="3863402" y="49175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716" name="pl2716"/>
            <p:cNvSpPr/>
            <p:nvPr/>
          </p:nvSpPr>
          <p:spPr>
            <a:xfrm>
              <a:off x="3908245"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17" name="pl2717"/>
            <p:cNvSpPr/>
            <p:nvPr/>
          </p:nvSpPr>
          <p:spPr>
            <a:xfrm>
              <a:off x="408761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18" name="pl2718"/>
            <p:cNvSpPr/>
            <p:nvPr/>
          </p:nvSpPr>
          <p:spPr>
            <a:xfrm>
              <a:off x="426698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19" name="pl2719"/>
            <p:cNvSpPr/>
            <p:nvPr/>
          </p:nvSpPr>
          <p:spPr>
            <a:xfrm>
              <a:off x="444635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20" name="pl2720"/>
            <p:cNvSpPr/>
            <p:nvPr/>
          </p:nvSpPr>
          <p:spPr>
            <a:xfrm>
              <a:off x="462572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21" name="pl2721"/>
            <p:cNvSpPr/>
            <p:nvPr/>
          </p:nvSpPr>
          <p:spPr>
            <a:xfrm>
              <a:off x="480509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722" name="pl2722"/>
            <p:cNvSpPr/>
            <p:nvPr/>
          </p:nvSpPr>
          <p:spPr>
            <a:xfrm>
              <a:off x="3908245"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723" name="pl2723"/>
            <p:cNvSpPr/>
            <p:nvPr/>
          </p:nvSpPr>
          <p:spPr>
            <a:xfrm>
              <a:off x="3908245" y="5056288"/>
              <a:ext cx="896845" cy="6305"/>
            </a:xfrm>
            <a:custGeom>
              <a:avLst/>
              <a:pathLst>
                <a:path w="896845" h="6305">
                  <a:moveTo>
                    <a:pt x="0" y="0"/>
                  </a:moveTo>
                  <a:lnTo>
                    <a:pt x="179369" y="0"/>
                  </a:lnTo>
                  <a:lnTo>
                    <a:pt x="358738" y="6305"/>
                  </a:lnTo>
                  <a:lnTo>
                    <a:pt x="538107" y="6305"/>
                  </a:lnTo>
                  <a:lnTo>
                    <a:pt x="717476" y="6305"/>
                  </a:lnTo>
                  <a:lnTo>
                    <a:pt x="896845" y="6305"/>
                  </a:lnTo>
                </a:path>
              </a:pathLst>
            </a:custGeom>
            <a:ln w="40651" cap="flat">
              <a:solidFill>
                <a:srgbClr val="BEBEBE">
                  <a:alpha val="69803"/>
                </a:srgbClr>
              </a:solidFill>
              <a:prstDash val="solid"/>
              <a:round/>
            </a:ln>
          </p:spPr>
          <p:txBody>
            <a:bodyPr/>
            <a:lstStyle/>
            <a:p/>
          </p:txBody>
        </p:sp>
        <p:sp>
          <p:nvSpPr>
            <p:cNvPr id="2724" name="pl2724"/>
            <p:cNvSpPr/>
            <p:nvPr/>
          </p:nvSpPr>
          <p:spPr>
            <a:xfrm>
              <a:off x="3908245" y="506889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725" name="pl2725"/>
            <p:cNvSpPr/>
            <p:nvPr/>
          </p:nvSpPr>
          <p:spPr>
            <a:xfrm>
              <a:off x="3908245" y="501845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726" name="pl2726"/>
            <p:cNvSpPr/>
            <p:nvPr/>
          </p:nvSpPr>
          <p:spPr>
            <a:xfrm>
              <a:off x="3908245" y="5031067"/>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727" name="pl2727"/>
            <p:cNvSpPr/>
            <p:nvPr/>
          </p:nvSpPr>
          <p:spPr>
            <a:xfrm>
              <a:off x="3908245" y="507520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728" name="pl2728"/>
            <p:cNvSpPr/>
            <p:nvPr/>
          </p:nvSpPr>
          <p:spPr>
            <a:xfrm>
              <a:off x="3908245" y="4961709"/>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729" name="pl2729"/>
            <p:cNvSpPr/>
            <p:nvPr/>
          </p:nvSpPr>
          <p:spPr>
            <a:xfrm>
              <a:off x="3908245" y="507520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2730" name="pl2730"/>
            <p:cNvSpPr/>
            <p:nvPr/>
          </p:nvSpPr>
          <p:spPr>
            <a:xfrm>
              <a:off x="3908245" y="5005846"/>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2731" name="pl2731"/>
            <p:cNvSpPr/>
            <p:nvPr/>
          </p:nvSpPr>
          <p:spPr>
            <a:xfrm>
              <a:off x="3908245" y="5056288"/>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732" name="pl2732"/>
            <p:cNvSpPr/>
            <p:nvPr/>
          </p:nvSpPr>
          <p:spPr>
            <a:xfrm>
              <a:off x="3908245" y="5062593"/>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733" name="pl2733"/>
            <p:cNvSpPr/>
            <p:nvPr/>
          </p:nvSpPr>
          <p:spPr>
            <a:xfrm>
              <a:off x="3908245" y="5037372"/>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734" name="pl2734"/>
            <p:cNvSpPr/>
            <p:nvPr/>
          </p:nvSpPr>
          <p:spPr>
            <a:xfrm>
              <a:off x="3908245" y="504998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735" name="pl2735"/>
            <p:cNvSpPr/>
            <p:nvPr/>
          </p:nvSpPr>
          <p:spPr>
            <a:xfrm>
              <a:off x="3908245" y="5031067"/>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736" name="pl2736"/>
            <p:cNvSpPr/>
            <p:nvPr/>
          </p:nvSpPr>
          <p:spPr>
            <a:xfrm>
              <a:off x="3908245" y="501845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737" name="pl2737"/>
            <p:cNvSpPr/>
            <p:nvPr/>
          </p:nvSpPr>
          <p:spPr>
            <a:xfrm>
              <a:off x="3908245" y="497431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2738" name="pl2738"/>
            <p:cNvSpPr/>
            <p:nvPr/>
          </p:nvSpPr>
          <p:spPr>
            <a:xfrm>
              <a:off x="3908245" y="501845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2739" name="pl2739"/>
            <p:cNvSpPr/>
            <p:nvPr/>
          </p:nvSpPr>
          <p:spPr>
            <a:xfrm>
              <a:off x="3908245" y="5056288"/>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40" name="pl2740"/>
            <p:cNvSpPr/>
            <p:nvPr/>
          </p:nvSpPr>
          <p:spPr>
            <a:xfrm>
              <a:off x="3908245" y="5037372"/>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2741" name="pl2741"/>
            <p:cNvSpPr/>
            <p:nvPr/>
          </p:nvSpPr>
          <p:spPr>
            <a:xfrm>
              <a:off x="3908245" y="504367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742" name="pl2742"/>
            <p:cNvSpPr/>
            <p:nvPr/>
          </p:nvSpPr>
          <p:spPr>
            <a:xfrm>
              <a:off x="3908245" y="501845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2743" name="pl2743"/>
            <p:cNvSpPr/>
            <p:nvPr/>
          </p:nvSpPr>
          <p:spPr>
            <a:xfrm>
              <a:off x="3908245" y="506889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44" name="pl2744"/>
            <p:cNvSpPr/>
            <p:nvPr/>
          </p:nvSpPr>
          <p:spPr>
            <a:xfrm>
              <a:off x="3908245" y="506259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45" name="pl2745"/>
            <p:cNvSpPr/>
            <p:nvPr/>
          </p:nvSpPr>
          <p:spPr>
            <a:xfrm>
              <a:off x="3908245"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46" name="pl2746"/>
            <p:cNvSpPr/>
            <p:nvPr/>
          </p:nvSpPr>
          <p:spPr>
            <a:xfrm>
              <a:off x="3908245" y="504367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747" name="pl2747"/>
            <p:cNvSpPr/>
            <p:nvPr/>
          </p:nvSpPr>
          <p:spPr>
            <a:xfrm>
              <a:off x="3908245" y="502476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748" name="pl2748"/>
            <p:cNvSpPr/>
            <p:nvPr/>
          </p:nvSpPr>
          <p:spPr>
            <a:xfrm>
              <a:off x="3908245" y="506889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749" name="pl2749"/>
            <p:cNvSpPr/>
            <p:nvPr/>
          </p:nvSpPr>
          <p:spPr>
            <a:xfrm>
              <a:off x="3908245" y="504998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750" name="pl2750"/>
            <p:cNvSpPr/>
            <p:nvPr/>
          </p:nvSpPr>
          <p:spPr>
            <a:xfrm>
              <a:off x="3908245" y="504367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2751" name="pl2751"/>
            <p:cNvSpPr/>
            <p:nvPr/>
          </p:nvSpPr>
          <p:spPr>
            <a:xfrm>
              <a:off x="3908245" y="504367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2752" name="pl2752"/>
            <p:cNvSpPr/>
            <p:nvPr/>
          </p:nvSpPr>
          <p:spPr>
            <a:xfrm>
              <a:off x="3908245" y="5056288"/>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753" name="pl2753"/>
            <p:cNvSpPr/>
            <p:nvPr/>
          </p:nvSpPr>
          <p:spPr>
            <a:xfrm>
              <a:off x="3908245" y="5037372"/>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754" name="pl2754"/>
            <p:cNvSpPr/>
            <p:nvPr/>
          </p:nvSpPr>
          <p:spPr>
            <a:xfrm>
              <a:off x="3908245"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55" name="pl2755"/>
            <p:cNvSpPr/>
            <p:nvPr/>
          </p:nvSpPr>
          <p:spPr>
            <a:xfrm>
              <a:off x="3908245" y="501845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2756" name="pl2756"/>
            <p:cNvSpPr/>
            <p:nvPr/>
          </p:nvSpPr>
          <p:spPr>
            <a:xfrm>
              <a:off x="3908245" y="50058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57" name="pl2757"/>
            <p:cNvSpPr/>
            <p:nvPr/>
          </p:nvSpPr>
          <p:spPr>
            <a:xfrm>
              <a:off x="3908245" y="504998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758" name="pl2758"/>
            <p:cNvSpPr/>
            <p:nvPr/>
          </p:nvSpPr>
          <p:spPr>
            <a:xfrm>
              <a:off x="3908245" y="502476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759" name="pl2759"/>
            <p:cNvSpPr/>
            <p:nvPr/>
          </p:nvSpPr>
          <p:spPr>
            <a:xfrm>
              <a:off x="3908245" y="504998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760" name="pl2760"/>
            <p:cNvSpPr/>
            <p:nvPr/>
          </p:nvSpPr>
          <p:spPr>
            <a:xfrm>
              <a:off x="3908245" y="5056288"/>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2761" name="pl2761"/>
            <p:cNvSpPr/>
            <p:nvPr/>
          </p:nvSpPr>
          <p:spPr>
            <a:xfrm>
              <a:off x="3908245" y="5062593"/>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2762" name="pl2762"/>
            <p:cNvSpPr/>
            <p:nvPr/>
          </p:nvSpPr>
          <p:spPr>
            <a:xfrm>
              <a:off x="3908245" y="501845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2763" name="pl2763"/>
            <p:cNvSpPr/>
            <p:nvPr/>
          </p:nvSpPr>
          <p:spPr>
            <a:xfrm>
              <a:off x="3908245" y="4986930"/>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2764" name="pl2764"/>
            <p:cNvSpPr/>
            <p:nvPr/>
          </p:nvSpPr>
          <p:spPr>
            <a:xfrm>
              <a:off x="3908245" y="502476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65" name="pl2765"/>
            <p:cNvSpPr/>
            <p:nvPr/>
          </p:nvSpPr>
          <p:spPr>
            <a:xfrm>
              <a:off x="3908245" y="506889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66" name="pl2766"/>
            <p:cNvSpPr/>
            <p:nvPr/>
          </p:nvSpPr>
          <p:spPr>
            <a:xfrm>
              <a:off x="3908245" y="5037372"/>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2767" name="pl2767"/>
            <p:cNvSpPr/>
            <p:nvPr/>
          </p:nvSpPr>
          <p:spPr>
            <a:xfrm>
              <a:off x="3908245" y="506889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768" name="pl2768"/>
            <p:cNvSpPr/>
            <p:nvPr/>
          </p:nvSpPr>
          <p:spPr>
            <a:xfrm>
              <a:off x="3908245" y="5005846"/>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2769" name="pl2769"/>
            <p:cNvSpPr/>
            <p:nvPr/>
          </p:nvSpPr>
          <p:spPr>
            <a:xfrm>
              <a:off x="3908245" y="507520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770" name="pl2770"/>
            <p:cNvSpPr/>
            <p:nvPr/>
          </p:nvSpPr>
          <p:spPr>
            <a:xfrm>
              <a:off x="3908245" y="504998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771" name="pl2771"/>
            <p:cNvSpPr/>
            <p:nvPr/>
          </p:nvSpPr>
          <p:spPr>
            <a:xfrm>
              <a:off x="3908245" y="504367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772" name="pl2772"/>
            <p:cNvSpPr/>
            <p:nvPr/>
          </p:nvSpPr>
          <p:spPr>
            <a:xfrm>
              <a:off x="3908245" y="506889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773" name="pl2773"/>
            <p:cNvSpPr/>
            <p:nvPr/>
          </p:nvSpPr>
          <p:spPr>
            <a:xfrm>
              <a:off x="3908245" y="504367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2774" name="pl2774"/>
            <p:cNvSpPr/>
            <p:nvPr/>
          </p:nvSpPr>
          <p:spPr>
            <a:xfrm>
              <a:off x="3908245" y="5056288"/>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2775" name="pl2775"/>
            <p:cNvSpPr/>
            <p:nvPr/>
          </p:nvSpPr>
          <p:spPr>
            <a:xfrm>
              <a:off x="3908245" y="5056288"/>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776" name="pl2776"/>
            <p:cNvSpPr/>
            <p:nvPr/>
          </p:nvSpPr>
          <p:spPr>
            <a:xfrm>
              <a:off x="3908245" y="504998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2777" name="pl2777"/>
            <p:cNvSpPr/>
            <p:nvPr/>
          </p:nvSpPr>
          <p:spPr>
            <a:xfrm>
              <a:off x="3908245" y="5062593"/>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778" name="pl2778"/>
            <p:cNvSpPr/>
            <p:nvPr/>
          </p:nvSpPr>
          <p:spPr>
            <a:xfrm>
              <a:off x="3908245" y="504998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2779" name="pl2779"/>
            <p:cNvSpPr/>
            <p:nvPr/>
          </p:nvSpPr>
          <p:spPr>
            <a:xfrm>
              <a:off x="3908245" y="5056288"/>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2780" name="pl2780"/>
            <p:cNvSpPr/>
            <p:nvPr/>
          </p:nvSpPr>
          <p:spPr>
            <a:xfrm>
              <a:off x="3908245" y="501845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2781" name="pl2781"/>
            <p:cNvSpPr/>
            <p:nvPr/>
          </p:nvSpPr>
          <p:spPr>
            <a:xfrm>
              <a:off x="3908245" y="507520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782" name="pl2782"/>
            <p:cNvSpPr/>
            <p:nvPr/>
          </p:nvSpPr>
          <p:spPr>
            <a:xfrm>
              <a:off x="3908245" y="5031067"/>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783" name="pl2783"/>
            <p:cNvSpPr/>
            <p:nvPr/>
          </p:nvSpPr>
          <p:spPr>
            <a:xfrm>
              <a:off x="3908245" y="5031067"/>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784" name="pl2784"/>
            <p:cNvSpPr/>
            <p:nvPr/>
          </p:nvSpPr>
          <p:spPr>
            <a:xfrm>
              <a:off x="3908245" y="504367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2785" name="pl2785"/>
            <p:cNvSpPr/>
            <p:nvPr/>
          </p:nvSpPr>
          <p:spPr>
            <a:xfrm>
              <a:off x="3908245"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2786" name="pl2786"/>
            <p:cNvSpPr/>
            <p:nvPr/>
          </p:nvSpPr>
          <p:spPr>
            <a:xfrm>
              <a:off x="3908245" y="5056288"/>
              <a:ext cx="896845" cy="6305"/>
            </a:xfrm>
            <a:custGeom>
              <a:avLst/>
              <a:pathLst>
                <a:path w="896845" h="6305">
                  <a:moveTo>
                    <a:pt x="0" y="0"/>
                  </a:moveTo>
                  <a:lnTo>
                    <a:pt x="179369" y="0"/>
                  </a:lnTo>
                  <a:lnTo>
                    <a:pt x="358738" y="6305"/>
                  </a:lnTo>
                  <a:lnTo>
                    <a:pt x="538107" y="6305"/>
                  </a:lnTo>
                  <a:lnTo>
                    <a:pt x="717476" y="6305"/>
                  </a:lnTo>
                  <a:lnTo>
                    <a:pt x="896845" y="6305"/>
                  </a:lnTo>
                </a:path>
              </a:pathLst>
            </a:custGeom>
            <a:ln w="40651" cap="flat">
              <a:solidFill>
                <a:srgbClr val="000000">
                  <a:alpha val="100000"/>
                </a:srgbClr>
              </a:solidFill>
              <a:prstDash val="solid"/>
              <a:round/>
            </a:ln>
          </p:spPr>
          <p:txBody>
            <a:bodyPr/>
            <a:lstStyle/>
            <a:p/>
          </p:txBody>
        </p:sp>
        <p:sp>
          <p:nvSpPr>
            <p:cNvPr id="2787" name="pl2787"/>
            <p:cNvSpPr/>
            <p:nvPr/>
          </p:nvSpPr>
          <p:spPr>
            <a:xfrm>
              <a:off x="3908245" y="5056288"/>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F663E2">
                  <a:alpha val="100000"/>
                </a:srgbClr>
              </a:solidFill>
              <a:prstDash val="solid"/>
              <a:round/>
            </a:ln>
          </p:spPr>
          <p:txBody>
            <a:bodyPr/>
            <a:lstStyle/>
            <a:p/>
          </p:txBody>
        </p:sp>
        <p:sp>
          <p:nvSpPr>
            <p:cNvPr id="2788" name="pl2788"/>
            <p:cNvSpPr/>
            <p:nvPr/>
          </p:nvSpPr>
          <p:spPr>
            <a:xfrm>
              <a:off x="3863402" y="507520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789" name="tx2789"/>
            <p:cNvSpPr/>
            <p:nvPr/>
          </p:nvSpPr>
          <p:spPr>
            <a:xfrm>
              <a:off x="3878100" y="489163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790" name="tx2790"/>
            <p:cNvSpPr/>
            <p:nvPr/>
          </p:nvSpPr>
          <p:spPr>
            <a:xfrm>
              <a:off x="4057469" y="489163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2791" name="tx2791"/>
            <p:cNvSpPr/>
            <p:nvPr/>
          </p:nvSpPr>
          <p:spPr>
            <a:xfrm>
              <a:off x="4236838" y="48993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792" name="tx2792"/>
            <p:cNvSpPr/>
            <p:nvPr/>
          </p:nvSpPr>
          <p:spPr>
            <a:xfrm>
              <a:off x="4416207" y="48993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793" name="tx2793"/>
            <p:cNvSpPr/>
            <p:nvPr/>
          </p:nvSpPr>
          <p:spPr>
            <a:xfrm>
              <a:off x="4595577" y="48993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794" name="tx2794"/>
            <p:cNvSpPr/>
            <p:nvPr/>
          </p:nvSpPr>
          <p:spPr>
            <a:xfrm>
              <a:off x="4774946" y="48993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2795" name="rc2795"/>
            <p:cNvSpPr/>
            <p:nvPr/>
          </p:nvSpPr>
          <p:spPr>
            <a:xfrm>
              <a:off x="3863402" y="5439416"/>
              <a:ext cx="986530" cy="367596"/>
            </a:xfrm>
            <a:prstGeom prst="rect">
              <a:avLst/>
            </a:prstGeom>
            <a:solidFill>
              <a:srgbClr val="EBEBEB">
                <a:alpha val="100000"/>
              </a:srgbClr>
            </a:solidFill>
          </p:spPr>
          <p:txBody>
            <a:bodyPr/>
            <a:lstStyle/>
            <a:p/>
          </p:txBody>
        </p:sp>
        <p:sp>
          <p:nvSpPr>
            <p:cNvPr id="2796" name="pl2796"/>
            <p:cNvSpPr/>
            <p:nvPr/>
          </p:nvSpPr>
          <p:spPr>
            <a:xfrm>
              <a:off x="3863402" y="580606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97" name="pl2797"/>
            <p:cNvSpPr/>
            <p:nvPr/>
          </p:nvSpPr>
          <p:spPr>
            <a:xfrm>
              <a:off x="3863402" y="564843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98" name="pl2798"/>
            <p:cNvSpPr/>
            <p:nvPr/>
          </p:nvSpPr>
          <p:spPr>
            <a:xfrm>
              <a:off x="3863402" y="549080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799" name="pl2799"/>
            <p:cNvSpPr/>
            <p:nvPr/>
          </p:nvSpPr>
          <p:spPr>
            <a:xfrm>
              <a:off x="399792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00" name="pl2800"/>
            <p:cNvSpPr/>
            <p:nvPr/>
          </p:nvSpPr>
          <p:spPr>
            <a:xfrm>
              <a:off x="417729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01" name="pl2801"/>
            <p:cNvSpPr/>
            <p:nvPr/>
          </p:nvSpPr>
          <p:spPr>
            <a:xfrm>
              <a:off x="435666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02" name="pl2802"/>
            <p:cNvSpPr/>
            <p:nvPr/>
          </p:nvSpPr>
          <p:spPr>
            <a:xfrm>
              <a:off x="453603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03" name="pl2803"/>
            <p:cNvSpPr/>
            <p:nvPr/>
          </p:nvSpPr>
          <p:spPr>
            <a:xfrm>
              <a:off x="4715406"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04" name="pl2804"/>
            <p:cNvSpPr/>
            <p:nvPr/>
          </p:nvSpPr>
          <p:spPr>
            <a:xfrm>
              <a:off x="3863402" y="572725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05" name="pl2805"/>
            <p:cNvSpPr/>
            <p:nvPr/>
          </p:nvSpPr>
          <p:spPr>
            <a:xfrm>
              <a:off x="3863402" y="556962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06" name="pl2806"/>
            <p:cNvSpPr/>
            <p:nvPr/>
          </p:nvSpPr>
          <p:spPr>
            <a:xfrm>
              <a:off x="3908245"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07" name="pl2807"/>
            <p:cNvSpPr/>
            <p:nvPr/>
          </p:nvSpPr>
          <p:spPr>
            <a:xfrm>
              <a:off x="408761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08" name="pl2808"/>
            <p:cNvSpPr/>
            <p:nvPr/>
          </p:nvSpPr>
          <p:spPr>
            <a:xfrm>
              <a:off x="426698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09" name="pl2809"/>
            <p:cNvSpPr/>
            <p:nvPr/>
          </p:nvSpPr>
          <p:spPr>
            <a:xfrm>
              <a:off x="444635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10" name="pl2810"/>
            <p:cNvSpPr/>
            <p:nvPr/>
          </p:nvSpPr>
          <p:spPr>
            <a:xfrm>
              <a:off x="4625721"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11" name="pl2811"/>
            <p:cNvSpPr/>
            <p:nvPr/>
          </p:nvSpPr>
          <p:spPr>
            <a:xfrm>
              <a:off x="4805091"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12" name="pl2812"/>
            <p:cNvSpPr/>
            <p:nvPr/>
          </p:nvSpPr>
          <p:spPr>
            <a:xfrm>
              <a:off x="3908245" y="570203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813" name="pl2813"/>
            <p:cNvSpPr/>
            <p:nvPr/>
          </p:nvSpPr>
          <p:spPr>
            <a:xfrm>
              <a:off x="3908245" y="5683115"/>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40651" cap="flat">
              <a:solidFill>
                <a:srgbClr val="BEBEBE">
                  <a:alpha val="69803"/>
                </a:srgbClr>
              </a:solidFill>
              <a:prstDash val="solid"/>
              <a:round/>
            </a:ln>
          </p:spPr>
          <p:txBody>
            <a:bodyPr/>
            <a:lstStyle/>
            <a:p/>
          </p:txBody>
        </p:sp>
        <p:sp>
          <p:nvSpPr>
            <p:cNvPr id="2814" name="pl2814"/>
            <p:cNvSpPr/>
            <p:nvPr/>
          </p:nvSpPr>
          <p:spPr>
            <a:xfrm>
              <a:off x="3908245" y="5720946"/>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815" name="pl2815"/>
            <p:cNvSpPr/>
            <p:nvPr/>
          </p:nvSpPr>
          <p:spPr>
            <a:xfrm>
              <a:off x="3908245" y="5670504"/>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816" name="pl2816"/>
            <p:cNvSpPr/>
            <p:nvPr/>
          </p:nvSpPr>
          <p:spPr>
            <a:xfrm>
              <a:off x="3908245" y="5683115"/>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817" name="pl2817"/>
            <p:cNvSpPr/>
            <p:nvPr/>
          </p:nvSpPr>
          <p:spPr>
            <a:xfrm>
              <a:off x="3908245" y="5727252"/>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818" name="pl2818"/>
            <p:cNvSpPr/>
            <p:nvPr/>
          </p:nvSpPr>
          <p:spPr>
            <a:xfrm>
              <a:off x="3908245" y="5613757"/>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819" name="pl2819"/>
            <p:cNvSpPr/>
            <p:nvPr/>
          </p:nvSpPr>
          <p:spPr>
            <a:xfrm>
              <a:off x="3908245" y="5727252"/>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2820" name="pl2820"/>
            <p:cNvSpPr/>
            <p:nvPr/>
          </p:nvSpPr>
          <p:spPr>
            <a:xfrm>
              <a:off x="3908245" y="5657894"/>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2821" name="pl2821"/>
            <p:cNvSpPr/>
            <p:nvPr/>
          </p:nvSpPr>
          <p:spPr>
            <a:xfrm>
              <a:off x="3908245" y="5708336"/>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822" name="pl2822"/>
            <p:cNvSpPr/>
            <p:nvPr/>
          </p:nvSpPr>
          <p:spPr>
            <a:xfrm>
              <a:off x="3908245" y="5714641"/>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823" name="pl2823"/>
            <p:cNvSpPr/>
            <p:nvPr/>
          </p:nvSpPr>
          <p:spPr>
            <a:xfrm>
              <a:off x="3908245" y="5689420"/>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824" name="pl2824"/>
            <p:cNvSpPr/>
            <p:nvPr/>
          </p:nvSpPr>
          <p:spPr>
            <a:xfrm>
              <a:off x="3908245" y="5702030"/>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825" name="pl2825"/>
            <p:cNvSpPr/>
            <p:nvPr/>
          </p:nvSpPr>
          <p:spPr>
            <a:xfrm>
              <a:off x="3908245" y="5683115"/>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826" name="pl2826"/>
            <p:cNvSpPr/>
            <p:nvPr/>
          </p:nvSpPr>
          <p:spPr>
            <a:xfrm>
              <a:off x="3908245" y="5670504"/>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827" name="pl2827"/>
            <p:cNvSpPr/>
            <p:nvPr/>
          </p:nvSpPr>
          <p:spPr>
            <a:xfrm>
              <a:off x="3908245" y="5626367"/>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2828" name="pl2828"/>
            <p:cNvSpPr/>
            <p:nvPr/>
          </p:nvSpPr>
          <p:spPr>
            <a:xfrm>
              <a:off x="3908245" y="5670504"/>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2829" name="pl2829"/>
            <p:cNvSpPr/>
            <p:nvPr/>
          </p:nvSpPr>
          <p:spPr>
            <a:xfrm>
              <a:off x="3908245" y="5708336"/>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30" name="pl2830"/>
            <p:cNvSpPr/>
            <p:nvPr/>
          </p:nvSpPr>
          <p:spPr>
            <a:xfrm>
              <a:off x="3908245" y="568942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2831" name="pl2831"/>
            <p:cNvSpPr/>
            <p:nvPr/>
          </p:nvSpPr>
          <p:spPr>
            <a:xfrm>
              <a:off x="3908245" y="569572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832" name="pl2832"/>
            <p:cNvSpPr/>
            <p:nvPr/>
          </p:nvSpPr>
          <p:spPr>
            <a:xfrm>
              <a:off x="3908245" y="567050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2833" name="pl2833"/>
            <p:cNvSpPr/>
            <p:nvPr/>
          </p:nvSpPr>
          <p:spPr>
            <a:xfrm>
              <a:off x="3908245" y="57209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34" name="pl2834"/>
            <p:cNvSpPr/>
            <p:nvPr/>
          </p:nvSpPr>
          <p:spPr>
            <a:xfrm>
              <a:off x="3908245" y="571464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35" name="pl2835"/>
            <p:cNvSpPr/>
            <p:nvPr/>
          </p:nvSpPr>
          <p:spPr>
            <a:xfrm>
              <a:off x="3908245" y="57272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36" name="pl2836"/>
            <p:cNvSpPr/>
            <p:nvPr/>
          </p:nvSpPr>
          <p:spPr>
            <a:xfrm>
              <a:off x="3908245" y="569572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837" name="pl2837"/>
            <p:cNvSpPr/>
            <p:nvPr/>
          </p:nvSpPr>
          <p:spPr>
            <a:xfrm>
              <a:off x="3908245" y="567680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838" name="pl2838"/>
            <p:cNvSpPr/>
            <p:nvPr/>
          </p:nvSpPr>
          <p:spPr>
            <a:xfrm>
              <a:off x="3908245" y="5720946"/>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839" name="pl2839"/>
            <p:cNvSpPr/>
            <p:nvPr/>
          </p:nvSpPr>
          <p:spPr>
            <a:xfrm>
              <a:off x="3908245" y="5702030"/>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840" name="pl2840"/>
            <p:cNvSpPr/>
            <p:nvPr/>
          </p:nvSpPr>
          <p:spPr>
            <a:xfrm>
              <a:off x="3908245" y="5695725"/>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2841" name="pl2841"/>
            <p:cNvSpPr/>
            <p:nvPr/>
          </p:nvSpPr>
          <p:spPr>
            <a:xfrm>
              <a:off x="3908245" y="5695725"/>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2842" name="pl2842"/>
            <p:cNvSpPr/>
            <p:nvPr/>
          </p:nvSpPr>
          <p:spPr>
            <a:xfrm>
              <a:off x="3908245" y="5708336"/>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843" name="pl2843"/>
            <p:cNvSpPr/>
            <p:nvPr/>
          </p:nvSpPr>
          <p:spPr>
            <a:xfrm>
              <a:off x="3908245" y="5689420"/>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844" name="pl2844"/>
            <p:cNvSpPr/>
            <p:nvPr/>
          </p:nvSpPr>
          <p:spPr>
            <a:xfrm>
              <a:off x="3908245" y="57272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45" name="pl2845"/>
            <p:cNvSpPr/>
            <p:nvPr/>
          </p:nvSpPr>
          <p:spPr>
            <a:xfrm>
              <a:off x="3908245" y="5670504"/>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2846" name="pl2846"/>
            <p:cNvSpPr/>
            <p:nvPr/>
          </p:nvSpPr>
          <p:spPr>
            <a:xfrm>
              <a:off x="3908245" y="565789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47" name="pl2847"/>
            <p:cNvSpPr/>
            <p:nvPr/>
          </p:nvSpPr>
          <p:spPr>
            <a:xfrm>
              <a:off x="3908245" y="5702030"/>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848" name="pl2848"/>
            <p:cNvSpPr/>
            <p:nvPr/>
          </p:nvSpPr>
          <p:spPr>
            <a:xfrm>
              <a:off x="3908245" y="5676809"/>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849" name="pl2849"/>
            <p:cNvSpPr/>
            <p:nvPr/>
          </p:nvSpPr>
          <p:spPr>
            <a:xfrm>
              <a:off x="3908245" y="5702030"/>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850" name="pl2850"/>
            <p:cNvSpPr/>
            <p:nvPr/>
          </p:nvSpPr>
          <p:spPr>
            <a:xfrm>
              <a:off x="3908245" y="5708336"/>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2851" name="pl2851"/>
            <p:cNvSpPr/>
            <p:nvPr/>
          </p:nvSpPr>
          <p:spPr>
            <a:xfrm>
              <a:off x="3908245" y="5714641"/>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2852" name="pl2852"/>
            <p:cNvSpPr/>
            <p:nvPr/>
          </p:nvSpPr>
          <p:spPr>
            <a:xfrm>
              <a:off x="3908245" y="5670504"/>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2853" name="pl2853"/>
            <p:cNvSpPr/>
            <p:nvPr/>
          </p:nvSpPr>
          <p:spPr>
            <a:xfrm>
              <a:off x="3908245" y="5638978"/>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2854" name="pl2854"/>
            <p:cNvSpPr/>
            <p:nvPr/>
          </p:nvSpPr>
          <p:spPr>
            <a:xfrm>
              <a:off x="3908245" y="5676809"/>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55" name="pl2855"/>
            <p:cNvSpPr/>
            <p:nvPr/>
          </p:nvSpPr>
          <p:spPr>
            <a:xfrm>
              <a:off x="3908245" y="5720946"/>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56" name="pl2856"/>
            <p:cNvSpPr/>
            <p:nvPr/>
          </p:nvSpPr>
          <p:spPr>
            <a:xfrm>
              <a:off x="3908245" y="5689420"/>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2857" name="pl2857"/>
            <p:cNvSpPr/>
            <p:nvPr/>
          </p:nvSpPr>
          <p:spPr>
            <a:xfrm>
              <a:off x="3908245" y="572094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858" name="pl2858"/>
            <p:cNvSpPr/>
            <p:nvPr/>
          </p:nvSpPr>
          <p:spPr>
            <a:xfrm>
              <a:off x="3908245" y="5657894"/>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2859" name="pl2859"/>
            <p:cNvSpPr/>
            <p:nvPr/>
          </p:nvSpPr>
          <p:spPr>
            <a:xfrm>
              <a:off x="3908245" y="5727252"/>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860" name="pl2860"/>
            <p:cNvSpPr/>
            <p:nvPr/>
          </p:nvSpPr>
          <p:spPr>
            <a:xfrm>
              <a:off x="3908245" y="5702030"/>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861" name="pl2861"/>
            <p:cNvSpPr/>
            <p:nvPr/>
          </p:nvSpPr>
          <p:spPr>
            <a:xfrm>
              <a:off x="3908245" y="5695725"/>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862" name="pl2862"/>
            <p:cNvSpPr/>
            <p:nvPr/>
          </p:nvSpPr>
          <p:spPr>
            <a:xfrm>
              <a:off x="3908245" y="5720946"/>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863" name="pl2863"/>
            <p:cNvSpPr/>
            <p:nvPr/>
          </p:nvSpPr>
          <p:spPr>
            <a:xfrm>
              <a:off x="3908245" y="5695725"/>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2864" name="pl2864"/>
            <p:cNvSpPr/>
            <p:nvPr/>
          </p:nvSpPr>
          <p:spPr>
            <a:xfrm>
              <a:off x="3908245" y="5708336"/>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2865" name="pl2865"/>
            <p:cNvSpPr/>
            <p:nvPr/>
          </p:nvSpPr>
          <p:spPr>
            <a:xfrm>
              <a:off x="3908245" y="5708336"/>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866" name="pl2866"/>
            <p:cNvSpPr/>
            <p:nvPr/>
          </p:nvSpPr>
          <p:spPr>
            <a:xfrm>
              <a:off x="3908245" y="5702030"/>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2867" name="pl2867"/>
            <p:cNvSpPr/>
            <p:nvPr/>
          </p:nvSpPr>
          <p:spPr>
            <a:xfrm>
              <a:off x="3908245" y="5714641"/>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868" name="pl2868"/>
            <p:cNvSpPr/>
            <p:nvPr/>
          </p:nvSpPr>
          <p:spPr>
            <a:xfrm>
              <a:off x="3908245" y="5702030"/>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2869" name="pl2869"/>
            <p:cNvSpPr/>
            <p:nvPr/>
          </p:nvSpPr>
          <p:spPr>
            <a:xfrm>
              <a:off x="3908245" y="5708336"/>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2870" name="pl2870"/>
            <p:cNvSpPr/>
            <p:nvPr/>
          </p:nvSpPr>
          <p:spPr>
            <a:xfrm>
              <a:off x="3908245" y="567050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2871" name="pl2871"/>
            <p:cNvSpPr/>
            <p:nvPr/>
          </p:nvSpPr>
          <p:spPr>
            <a:xfrm>
              <a:off x="3908245" y="5727252"/>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872" name="pl2872"/>
            <p:cNvSpPr/>
            <p:nvPr/>
          </p:nvSpPr>
          <p:spPr>
            <a:xfrm>
              <a:off x="3908245" y="5683115"/>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873" name="pl2873"/>
            <p:cNvSpPr/>
            <p:nvPr/>
          </p:nvSpPr>
          <p:spPr>
            <a:xfrm>
              <a:off x="3908245" y="5683115"/>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874" name="pl2874"/>
            <p:cNvSpPr/>
            <p:nvPr/>
          </p:nvSpPr>
          <p:spPr>
            <a:xfrm>
              <a:off x="3908245" y="569572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2875" name="pl2875"/>
            <p:cNvSpPr/>
            <p:nvPr/>
          </p:nvSpPr>
          <p:spPr>
            <a:xfrm>
              <a:off x="3908245" y="570203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2876" name="pl2876"/>
            <p:cNvSpPr/>
            <p:nvPr/>
          </p:nvSpPr>
          <p:spPr>
            <a:xfrm>
              <a:off x="3908245" y="5683115"/>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40651" cap="flat">
              <a:solidFill>
                <a:srgbClr val="000000">
                  <a:alpha val="100000"/>
                </a:srgbClr>
              </a:solidFill>
              <a:prstDash val="solid"/>
              <a:round/>
            </a:ln>
          </p:spPr>
          <p:txBody>
            <a:bodyPr/>
            <a:lstStyle/>
            <a:p/>
          </p:txBody>
        </p:sp>
        <p:sp>
          <p:nvSpPr>
            <p:cNvPr id="2877" name="pl2877"/>
            <p:cNvSpPr/>
            <p:nvPr/>
          </p:nvSpPr>
          <p:spPr>
            <a:xfrm>
              <a:off x="3908245" y="5683115"/>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FE6E8A">
                  <a:alpha val="100000"/>
                </a:srgbClr>
              </a:solidFill>
              <a:prstDash val="solid"/>
              <a:round/>
            </a:ln>
          </p:spPr>
          <p:txBody>
            <a:bodyPr/>
            <a:lstStyle/>
            <a:p/>
          </p:txBody>
        </p:sp>
        <p:sp>
          <p:nvSpPr>
            <p:cNvPr id="2878" name="pl2878"/>
            <p:cNvSpPr/>
            <p:nvPr/>
          </p:nvSpPr>
          <p:spPr>
            <a:xfrm>
              <a:off x="3863402" y="572725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879" name="tx2879"/>
            <p:cNvSpPr/>
            <p:nvPr/>
          </p:nvSpPr>
          <p:spPr>
            <a:xfrm>
              <a:off x="3878100" y="553250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880" name="tx2880"/>
            <p:cNvSpPr/>
            <p:nvPr/>
          </p:nvSpPr>
          <p:spPr>
            <a:xfrm>
              <a:off x="4057469" y="5521164"/>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2881" name="tx2881"/>
            <p:cNvSpPr/>
            <p:nvPr/>
          </p:nvSpPr>
          <p:spPr>
            <a:xfrm>
              <a:off x="4236838" y="552482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882" name="tx2882"/>
            <p:cNvSpPr/>
            <p:nvPr/>
          </p:nvSpPr>
          <p:spPr>
            <a:xfrm>
              <a:off x="4416207" y="553250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883" name="tx2883"/>
            <p:cNvSpPr/>
            <p:nvPr/>
          </p:nvSpPr>
          <p:spPr>
            <a:xfrm>
              <a:off x="4595577" y="552482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884" name="tx2884"/>
            <p:cNvSpPr/>
            <p:nvPr/>
          </p:nvSpPr>
          <p:spPr>
            <a:xfrm>
              <a:off x="4774946" y="552482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2885" name="rc2885"/>
            <p:cNvSpPr/>
            <p:nvPr/>
          </p:nvSpPr>
          <p:spPr>
            <a:xfrm>
              <a:off x="4919522" y="875080"/>
              <a:ext cx="986530" cy="367596"/>
            </a:xfrm>
            <a:prstGeom prst="rect">
              <a:avLst/>
            </a:prstGeom>
            <a:solidFill>
              <a:srgbClr val="EBEBEB">
                <a:alpha val="100000"/>
              </a:srgbClr>
            </a:solidFill>
          </p:spPr>
          <p:txBody>
            <a:bodyPr/>
            <a:lstStyle/>
            <a:p/>
          </p:txBody>
        </p:sp>
        <p:sp>
          <p:nvSpPr>
            <p:cNvPr id="2886" name="pl2886"/>
            <p:cNvSpPr/>
            <p:nvPr/>
          </p:nvSpPr>
          <p:spPr>
            <a:xfrm>
              <a:off x="4919522" y="124173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887" name="pl2887"/>
            <p:cNvSpPr/>
            <p:nvPr/>
          </p:nvSpPr>
          <p:spPr>
            <a:xfrm>
              <a:off x="4919522" y="108409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888" name="pl2888"/>
            <p:cNvSpPr/>
            <p:nvPr/>
          </p:nvSpPr>
          <p:spPr>
            <a:xfrm>
              <a:off x="4919522" y="92646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889" name="pl2889"/>
            <p:cNvSpPr/>
            <p:nvPr/>
          </p:nvSpPr>
          <p:spPr>
            <a:xfrm>
              <a:off x="5054049"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90" name="pl2890"/>
            <p:cNvSpPr/>
            <p:nvPr/>
          </p:nvSpPr>
          <p:spPr>
            <a:xfrm>
              <a:off x="523341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91" name="pl2891"/>
            <p:cNvSpPr/>
            <p:nvPr/>
          </p:nvSpPr>
          <p:spPr>
            <a:xfrm>
              <a:off x="541278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92" name="pl2892"/>
            <p:cNvSpPr/>
            <p:nvPr/>
          </p:nvSpPr>
          <p:spPr>
            <a:xfrm>
              <a:off x="559215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93" name="pl2893"/>
            <p:cNvSpPr/>
            <p:nvPr/>
          </p:nvSpPr>
          <p:spPr>
            <a:xfrm>
              <a:off x="5771525"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894" name="pl2894"/>
            <p:cNvSpPr/>
            <p:nvPr/>
          </p:nvSpPr>
          <p:spPr>
            <a:xfrm>
              <a:off x="4919522" y="11629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95" name="pl2895"/>
            <p:cNvSpPr/>
            <p:nvPr/>
          </p:nvSpPr>
          <p:spPr>
            <a:xfrm>
              <a:off x="4919522" y="10052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896" name="pl2896"/>
            <p:cNvSpPr/>
            <p:nvPr/>
          </p:nvSpPr>
          <p:spPr>
            <a:xfrm>
              <a:off x="496436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97" name="pl2897"/>
            <p:cNvSpPr/>
            <p:nvPr/>
          </p:nvSpPr>
          <p:spPr>
            <a:xfrm>
              <a:off x="514373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98" name="pl2898"/>
            <p:cNvSpPr/>
            <p:nvPr/>
          </p:nvSpPr>
          <p:spPr>
            <a:xfrm>
              <a:off x="532310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899" name="pl2899"/>
            <p:cNvSpPr/>
            <p:nvPr/>
          </p:nvSpPr>
          <p:spPr>
            <a:xfrm>
              <a:off x="550247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00" name="pl2900"/>
            <p:cNvSpPr/>
            <p:nvPr/>
          </p:nvSpPr>
          <p:spPr>
            <a:xfrm>
              <a:off x="568184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01" name="pl2901"/>
            <p:cNvSpPr/>
            <p:nvPr/>
          </p:nvSpPr>
          <p:spPr>
            <a:xfrm>
              <a:off x="5861210"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02" name="pl2902"/>
            <p:cNvSpPr/>
            <p:nvPr/>
          </p:nvSpPr>
          <p:spPr>
            <a:xfrm>
              <a:off x="4964364"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903" name="pl2903"/>
            <p:cNvSpPr/>
            <p:nvPr/>
          </p:nvSpPr>
          <p:spPr>
            <a:xfrm>
              <a:off x="4964364" y="1049420"/>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40651" cap="flat">
              <a:solidFill>
                <a:srgbClr val="BEBEBE">
                  <a:alpha val="69803"/>
                </a:srgbClr>
              </a:solidFill>
              <a:prstDash val="solid"/>
              <a:round/>
            </a:ln>
          </p:spPr>
          <p:txBody>
            <a:bodyPr/>
            <a:lstStyle/>
            <a:p/>
          </p:txBody>
        </p:sp>
        <p:sp>
          <p:nvSpPr>
            <p:cNvPr id="2904" name="pl2904"/>
            <p:cNvSpPr/>
            <p:nvPr/>
          </p:nvSpPr>
          <p:spPr>
            <a:xfrm>
              <a:off x="4964364" y="115661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905" name="pl2905"/>
            <p:cNvSpPr/>
            <p:nvPr/>
          </p:nvSpPr>
          <p:spPr>
            <a:xfrm>
              <a:off x="4964364" y="110616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906" name="pl2906"/>
            <p:cNvSpPr/>
            <p:nvPr/>
          </p:nvSpPr>
          <p:spPr>
            <a:xfrm>
              <a:off x="4964364" y="1118778"/>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907" name="pl2907"/>
            <p:cNvSpPr/>
            <p:nvPr/>
          </p:nvSpPr>
          <p:spPr>
            <a:xfrm>
              <a:off x="4964364" y="116291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908" name="pl2908"/>
            <p:cNvSpPr/>
            <p:nvPr/>
          </p:nvSpPr>
          <p:spPr>
            <a:xfrm>
              <a:off x="4964364" y="1049420"/>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909" name="pl2909"/>
            <p:cNvSpPr/>
            <p:nvPr/>
          </p:nvSpPr>
          <p:spPr>
            <a:xfrm>
              <a:off x="4964364" y="116291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2910" name="pl2910"/>
            <p:cNvSpPr/>
            <p:nvPr/>
          </p:nvSpPr>
          <p:spPr>
            <a:xfrm>
              <a:off x="4964364" y="109355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2911" name="pl2911"/>
            <p:cNvSpPr/>
            <p:nvPr/>
          </p:nvSpPr>
          <p:spPr>
            <a:xfrm>
              <a:off x="4964364" y="1143999"/>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912" name="pl2912"/>
            <p:cNvSpPr/>
            <p:nvPr/>
          </p:nvSpPr>
          <p:spPr>
            <a:xfrm>
              <a:off x="4964364" y="1150304"/>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913" name="pl2913"/>
            <p:cNvSpPr/>
            <p:nvPr/>
          </p:nvSpPr>
          <p:spPr>
            <a:xfrm>
              <a:off x="4964364" y="1125083"/>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914" name="pl2914"/>
            <p:cNvSpPr/>
            <p:nvPr/>
          </p:nvSpPr>
          <p:spPr>
            <a:xfrm>
              <a:off x="4964364" y="113769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915" name="pl2915"/>
            <p:cNvSpPr/>
            <p:nvPr/>
          </p:nvSpPr>
          <p:spPr>
            <a:xfrm>
              <a:off x="4964364" y="1118778"/>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916" name="pl2916"/>
            <p:cNvSpPr/>
            <p:nvPr/>
          </p:nvSpPr>
          <p:spPr>
            <a:xfrm>
              <a:off x="4964364" y="110616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917" name="pl2917"/>
            <p:cNvSpPr/>
            <p:nvPr/>
          </p:nvSpPr>
          <p:spPr>
            <a:xfrm>
              <a:off x="4964364" y="106203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2918" name="pl2918"/>
            <p:cNvSpPr/>
            <p:nvPr/>
          </p:nvSpPr>
          <p:spPr>
            <a:xfrm>
              <a:off x="4964364" y="110616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2919" name="pl2919"/>
            <p:cNvSpPr/>
            <p:nvPr/>
          </p:nvSpPr>
          <p:spPr>
            <a:xfrm>
              <a:off x="4964364" y="1143999"/>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20" name="pl2920"/>
            <p:cNvSpPr/>
            <p:nvPr/>
          </p:nvSpPr>
          <p:spPr>
            <a:xfrm>
              <a:off x="4964364" y="1125083"/>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2921" name="pl2921"/>
            <p:cNvSpPr/>
            <p:nvPr/>
          </p:nvSpPr>
          <p:spPr>
            <a:xfrm>
              <a:off x="4964364" y="113138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2922" name="pl2922"/>
            <p:cNvSpPr/>
            <p:nvPr/>
          </p:nvSpPr>
          <p:spPr>
            <a:xfrm>
              <a:off x="4964364" y="110616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2923" name="pl2923"/>
            <p:cNvSpPr/>
            <p:nvPr/>
          </p:nvSpPr>
          <p:spPr>
            <a:xfrm>
              <a:off x="4964364" y="115661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24" name="pl2924"/>
            <p:cNvSpPr/>
            <p:nvPr/>
          </p:nvSpPr>
          <p:spPr>
            <a:xfrm>
              <a:off x="4964364" y="115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25" name="pl2925"/>
            <p:cNvSpPr/>
            <p:nvPr/>
          </p:nvSpPr>
          <p:spPr>
            <a:xfrm>
              <a:off x="4964364"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26" name="pl2926"/>
            <p:cNvSpPr/>
            <p:nvPr/>
          </p:nvSpPr>
          <p:spPr>
            <a:xfrm>
              <a:off x="4964364" y="113138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927" name="pl2927"/>
            <p:cNvSpPr/>
            <p:nvPr/>
          </p:nvSpPr>
          <p:spPr>
            <a:xfrm>
              <a:off x="4964364" y="111247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2928" name="pl2928"/>
            <p:cNvSpPr/>
            <p:nvPr/>
          </p:nvSpPr>
          <p:spPr>
            <a:xfrm>
              <a:off x="4964364" y="115661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929" name="pl2929"/>
            <p:cNvSpPr/>
            <p:nvPr/>
          </p:nvSpPr>
          <p:spPr>
            <a:xfrm>
              <a:off x="4964364" y="113769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930" name="pl2930"/>
            <p:cNvSpPr/>
            <p:nvPr/>
          </p:nvSpPr>
          <p:spPr>
            <a:xfrm>
              <a:off x="4964364" y="113138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2931" name="pl2931"/>
            <p:cNvSpPr/>
            <p:nvPr/>
          </p:nvSpPr>
          <p:spPr>
            <a:xfrm>
              <a:off x="4964364" y="113138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2932" name="pl2932"/>
            <p:cNvSpPr/>
            <p:nvPr/>
          </p:nvSpPr>
          <p:spPr>
            <a:xfrm>
              <a:off x="4964364" y="1143999"/>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2933" name="pl2933"/>
            <p:cNvSpPr/>
            <p:nvPr/>
          </p:nvSpPr>
          <p:spPr>
            <a:xfrm>
              <a:off x="4964364" y="1125083"/>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934" name="pl2934"/>
            <p:cNvSpPr/>
            <p:nvPr/>
          </p:nvSpPr>
          <p:spPr>
            <a:xfrm>
              <a:off x="4964364"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35" name="pl2935"/>
            <p:cNvSpPr/>
            <p:nvPr/>
          </p:nvSpPr>
          <p:spPr>
            <a:xfrm>
              <a:off x="4964364" y="110616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2936" name="pl2936"/>
            <p:cNvSpPr/>
            <p:nvPr/>
          </p:nvSpPr>
          <p:spPr>
            <a:xfrm>
              <a:off x="4964364" y="10935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37" name="pl2937"/>
            <p:cNvSpPr/>
            <p:nvPr/>
          </p:nvSpPr>
          <p:spPr>
            <a:xfrm>
              <a:off x="4964364" y="113769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2938" name="pl2938"/>
            <p:cNvSpPr/>
            <p:nvPr/>
          </p:nvSpPr>
          <p:spPr>
            <a:xfrm>
              <a:off x="4964364" y="111247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939" name="pl2939"/>
            <p:cNvSpPr/>
            <p:nvPr/>
          </p:nvSpPr>
          <p:spPr>
            <a:xfrm>
              <a:off x="4964364" y="113769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2940" name="pl2940"/>
            <p:cNvSpPr/>
            <p:nvPr/>
          </p:nvSpPr>
          <p:spPr>
            <a:xfrm>
              <a:off x="4964364" y="1143999"/>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2941" name="pl2941"/>
            <p:cNvSpPr/>
            <p:nvPr/>
          </p:nvSpPr>
          <p:spPr>
            <a:xfrm>
              <a:off x="4964364" y="1150304"/>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2942" name="pl2942"/>
            <p:cNvSpPr/>
            <p:nvPr/>
          </p:nvSpPr>
          <p:spPr>
            <a:xfrm>
              <a:off x="4964364" y="110616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2943" name="pl2943"/>
            <p:cNvSpPr/>
            <p:nvPr/>
          </p:nvSpPr>
          <p:spPr>
            <a:xfrm>
              <a:off x="4964364" y="1074641"/>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2944" name="pl2944"/>
            <p:cNvSpPr/>
            <p:nvPr/>
          </p:nvSpPr>
          <p:spPr>
            <a:xfrm>
              <a:off x="4964364" y="111247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45" name="pl2945"/>
            <p:cNvSpPr/>
            <p:nvPr/>
          </p:nvSpPr>
          <p:spPr>
            <a:xfrm>
              <a:off x="4964364" y="115661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46" name="pl2946"/>
            <p:cNvSpPr/>
            <p:nvPr/>
          </p:nvSpPr>
          <p:spPr>
            <a:xfrm>
              <a:off x="4964364" y="1125083"/>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2947" name="pl2947"/>
            <p:cNvSpPr/>
            <p:nvPr/>
          </p:nvSpPr>
          <p:spPr>
            <a:xfrm>
              <a:off x="4964364" y="115661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948" name="pl2948"/>
            <p:cNvSpPr/>
            <p:nvPr/>
          </p:nvSpPr>
          <p:spPr>
            <a:xfrm>
              <a:off x="4964364" y="109355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2949" name="pl2949"/>
            <p:cNvSpPr/>
            <p:nvPr/>
          </p:nvSpPr>
          <p:spPr>
            <a:xfrm>
              <a:off x="4964364" y="116291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2950" name="pl2950"/>
            <p:cNvSpPr/>
            <p:nvPr/>
          </p:nvSpPr>
          <p:spPr>
            <a:xfrm>
              <a:off x="4964364" y="113769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951" name="pl2951"/>
            <p:cNvSpPr/>
            <p:nvPr/>
          </p:nvSpPr>
          <p:spPr>
            <a:xfrm>
              <a:off x="4964364" y="113138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2952" name="pl2952"/>
            <p:cNvSpPr/>
            <p:nvPr/>
          </p:nvSpPr>
          <p:spPr>
            <a:xfrm>
              <a:off x="4964364" y="115661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953" name="pl2953"/>
            <p:cNvSpPr/>
            <p:nvPr/>
          </p:nvSpPr>
          <p:spPr>
            <a:xfrm>
              <a:off x="4964364" y="113138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2954" name="pl2954"/>
            <p:cNvSpPr/>
            <p:nvPr/>
          </p:nvSpPr>
          <p:spPr>
            <a:xfrm>
              <a:off x="4964364" y="1143999"/>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2955" name="pl2955"/>
            <p:cNvSpPr/>
            <p:nvPr/>
          </p:nvSpPr>
          <p:spPr>
            <a:xfrm>
              <a:off x="4964364" y="1143999"/>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2956" name="pl2956"/>
            <p:cNvSpPr/>
            <p:nvPr/>
          </p:nvSpPr>
          <p:spPr>
            <a:xfrm>
              <a:off x="4964364" y="113769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2957" name="pl2957"/>
            <p:cNvSpPr/>
            <p:nvPr/>
          </p:nvSpPr>
          <p:spPr>
            <a:xfrm>
              <a:off x="4964364" y="1150304"/>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958" name="pl2958"/>
            <p:cNvSpPr/>
            <p:nvPr/>
          </p:nvSpPr>
          <p:spPr>
            <a:xfrm>
              <a:off x="4964364" y="113769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2959" name="pl2959"/>
            <p:cNvSpPr/>
            <p:nvPr/>
          </p:nvSpPr>
          <p:spPr>
            <a:xfrm>
              <a:off x="4964364" y="1143999"/>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2960" name="pl2960"/>
            <p:cNvSpPr/>
            <p:nvPr/>
          </p:nvSpPr>
          <p:spPr>
            <a:xfrm>
              <a:off x="4964364" y="110616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2961" name="pl2961"/>
            <p:cNvSpPr/>
            <p:nvPr/>
          </p:nvSpPr>
          <p:spPr>
            <a:xfrm>
              <a:off x="4964364" y="116291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2962" name="pl2962"/>
            <p:cNvSpPr/>
            <p:nvPr/>
          </p:nvSpPr>
          <p:spPr>
            <a:xfrm>
              <a:off x="4964364" y="111877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2963" name="pl2963"/>
            <p:cNvSpPr/>
            <p:nvPr/>
          </p:nvSpPr>
          <p:spPr>
            <a:xfrm>
              <a:off x="4964364" y="1118778"/>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2964" name="pl2964"/>
            <p:cNvSpPr/>
            <p:nvPr/>
          </p:nvSpPr>
          <p:spPr>
            <a:xfrm>
              <a:off x="4964364" y="113138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2965" name="pl2965"/>
            <p:cNvSpPr/>
            <p:nvPr/>
          </p:nvSpPr>
          <p:spPr>
            <a:xfrm>
              <a:off x="4964364"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2966" name="pl2966"/>
            <p:cNvSpPr/>
            <p:nvPr/>
          </p:nvSpPr>
          <p:spPr>
            <a:xfrm>
              <a:off x="4964364" y="1049420"/>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40651" cap="flat">
              <a:solidFill>
                <a:srgbClr val="000000">
                  <a:alpha val="100000"/>
                </a:srgbClr>
              </a:solidFill>
              <a:prstDash val="solid"/>
              <a:round/>
            </a:ln>
          </p:spPr>
          <p:txBody>
            <a:bodyPr/>
            <a:lstStyle/>
            <a:p/>
          </p:txBody>
        </p:sp>
        <p:sp>
          <p:nvSpPr>
            <p:cNvPr id="2967" name="pl2967"/>
            <p:cNvSpPr/>
            <p:nvPr/>
          </p:nvSpPr>
          <p:spPr>
            <a:xfrm>
              <a:off x="4964364" y="1049420"/>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E58703">
                  <a:alpha val="100000"/>
                </a:srgbClr>
              </a:solidFill>
              <a:prstDash val="solid"/>
              <a:round/>
            </a:ln>
          </p:spPr>
          <p:txBody>
            <a:bodyPr/>
            <a:lstStyle/>
            <a:p/>
          </p:txBody>
        </p:sp>
        <p:sp>
          <p:nvSpPr>
            <p:cNvPr id="2968" name="pl2968"/>
            <p:cNvSpPr/>
            <p:nvPr/>
          </p:nvSpPr>
          <p:spPr>
            <a:xfrm>
              <a:off x="4919522" y="116291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2969" name="tx2969"/>
            <p:cNvSpPr/>
            <p:nvPr/>
          </p:nvSpPr>
          <p:spPr>
            <a:xfrm>
              <a:off x="4934219" y="968167"/>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2970" name="tx2970"/>
            <p:cNvSpPr/>
            <p:nvPr/>
          </p:nvSpPr>
          <p:spPr>
            <a:xfrm>
              <a:off x="5113588" y="94157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2971" name="tx2971"/>
            <p:cNvSpPr/>
            <p:nvPr/>
          </p:nvSpPr>
          <p:spPr>
            <a:xfrm>
              <a:off x="5262813" y="93526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2972" name="tx2972"/>
            <p:cNvSpPr/>
            <p:nvPr/>
          </p:nvSpPr>
          <p:spPr>
            <a:xfrm>
              <a:off x="5442182" y="93526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10</a:t>
              </a:r>
            </a:p>
          </p:txBody>
        </p:sp>
        <p:sp>
          <p:nvSpPr>
            <p:cNvPr id="2973" name="tx2973"/>
            <p:cNvSpPr/>
            <p:nvPr/>
          </p:nvSpPr>
          <p:spPr>
            <a:xfrm>
              <a:off x="5621551" y="884822"/>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18</a:t>
              </a:r>
            </a:p>
          </p:txBody>
        </p:sp>
        <p:sp>
          <p:nvSpPr>
            <p:cNvPr id="2974" name="tx2974"/>
            <p:cNvSpPr/>
            <p:nvPr/>
          </p:nvSpPr>
          <p:spPr>
            <a:xfrm>
              <a:off x="5800920" y="916296"/>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a:t>
              </a:r>
            </a:p>
          </p:txBody>
        </p:sp>
        <p:sp>
          <p:nvSpPr>
            <p:cNvPr id="2975" name="rc2975"/>
            <p:cNvSpPr/>
            <p:nvPr/>
          </p:nvSpPr>
          <p:spPr>
            <a:xfrm>
              <a:off x="4919522" y="1527128"/>
              <a:ext cx="986530" cy="367596"/>
            </a:xfrm>
            <a:prstGeom prst="rect">
              <a:avLst/>
            </a:prstGeom>
            <a:solidFill>
              <a:srgbClr val="EBEBEB">
                <a:alpha val="100000"/>
              </a:srgbClr>
            </a:solidFill>
          </p:spPr>
          <p:txBody>
            <a:bodyPr/>
            <a:lstStyle/>
            <a:p/>
          </p:txBody>
        </p:sp>
        <p:sp>
          <p:nvSpPr>
            <p:cNvPr id="2976" name="pl2976"/>
            <p:cNvSpPr/>
            <p:nvPr/>
          </p:nvSpPr>
          <p:spPr>
            <a:xfrm>
              <a:off x="4919522" y="189377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977" name="pl2977"/>
            <p:cNvSpPr/>
            <p:nvPr/>
          </p:nvSpPr>
          <p:spPr>
            <a:xfrm>
              <a:off x="4919522" y="173614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978" name="pl2978"/>
            <p:cNvSpPr/>
            <p:nvPr/>
          </p:nvSpPr>
          <p:spPr>
            <a:xfrm>
              <a:off x="4919522" y="157851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2979" name="pl2979"/>
            <p:cNvSpPr/>
            <p:nvPr/>
          </p:nvSpPr>
          <p:spPr>
            <a:xfrm>
              <a:off x="5054049"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80" name="pl2980"/>
            <p:cNvSpPr/>
            <p:nvPr/>
          </p:nvSpPr>
          <p:spPr>
            <a:xfrm>
              <a:off x="523341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81" name="pl2981"/>
            <p:cNvSpPr/>
            <p:nvPr/>
          </p:nvSpPr>
          <p:spPr>
            <a:xfrm>
              <a:off x="541278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82" name="pl2982"/>
            <p:cNvSpPr/>
            <p:nvPr/>
          </p:nvSpPr>
          <p:spPr>
            <a:xfrm>
              <a:off x="559215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83" name="pl2983"/>
            <p:cNvSpPr/>
            <p:nvPr/>
          </p:nvSpPr>
          <p:spPr>
            <a:xfrm>
              <a:off x="5771525"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2984" name="pl2984"/>
            <p:cNvSpPr/>
            <p:nvPr/>
          </p:nvSpPr>
          <p:spPr>
            <a:xfrm>
              <a:off x="4919522" y="181496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985" name="pl2985"/>
            <p:cNvSpPr/>
            <p:nvPr/>
          </p:nvSpPr>
          <p:spPr>
            <a:xfrm>
              <a:off x="4919522" y="165733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2986" name="pl2986"/>
            <p:cNvSpPr/>
            <p:nvPr/>
          </p:nvSpPr>
          <p:spPr>
            <a:xfrm>
              <a:off x="496436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87" name="pl2987"/>
            <p:cNvSpPr/>
            <p:nvPr/>
          </p:nvSpPr>
          <p:spPr>
            <a:xfrm>
              <a:off x="514373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88" name="pl2988"/>
            <p:cNvSpPr/>
            <p:nvPr/>
          </p:nvSpPr>
          <p:spPr>
            <a:xfrm>
              <a:off x="532310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89" name="pl2989"/>
            <p:cNvSpPr/>
            <p:nvPr/>
          </p:nvSpPr>
          <p:spPr>
            <a:xfrm>
              <a:off x="550247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90" name="pl2990"/>
            <p:cNvSpPr/>
            <p:nvPr/>
          </p:nvSpPr>
          <p:spPr>
            <a:xfrm>
              <a:off x="568184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91" name="pl2991"/>
            <p:cNvSpPr/>
            <p:nvPr/>
          </p:nvSpPr>
          <p:spPr>
            <a:xfrm>
              <a:off x="5861210"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2992" name="pl2992"/>
            <p:cNvSpPr/>
            <p:nvPr/>
          </p:nvSpPr>
          <p:spPr>
            <a:xfrm>
              <a:off x="4964364"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2993" name="pl2993"/>
            <p:cNvSpPr/>
            <p:nvPr/>
          </p:nvSpPr>
          <p:spPr>
            <a:xfrm>
              <a:off x="4964364" y="175821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40651" cap="flat">
              <a:solidFill>
                <a:srgbClr val="BEBEBE">
                  <a:alpha val="69803"/>
                </a:srgbClr>
              </a:solidFill>
              <a:prstDash val="solid"/>
              <a:round/>
            </a:ln>
          </p:spPr>
          <p:txBody>
            <a:bodyPr/>
            <a:lstStyle/>
            <a:p/>
          </p:txBody>
        </p:sp>
        <p:sp>
          <p:nvSpPr>
            <p:cNvPr id="2994" name="pl2994"/>
            <p:cNvSpPr/>
            <p:nvPr/>
          </p:nvSpPr>
          <p:spPr>
            <a:xfrm>
              <a:off x="4964364" y="180865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2995" name="pl2995"/>
            <p:cNvSpPr/>
            <p:nvPr/>
          </p:nvSpPr>
          <p:spPr>
            <a:xfrm>
              <a:off x="4964364" y="175821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2996" name="pl2996"/>
            <p:cNvSpPr/>
            <p:nvPr/>
          </p:nvSpPr>
          <p:spPr>
            <a:xfrm>
              <a:off x="4964364" y="1770826"/>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2997" name="pl2997"/>
            <p:cNvSpPr/>
            <p:nvPr/>
          </p:nvSpPr>
          <p:spPr>
            <a:xfrm>
              <a:off x="4964364" y="181496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2998" name="pl2998"/>
            <p:cNvSpPr/>
            <p:nvPr/>
          </p:nvSpPr>
          <p:spPr>
            <a:xfrm>
              <a:off x="4964364" y="1701468"/>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2999" name="pl2999"/>
            <p:cNvSpPr/>
            <p:nvPr/>
          </p:nvSpPr>
          <p:spPr>
            <a:xfrm>
              <a:off x="4964364" y="181496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000" name="pl3000"/>
            <p:cNvSpPr/>
            <p:nvPr/>
          </p:nvSpPr>
          <p:spPr>
            <a:xfrm>
              <a:off x="4964364" y="1745605"/>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001" name="pl3001"/>
            <p:cNvSpPr/>
            <p:nvPr/>
          </p:nvSpPr>
          <p:spPr>
            <a:xfrm>
              <a:off x="4964364" y="1796047"/>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002" name="pl3002"/>
            <p:cNvSpPr/>
            <p:nvPr/>
          </p:nvSpPr>
          <p:spPr>
            <a:xfrm>
              <a:off x="4964364" y="1802352"/>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003" name="pl3003"/>
            <p:cNvSpPr/>
            <p:nvPr/>
          </p:nvSpPr>
          <p:spPr>
            <a:xfrm>
              <a:off x="4964364" y="1777131"/>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004" name="pl3004"/>
            <p:cNvSpPr/>
            <p:nvPr/>
          </p:nvSpPr>
          <p:spPr>
            <a:xfrm>
              <a:off x="4964364" y="178974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005" name="pl3005"/>
            <p:cNvSpPr/>
            <p:nvPr/>
          </p:nvSpPr>
          <p:spPr>
            <a:xfrm>
              <a:off x="4964364" y="1770826"/>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006" name="pl3006"/>
            <p:cNvSpPr/>
            <p:nvPr/>
          </p:nvSpPr>
          <p:spPr>
            <a:xfrm>
              <a:off x="4964364" y="175821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007" name="pl3007"/>
            <p:cNvSpPr/>
            <p:nvPr/>
          </p:nvSpPr>
          <p:spPr>
            <a:xfrm>
              <a:off x="4964364" y="171407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008" name="pl3008"/>
            <p:cNvSpPr/>
            <p:nvPr/>
          </p:nvSpPr>
          <p:spPr>
            <a:xfrm>
              <a:off x="4964364" y="175821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009" name="pl3009"/>
            <p:cNvSpPr/>
            <p:nvPr/>
          </p:nvSpPr>
          <p:spPr>
            <a:xfrm>
              <a:off x="4964364" y="1796047"/>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10" name="pl3010"/>
            <p:cNvSpPr/>
            <p:nvPr/>
          </p:nvSpPr>
          <p:spPr>
            <a:xfrm>
              <a:off x="4964364" y="1777131"/>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3011" name="pl3011"/>
            <p:cNvSpPr/>
            <p:nvPr/>
          </p:nvSpPr>
          <p:spPr>
            <a:xfrm>
              <a:off x="4964364" y="178343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012" name="pl3012"/>
            <p:cNvSpPr/>
            <p:nvPr/>
          </p:nvSpPr>
          <p:spPr>
            <a:xfrm>
              <a:off x="4964364" y="175821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3013" name="pl3013"/>
            <p:cNvSpPr/>
            <p:nvPr/>
          </p:nvSpPr>
          <p:spPr>
            <a:xfrm>
              <a:off x="4964364" y="180865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14" name="pl3014"/>
            <p:cNvSpPr/>
            <p:nvPr/>
          </p:nvSpPr>
          <p:spPr>
            <a:xfrm>
              <a:off x="4964364" y="18023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15" name="pl3015"/>
            <p:cNvSpPr/>
            <p:nvPr/>
          </p:nvSpPr>
          <p:spPr>
            <a:xfrm>
              <a:off x="4964364"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16" name="pl3016"/>
            <p:cNvSpPr/>
            <p:nvPr/>
          </p:nvSpPr>
          <p:spPr>
            <a:xfrm>
              <a:off x="4964364" y="178343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017" name="pl3017"/>
            <p:cNvSpPr/>
            <p:nvPr/>
          </p:nvSpPr>
          <p:spPr>
            <a:xfrm>
              <a:off x="4964364" y="176452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018" name="pl3018"/>
            <p:cNvSpPr/>
            <p:nvPr/>
          </p:nvSpPr>
          <p:spPr>
            <a:xfrm>
              <a:off x="4964364" y="180865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019" name="pl3019"/>
            <p:cNvSpPr/>
            <p:nvPr/>
          </p:nvSpPr>
          <p:spPr>
            <a:xfrm>
              <a:off x="4964364" y="178974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020" name="pl3020"/>
            <p:cNvSpPr/>
            <p:nvPr/>
          </p:nvSpPr>
          <p:spPr>
            <a:xfrm>
              <a:off x="4964364" y="178343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3021" name="pl3021"/>
            <p:cNvSpPr/>
            <p:nvPr/>
          </p:nvSpPr>
          <p:spPr>
            <a:xfrm>
              <a:off x="4964364" y="178343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3022" name="pl3022"/>
            <p:cNvSpPr/>
            <p:nvPr/>
          </p:nvSpPr>
          <p:spPr>
            <a:xfrm>
              <a:off x="4964364" y="1796047"/>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023" name="pl3023"/>
            <p:cNvSpPr/>
            <p:nvPr/>
          </p:nvSpPr>
          <p:spPr>
            <a:xfrm>
              <a:off x="4964364" y="1777131"/>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024" name="pl3024"/>
            <p:cNvSpPr/>
            <p:nvPr/>
          </p:nvSpPr>
          <p:spPr>
            <a:xfrm>
              <a:off x="4964364"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25" name="pl3025"/>
            <p:cNvSpPr/>
            <p:nvPr/>
          </p:nvSpPr>
          <p:spPr>
            <a:xfrm>
              <a:off x="4964364" y="175821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3026" name="pl3026"/>
            <p:cNvSpPr/>
            <p:nvPr/>
          </p:nvSpPr>
          <p:spPr>
            <a:xfrm>
              <a:off x="4964364" y="17456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27" name="pl3027"/>
            <p:cNvSpPr/>
            <p:nvPr/>
          </p:nvSpPr>
          <p:spPr>
            <a:xfrm>
              <a:off x="4964364" y="178974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028" name="pl3028"/>
            <p:cNvSpPr/>
            <p:nvPr/>
          </p:nvSpPr>
          <p:spPr>
            <a:xfrm>
              <a:off x="4964364" y="176452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029" name="pl3029"/>
            <p:cNvSpPr/>
            <p:nvPr/>
          </p:nvSpPr>
          <p:spPr>
            <a:xfrm>
              <a:off x="4964364" y="178974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030" name="pl3030"/>
            <p:cNvSpPr/>
            <p:nvPr/>
          </p:nvSpPr>
          <p:spPr>
            <a:xfrm>
              <a:off x="4964364" y="1796047"/>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3031" name="pl3031"/>
            <p:cNvSpPr/>
            <p:nvPr/>
          </p:nvSpPr>
          <p:spPr>
            <a:xfrm>
              <a:off x="4964364" y="1802352"/>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3032" name="pl3032"/>
            <p:cNvSpPr/>
            <p:nvPr/>
          </p:nvSpPr>
          <p:spPr>
            <a:xfrm>
              <a:off x="4964364" y="175821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3033" name="pl3033"/>
            <p:cNvSpPr/>
            <p:nvPr/>
          </p:nvSpPr>
          <p:spPr>
            <a:xfrm>
              <a:off x="4964364" y="1726689"/>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3034" name="pl3034"/>
            <p:cNvSpPr/>
            <p:nvPr/>
          </p:nvSpPr>
          <p:spPr>
            <a:xfrm>
              <a:off x="4964364" y="176452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35" name="pl3035"/>
            <p:cNvSpPr/>
            <p:nvPr/>
          </p:nvSpPr>
          <p:spPr>
            <a:xfrm>
              <a:off x="4964364" y="180865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36" name="pl3036"/>
            <p:cNvSpPr/>
            <p:nvPr/>
          </p:nvSpPr>
          <p:spPr>
            <a:xfrm>
              <a:off x="4964364" y="1777131"/>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3037" name="pl3037"/>
            <p:cNvSpPr/>
            <p:nvPr/>
          </p:nvSpPr>
          <p:spPr>
            <a:xfrm>
              <a:off x="4964364" y="180865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038" name="pl3038"/>
            <p:cNvSpPr/>
            <p:nvPr/>
          </p:nvSpPr>
          <p:spPr>
            <a:xfrm>
              <a:off x="4964364" y="1745605"/>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3039" name="pl3039"/>
            <p:cNvSpPr/>
            <p:nvPr/>
          </p:nvSpPr>
          <p:spPr>
            <a:xfrm>
              <a:off x="4964364" y="181496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040" name="pl3040"/>
            <p:cNvSpPr/>
            <p:nvPr/>
          </p:nvSpPr>
          <p:spPr>
            <a:xfrm>
              <a:off x="4964364" y="178974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041" name="pl3041"/>
            <p:cNvSpPr/>
            <p:nvPr/>
          </p:nvSpPr>
          <p:spPr>
            <a:xfrm>
              <a:off x="4964364" y="178343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042" name="pl3042"/>
            <p:cNvSpPr/>
            <p:nvPr/>
          </p:nvSpPr>
          <p:spPr>
            <a:xfrm>
              <a:off x="4964364" y="180865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043" name="pl3043"/>
            <p:cNvSpPr/>
            <p:nvPr/>
          </p:nvSpPr>
          <p:spPr>
            <a:xfrm>
              <a:off x="4964364" y="178343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3044" name="pl3044"/>
            <p:cNvSpPr/>
            <p:nvPr/>
          </p:nvSpPr>
          <p:spPr>
            <a:xfrm>
              <a:off x="4964364" y="1796047"/>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3045" name="pl3045"/>
            <p:cNvSpPr/>
            <p:nvPr/>
          </p:nvSpPr>
          <p:spPr>
            <a:xfrm>
              <a:off x="4964364" y="1796047"/>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046" name="pl3046"/>
            <p:cNvSpPr/>
            <p:nvPr/>
          </p:nvSpPr>
          <p:spPr>
            <a:xfrm>
              <a:off x="4964364" y="178974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3047" name="pl3047"/>
            <p:cNvSpPr/>
            <p:nvPr/>
          </p:nvSpPr>
          <p:spPr>
            <a:xfrm>
              <a:off x="4964364" y="1802352"/>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048" name="pl3048"/>
            <p:cNvSpPr/>
            <p:nvPr/>
          </p:nvSpPr>
          <p:spPr>
            <a:xfrm>
              <a:off x="4964364" y="178974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3049" name="pl3049"/>
            <p:cNvSpPr/>
            <p:nvPr/>
          </p:nvSpPr>
          <p:spPr>
            <a:xfrm>
              <a:off x="4964364" y="1796047"/>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3050" name="pl3050"/>
            <p:cNvSpPr/>
            <p:nvPr/>
          </p:nvSpPr>
          <p:spPr>
            <a:xfrm>
              <a:off x="4964364" y="175821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3051" name="pl3051"/>
            <p:cNvSpPr/>
            <p:nvPr/>
          </p:nvSpPr>
          <p:spPr>
            <a:xfrm>
              <a:off x="4964364" y="181496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052" name="pl3052"/>
            <p:cNvSpPr/>
            <p:nvPr/>
          </p:nvSpPr>
          <p:spPr>
            <a:xfrm>
              <a:off x="4964364" y="177082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053" name="pl3053"/>
            <p:cNvSpPr/>
            <p:nvPr/>
          </p:nvSpPr>
          <p:spPr>
            <a:xfrm>
              <a:off x="4964364" y="1770826"/>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054" name="pl3054"/>
            <p:cNvSpPr/>
            <p:nvPr/>
          </p:nvSpPr>
          <p:spPr>
            <a:xfrm>
              <a:off x="4964364" y="178343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3055" name="pl3055"/>
            <p:cNvSpPr/>
            <p:nvPr/>
          </p:nvSpPr>
          <p:spPr>
            <a:xfrm>
              <a:off x="4964364"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3056" name="pl3056"/>
            <p:cNvSpPr/>
            <p:nvPr/>
          </p:nvSpPr>
          <p:spPr>
            <a:xfrm>
              <a:off x="4964364" y="175821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40651" cap="flat">
              <a:solidFill>
                <a:srgbClr val="000000">
                  <a:alpha val="100000"/>
                </a:srgbClr>
              </a:solidFill>
              <a:prstDash val="solid"/>
              <a:round/>
            </a:ln>
          </p:spPr>
          <p:txBody>
            <a:bodyPr/>
            <a:lstStyle/>
            <a:p/>
          </p:txBody>
        </p:sp>
        <p:sp>
          <p:nvSpPr>
            <p:cNvPr id="3057" name="pl3057"/>
            <p:cNvSpPr/>
            <p:nvPr/>
          </p:nvSpPr>
          <p:spPr>
            <a:xfrm>
              <a:off x="4964364" y="175821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A5A500">
                  <a:alpha val="100000"/>
                </a:srgbClr>
              </a:solidFill>
              <a:prstDash val="solid"/>
              <a:round/>
            </a:ln>
          </p:spPr>
          <p:txBody>
            <a:bodyPr/>
            <a:lstStyle/>
            <a:p/>
          </p:txBody>
        </p:sp>
        <p:sp>
          <p:nvSpPr>
            <p:cNvPr id="3058" name="pl3058"/>
            <p:cNvSpPr/>
            <p:nvPr/>
          </p:nvSpPr>
          <p:spPr>
            <a:xfrm>
              <a:off x="4919522" y="181496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059" name="tx3059"/>
            <p:cNvSpPr/>
            <p:nvPr/>
          </p:nvSpPr>
          <p:spPr>
            <a:xfrm>
              <a:off x="4934219" y="162021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060" name="tx3060"/>
            <p:cNvSpPr/>
            <p:nvPr/>
          </p:nvSpPr>
          <p:spPr>
            <a:xfrm>
              <a:off x="5113588" y="162021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061" name="tx3061"/>
            <p:cNvSpPr/>
            <p:nvPr/>
          </p:nvSpPr>
          <p:spPr>
            <a:xfrm>
              <a:off x="5292958" y="1608875"/>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062" name="tx3062"/>
            <p:cNvSpPr/>
            <p:nvPr/>
          </p:nvSpPr>
          <p:spPr>
            <a:xfrm>
              <a:off x="5472327" y="15936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063" name="tx3063"/>
            <p:cNvSpPr/>
            <p:nvPr/>
          </p:nvSpPr>
          <p:spPr>
            <a:xfrm>
              <a:off x="5651696" y="15999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064" name="tx3064"/>
            <p:cNvSpPr/>
            <p:nvPr/>
          </p:nvSpPr>
          <p:spPr>
            <a:xfrm>
              <a:off x="5831065" y="159992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065" name="rc3065"/>
            <p:cNvSpPr/>
            <p:nvPr/>
          </p:nvSpPr>
          <p:spPr>
            <a:xfrm>
              <a:off x="4919522" y="2179176"/>
              <a:ext cx="986530" cy="367596"/>
            </a:xfrm>
            <a:prstGeom prst="rect">
              <a:avLst/>
            </a:prstGeom>
            <a:solidFill>
              <a:srgbClr val="EBEBEB">
                <a:alpha val="100000"/>
              </a:srgbClr>
            </a:solidFill>
          </p:spPr>
          <p:txBody>
            <a:bodyPr/>
            <a:lstStyle/>
            <a:p/>
          </p:txBody>
        </p:sp>
        <p:sp>
          <p:nvSpPr>
            <p:cNvPr id="3066" name="pl3066"/>
            <p:cNvSpPr/>
            <p:nvPr/>
          </p:nvSpPr>
          <p:spPr>
            <a:xfrm>
              <a:off x="4919522" y="254582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067" name="pl3067"/>
            <p:cNvSpPr/>
            <p:nvPr/>
          </p:nvSpPr>
          <p:spPr>
            <a:xfrm>
              <a:off x="4919522" y="238819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068" name="pl3068"/>
            <p:cNvSpPr/>
            <p:nvPr/>
          </p:nvSpPr>
          <p:spPr>
            <a:xfrm>
              <a:off x="4919522" y="223056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069" name="pl3069"/>
            <p:cNvSpPr/>
            <p:nvPr/>
          </p:nvSpPr>
          <p:spPr>
            <a:xfrm>
              <a:off x="5054049"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70" name="pl3070"/>
            <p:cNvSpPr/>
            <p:nvPr/>
          </p:nvSpPr>
          <p:spPr>
            <a:xfrm>
              <a:off x="523341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71" name="pl3071"/>
            <p:cNvSpPr/>
            <p:nvPr/>
          </p:nvSpPr>
          <p:spPr>
            <a:xfrm>
              <a:off x="541278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72" name="pl3072"/>
            <p:cNvSpPr/>
            <p:nvPr/>
          </p:nvSpPr>
          <p:spPr>
            <a:xfrm>
              <a:off x="559215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73" name="pl3073"/>
            <p:cNvSpPr/>
            <p:nvPr/>
          </p:nvSpPr>
          <p:spPr>
            <a:xfrm>
              <a:off x="5771525"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074" name="pl3074"/>
            <p:cNvSpPr/>
            <p:nvPr/>
          </p:nvSpPr>
          <p:spPr>
            <a:xfrm>
              <a:off x="4919522" y="246701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075" name="pl3075"/>
            <p:cNvSpPr/>
            <p:nvPr/>
          </p:nvSpPr>
          <p:spPr>
            <a:xfrm>
              <a:off x="4919522" y="230938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076" name="pl3076"/>
            <p:cNvSpPr/>
            <p:nvPr/>
          </p:nvSpPr>
          <p:spPr>
            <a:xfrm>
              <a:off x="496436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77" name="pl3077"/>
            <p:cNvSpPr/>
            <p:nvPr/>
          </p:nvSpPr>
          <p:spPr>
            <a:xfrm>
              <a:off x="514373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78" name="pl3078"/>
            <p:cNvSpPr/>
            <p:nvPr/>
          </p:nvSpPr>
          <p:spPr>
            <a:xfrm>
              <a:off x="532310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79" name="pl3079"/>
            <p:cNvSpPr/>
            <p:nvPr/>
          </p:nvSpPr>
          <p:spPr>
            <a:xfrm>
              <a:off x="550247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80" name="pl3080"/>
            <p:cNvSpPr/>
            <p:nvPr/>
          </p:nvSpPr>
          <p:spPr>
            <a:xfrm>
              <a:off x="568184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81" name="pl3081"/>
            <p:cNvSpPr/>
            <p:nvPr/>
          </p:nvSpPr>
          <p:spPr>
            <a:xfrm>
              <a:off x="5861210"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082" name="pl3082"/>
            <p:cNvSpPr/>
            <p:nvPr/>
          </p:nvSpPr>
          <p:spPr>
            <a:xfrm>
              <a:off x="4964364"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3083" name="pl3083"/>
            <p:cNvSpPr/>
            <p:nvPr/>
          </p:nvSpPr>
          <p:spPr>
            <a:xfrm>
              <a:off x="4964364" y="2454401"/>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3084" name="pl3084"/>
            <p:cNvSpPr/>
            <p:nvPr/>
          </p:nvSpPr>
          <p:spPr>
            <a:xfrm>
              <a:off x="4964364" y="2460706"/>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085" name="pl3085"/>
            <p:cNvSpPr/>
            <p:nvPr/>
          </p:nvSpPr>
          <p:spPr>
            <a:xfrm>
              <a:off x="4964364" y="2410264"/>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3086" name="pl3086"/>
            <p:cNvSpPr/>
            <p:nvPr/>
          </p:nvSpPr>
          <p:spPr>
            <a:xfrm>
              <a:off x="4964364" y="2422874"/>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3087" name="pl3087"/>
            <p:cNvSpPr/>
            <p:nvPr/>
          </p:nvSpPr>
          <p:spPr>
            <a:xfrm>
              <a:off x="4964364" y="2467011"/>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3088" name="pl3088"/>
            <p:cNvSpPr/>
            <p:nvPr/>
          </p:nvSpPr>
          <p:spPr>
            <a:xfrm>
              <a:off x="4964364" y="2353516"/>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3089" name="pl3089"/>
            <p:cNvSpPr/>
            <p:nvPr/>
          </p:nvSpPr>
          <p:spPr>
            <a:xfrm>
              <a:off x="4964364" y="2467011"/>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090" name="pl3090"/>
            <p:cNvSpPr/>
            <p:nvPr/>
          </p:nvSpPr>
          <p:spPr>
            <a:xfrm>
              <a:off x="4964364" y="2397653"/>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091" name="pl3091"/>
            <p:cNvSpPr/>
            <p:nvPr/>
          </p:nvSpPr>
          <p:spPr>
            <a:xfrm>
              <a:off x="4964364" y="2448095"/>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092" name="pl3092"/>
            <p:cNvSpPr/>
            <p:nvPr/>
          </p:nvSpPr>
          <p:spPr>
            <a:xfrm>
              <a:off x="4964364" y="2454401"/>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093" name="pl3093"/>
            <p:cNvSpPr/>
            <p:nvPr/>
          </p:nvSpPr>
          <p:spPr>
            <a:xfrm>
              <a:off x="4964364" y="2429180"/>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094" name="pl3094"/>
            <p:cNvSpPr/>
            <p:nvPr/>
          </p:nvSpPr>
          <p:spPr>
            <a:xfrm>
              <a:off x="4964364" y="2441790"/>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095" name="pl3095"/>
            <p:cNvSpPr/>
            <p:nvPr/>
          </p:nvSpPr>
          <p:spPr>
            <a:xfrm>
              <a:off x="4964364" y="2422874"/>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096" name="pl3096"/>
            <p:cNvSpPr/>
            <p:nvPr/>
          </p:nvSpPr>
          <p:spPr>
            <a:xfrm>
              <a:off x="4964364" y="2410264"/>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097" name="pl3097"/>
            <p:cNvSpPr/>
            <p:nvPr/>
          </p:nvSpPr>
          <p:spPr>
            <a:xfrm>
              <a:off x="4964364" y="2366127"/>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098" name="pl3098"/>
            <p:cNvSpPr/>
            <p:nvPr/>
          </p:nvSpPr>
          <p:spPr>
            <a:xfrm>
              <a:off x="4964364" y="2410264"/>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099" name="pl3099"/>
            <p:cNvSpPr/>
            <p:nvPr/>
          </p:nvSpPr>
          <p:spPr>
            <a:xfrm>
              <a:off x="4964364" y="2448095"/>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00" name="pl3100"/>
            <p:cNvSpPr/>
            <p:nvPr/>
          </p:nvSpPr>
          <p:spPr>
            <a:xfrm>
              <a:off x="4964364" y="242918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3101" name="pl3101"/>
            <p:cNvSpPr/>
            <p:nvPr/>
          </p:nvSpPr>
          <p:spPr>
            <a:xfrm>
              <a:off x="4964364" y="243548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102" name="pl3102"/>
            <p:cNvSpPr/>
            <p:nvPr/>
          </p:nvSpPr>
          <p:spPr>
            <a:xfrm>
              <a:off x="4964364" y="241026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3103" name="pl3103"/>
            <p:cNvSpPr/>
            <p:nvPr/>
          </p:nvSpPr>
          <p:spPr>
            <a:xfrm>
              <a:off x="4964364" y="246070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04" name="pl3104"/>
            <p:cNvSpPr/>
            <p:nvPr/>
          </p:nvSpPr>
          <p:spPr>
            <a:xfrm>
              <a:off x="4964364" y="24544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05" name="pl3105"/>
            <p:cNvSpPr/>
            <p:nvPr/>
          </p:nvSpPr>
          <p:spPr>
            <a:xfrm>
              <a:off x="4964364"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06" name="pl3106"/>
            <p:cNvSpPr/>
            <p:nvPr/>
          </p:nvSpPr>
          <p:spPr>
            <a:xfrm>
              <a:off x="4964364" y="243548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107" name="pl3107"/>
            <p:cNvSpPr/>
            <p:nvPr/>
          </p:nvSpPr>
          <p:spPr>
            <a:xfrm>
              <a:off x="4964364" y="241656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108" name="pl3108"/>
            <p:cNvSpPr/>
            <p:nvPr/>
          </p:nvSpPr>
          <p:spPr>
            <a:xfrm>
              <a:off x="4964364" y="2460706"/>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109" name="pl3109"/>
            <p:cNvSpPr/>
            <p:nvPr/>
          </p:nvSpPr>
          <p:spPr>
            <a:xfrm>
              <a:off x="4964364" y="2441790"/>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110" name="pl3110"/>
            <p:cNvSpPr/>
            <p:nvPr/>
          </p:nvSpPr>
          <p:spPr>
            <a:xfrm>
              <a:off x="4964364" y="2435485"/>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3111" name="pl3111"/>
            <p:cNvSpPr/>
            <p:nvPr/>
          </p:nvSpPr>
          <p:spPr>
            <a:xfrm>
              <a:off x="4964364" y="2435485"/>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3112" name="pl3112"/>
            <p:cNvSpPr/>
            <p:nvPr/>
          </p:nvSpPr>
          <p:spPr>
            <a:xfrm>
              <a:off x="4964364" y="2448095"/>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113" name="pl3113"/>
            <p:cNvSpPr/>
            <p:nvPr/>
          </p:nvSpPr>
          <p:spPr>
            <a:xfrm>
              <a:off x="4964364" y="2429180"/>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114" name="pl3114"/>
            <p:cNvSpPr/>
            <p:nvPr/>
          </p:nvSpPr>
          <p:spPr>
            <a:xfrm>
              <a:off x="4964364"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15" name="pl3115"/>
            <p:cNvSpPr/>
            <p:nvPr/>
          </p:nvSpPr>
          <p:spPr>
            <a:xfrm>
              <a:off x="4964364" y="2410264"/>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3116" name="pl3116"/>
            <p:cNvSpPr/>
            <p:nvPr/>
          </p:nvSpPr>
          <p:spPr>
            <a:xfrm>
              <a:off x="4964364" y="23976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17" name="pl3117"/>
            <p:cNvSpPr/>
            <p:nvPr/>
          </p:nvSpPr>
          <p:spPr>
            <a:xfrm>
              <a:off x="4964364" y="2441790"/>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118" name="pl3118"/>
            <p:cNvSpPr/>
            <p:nvPr/>
          </p:nvSpPr>
          <p:spPr>
            <a:xfrm>
              <a:off x="4964364" y="2416569"/>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119" name="pl3119"/>
            <p:cNvSpPr/>
            <p:nvPr/>
          </p:nvSpPr>
          <p:spPr>
            <a:xfrm>
              <a:off x="4964364" y="2441790"/>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120" name="pl3120"/>
            <p:cNvSpPr/>
            <p:nvPr/>
          </p:nvSpPr>
          <p:spPr>
            <a:xfrm>
              <a:off x="4964364" y="2448095"/>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3121" name="pl3121"/>
            <p:cNvSpPr/>
            <p:nvPr/>
          </p:nvSpPr>
          <p:spPr>
            <a:xfrm>
              <a:off x="4964364" y="2454401"/>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3122" name="pl3122"/>
            <p:cNvSpPr/>
            <p:nvPr/>
          </p:nvSpPr>
          <p:spPr>
            <a:xfrm>
              <a:off x="4964364" y="2410264"/>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3123" name="pl3123"/>
            <p:cNvSpPr/>
            <p:nvPr/>
          </p:nvSpPr>
          <p:spPr>
            <a:xfrm>
              <a:off x="4964364" y="2378737"/>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3124" name="pl3124"/>
            <p:cNvSpPr/>
            <p:nvPr/>
          </p:nvSpPr>
          <p:spPr>
            <a:xfrm>
              <a:off x="4964364" y="2416569"/>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25" name="pl3125"/>
            <p:cNvSpPr/>
            <p:nvPr/>
          </p:nvSpPr>
          <p:spPr>
            <a:xfrm>
              <a:off x="4964364" y="2460706"/>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26" name="pl3126"/>
            <p:cNvSpPr/>
            <p:nvPr/>
          </p:nvSpPr>
          <p:spPr>
            <a:xfrm>
              <a:off x="4964364" y="2429180"/>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3127" name="pl3127"/>
            <p:cNvSpPr/>
            <p:nvPr/>
          </p:nvSpPr>
          <p:spPr>
            <a:xfrm>
              <a:off x="4964364" y="246070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128" name="pl3128"/>
            <p:cNvSpPr/>
            <p:nvPr/>
          </p:nvSpPr>
          <p:spPr>
            <a:xfrm>
              <a:off x="4964364" y="2397653"/>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3129" name="pl3129"/>
            <p:cNvSpPr/>
            <p:nvPr/>
          </p:nvSpPr>
          <p:spPr>
            <a:xfrm>
              <a:off x="4964364" y="2467011"/>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30" name="pl3130"/>
            <p:cNvSpPr/>
            <p:nvPr/>
          </p:nvSpPr>
          <p:spPr>
            <a:xfrm>
              <a:off x="4964364" y="2441790"/>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131" name="pl3131"/>
            <p:cNvSpPr/>
            <p:nvPr/>
          </p:nvSpPr>
          <p:spPr>
            <a:xfrm>
              <a:off x="4964364" y="2435485"/>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132" name="pl3132"/>
            <p:cNvSpPr/>
            <p:nvPr/>
          </p:nvSpPr>
          <p:spPr>
            <a:xfrm>
              <a:off x="4964364" y="2460706"/>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133" name="pl3133"/>
            <p:cNvSpPr/>
            <p:nvPr/>
          </p:nvSpPr>
          <p:spPr>
            <a:xfrm>
              <a:off x="4964364" y="2435485"/>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3134" name="pl3134"/>
            <p:cNvSpPr/>
            <p:nvPr/>
          </p:nvSpPr>
          <p:spPr>
            <a:xfrm>
              <a:off x="4964364" y="2448095"/>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3135" name="pl3135"/>
            <p:cNvSpPr/>
            <p:nvPr/>
          </p:nvSpPr>
          <p:spPr>
            <a:xfrm>
              <a:off x="4964364" y="2448095"/>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136" name="pl3136"/>
            <p:cNvSpPr/>
            <p:nvPr/>
          </p:nvSpPr>
          <p:spPr>
            <a:xfrm>
              <a:off x="4964364" y="2441790"/>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3137" name="pl3137"/>
            <p:cNvSpPr/>
            <p:nvPr/>
          </p:nvSpPr>
          <p:spPr>
            <a:xfrm>
              <a:off x="4964364" y="2454401"/>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138" name="pl3138"/>
            <p:cNvSpPr/>
            <p:nvPr/>
          </p:nvSpPr>
          <p:spPr>
            <a:xfrm>
              <a:off x="4964364" y="2441790"/>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3139" name="pl3139"/>
            <p:cNvSpPr/>
            <p:nvPr/>
          </p:nvSpPr>
          <p:spPr>
            <a:xfrm>
              <a:off x="4964364" y="2448095"/>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3140" name="pl3140"/>
            <p:cNvSpPr/>
            <p:nvPr/>
          </p:nvSpPr>
          <p:spPr>
            <a:xfrm>
              <a:off x="4964364" y="241026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3141" name="pl3141"/>
            <p:cNvSpPr/>
            <p:nvPr/>
          </p:nvSpPr>
          <p:spPr>
            <a:xfrm>
              <a:off x="4964364" y="2467011"/>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142" name="pl3142"/>
            <p:cNvSpPr/>
            <p:nvPr/>
          </p:nvSpPr>
          <p:spPr>
            <a:xfrm>
              <a:off x="4964364" y="242287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143" name="pl3143"/>
            <p:cNvSpPr/>
            <p:nvPr/>
          </p:nvSpPr>
          <p:spPr>
            <a:xfrm>
              <a:off x="4964364" y="2422874"/>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144" name="pl3144"/>
            <p:cNvSpPr/>
            <p:nvPr/>
          </p:nvSpPr>
          <p:spPr>
            <a:xfrm>
              <a:off x="4964364" y="243548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3145" name="pl3145"/>
            <p:cNvSpPr/>
            <p:nvPr/>
          </p:nvSpPr>
          <p:spPr>
            <a:xfrm>
              <a:off x="4964364"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3146" name="pl3146"/>
            <p:cNvSpPr/>
            <p:nvPr/>
          </p:nvSpPr>
          <p:spPr>
            <a:xfrm>
              <a:off x="4964364" y="2454401"/>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3147" name="pl3147"/>
            <p:cNvSpPr/>
            <p:nvPr/>
          </p:nvSpPr>
          <p:spPr>
            <a:xfrm>
              <a:off x="4964364" y="24544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B930">
                  <a:alpha val="100000"/>
                </a:srgbClr>
              </a:solidFill>
              <a:prstDash val="solid"/>
              <a:round/>
            </a:ln>
          </p:spPr>
          <p:txBody>
            <a:bodyPr/>
            <a:lstStyle/>
            <a:p/>
          </p:txBody>
        </p:sp>
        <p:sp>
          <p:nvSpPr>
            <p:cNvPr id="3148" name="pl3148"/>
            <p:cNvSpPr/>
            <p:nvPr/>
          </p:nvSpPr>
          <p:spPr>
            <a:xfrm>
              <a:off x="4919522" y="246701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149" name="tx3149"/>
            <p:cNvSpPr/>
            <p:nvPr/>
          </p:nvSpPr>
          <p:spPr>
            <a:xfrm>
              <a:off x="4934219" y="22911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150" name="tx3150"/>
            <p:cNvSpPr/>
            <p:nvPr/>
          </p:nvSpPr>
          <p:spPr>
            <a:xfrm>
              <a:off x="5113588" y="22911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151" name="tx3151"/>
            <p:cNvSpPr/>
            <p:nvPr/>
          </p:nvSpPr>
          <p:spPr>
            <a:xfrm>
              <a:off x="5292958" y="22911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152" name="tx3152"/>
            <p:cNvSpPr/>
            <p:nvPr/>
          </p:nvSpPr>
          <p:spPr>
            <a:xfrm>
              <a:off x="5472327" y="22911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153" name="tx3153"/>
            <p:cNvSpPr/>
            <p:nvPr/>
          </p:nvSpPr>
          <p:spPr>
            <a:xfrm>
              <a:off x="5651696" y="22911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154" name="tx3154"/>
            <p:cNvSpPr/>
            <p:nvPr/>
          </p:nvSpPr>
          <p:spPr>
            <a:xfrm>
              <a:off x="5831065" y="22911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155" name="rc3155"/>
            <p:cNvSpPr/>
            <p:nvPr/>
          </p:nvSpPr>
          <p:spPr>
            <a:xfrm>
              <a:off x="4919522" y="2831224"/>
              <a:ext cx="986530" cy="367596"/>
            </a:xfrm>
            <a:prstGeom prst="rect">
              <a:avLst/>
            </a:prstGeom>
            <a:solidFill>
              <a:srgbClr val="EBEBEB">
                <a:alpha val="100000"/>
              </a:srgbClr>
            </a:solidFill>
          </p:spPr>
          <p:txBody>
            <a:bodyPr/>
            <a:lstStyle/>
            <a:p/>
          </p:txBody>
        </p:sp>
        <p:sp>
          <p:nvSpPr>
            <p:cNvPr id="3156" name="pl3156"/>
            <p:cNvSpPr/>
            <p:nvPr/>
          </p:nvSpPr>
          <p:spPr>
            <a:xfrm>
              <a:off x="4919522" y="319787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157" name="pl3157"/>
            <p:cNvSpPr/>
            <p:nvPr/>
          </p:nvSpPr>
          <p:spPr>
            <a:xfrm>
              <a:off x="4919522" y="304024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158" name="pl3158"/>
            <p:cNvSpPr/>
            <p:nvPr/>
          </p:nvSpPr>
          <p:spPr>
            <a:xfrm>
              <a:off x="4919522" y="288261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159" name="pl3159"/>
            <p:cNvSpPr/>
            <p:nvPr/>
          </p:nvSpPr>
          <p:spPr>
            <a:xfrm>
              <a:off x="5054049"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60" name="pl3160"/>
            <p:cNvSpPr/>
            <p:nvPr/>
          </p:nvSpPr>
          <p:spPr>
            <a:xfrm>
              <a:off x="523341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61" name="pl3161"/>
            <p:cNvSpPr/>
            <p:nvPr/>
          </p:nvSpPr>
          <p:spPr>
            <a:xfrm>
              <a:off x="541278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62" name="pl3162"/>
            <p:cNvSpPr/>
            <p:nvPr/>
          </p:nvSpPr>
          <p:spPr>
            <a:xfrm>
              <a:off x="559215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63" name="pl3163"/>
            <p:cNvSpPr/>
            <p:nvPr/>
          </p:nvSpPr>
          <p:spPr>
            <a:xfrm>
              <a:off x="5771525"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164" name="pl3164"/>
            <p:cNvSpPr/>
            <p:nvPr/>
          </p:nvSpPr>
          <p:spPr>
            <a:xfrm>
              <a:off x="4919522" y="311905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165" name="pl3165"/>
            <p:cNvSpPr/>
            <p:nvPr/>
          </p:nvSpPr>
          <p:spPr>
            <a:xfrm>
              <a:off x="4919522" y="296142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166" name="pl3166"/>
            <p:cNvSpPr/>
            <p:nvPr/>
          </p:nvSpPr>
          <p:spPr>
            <a:xfrm>
              <a:off x="496436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67" name="pl3167"/>
            <p:cNvSpPr/>
            <p:nvPr/>
          </p:nvSpPr>
          <p:spPr>
            <a:xfrm>
              <a:off x="514373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68" name="pl3168"/>
            <p:cNvSpPr/>
            <p:nvPr/>
          </p:nvSpPr>
          <p:spPr>
            <a:xfrm>
              <a:off x="532310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69" name="pl3169"/>
            <p:cNvSpPr/>
            <p:nvPr/>
          </p:nvSpPr>
          <p:spPr>
            <a:xfrm>
              <a:off x="550247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70" name="pl3170"/>
            <p:cNvSpPr/>
            <p:nvPr/>
          </p:nvSpPr>
          <p:spPr>
            <a:xfrm>
              <a:off x="568184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71" name="pl3171"/>
            <p:cNvSpPr/>
            <p:nvPr/>
          </p:nvSpPr>
          <p:spPr>
            <a:xfrm>
              <a:off x="5861210"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172" name="pl3172"/>
            <p:cNvSpPr/>
            <p:nvPr/>
          </p:nvSpPr>
          <p:spPr>
            <a:xfrm>
              <a:off x="4964364"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3173" name="pl3173"/>
            <p:cNvSpPr/>
            <p:nvPr/>
          </p:nvSpPr>
          <p:spPr>
            <a:xfrm>
              <a:off x="4964364" y="3100143"/>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40651" cap="flat">
              <a:solidFill>
                <a:srgbClr val="BEBEBE">
                  <a:alpha val="69803"/>
                </a:srgbClr>
              </a:solidFill>
              <a:prstDash val="solid"/>
              <a:round/>
            </a:ln>
          </p:spPr>
          <p:txBody>
            <a:bodyPr/>
            <a:lstStyle/>
            <a:p/>
          </p:txBody>
        </p:sp>
        <p:sp>
          <p:nvSpPr>
            <p:cNvPr id="3174" name="pl3174"/>
            <p:cNvSpPr/>
            <p:nvPr/>
          </p:nvSpPr>
          <p:spPr>
            <a:xfrm>
              <a:off x="4964364" y="3112754"/>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175" name="pl3175"/>
            <p:cNvSpPr/>
            <p:nvPr/>
          </p:nvSpPr>
          <p:spPr>
            <a:xfrm>
              <a:off x="4964364" y="3062312"/>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3176" name="pl3176"/>
            <p:cNvSpPr/>
            <p:nvPr/>
          </p:nvSpPr>
          <p:spPr>
            <a:xfrm>
              <a:off x="4964364" y="3074922"/>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3177" name="pl3177"/>
            <p:cNvSpPr/>
            <p:nvPr/>
          </p:nvSpPr>
          <p:spPr>
            <a:xfrm>
              <a:off x="4964364" y="3119059"/>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3178" name="pl3178"/>
            <p:cNvSpPr/>
            <p:nvPr/>
          </p:nvSpPr>
          <p:spPr>
            <a:xfrm>
              <a:off x="4964364" y="3005564"/>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3179" name="pl3179"/>
            <p:cNvSpPr/>
            <p:nvPr/>
          </p:nvSpPr>
          <p:spPr>
            <a:xfrm>
              <a:off x="4964364" y="3119059"/>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180" name="pl3180"/>
            <p:cNvSpPr/>
            <p:nvPr/>
          </p:nvSpPr>
          <p:spPr>
            <a:xfrm>
              <a:off x="4964364" y="3049701"/>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181" name="pl3181"/>
            <p:cNvSpPr/>
            <p:nvPr/>
          </p:nvSpPr>
          <p:spPr>
            <a:xfrm>
              <a:off x="4964364" y="3100143"/>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182" name="pl3182"/>
            <p:cNvSpPr/>
            <p:nvPr/>
          </p:nvSpPr>
          <p:spPr>
            <a:xfrm>
              <a:off x="4964364" y="3106449"/>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183" name="pl3183"/>
            <p:cNvSpPr/>
            <p:nvPr/>
          </p:nvSpPr>
          <p:spPr>
            <a:xfrm>
              <a:off x="4964364" y="3081228"/>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184" name="pl3184"/>
            <p:cNvSpPr/>
            <p:nvPr/>
          </p:nvSpPr>
          <p:spPr>
            <a:xfrm>
              <a:off x="4964364" y="3093838"/>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185" name="pl3185"/>
            <p:cNvSpPr/>
            <p:nvPr/>
          </p:nvSpPr>
          <p:spPr>
            <a:xfrm>
              <a:off x="4964364" y="3074922"/>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186" name="pl3186"/>
            <p:cNvSpPr/>
            <p:nvPr/>
          </p:nvSpPr>
          <p:spPr>
            <a:xfrm>
              <a:off x="4964364" y="3062312"/>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187" name="pl3187"/>
            <p:cNvSpPr/>
            <p:nvPr/>
          </p:nvSpPr>
          <p:spPr>
            <a:xfrm>
              <a:off x="4964364" y="3018175"/>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188" name="pl3188"/>
            <p:cNvSpPr/>
            <p:nvPr/>
          </p:nvSpPr>
          <p:spPr>
            <a:xfrm>
              <a:off x="4964364" y="3062312"/>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189" name="pl3189"/>
            <p:cNvSpPr/>
            <p:nvPr/>
          </p:nvSpPr>
          <p:spPr>
            <a:xfrm>
              <a:off x="4964364" y="3100143"/>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90" name="pl3190"/>
            <p:cNvSpPr/>
            <p:nvPr/>
          </p:nvSpPr>
          <p:spPr>
            <a:xfrm>
              <a:off x="4964364" y="3081228"/>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3191" name="pl3191"/>
            <p:cNvSpPr/>
            <p:nvPr/>
          </p:nvSpPr>
          <p:spPr>
            <a:xfrm>
              <a:off x="4964364" y="3087533"/>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192" name="pl3192"/>
            <p:cNvSpPr/>
            <p:nvPr/>
          </p:nvSpPr>
          <p:spPr>
            <a:xfrm>
              <a:off x="4964364" y="3062312"/>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3193" name="pl3193"/>
            <p:cNvSpPr/>
            <p:nvPr/>
          </p:nvSpPr>
          <p:spPr>
            <a:xfrm>
              <a:off x="4964364" y="311275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94" name="pl3194"/>
            <p:cNvSpPr/>
            <p:nvPr/>
          </p:nvSpPr>
          <p:spPr>
            <a:xfrm>
              <a:off x="4964364" y="31064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95" name="pl3195"/>
            <p:cNvSpPr/>
            <p:nvPr/>
          </p:nvSpPr>
          <p:spPr>
            <a:xfrm>
              <a:off x="4964364"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196" name="pl3196"/>
            <p:cNvSpPr/>
            <p:nvPr/>
          </p:nvSpPr>
          <p:spPr>
            <a:xfrm>
              <a:off x="4964364" y="3087533"/>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197" name="pl3197"/>
            <p:cNvSpPr/>
            <p:nvPr/>
          </p:nvSpPr>
          <p:spPr>
            <a:xfrm>
              <a:off x="4964364" y="3068617"/>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198" name="pl3198"/>
            <p:cNvSpPr/>
            <p:nvPr/>
          </p:nvSpPr>
          <p:spPr>
            <a:xfrm>
              <a:off x="4964364" y="3112754"/>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199" name="pl3199"/>
            <p:cNvSpPr/>
            <p:nvPr/>
          </p:nvSpPr>
          <p:spPr>
            <a:xfrm>
              <a:off x="4964364" y="3093838"/>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200" name="pl3200"/>
            <p:cNvSpPr/>
            <p:nvPr/>
          </p:nvSpPr>
          <p:spPr>
            <a:xfrm>
              <a:off x="4964364" y="3087533"/>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3201" name="pl3201"/>
            <p:cNvSpPr/>
            <p:nvPr/>
          </p:nvSpPr>
          <p:spPr>
            <a:xfrm>
              <a:off x="4964364" y="3087533"/>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3202" name="pl3202"/>
            <p:cNvSpPr/>
            <p:nvPr/>
          </p:nvSpPr>
          <p:spPr>
            <a:xfrm>
              <a:off x="4964364" y="3100143"/>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203" name="pl3203"/>
            <p:cNvSpPr/>
            <p:nvPr/>
          </p:nvSpPr>
          <p:spPr>
            <a:xfrm>
              <a:off x="4964364" y="3081228"/>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204" name="pl3204"/>
            <p:cNvSpPr/>
            <p:nvPr/>
          </p:nvSpPr>
          <p:spPr>
            <a:xfrm>
              <a:off x="4964364"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05" name="pl3205"/>
            <p:cNvSpPr/>
            <p:nvPr/>
          </p:nvSpPr>
          <p:spPr>
            <a:xfrm>
              <a:off x="4964364" y="3062312"/>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3206" name="pl3206"/>
            <p:cNvSpPr/>
            <p:nvPr/>
          </p:nvSpPr>
          <p:spPr>
            <a:xfrm>
              <a:off x="4964364" y="30497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07" name="pl3207"/>
            <p:cNvSpPr/>
            <p:nvPr/>
          </p:nvSpPr>
          <p:spPr>
            <a:xfrm>
              <a:off x="4964364" y="3093838"/>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208" name="pl3208"/>
            <p:cNvSpPr/>
            <p:nvPr/>
          </p:nvSpPr>
          <p:spPr>
            <a:xfrm>
              <a:off x="4964364" y="3068617"/>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209" name="pl3209"/>
            <p:cNvSpPr/>
            <p:nvPr/>
          </p:nvSpPr>
          <p:spPr>
            <a:xfrm>
              <a:off x="4964364" y="3093838"/>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210" name="pl3210"/>
            <p:cNvSpPr/>
            <p:nvPr/>
          </p:nvSpPr>
          <p:spPr>
            <a:xfrm>
              <a:off x="4964364" y="3100143"/>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3211" name="pl3211"/>
            <p:cNvSpPr/>
            <p:nvPr/>
          </p:nvSpPr>
          <p:spPr>
            <a:xfrm>
              <a:off x="4964364" y="3106449"/>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3212" name="pl3212"/>
            <p:cNvSpPr/>
            <p:nvPr/>
          </p:nvSpPr>
          <p:spPr>
            <a:xfrm>
              <a:off x="4964364" y="3062312"/>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3213" name="pl3213"/>
            <p:cNvSpPr/>
            <p:nvPr/>
          </p:nvSpPr>
          <p:spPr>
            <a:xfrm>
              <a:off x="4964364" y="3030786"/>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3214" name="pl3214"/>
            <p:cNvSpPr/>
            <p:nvPr/>
          </p:nvSpPr>
          <p:spPr>
            <a:xfrm>
              <a:off x="4964364" y="3068617"/>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15" name="pl3215"/>
            <p:cNvSpPr/>
            <p:nvPr/>
          </p:nvSpPr>
          <p:spPr>
            <a:xfrm>
              <a:off x="4964364" y="3112754"/>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16" name="pl3216"/>
            <p:cNvSpPr/>
            <p:nvPr/>
          </p:nvSpPr>
          <p:spPr>
            <a:xfrm>
              <a:off x="4964364" y="3081228"/>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3217" name="pl3217"/>
            <p:cNvSpPr/>
            <p:nvPr/>
          </p:nvSpPr>
          <p:spPr>
            <a:xfrm>
              <a:off x="4964364" y="311275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218" name="pl3218"/>
            <p:cNvSpPr/>
            <p:nvPr/>
          </p:nvSpPr>
          <p:spPr>
            <a:xfrm>
              <a:off x="4964364" y="3049701"/>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3219" name="pl3219"/>
            <p:cNvSpPr/>
            <p:nvPr/>
          </p:nvSpPr>
          <p:spPr>
            <a:xfrm>
              <a:off x="4964364" y="3119059"/>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20" name="pl3220"/>
            <p:cNvSpPr/>
            <p:nvPr/>
          </p:nvSpPr>
          <p:spPr>
            <a:xfrm>
              <a:off x="4964364" y="3093838"/>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221" name="pl3221"/>
            <p:cNvSpPr/>
            <p:nvPr/>
          </p:nvSpPr>
          <p:spPr>
            <a:xfrm>
              <a:off x="4964364" y="3087533"/>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222" name="pl3222"/>
            <p:cNvSpPr/>
            <p:nvPr/>
          </p:nvSpPr>
          <p:spPr>
            <a:xfrm>
              <a:off x="4964364" y="3112754"/>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223" name="pl3223"/>
            <p:cNvSpPr/>
            <p:nvPr/>
          </p:nvSpPr>
          <p:spPr>
            <a:xfrm>
              <a:off x="4964364" y="3087533"/>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3224" name="pl3224"/>
            <p:cNvSpPr/>
            <p:nvPr/>
          </p:nvSpPr>
          <p:spPr>
            <a:xfrm>
              <a:off x="4964364" y="3100143"/>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3225" name="pl3225"/>
            <p:cNvSpPr/>
            <p:nvPr/>
          </p:nvSpPr>
          <p:spPr>
            <a:xfrm>
              <a:off x="4964364" y="3100143"/>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226" name="pl3226"/>
            <p:cNvSpPr/>
            <p:nvPr/>
          </p:nvSpPr>
          <p:spPr>
            <a:xfrm>
              <a:off x="4964364" y="3093838"/>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3227" name="pl3227"/>
            <p:cNvSpPr/>
            <p:nvPr/>
          </p:nvSpPr>
          <p:spPr>
            <a:xfrm>
              <a:off x="4964364" y="3106449"/>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228" name="pl3228"/>
            <p:cNvSpPr/>
            <p:nvPr/>
          </p:nvSpPr>
          <p:spPr>
            <a:xfrm>
              <a:off x="4964364" y="3093838"/>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3229" name="pl3229"/>
            <p:cNvSpPr/>
            <p:nvPr/>
          </p:nvSpPr>
          <p:spPr>
            <a:xfrm>
              <a:off x="4964364" y="3100143"/>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3230" name="pl3230"/>
            <p:cNvSpPr/>
            <p:nvPr/>
          </p:nvSpPr>
          <p:spPr>
            <a:xfrm>
              <a:off x="4964364" y="3062312"/>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3231" name="pl3231"/>
            <p:cNvSpPr/>
            <p:nvPr/>
          </p:nvSpPr>
          <p:spPr>
            <a:xfrm>
              <a:off x="4964364" y="3119059"/>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232" name="pl3232"/>
            <p:cNvSpPr/>
            <p:nvPr/>
          </p:nvSpPr>
          <p:spPr>
            <a:xfrm>
              <a:off x="4964364" y="307492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233" name="pl3233"/>
            <p:cNvSpPr/>
            <p:nvPr/>
          </p:nvSpPr>
          <p:spPr>
            <a:xfrm>
              <a:off x="4964364" y="3074922"/>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234" name="pl3234"/>
            <p:cNvSpPr/>
            <p:nvPr/>
          </p:nvSpPr>
          <p:spPr>
            <a:xfrm>
              <a:off x="4964364" y="3087533"/>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3235" name="pl3235"/>
            <p:cNvSpPr/>
            <p:nvPr/>
          </p:nvSpPr>
          <p:spPr>
            <a:xfrm>
              <a:off x="4964364"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3236" name="pl3236"/>
            <p:cNvSpPr/>
            <p:nvPr/>
          </p:nvSpPr>
          <p:spPr>
            <a:xfrm>
              <a:off x="4964364" y="3100143"/>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40651" cap="flat">
              <a:solidFill>
                <a:srgbClr val="000000">
                  <a:alpha val="100000"/>
                </a:srgbClr>
              </a:solidFill>
              <a:prstDash val="solid"/>
              <a:round/>
            </a:ln>
          </p:spPr>
          <p:txBody>
            <a:bodyPr/>
            <a:lstStyle/>
            <a:p/>
          </p:txBody>
        </p:sp>
        <p:sp>
          <p:nvSpPr>
            <p:cNvPr id="3237" name="pl3237"/>
            <p:cNvSpPr/>
            <p:nvPr/>
          </p:nvSpPr>
          <p:spPr>
            <a:xfrm>
              <a:off x="4964364" y="3100143"/>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00C1AA">
                  <a:alpha val="100000"/>
                </a:srgbClr>
              </a:solidFill>
              <a:prstDash val="solid"/>
              <a:round/>
            </a:ln>
          </p:spPr>
          <p:txBody>
            <a:bodyPr/>
            <a:lstStyle/>
            <a:p/>
          </p:txBody>
        </p:sp>
        <p:sp>
          <p:nvSpPr>
            <p:cNvPr id="3238" name="pl3238"/>
            <p:cNvSpPr/>
            <p:nvPr/>
          </p:nvSpPr>
          <p:spPr>
            <a:xfrm>
              <a:off x="4919522" y="311905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239" name="tx3239"/>
            <p:cNvSpPr/>
            <p:nvPr/>
          </p:nvSpPr>
          <p:spPr>
            <a:xfrm>
              <a:off x="5292958"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240" name="tx3240"/>
            <p:cNvSpPr/>
            <p:nvPr/>
          </p:nvSpPr>
          <p:spPr>
            <a:xfrm>
              <a:off x="5454277" y="2962090"/>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241" name="tx3241"/>
            <p:cNvSpPr/>
            <p:nvPr/>
          </p:nvSpPr>
          <p:spPr>
            <a:xfrm>
              <a:off x="5651696" y="293549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242" name="tx3242"/>
            <p:cNvSpPr/>
            <p:nvPr/>
          </p:nvSpPr>
          <p:spPr>
            <a:xfrm>
              <a:off x="5831065" y="29431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243" name="tx3243"/>
            <p:cNvSpPr/>
            <p:nvPr/>
          </p:nvSpPr>
          <p:spPr>
            <a:xfrm>
              <a:off x="4916169" y="2962090"/>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244" name="tx3244"/>
            <p:cNvSpPr/>
            <p:nvPr/>
          </p:nvSpPr>
          <p:spPr>
            <a:xfrm>
              <a:off x="5113588"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245" name="rc3245"/>
            <p:cNvSpPr/>
            <p:nvPr/>
          </p:nvSpPr>
          <p:spPr>
            <a:xfrm>
              <a:off x="4919522" y="3483272"/>
              <a:ext cx="986530" cy="367596"/>
            </a:xfrm>
            <a:prstGeom prst="rect">
              <a:avLst/>
            </a:prstGeom>
            <a:solidFill>
              <a:srgbClr val="EBEBEB">
                <a:alpha val="100000"/>
              </a:srgbClr>
            </a:solidFill>
          </p:spPr>
          <p:txBody>
            <a:bodyPr/>
            <a:lstStyle/>
            <a:p/>
          </p:txBody>
        </p:sp>
        <p:sp>
          <p:nvSpPr>
            <p:cNvPr id="3246" name="pl3246"/>
            <p:cNvSpPr/>
            <p:nvPr/>
          </p:nvSpPr>
          <p:spPr>
            <a:xfrm>
              <a:off x="4919522" y="38499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247" name="pl3247"/>
            <p:cNvSpPr/>
            <p:nvPr/>
          </p:nvSpPr>
          <p:spPr>
            <a:xfrm>
              <a:off x="4919522" y="36922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248" name="pl3248"/>
            <p:cNvSpPr/>
            <p:nvPr/>
          </p:nvSpPr>
          <p:spPr>
            <a:xfrm>
              <a:off x="4919522" y="353466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249" name="pl3249"/>
            <p:cNvSpPr/>
            <p:nvPr/>
          </p:nvSpPr>
          <p:spPr>
            <a:xfrm>
              <a:off x="5054049"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50" name="pl3250"/>
            <p:cNvSpPr/>
            <p:nvPr/>
          </p:nvSpPr>
          <p:spPr>
            <a:xfrm>
              <a:off x="523341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51" name="pl3251"/>
            <p:cNvSpPr/>
            <p:nvPr/>
          </p:nvSpPr>
          <p:spPr>
            <a:xfrm>
              <a:off x="541278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52" name="pl3252"/>
            <p:cNvSpPr/>
            <p:nvPr/>
          </p:nvSpPr>
          <p:spPr>
            <a:xfrm>
              <a:off x="559215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53" name="pl3253"/>
            <p:cNvSpPr/>
            <p:nvPr/>
          </p:nvSpPr>
          <p:spPr>
            <a:xfrm>
              <a:off x="5771525"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254" name="pl3254"/>
            <p:cNvSpPr/>
            <p:nvPr/>
          </p:nvSpPr>
          <p:spPr>
            <a:xfrm>
              <a:off x="4919522" y="377110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55" name="pl3255"/>
            <p:cNvSpPr/>
            <p:nvPr/>
          </p:nvSpPr>
          <p:spPr>
            <a:xfrm>
              <a:off x="4919522" y="361347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256" name="pl3256"/>
            <p:cNvSpPr/>
            <p:nvPr/>
          </p:nvSpPr>
          <p:spPr>
            <a:xfrm>
              <a:off x="496436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57" name="pl3257"/>
            <p:cNvSpPr/>
            <p:nvPr/>
          </p:nvSpPr>
          <p:spPr>
            <a:xfrm>
              <a:off x="514373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58" name="pl3258"/>
            <p:cNvSpPr/>
            <p:nvPr/>
          </p:nvSpPr>
          <p:spPr>
            <a:xfrm>
              <a:off x="532310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59" name="pl3259"/>
            <p:cNvSpPr/>
            <p:nvPr/>
          </p:nvSpPr>
          <p:spPr>
            <a:xfrm>
              <a:off x="550247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60" name="pl3260"/>
            <p:cNvSpPr/>
            <p:nvPr/>
          </p:nvSpPr>
          <p:spPr>
            <a:xfrm>
              <a:off x="568184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61" name="pl3261"/>
            <p:cNvSpPr/>
            <p:nvPr/>
          </p:nvSpPr>
          <p:spPr>
            <a:xfrm>
              <a:off x="5861210"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262" name="pl3262"/>
            <p:cNvSpPr/>
            <p:nvPr/>
          </p:nvSpPr>
          <p:spPr>
            <a:xfrm>
              <a:off x="4964364"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3263" name="pl3263"/>
            <p:cNvSpPr/>
            <p:nvPr/>
          </p:nvSpPr>
          <p:spPr>
            <a:xfrm>
              <a:off x="4964364" y="3752191"/>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40651" cap="flat">
              <a:solidFill>
                <a:srgbClr val="BEBEBE">
                  <a:alpha val="69803"/>
                </a:srgbClr>
              </a:solidFill>
              <a:prstDash val="solid"/>
              <a:round/>
            </a:ln>
          </p:spPr>
          <p:txBody>
            <a:bodyPr/>
            <a:lstStyle/>
            <a:p/>
          </p:txBody>
        </p:sp>
        <p:sp>
          <p:nvSpPr>
            <p:cNvPr id="3264" name="pl3264"/>
            <p:cNvSpPr/>
            <p:nvPr/>
          </p:nvSpPr>
          <p:spPr>
            <a:xfrm>
              <a:off x="4964364" y="3764802"/>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265" name="pl3265"/>
            <p:cNvSpPr/>
            <p:nvPr/>
          </p:nvSpPr>
          <p:spPr>
            <a:xfrm>
              <a:off x="4964364" y="3714360"/>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3266" name="pl3266"/>
            <p:cNvSpPr/>
            <p:nvPr/>
          </p:nvSpPr>
          <p:spPr>
            <a:xfrm>
              <a:off x="4964364" y="3726970"/>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3267" name="pl3267"/>
            <p:cNvSpPr/>
            <p:nvPr/>
          </p:nvSpPr>
          <p:spPr>
            <a:xfrm>
              <a:off x="4964364" y="3771107"/>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3268" name="pl3268"/>
            <p:cNvSpPr/>
            <p:nvPr/>
          </p:nvSpPr>
          <p:spPr>
            <a:xfrm>
              <a:off x="4964364" y="3657613"/>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3269" name="pl3269"/>
            <p:cNvSpPr/>
            <p:nvPr/>
          </p:nvSpPr>
          <p:spPr>
            <a:xfrm>
              <a:off x="4964364" y="3771107"/>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270" name="pl3270"/>
            <p:cNvSpPr/>
            <p:nvPr/>
          </p:nvSpPr>
          <p:spPr>
            <a:xfrm>
              <a:off x="4964364" y="3701749"/>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271" name="pl3271"/>
            <p:cNvSpPr/>
            <p:nvPr/>
          </p:nvSpPr>
          <p:spPr>
            <a:xfrm>
              <a:off x="4964364" y="3752191"/>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272" name="pl3272"/>
            <p:cNvSpPr/>
            <p:nvPr/>
          </p:nvSpPr>
          <p:spPr>
            <a:xfrm>
              <a:off x="4964364" y="3758497"/>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273" name="pl3273"/>
            <p:cNvSpPr/>
            <p:nvPr/>
          </p:nvSpPr>
          <p:spPr>
            <a:xfrm>
              <a:off x="4964364" y="3733276"/>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274" name="pl3274"/>
            <p:cNvSpPr/>
            <p:nvPr/>
          </p:nvSpPr>
          <p:spPr>
            <a:xfrm>
              <a:off x="4964364" y="3745886"/>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275" name="pl3275"/>
            <p:cNvSpPr/>
            <p:nvPr/>
          </p:nvSpPr>
          <p:spPr>
            <a:xfrm>
              <a:off x="4964364" y="3726970"/>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276" name="pl3276"/>
            <p:cNvSpPr/>
            <p:nvPr/>
          </p:nvSpPr>
          <p:spPr>
            <a:xfrm>
              <a:off x="4964364" y="3714360"/>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277" name="pl3277"/>
            <p:cNvSpPr/>
            <p:nvPr/>
          </p:nvSpPr>
          <p:spPr>
            <a:xfrm>
              <a:off x="4964364" y="3670223"/>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278" name="pl3278"/>
            <p:cNvSpPr/>
            <p:nvPr/>
          </p:nvSpPr>
          <p:spPr>
            <a:xfrm>
              <a:off x="4964364" y="3714360"/>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279" name="pl3279"/>
            <p:cNvSpPr/>
            <p:nvPr/>
          </p:nvSpPr>
          <p:spPr>
            <a:xfrm>
              <a:off x="4964364" y="3752191"/>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80" name="pl3280"/>
            <p:cNvSpPr/>
            <p:nvPr/>
          </p:nvSpPr>
          <p:spPr>
            <a:xfrm>
              <a:off x="4964364" y="3733276"/>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3281" name="pl3281"/>
            <p:cNvSpPr/>
            <p:nvPr/>
          </p:nvSpPr>
          <p:spPr>
            <a:xfrm>
              <a:off x="4964364" y="3739581"/>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282" name="pl3282"/>
            <p:cNvSpPr/>
            <p:nvPr/>
          </p:nvSpPr>
          <p:spPr>
            <a:xfrm>
              <a:off x="4964364" y="3714360"/>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3283" name="pl3283"/>
            <p:cNvSpPr/>
            <p:nvPr/>
          </p:nvSpPr>
          <p:spPr>
            <a:xfrm>
              <a:off x="4964364" y="376480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84" name="pl3284"/>
            <p:cNvSpPr/>
            <p:nvPr/>
          </p:nvSpPr>
          <p:spPr>
            <a:xfrm>
              <a:off x="4964364" y="37584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85" name="pl3285"/>
            <p:cNvSpPr/>
            <p:nvPr/>
          </p:nvSpPr>
          <p:spPr>
            <a:xfrm>
              <a:off x="4964364"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86" name="pl3286"/>
            <p:cNvSpPr/>
            <p:nvPr/>
          </p:nvSpPr>
          <p:spPr>
            <a:xfrm>
              <a:off x="4964364" y="3739581"/>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287" name="pl3287"/>
            <p:cNvSpPr/>
            <p:nvPr/>
          </p:nvSpPr>
          <p:spPr>
            <a:xfrm>
              <a:off x="4964364" y="3720665"/>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288" name="pl3288"/>
            <p:cNvSpPr/>
            <p:nvPr/>
          </p:nvSpPr>
          <p:spPr>
            <a:xfrm>
              <a:off x="4964364" y="3764802"/>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289" name="pl3289"/>
            <p:cNvSpPr/>
            <p:nvPr/>
          </p:nvSpPr>
          <p:spPr>
            <a:xfrm>
              <a:off x="4964364" y="3745886"/>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290" name="pl3290"/>
            <p:cNvSpPr/>
            <p:nvPr/>
          </p:nvSpPr>
          <p:spPr>
            <a:xfrm>
              <a:off x="4964364" y="3739581"/>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3291" name="pl3291"/>
            <p:cNvSpPr/>
            <p:nvPr/>
          </p:nvSpPr>
          <p:spPr>
            <a:xfrm>
              <a:off x="4964364" y="3739581"/>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3292" name="pl3292"/>
            <p:cNvSpPr/>
            <p:nvPr/>
          </p:nvSpPr>
          <p:spPr>
            <a:xfrm>
              <a:off x="4964364" y="3752191"/>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293" name="pl3293"/>
            <p:cNvSpPr/>
            <p:nvPr/>
          </p:nvSpPr>
          <p:spPr>
            <a:xfrm>
              <a:off x="4964364" y="3733276"/>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294" name="pl3294"/>
            <p:cNvSpPr/>
            <p:nvPr/>
          </p:nvSpPr>
          <p:spPr>
            <a:xfrm>
              <a:off x="4964364"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95" name="pl3295"/>
            <p:cNvSpPr/>
            <p:nvPr/>
          </p:nvSpPr>
          <p:spPr>
            <a:xfrm>
              <a:off x="4964364" y="3714360"/>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3296" name="pl3296"/>
            <p:cNvSpPr/>
            <p:nvPr/>
          </p:nvSpPr>
          <p:spPr>
            <a:xfrm>
              <a:off x="4964364" y="37017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297" name="pl3297"/>
            <p:cNvSpPr/>
            <p:nvPr/>
          </p:nvSpPr>
          <p:spPr>
            <a:xfrm>
              <a:off x="4964364" y="3745886"/>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298" name="pl3298"/>
            <p:cNvSpPr/>
            <p:nvPr/>
          </p:nvSpPr>
          <p:spPr>
            <a:xfrm>
              <a:off x="4964364" y="3720665"/>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299" name="pl3299"/>
            <p:cNvSpPr/>
            <p:nvPr/>
          </p:nvSpPr>
          <p:spPr>
            <a:xfrm>
              <a:off x="4964364" y="3745886"/>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300" name="pl3300"/>
            <p:cNvSpPr/>
            <p:nvPr/>
          </p:nvSpPr>
          <p:spPr>
            <a:xfrm>
              <a:off x="4964364" y="3752191"/>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3301" name="pl3301"/>
            <p:cNvSpPr/>
            <p:nvPr/>
          </p:nvSpPr>
          <p:spPr>
            <a:xfrm>
              <a:off x="4964364" y="3758497"/>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3302" name="pl3302"/>
            <p:cNvSpPr/>
            <p:nvPr/>
          </p:nvSpPr>
          <p:spPr>
            <a:xfrm>
              <a:off x="4964364" y="3714360"/>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3303" name="pl3303"/>
            <p:cNvSpPr/>
            <p:nvPr/>
          </p:nvSpPr>
          <p:spPr>
            <a:xfrm>
              <a:off x="4964364" y="3682834"/>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3304" name="pl3304"/>
            <p:cNvSpPr/>
            <p:nvPr/>
          </p:nvSpPr>
          <p:spPr>
            <a:xfrm>
              <a:off x="4964364" y="3720665"/>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05" name="pl3305"/>
            <p:cNvSpPr/>
            <p:nvPr/>
          </p:nvSpPr>
          <p:spPr>
            <a:xfrm>
              <a:off x="4964364" y="3764802"/>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06" name="pl3306"/>
            <p:cNvSpPr/>
            <p:nvPr/>
          </p:nvSpPr>
          <p:spPr>
            <a:xfrm>
              <a:off x="4964364" y="3733276"/>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3307" name="pl3307"/>
            <p:cNvSpPr/>
            <p:nvPr/>
          </p:nvSpPr>
          <p:spPr>
            <a:xfrm>
              <a:off x="4964364" y="376480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308" name="pl3308"/>
            <p:cNvSpPr/>
            <p:nvPr/>
          </p:nvSpPr>
          <p:spPr>
            <a:xfrm>
              <a:off x="4964364" y="3701749"/>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3309" name="pl3309"/>
            <p:cNvSpPr/>
            <p:nvPr/>
          </p:nvSpPr>
          <p:spPr>
            <a:xfrm>
              <a:off x="4964364" y="3771107"/>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10" name="pl3310"/>
            <p:cNvSpPr/>
            <p:nvPr/>
          </p:nvSpPr>
          <p:spPr>
            <a:xfrm>
              <a:off x="4964364" y="3745886"/>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311" name="pl3311"/>
            <p:cNvSpPr/>
            <p:nvPr/>
          </p:nvSpPr>
          <p:spPr>
            <a:xfrm>
              <a:off x="4964364" y="3739581"/>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312" name="pl3312"/>
            <p:cNvSpPr/>
            <p:nvPr/>
          </p:nvSpPr>
          <p:spPr>
            <a:xfrm>
              <a:off x="4964364" y="3764802"/>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313" name="pl3313"/>
            <p:cNvSpPr/>
            <p:nvPr/>
          </p:nvSpPr>
          <p:spPr>
            <a:xfrm>
              <a:off x="4964364" y="3739581"/>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3314" name="pl3314"/>
            <p:cNvSpPr/>
            <p:nvPr/>
          </p:nvSpPr>
          <p:spPr>
            <a:xfrm>
              <a:off x="4964364" y="3752191"/>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3315" name="pl3315"/>
            <p:cNvSpPr/>
            <p:nvPr/>
          </p:nvSpPr>
          <p:spPr>
            <a:xfrm>
              <a:off x="4964364" y="3752191"/>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316" name="pl3316"/>
            <p:cNvSpPr/>
            <p:nvPr/>
          </p:nvSpPr>
          <p:spPr>
            <a:xfrm>
              <a:off x="4964364" y="3745886"/>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3317" name="pl3317"/>
            <p:cNvSpPr/>
            <p:nvPr/>
          </p:nvSpPr>
          <p:spPr>
            <a:xfrm>
              <a:off x="4964364" y="3758497"/>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318" name="pl3318"/>
            <p:cNvSpPr/>
            <p:nvPr/>
          </p:nvSpPr>
          <p:spPr>
            <a:xfrm>
              <a:off x="4964364" y="3745886"/>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3319" name="pl3319"/>
            <p:cNvSpPr/>
            <p:nvPr/>
          </p:nvSpPr>
          <p:spPr>
            <a:xfrm>
              <a:off x="4964364" y="3752191"/>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3320" name="pl3320"/>
            <p:cNvSpPr/>
            <p:nvPr/>
          </p:nvSpPr>
          <p:spPr>
            <a:xfrm>
              <a:off x="4964364" y="3714360"/>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3321" name="pl3321"/>
            <p:cNvSpPr/>
            <p:nvPr/>
          </p:nvSpPr>
          <p:spPr>
            <a:xfrm>
              <a:off x="4964364" y="3771107"/>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322" name="pl3322"/>
            <p:cNvSpPr/>
            <p:nvPr/>
          </p:nvSpPr>
          <p:spPr>
            <a:xfrm>
              <a:off x="4964364" y="372697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323" name="pl3323"/>
            <p:cNvSpPr/>
            <p:nvPr/>
          </p:nvSpPr>
          <p:spPr>
            <a:xfrm>
              <a:off x="4964364" y="3726970"/>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324" name="pl3324"/>
            <p:cNvSpPr/>
            <p:nvPr/>
          </p:nvSpPr>
          <p:spPr>
            <a:xfrm>
              <a:off x="4964364" y="3739581"/>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3325" name="pl3325"/>
            <p:cNvSpPr/>
            <p:nvPr/>
          </p:nvSpPr>
          <p:spPr>
            <a:xfrm>
              <a:off x="4964364"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3326" name="pl3326"/>
            <p:cNvSpPr/>
            <p:nvPr/>
          </p:nvSpPr>
          <p:spPr>
            <a:xfrm>
              <a:off x="4964364" y="3752191"/>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40651" cap="flat">
              <a:solidFill>
                <a:srgbClr val="000000">
                  <a:alpha val="100000"/>
                </a:srgbClr>
              </a:solidFill>
              <a:prstDash val="solid"/>
              <a:round/>
            </a:ln>
          </p:spPr>
          <p:txBody>
            <a:bodyPr/>
            <a:lstStyle/>
            <a:p/>
          </p:txBody>
        </p:sp>
        <p:sp>
          <p:nvSpPr>
            <p:cNvPr id="3327" name="pl3327"/>
            <p:cNvSpPr/>
            <p:nvPr/>
          </p:nvSpPr>
          <p:spPr>
            <a:xfrm>
              <a:off x="4964364" y="3752191"/>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00B2F3">
                  <a:alpha val="100000"/>
                </a:srgbClr>
              </a:solidFill>
              <a:prstDash val="solid"/>
              <a:round/>
            </a:ln>
          </p:spPr>
          <p:txBody>
            <a:bodyPr/>
            <a:lstStyle/>
            <a:p/>
          </p:txBody>
        </p:sp>
        <p:sp>
          <p:nvSpPr>
            <p:cNvPr id="3328" name="pl3328"/>
            <p:cNvSpPr/>
            <p:nvPr/>
          </p:nvSpPr>
          <p:spPr>
            <a:xfrm>
              <a:off x="4919522" y="377110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329" name="tx3329"/>
            <p:cNvSpPr/>
            <p:nvPr/>
          </p:nvSpPr>
          <p:spPr>
            <a:xfrm>
              <a:off x="5472327" y="360152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330" name="tx3330"/>
            <p:cNvSpPr/>
            <p:nvPr/>
          </p:nvSpPr>
          <p:spPr>
            <a:xfrm>
              <a:off x="5651696" y="359522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331" name="tx3331"/>
            <p:cNvSpPr/>
            <p:nvPr/>
          </p:nvSpPr>
          <p:spPr>
            <a:xfrm>
              <a:off x="5831065" y="358754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332" name="tx3332"/>
            <p:cNvSpPr/>
            <p:nvPr/>
          </p:nvSpPr>
          <p:spPr>
            <a:xfrm>
              <a:off x="4934219" y="358754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333" name="tx3333"/>
            <p:cNvSpPr/>
            <p:nvPr/>
          </p:nvSpPr>
          <p:spPr>
            <a:xfrm>
              <a:off x="5113588" y="359522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334" name="tx3334"/>
            <p:cNvSpPr/>
            <p:nvPr/>
          </p:nvSpPr>
          <p:spPr>
            <a:xfrm>
              <a:off x="5292958" y="360152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335" name="rc3335"/>
            <p:cNvSpPr/>
            <p:nvPr/>
          </p:nvSpPr>
          <p:spPr>
            <a:xfrm>
              <a:off x="4919522" y="4135320"/>
              <a:ext cx="986530" cy="367596"/>
            </a:xfrm>
            <a:prstGeom prst="rect">
              <a:avLst/>
            </a:prstGeom>
            <a:solidFill>
              <a:srgbClr val="EBEBEB">
                <a:alpha val="100000"/>
              </a:srgbClr>
            </a:solidFill>
          </p:spPr>
          <p:txBody>
            <a:bodyPr/>
            <a:lstStyle/>
            <a:p/>
          </p:txBody>
        </p:sp>
        <p:sp>
          <p:nvSpPr>
            <p:cNvPr id="3336" name="pl3336"/>
            <p:cNvSpPr/>
            <p:nvPr/>
          </p:nvSpPr>
          <p:spPr>
            <a:xfrm>
              <a:off x="4919522" y="45019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337" name="pl3337"/>
            <p:cNvSpPr/>
            <p:nvPr/>
          </p:nvSpPr>
          <p:spPr>
            <a:xfrm>
              <a:off x="4919522" y="434434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338" name="pl3338"/>
            <p:cNvSpPr/>
            <p:nvPr/>
          </p:nvSpPr>
          <p:spPr>
            <a:xfrm>
              <a:off x="4919522" y="418670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339" name="pl3339"/>
            <p:cNvSpPr/>
            <p:nvPr/>
          </p:nvSpPr>
          <p:spPr>
            <a:xfrm>
              <a:off x="5054049"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40" name="pl3340"/>
            <p:cNvSpPr/>
            <p:nvPr/>
          </p:nvSpPr>
          <p:spPr>
            <a:xfrm>
              <a:off x="523341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41" name="pl3341"/>
            <p:cNvSpPr/>
            <p:nvPr/>
          </p:nvSpPr>
          <p:spPr>
            <a:xfrm>
              <a:off x="541278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42" name="pl3342"/>
            <p:cNvSpPr/>
            <p:nvPr/>
          </p:nvSpPr>
          <p:spPr>
            <a:xfrm>
              <a:off x="559215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43" name="pl3343"/>
            <p:cNvSpPr/>
            <p:nvPr/>
          </p:nvSpPr>
          <p:spPr>
            <a:xfrm>
              <a:off x="5771525"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344" name="pl3344"/>
            <p:cNvSpPr/>
            <p:nvPr/>
          </p:nvSpPr>
          <p:spPr>
            <a:xfrm>
              <a:off x="4919522" y="442315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345" name="pl3345"/>
            <p:cNvSpPr/>
            <p:nvPr/>
          </p:nvSpPr>
          <p:spPr>
            <a:xfrm>
              <a:off x="4919522" y="426552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346" name="pl3346"/>
            <p:cNvSpPr/>
            <p:nvPr/>
          </p:nvSpPr>
          <p:spPr>
            <a:xfrm>
              <a:off x="496436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47" name="pl3347"/>
            <p:cNvSpPr/>
            <p:nvPr/>
          </p:nvSpPr>
          <p:spPr>
            <a:xfrm>
              <a:off x="514373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48" name="pl3348"/>
            <p:cNvSpPr/>
            <p:nvPr/>
          </p:nvSpPr>
          <p:spPr>
            <a:xfrm>
              <a:off x="532310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49" name="pl3349"/>
            <p:cNvSpPr/>
            <p:nvPr/>
          </p:nvSpPr>
          <p:spPr>
            <a:xfrm>
              <a:off x="550247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50" name="pl3350"/>
            <p:cNvSpPr/>
            <p:nvPr/>
          </p:nvSpPr>
          <p:spPr>
            <a:xfrm>
              <a:off x="568184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51" name="pl3351"/>
            <p:cNvSpPr/>
            <p:nvPr/>
          </p:nvSpPr>
          <p:spPr>
            <a:xfrm>
              <a:off x="5861210"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352" name="pl3352"/>
            <p:cNvSpPr/>
            <p:nvPr/>
          </p:nvSpPr>
          <p:spPr>
            <a:xfrm>
              <a:off x="4964364"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3353" name="pl3353"/>
            <p:cNvSpPr/>
            <p:nvPr/>
          </p:nvSpPr>
          <p:spPr>
            <a:xfrm>
              <a:off x="4964364" y="435379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40651" cap="flat">
              <a:solidFill>
                <a:srgbClr val="BEBEBE">
                  <a:alpha val="69803"/>
                </a:srgbClr>
              </a:solidFill>
              <a:prstDash val="solid"/>
              <a:round/>
            </a:ln>
          </p:spPr>
          <p:txBody>
            <a:bodyPr/>
            <a:lstStyle/>
            <a:p/>
          </p:txBody>
        </p:sp>
        <p:sp>
          <p:nvSpPr>
            <p:cNvPr id="3354" name="pl3354"/>
            <p:cNvSpPr/>
            <p:nvPr/>
          </p:nvSpPr>
          <p:spPr>
            <a:xfrm>
              <a:off x="4964364" y="441685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355" name="pl3355"/>
            <p:cNvSpPr/>
            <p:nvPr/>
          </p:nvSpPr>
          <p:spPr>
            <a:xfrm>
              <a:off x="4964364" y="436640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3356" name="pl3356"/>
            <p:cNvSpPr/>
            <p:nvPr/>
          </p:nvSpPr>
          <p:spPr>
            <a:xfrm>
              <a:off x="4964364" y="4379019"/>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3357" name="pl3357"/>
            <p:cNvSpPr/>
            <p:nvPr/>
          </p:nvSpPr>
          <p:spPr>
            <a:xfrm>
              <a:off x="4964364" y="442315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3358" name="pl3358"/>
            <p:cNvSpPr/>
            <p:nvPr/>
          </p:nvSpPr>
          <p:spPr>
            <a:xfrm>
              <a:off x="4964364" y="4309661"/>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3359" name="pl3359"/>
            <p:cNvSpPr/>
            <p:nvPr/>
          </p:nvSpPr>
          <p:spPr>
            <a:xfrm>
              <a:off x="4964364" y="442315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360" name="pl3360"/>
            <p:cNvSpPr/>
            <p:nvPr/>
          </p:nvSpPr>
          <p:spPr>
            <a:xfrm>
              <a:off x="4964364" y="435379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361" name="pl3361"/>
            <p:cNvSpPr/>
            <p:nvPr/>
          </p:nvSpPr>
          <p:spPr>
            <a:xfrm>
              <a:off x="4964364" y="4404240"/>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362" name="pl3362"/>
            <p:cNvSpPr/>
            <p:nvPr/>
          </p:nvSpPr>
          <p:spPr>
            <a:xfrm>
              <a:off x="4964364" y="4410545"/>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363" name="pl3363"/>
            <p:cNvSpPr/>
            <p:nvPr/>
          </p:nvSpPr>
          <p:spPr>
            <a:xfrm>
              <a:off x="4964364" y="4385324"/>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364" name="pl3364"/>
            <p:cNvSpPr/>
            <p:nvPr/>
          </p:nvSpPr>
          <p:spPr>
            <a:xfrm>
              <a:off x="4964364" y="439793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365" name="pl3365"/>
            <p:cNvSpPr/>
            <p:nvPr/>
          </p:nvSpPr>
          <p:spPr>
            <a:xfrm>
              <a:off x="4964364" y="4379019"/>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366" name="pl3366"/>
            <p:cNvSpPr/>
            <p:nvPr/>
          </p:nvSpPr>
          <p:spPr>
            <a:xfrm>
              <a:off x="4964364" y="436640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367" name="pl3367"/>
            <p:cNvSpPr/>
            <p:nvPr/>
          </p:nvSpPr>
          <p:spPr>
            <a:xfrm>
              <a:off x="4964364" y="432227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368" name="pl3368"/>
            <p:cNvSpPr/>
            <p:nvPr/>
          </p:nvSpPr>
          <p:spPr>
            <a:xfrm>
              <a:off x="4964364" y="436640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369" name="pl3369"/>
            <p:cNvSpPr/>
            <p:nvPr/>
          </p:nvSpPr>
          <p:spPr>
            <a:xfrm>
              <a:off x="4964364" y="4404240"/>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70" name="pl3370"/>
            <p:cNvSpPr/>
            <p:nvPr/>
          </p:nvSpPr>
          <p:spPr>
            <a:xfrm>
              <a:off x="4964364" y="4385324"/>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3371" name="pl3371"/>
            <p:cNvSpPr/>
            <p:nvPr/>
          </p:nvSpPr>
          <p:spPr>
            <a:xfrm>
              <a:off x="4964364" y="439162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372" name="pl3372"/>
            <p:cNvSpPr/>
            <p:nvPr/>
          </p:nvSpPr>
          <p:spPr>
            <a:xfrm>
              <a:off x="4964364" y="436640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3373" name="pl3373"/>
            <p:cNvSpPr/>
            <p:nvPr/>
          </p:nvSpPr>
          <p:spPr>
            <a:xfrm>
              <a:off x="4964364" y="441685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74" name="pl3374"/>
            <p:cNvSpPr/>
            <p:nvPr/>
          </p:nvSpPr>
          <p:spPr>
            <a:xfrm>
              <a:off x="4964364" y="44105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75" name="pl3375"/>
            <p:cNvSpPr/>
            <p:nvPr/>
          </p:nvSpPr>
          <p:spPr>
            <a:xfrm>
              <a:off x="4964364"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76" name="pl3376"/>
            <p:cNvSpPr/>
            <p:nvPr/>
          </p:nvSpPr>
          <p:spPr>
            <a:xfrm>
              <a:off x="4964364" y="439162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377" name="pl3377"/>
            <p:cNvSpPr/>
            <p:nvPr/>
          </p:nvSpPr>
          <p:spPr>
            <a:xfrm>
              <a:off x="4964364" y="437271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378" name="pl3378"/>
            <p:cNvSpPr/>
            <p:nvPr/>
          </p:nvSpPr>
          <p:spPr>
            <a:xfrm>
              <a:off x="4964364" y="441685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379" name="pl3379"/>
            <p:cNvSpPr/>
            <p:nvPr/>
          </p:nvSpPr>
          <p:spPr>
            <a:xfrm>
              <a:off x="4964364" y="439793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380" name="pl3380"/>
            <p:cNvSpPr/>
            <p:nvPr/>
          </p:nvSpPr>
          <p:spPr>
            <a:xfrm>
              <a:off x="4964364" y="439162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3381" name="pl3381"/>
            <p:cNvSpPr/>
            <p:nvPr/>
          </p:nvSpPr>
          <p:spPr>
            <a:xfrm>
              <a:off x="4964364" y="439162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3382" name="pl3382"/>
            <p:cNvSpPr/>
            <p:nvPr/>
          </p:nvSpPr>
          <p:spPr>
            <a:xfrm>
              <a:off x="4964364" y="4404240"/>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383" name="pl3383"/>
            <p:cNvSpPr/>
            <p:nvPr/>
          </p:nvSpPr>
          <p:spPr>
            <a:xfrm>
              <a:off x="4964364" y="4385324"/>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384" name="pl3384"/>
            <p:cNvSpPr/>
            <p:nvPr/>
          </p:nvSpPr>
          <p:spPr>
            <a:xfrm>
              <a:off x="4964364"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85" name="pl3385"/>
            <p:cNvSpPr/>
            <p:nvPr/>
          </p:nvSpPr>
          <p:spPr>
            <a:xfrm>
              <a:off x="4964364" y="436640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3386" name="pl3386"/>
            <p:cNvSpPr/>
            <p:nvPr/>
          </p:nvSpPr>
          <p:spPr>
            <a:xfrm>
              <a:off x="4964364" y="43537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87" name="pl3387"/>
            <p:cNvSpPr/>
            <p:nvPr/>
          </p:nvSpPr>
          <p:spPr>
            <a:xfrm>
              <a:off x="4964364" y="439793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388" name="pl3388"/>
            <p:cNvSpPr/>
            <p:nvPr/>
          </p:nvSpPr>
          <p:spPr>
            <a:xfrm>
              <a:off x="4964364" y="437271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389" name="pl3389"/>
            <p:cNvSpPr/>
            <p:nvPr/>
          </p:nvSpPr>
          <p:spPr>
            <a:xfrm>
              <a:off x="4964364" y="439793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390" name="pl3390"/>
            <p:cNvSpPr/>
            <p:nvPr/>
          </p:nvSpPr>
          <p:spPr>
            <a:xfrm>
              <a:off x="4964364" y="4404240"/>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3391" name="pl3391"/>
            <p:cNvSpPr/>
            <p:nvPr/>
          </p:nvSpPr>
          <p:spPr>
            <a:xfrm>
              <a:off x="4964364" y="4410545"/>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3392" name="pl3392"/>
            <p:cNvSpPr/>
            <p:nvPr/>
          </p:nvSpPr>
          <p:spPr>
            <a:xfrm>
              <a:off x="4964364" y="436640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3393" name="pl3393"/>
            <p:cNvSpPr/>
            <p:nvPr/>
          </p:nvSpPr>
          <p:spPr>
            <a:xfrm>
              <a:off x="4964364" y="4334882"/>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3394" name="pl3394"/>
            <p:cNvSpPr/>
            <p:nvPr/>
          </p:nvSpPr>
          <p:spPr>
            <a:xfrm>
              <a:off x="4964364" y="437271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95" name="pl3395"/>
            <p:cNvSpPr/>
            <p:nvPr/>
          </p:nvSpPr>
          <p:spPr>
            <a:xfrm>
              <a:off x="4964364" y="441685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396" name="pl3396"/>
            <p:cNvSpPr/>
            <p:nvPr/>
          </p:nvSpPr>
          <p:spPr>
            <a:xfrm>
              <a:off x="4964364" y="4385324"/>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3397" name="pl3397"/>
            <p:cNvSpPr/>
            <p:nvPr/>
          </p:nvSpPr>
          <p:spPr>
            <a:xfrm>
              <a:off x="4964364" y="441685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398" name="pl3398"/>
            <p:cNvSpPr/>
            <p:nvPr/>
          </p:nvSpPr>
          <p:spPr>
            <a:xfrm>
              <a:off x="4964364" y="435379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3399" name="pl3399"/>
            <p:cNvSpPr/>
            <p:nvPr/>
          </p:nvSpPr>
          <p:spPr>
            <a:xfrm>
              <a:off x="4964364" y="442315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00" name="pl3400"/>
            <p:cNvSpPr/>
            <p:nvPr/>
          </p:nvSpPr>
          <p:spPr>
            <a:xfrm>
              <a:off x="4964364" y="439793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401" name="pl3401"/>
            <p:cNvSpPr/>
            <p:nvPr/>
          </p:nvSpPr>
          <p:spPr>
            <a:xfrm>
              <a:off x="4964364" y="439162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402" name="pl3402"/>
            <p:cNvSpPr/>
            <p:nvPr/>
          </p:nvSpPr>
          <p:spPr>
            <a:xfrm>
              <a:off x="4964364" y="441685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403" name="pl3403"/>
            <p:cNvSpPr/>
            <p:nvPr/>
          </p:nvSpPr>
          <p:spPr>
            <a:xfrm>
              <a:off x="4964364" y="439162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3404" name="pl3404"/>
            <p:cNvSpPr/>
            <p:nvPr/>
          </p:nvSpPr>
          <p:spPr>
            <a:xfrm>
              <a:off x="4964364" y="4404240"/>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3405" name="pl3405"/>
            <p:cNvSpPr/>
            <p:nvPr/>
          </p:nvSpPr>
          <p:spPr>
            <a:xfrm>
              <a:off x="4964364" y="4404240"/>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406" name="pl3406"/>
            <p:cNvSpPr/>
            <p:nvPr/>
          </p:nvSpPr>
          <p:spPr>
            <a:xfrm>
              <a:off x="4964364" y="439793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3407" name="pl3407"/>
            <p:cNvSpPr/>
            <p:nvPr/>
          </p:nvSpPr>
          <p:spPr>
            <a:xfrm>
              <a:off x="4964364" y="4410545"/>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408" name="pl3408"/>
            <p:cNvSpPr/>
            <p:nvPr/>
          </p:nvSpPr>
          <p:spPr>
            <a:xfrm>
              <a:off x="4964364" y="439793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3409" name="pl3409"/>
            <p:cNvSpPr/>
            <p:nvPr/>
          </p:nvSpPr>
          <p:spPr>
            <a:xfrm>
              <a:off x="4964364" y="4404240"/>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3410" name="pl3410"/>
            <p:cNvSpPr/>
            <p:nvPr/>
          </p:nvSpPr>
          <p:spPr>
            <a:xfrm>
              <a:off x="4964364" y="436640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3411" name="pl3411"/>
            <p:cNvSpPr/>
            <p:nvPr/>
          </p:nvSpPr>
          <p:spPr>
            <a:xfrm>
              <a:off x="4964364" y="442315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412" name="pl3412"/>
            <p:cNvSpPr/>
            <p:nvPr/>
          </p:nvSpPr>
          <p:spPr>
            <a:xfrm>
              <a:off x="4964364" y="4379019"/>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413" name="pl3413"/>
            <p:cNvSpPr/>
            <p:nvPr/>
          </p:nvSpPr>
          <p:spPr>
            <a:xfrm>
              <a:off x="4964364" y="4379019"/>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414" name="pl3414"/>
            <p:cNvSpPr/>
            <p:nvPr/>
          </p:nvSpPr>
          <p:spPr>
            <a:xfrm>
              <a:off x="4964364" y="439162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3415" name="pl3415"/>
            <p:cNvSpPr/>
            <p:nvPr/>
          </p:nvSpPr>
          <p:spPr>
            <a:xfrm>
              <a:off x="4964364"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3416" name="pl3416"/>
            <p:cNvSpPr/>
            <p:nvPr/>
          </p:nvSpPr>
          <p:spPr>
            <a:xfrm>
              <a:off x="4964364" y="435379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40651" cap="flat">
              <a:solidFill>
                <a:srgbClr val="000000">
                  <a:alpha val="100000"/>
                </a:srgbClr>
              </a:solidFill>
              <a:prstDash val="solid"/>
              <a:round/>
            </a:ln>
          </p:spPr>
          <p:txBody>
            <a:bodyPr/>
            <a:lstStyle/>
            <a:p/>
          </p:txBody>
        </p:sp>
        <p:sp>
          <p:nvSpPr>
            <p:cNvPr id="3417" name="pl3417"/>
            <p:cNvSpPr/>
            <p:nvPr/>
          </p:nvSpPr>
          <p:spPr>
            <a:xfrm>
              <a:off x="4964364" y="435379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AD87FF">
                  <a:alpha val="100000"/>
                </a:srgbClr>
              </a:solidFill>
              <a:prstDash val="solid"/>
              <a:round/>
            </a:ln>
          </p:spPr>
          <p:txBody>
            <a:bodyPr/>
            <a:lstStyle/>
            <a:p/>
          </p:txBody>
        </p:sp>
        <p:sp>
          <p:nvSpPr>
            <p:cNvPr id="3418" name="pl3418"/>
            <p:cNvSpPr/>
            <p:nvPr/>
          </p:nvSpPr>
          <p:spPr>
            <a:xfrm>
              <a:off x="4919522" y="442315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419" name="tx3419"/>
            <p:cNvSpPr/>
            <p:nvPr/>
          </p:nvSpPr>
          <p:spPr>
            <a:xfrm>
              <a:off x="4934219" y="423497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420" name="tx3420"/>
            <p:cNvSpPr/>
            <p:nvPr/>
          </p:nvSpPr>
          <p:spPr>
            <a:xfrm>
              <a:off x="5113588" y="422072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421" name="tx3421"/>
            <p:cNvSpPr/>
            <p:nvPr/>
          </p:nvSpPr>
          <p:spPr>
            <a:xfrm>
              <a:off x="5292958" y="420811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3422" name="tx3422"/>
            <p:cNvSpPr/>
            <p:nvPr/>
          </p:nvSpPr>
          <p:spPr>
            <a:xfrm>
              <a:off x="5442182" y="419052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3423" name="tx3423"/>
            <p:cNvSpPr/>
            <p:nvPr/>
          </p:nvSpPr>
          <p:spPr>
            <a:xfrm>
              <a:off x="5651696" y="4217067"/>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3424" name="tx3424"/>
            <p:cNvSpPr/>
            <p:nvPr/>
          </p:nvSpPr>
          <p:spPr>
            <a:xfrm>
              <a:off x="5831065" y="4228408"/>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425" name="rc3425"/>
            <p:cNvSpPr/>
            <p:nvPr/>
          </p:nvSpPr>
          <p:spPr>
            <a:xfrm>
              <a:off x="4919522" y="4787368"/>
              <a:ext cx="986530" cy="367596"/>
            </a:xfrm>
            <a:prstGeom prst="rect">
              <a:avLst/>
            </a:prstGeom>
            <a:solidFill>
              <a:srgbClr val="EBEBEB">
                <a:alpha val="100000"/>
              </a:srgbClr>
            </a:solidFill>
          </p:spPr>
          <p:txBody>
            <a:bodyPr/>
            <a:lstStyle/>
            <a:p/>
          </p:txBody>
        </p:sp>
        <p:sp>
          <p:nvSpPr>
            <p:cNvPr id="3426" name="pl3426"/>
            <p:cNvSpPr/>
            <p:nvPr/>
          </p:nvSpPr>
          <p:spPr>
            <a:xfrm>
              <a:off x="4919522" y="51540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427" name="pl3427"/>
            <p:cNvSpPr/>
            <p:nvPr/>
          </p:nvSpPr>
          <p:spPr>
            <a:xfrm>
              <a:off x="4919522" y="499638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428" name="pl3428"/>
            <p:cNvSpPr/>
            <p:nvPr/>
          </p:nvSpPr>
          <p:spPr>
            <a:xfrm>
              <a:off x="4919522" y="483875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429" name="pl3429"/>
            <p:cNvSpPr/>
            <p:nvPr/>
          </p:nvSpPr>
          <p:spPr>
            <a:xfrm>
              <a:off x="5054049"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30" name="pl3430"/>
            <p:cNvSpPr/>
            <p:nvPr/>
          </p:nvSpPr>
          <p:spPr>
            <a:xfrm>
              <a:off x="523341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31" name="pl3431"/>
            <p:cNvSpPr/>
            <p:nvPr/>
          </p:nvSpPr>
          <p:spPr>
            <a:xfrm>
              <a:off x="541278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32" name="pl3432"/>
            <p:cNvSpPr/>
            <p:nvPr/>
          </p:nvSpPr>
          <p:spPr>
            <a:xfrm>
              <a:off x="559215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33" name="pl3433"/>
            <p:cNvSpPr/>
            <p:nvPr/>
          </p:nvSpPr>
          <p:spPr>
            <a:xfrm>
              <a:off x="5771525"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434" name="pl3434"/>
            <p:cNvSpPr/>
            <p:nvPr/>
          </p:nvSpPr>
          <p:spPr>
            <a:xfrm>
              <a:off x="4919522" y="507520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435" name="pl3435"/>
            <p:cNvSpPr/>
            <p:nvPr/>
          </p:nvSpPr>
          <p:spPr>
            <a:xfrm>
              <a:off x="4919522" y="49175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436" name="pl3436"/>
            <p:cNvSpPr/>
            <p:nvPr/>
          </p:nvSpPr>
          <p:spPr>
            <a:xfrm>
              <a:off x="496436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37" name="pl3437"/>
            <p:cNvSpPr/>
            <p:nvPr/>
          </p:nvSpPr>
          <p:spPr>
            <a:xfrm>
              <a:off x="514373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38" name="pl3438"/>
            <p:cNvSpPr/>
            <p:nvPr/>
          </p:nvSpPr>
          <p:spPr>
            <a:xfrm>
              <a:off x="532310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39" name="pl3439"/>
            <p:cNvSpPr/>
            <p:nvPr/>
          </p:nvSpPr>
          <p:spPr>
            <a:xfrm>
              <a:off x="550247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40" name="pl3440"/>
            <p:cNvSpPr/>
            <p:nvPr/>
          </p:nvSpPr>
          <p:spPr>
            <a:xfrm>
              <a:off x="568184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41" name="pl3441"/>
            <p:cNvSpPr/>
            <p:nvPr/>
          </p:nvSpPr>
          <p:spPr>
            <a:xfrm>
              <a:off x="5861210"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442" name="pl3442"/>
            <p:cNvSpPr/>
            <p:nvPr/>
          </p:nvSpPr>
          <p:spPr>
            <a:xfrm>
              <a:off x="4964364"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3443" name="pl3443"/>
            <p:cNvSpPr/>
            <p:nvPr/>
          </p:nvSpPr>
          <p:spPr>
            <a:xfrm>
              <a:off x="4964364" y="504998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40651" cap="flat">
              <a:solidFill>
                <a:srgbClr val="BEBEBE">
                  <a:alpha val="69803"/>
                </a:srgbClr>
              </a:solidFill>
              <a:prstDash val="solid"/>
              <a:round/>
            </a:ln>
          </p:spPr>
          <p:txBody>
            <a:bodyPr/>
            <a:lstStyle/>
            <a:p/>
          </p:txBody>
        </p:sp>
        <p:sp>
          <p:nvSpPr>
            <p:cNvPr id="3444" name="pl3444"/>
            <p:cNvSpPr/>
            <p:nvPr/>
          </p:nvSpPr>
          <p:spPr>
            <a:xfrm>
              <a:off x="4964364" y="506889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445" name="pl3445"/>
            <p:cNvSpPr/>
            <p:nvPr/>
          </p:nvSpPr>
          <p:spPr>
            <a:xfrm>
              <a:off x="4964364" y="501845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3446" name="pl3446"/>
            <p:cNvSpPr/>
            <p:nvPr/>
          </p:nvSpPr>
          <p:spPr>
            <a:xfrm>
              <a:off x="4964364" y="5031067"/>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3447" name="pl3447"/>
            <p:cNvSpPr/>
            <p:nvPr/>
          </p:nvSpPr>
          <p:spPr>
            <a:xfrm>
              <a:off x="4964364" y="507520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3448" name="pl3448"/>
            <p:cNvSpPr/>
            <p:nvPr/>
          </p:nvSpPr>
          <p:spPr>
            <a:xfrm>
              <a:off x="4964364" y="4961709"/>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3449" name="pl3449"/>
            <p:cNvSpPr/>
            <p:nvPr/>
          </p:nvSpPr>
          <p:spPr>
            <a:xfrm>
              <a:off x="4964364" y="507520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450" name="pl3450"/>
            <p:cNvSpPr/>
            <p:nvPr/>
          </p:nvSpPr>
          <p:spPr>
            <a:xfrm>
              <a:off x="4964364" y="5005846"/>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451" name="pl3451"/>
            <p:cNvSpPr/>
            <p:nvPr/>
          </p:nvSpPr>
          <p:spPr>
            <a:xfrm>
              <a:off x="4964364" y="5056288"/>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452" name="pl3452"/>
            <p:cNvSpPr/>
            <p:nvPr/>
          </p:nvSpPr>
          <p:spPr>
            <a:xfrm>
              <a:off x="4964364" y="5062593"/>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453" name="pl3453"/>
            <p:cNvSpPr/>
            <p:nvPr/>
          </p:nvSpPr>
          <p:spPr>
            <a:xfrm>
              <a:off x="4964364" y="5037372"/>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454" name="pl3454"/>
            <p:cNvSpPr/>
            <p:nvPr/>
          </p:nvSpPr>
          <p:spPr>
            <a:xfrm>
              <a:off x="4964364" y="504998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455" name="pl3455"/>
            <p:cNvSpPr/>
            <p:nvPr/>
          </p:nvSpPr>
          <p:spPr>
            <a:xfrm>
              <a:off x="4964364" y="5031067"/>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456" name="pl3456"/>
            <p:cNvSpPr/>
            <p:nvPr/>
          </p:nvSpPr>
          <p:spPr>
            <a:xfrm>
              <a:off x="4964364" y="501845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457" name="pl3457"/>
            <p:cNvSpPr/>
            <p:nvPr/>
          </p:nvSpPr>
          <p:spPr>
            <a:xfrm>
              <a:off x="4964364" y="497431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458" name="pl3458"/>
            <p:cNvSpPr/>
            <p:nvPr/>
          </p:nvSpPr>
          <p:spPr>
            <a:xfrm>
              <a:off x="4964364" y="501845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459" name="pl3459"/>
            <p:cNvSpPr/>
            <p:nvPr/>
          </p:nvSpPr>
          <p:spPr>
            <a:xfrm>
              <a:off x="4964364" y="5056288"/>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60" name="pl3460"/>
            <p:cNvSpPr/>
            <p:nvPr/>
          </p:nvSpPr>
          <p:spPr>
            <a:xfrm>
              <a:off x="4964364" y="5037372"/>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3461" name="pl3461"/>
            <p:cNvSpPr/>
            <p:nvPr/>
          </p:nvSpPr>
          <p:spPr>
            <a:xfrm>
              <a:off x="4964364" y="504367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462" name="pl3462"/>
            <p:cNvSpPr/>
            <p:nvPr/>
          </p:nvSpPr>
          <p:spPr>
            <a:xfrm>
              <a:off x="4964364" y="501845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3463" name="pl3463"/>
            <p:cNvSpPr/>
            <p:nvPr/>
          </p:nvSpPr>
          <p:spPr>
            <a:xfrm>
              <a:off x="4964364" y="506889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64" name="pl3464"/>
            <p:cNvSpPr/>
            <p:nvPr/>
          </p:nvSpPr>
          <p:spPr>
            <a:xfrm>
              <a:off x="4964364" y="506259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65" name="pl3465"/>
            <p:cNvSpPr/>
            <p:nvPr/>
          </p:nvSpPr>
          <p:spPr>
            <a:xfrm>
              <a:off x="4964364"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66" name="pl3466"/>
            <p:cNvSpPr/>
            <p:nvPr/>
          </p:nvSpPr>
          <p:spPr>
            <a:xfrm>
              <a:off x="4964364" y="504367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467" name="pl3467"/>
            <p:cNvSpPr/>
            <p:nvPr/>
          </p:nvSpPr>
          <p:spPr>
            <a:xfrm>
              <a:off x="4964364" y="502476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468" name="pl3468"/>
            <p:cNvSpPr/>
            <p:nvPr/>
          </p:nvSpPr>
          <p:spPr>
            <a:xfrm>
              <a:off x="4964364" y="506889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469" name="pl3469"/>
            <p:cNvSpPr/>
            <p:nvPr/>
          </p:nvSpPr>
          <p:spPr>
            <a:xfrm>
              <a:off x="4964364" y="504998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470" name="pl3470"/>
            <p:cNvSpPr/>
            <p:nvPr/>
          </p:nvSpPr>
          <p:spPr>
            <a:xfrm>
              <a:off x="4964364" y="504367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3471" name="pl3471"/>
            <p:cNvSpPr/>
            <p:nvPr/>
          </p:nvSpPr>
          <p:spPr>
            <a:xfrm>
              <a:off x="4964364" y="504367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3472" name="pl3472"/>
            <p:cNvSpPr/>
            <p:nvPr/>
          </p:nvSpPr>
          <p:spPr>
            <a:xfrm>
              <a:off x="4964364" y="5056288"/>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473" name="pl3473"/>
            <p:cNvSpPr/>
            <p:nvPr/>
          </p:nvSpPr>
          <p:spPr>
            <a:xfrm>
              <a:off x="4964364" y="5037372"/>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474" name="pl3474"/>
            <p:cNvSpPr/>
            <p:nvPr/>
          </p:nvSpPr>
          <p:spPr>
            <a:xfrm>
              <a:off x="4964364"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75" name="pl3475"/>
            <p:cNvSpPr/>
            <p:nvPr/>
          </p:nvSpPr>
          <p:spPr>
            <a:xfrm>
              <a:off x="4964364" y="501845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3476" name="pl3476"/>
            <p:cNvSpPr/>
            <p:nvPr/>
          </p:nvSpPr>
          <p:spPr>
            <a:xfrm>
              <a:off x="4964364" y="50058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77" name="pl3477"/>
            <p:cNvSpPr/>
            <p:nvPr/>
          </p:nvSpPr>
          <p:spPr>
            <a:xfrm>
              <a:off x="4964364" y="504998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478" name="pl3478"/>
            <p:cNvSpPr/>
            <p:nvPr/>
          </p:nvSpPr>
          <p:spPr>
            <a:xfrm>
              <a:off x="4964364" y="502476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479" name="pl3479"/>
            <p:cNvSpPr/>
            <p:nvPr/>
          </p:nvSpPr>
          <p:spPr>
            <a:xfrm>
              <a:off x="4964364" y="504998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480" name="pl3480"/>
            <p:cNvSpPr/>
            <p:nvPr/>
          </p:nvSpPr>
          <p:spPr>
            <a:xfrm>
              <a:off x="4964364" y="5056288"/>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3481" name="pl3481"/>
            <p:cNvSpPr/>
            <p:nvPr/>
          </p:nvSpPr>
          <p:spPr>
            <a:xfrm>
              <a:off x="4964364" y="5062593"/>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3482" name="pl3482"/>
            <p:cNvSpPr/>
            <p:nvPr/>
          </p:nvSpPr>
          <p:spPr>
            <a:xfrm>
              <a:off x="4964364" y="501845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3483" name="pl3483"/>
            <p:cNvSpPr/>
            <p:nvPr/>
          </p:nvSpPr>
          <p:spPr>
            <a:xfrm>
              <a:off x="4964364" y="4986930"/>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3484" name="pl3484"/>
            <p:cNvSpPr/>
            <p:nvPr/>
          </p:nvSpPr>
          <p:spPr>
            <a:xfrm>
              <a:off x="4964364" y="502476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85" name="pl3485"/>
            <p:cNvSpPr/>
            <p:nvPr/>
          </p:nvSpPr>
          <p:spPr>
            <a:xfrm>
              <a:off x="4964364" y="506889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86" name="pl3486"/>
            <p:cNvSpPr/>
            <p:nvPr/>
          </p:nvSpPr>
          <p:spPr>
            <a:xfrm>
              <a:off x="4964364" y="5037372"/>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3487" name="pl3487"/>
            <p:cNvSpPr/>
            <p:nvPr/>
          </p:nvSpPr>
          <p:spPr>
            <a:xfrm>
              <a:off x="4964364" y="506889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488" name="pl3488"/>
            <p:cNvSpPr/>
            <p:nvPr/>
          </p:nvSpPr>
          <p:spPr>
            <a:xfrm>
              <a:off x="4964364" y="5005846"/>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3489" name="pl3489"/>
            <p:cNvSpPr/>
            <p:nvPr/>
          </p:nvSpPr>
          <p:spPr>
            <a:xfrm>
              <a:off x="4964364" y="507520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490" name="pl3490"/>
            <p:cNvSpPr/>
            <p:nvPr/>
          </p:nvSpPr>
          <p:spPr>
            <a:xfrm>
              <a:off x="4964364" y="504998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491" name="pl3491"/>
            <p:cNvSpPr/>
            <p:nvPr/>
          </p:nvSpPr>
          <p:spPr>
            <a:xfrm>
              <a:off x="4964364" y="504367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492" name="pl3492"/>
            <p:cNvSpPr/>
            <p:nvPr/>
          </p:nvSpPr>
          <p:spPr>
            <a:xfrm>
              <a:off x="4964364" y="506889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493" name="pl3493"/>
            <p:cNvSpPr/>
            <p:nvPr/>
          </p:nvSpPr>
          <p:spPr>
            <a:xfrm>
              <a:off x="4964364" y="504367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3494" name="pl3494"/>
            <p:cNvSpPr/>
            <p:nvPr/>
          </p:nvSpPr>
          <p:spPr>
            <a:xfrm>
              <a:off x="4964364" y="5056288"/>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3495" name="pl3495"/>
            <p:cNvSpPr/>
            <p:nvPr/>
          </p:nvSpPr>
          <p:spPr>
            <a:xfrm>
              <a:off x="4964364" y="5056288"/>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496" name="pl3496"/>
            <p:cNvSpPr/>
            <p:nvPr/>
          </p:nvSpPr>
          <p:spPr>
            <a:xfrm>
              <a:off x="4964364" y="504998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3497" name="pl3497"/>
            <p:cNvSpPr/>
            <p:nvPr/>
          </p:nvSpPr>
          <p:spPr>
            <a:xfrm>
              <a:off x="4964364" y="5062593"/>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498" name="pl3498"/>
            <p:cNvSpPr/>
            <p:nvPr/>
          </p:nvSpPr>
          <p:spPr>
            <a:xfrm>
              <a:off x="4964364" y="504998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3499" name="pl3499"/>
            <p:cNvSpPr/>
            <p:nvPr/>
          </p:nvSpPr>
          <p:spPr>
            <a:xfrm>
              <a:off x="4964364" y="5056288"/>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3500" name="pl3500"/>
            <p:cNvSpPr/>
            <p:nvPr/>
          </p:nvSpPr>
          <p:spPr>
            <a:xfrm>
              <a:off x="4964364" y="501845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3501" name="pl3501"/>
            <p:cNvSpPr/>
            <p:nvPr/>
          </p:nvSpPr>
          <p:spPr>
            <a:xfrm>
              <a:off x="4964364" y="507520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502" name="pl3502"/>
            <p:cNvSpPr/>
            <p:nvPr/>
          </p:nvSpPr>
          <p:spPr>
            <a:xfrm>
              <a:off x="4964364" y="5031067"/>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503" name="pl3503"/>
            <p:cNvSpPr/>
            <p:nvPr/>
          </p:nvSpPr>
          <p:spPr>
            <a:xfrm>
              <a:off x="4964364" y="5031067"/>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504" name="pl3504"/>
            <p:cNvSpPr/>
            <p:nvPr/>
          </p:nvSpPr>
          <p:spPr>
            <a:xfrm>
              <a:off x="4964364" y="504367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3505" name="pl3505"/>
            <p:cNvSpPr/>
            <p:nvPr/>
          </p:nvSpPr>
          <p:spPr>
            <a:xfrm>
              <a:off x="4964364"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3506" name="pl3506"/>
            <p:cNvSpPr/>
            <p:nvPr/>
          </p:nvSpPr>
          <p:spPr>
            <a:xfrm>
              <a:off x="4964364" y="504998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40651" cap="flat">
              <a:solidFill>
                <a:srgbClr val="000000">
                  <a:alpha val="100000"/>
                </a:srgbClr>
              </a:solidFill>
              <a:prstDash val="solid"/>
              <a:round/>
            </a:ln>
          </p:spPr>
          <p:txBody>
            <a:bodyPr/>
            <a:lstStyle/>
            <a:p/>
          </p:txBody>
        </p:sp>
        <p:sp>
          <p:nvSpPr>
            <p:cNvPr id="3507" name="pl3507"/>
            <p:cNvSpPr/>
            <p:nvPr/>
          </p:nvSpPr>
          <p:spPr>
            <a:xfrm>
              <a:off x="4964364" y="504998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FA62D9">
                  <a:alpha val="100000"/>
                </a:srgbClr>
              </a:solidFill>
              <a:prstDash val="solid"/>
              <a:round/>
            </a:ln>
          </p:spPr>
          <p:txBody>
            <a:bodyPr/>
            <a:lstStyle/>
            <a:p/>
          </p:txBody>
        </p:sp>
        <p:sp>
          <p:nvSpPr>
            <p:cNvPr id="3508" name="pl3508"/>
            <p:cNvSpPr/>
            <p:nvPr/>
          </p:nvSpPr>
          <p:spPr>
            <a:xfrm>
              <a:off x="4919522" y="507520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509" name="tx3509"/>
            <p:cNvSpPr/>
            <p:nvPr/>
          </p:nvSpPr>
          <p:spPr>
            <a:xfrm>
              <a:off x="4934219" y="488702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510" name="tx3510"/>
            <p:cNvSpPr/>
            <p:nvPr/>
          </p:nvSpPr>
          <p:spPr>
            <a:xfrm>
              <a:off x="5113588" y="488702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511" name="tx3511"/>
            <p:cNvSpPr/>
            <p:nvPr/>
          </p:nvSpPr>
          <p:spPr>
            <a:xfrm>
              <a:off x="5292958" y="488702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512" name="tx3512"/>
            <p:cNvSpPr/>
            <p:nvPr/>
          </p:nvSpPr>
          <p:spPr>
            <a:xfrm>
              <a:off x="5454277" y="4929469"/>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513" name="tx3513"/>
            <p:cNvSpPr/>
            <p:nvPr/>
          </p:nvSpPr>
          <p:spPr>
            <a:xfrm>
              <a:off x="5633646" y="4937468"/>
              <a:ext cx="963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3514" name="tx3514"/>
            <p:cNvSpPr/>
            <p:nvPr/>
          </p:nvSpPr>
          <p:spPr>
            <a:xfrm>
              <a:off x="5813015" y="4929469"/>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515" name="rc3515"/>
            <p:cNvSpPr/>
            <p:nvPr/>
          </p:nvSpPr>
          <p:spPr>
            <a:xfrm>
              <a:off x="4919522" y="5439416"/>
              <a:ext cx="986530" cy="367596"/>
            </a:xfrm>
            <a:prstGeom prst="rect">
              <a:avLst/>
            </a:prstGeom>
            <a:solidFill>
              <a:srgbClr val="EBEBEB">
                <a:alpha val="100000"/>
              </a:srgbClr>
            </a:solidFill>
          </p:spPr>
          <p:txBody>
            <a:bodyPr/>
            <a:lstStyle/>
            <a:p/>
          </p:txBody>
        </p:sp>
        <p:sp>
          <p:nvSpPr>
            <p:cNvPr id="3516" name="pl3516"/>
            <p:cNvSpPr/>
            <p:nvPr/>
          </p:nvSpPr>
          <p:spPr>
            <a:xfrm>
              <a:off x="4919522" y="580606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517" name="pl3517"/>
            <p:cNvSpPr/>
            <p:nvPr/>
          </p:nvSpPr>
          <p:spPr>
            <a:xfrm>
              <a:off x="4919522" y="564843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518" name="pl3518"/>
            <p:cNvSpPr/>
            <p:nvPr/>
          </p:nvSpPr>
          <p:spPr>
            <a:xfrm>
              <a:off x="4919522" y="549080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519" name="pl3519"/>
            <p:cNvSpPr/>
            <p:nvPr/>
          </p:nvSpPr>
          <p:spPr>
            <a:xfrm>
              <a:off x="5054049"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20" name="pl3520"/>
            <p:cNvSpPr/>
            <p:nvPr/>
          </p:nvSpPr>
          <p:spPr>
            <a:xfrm>
              <a:off x="5233418"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21" name="pl3521"/>
            <p:cNvSpPr/>
            <p:nvPr/>
          </p:nvSpPr>
          <p:spPr>
            <a:xfrm>
              <a:off x="5412787"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22" name="pl3522"/>
            <p:cNvSpPr/>
            <p:nvPr/>
          </p:nvSpPr>
          <p:spPr>
            <a:xfrm>
              <a:off x="5592156"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23" name="pl3523"/>
            <p:cNvSpPr/>
            <p:nvPr/>
          </p:nvSpPr>
          <p:spPr>
            <a:xfrm>
              <a:off x="5771525" y="543941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524" name="pl3524"/>
            <p:cNvSpPr/>
            <p:nvPr/>
          </p:nvSpPr>
          <p:spPr>
            <a:xfrm>
              <a:off x="4919522" y="572725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525" name="pl3525"/>
            <p:cNvSpPr/>
            <p:nvPr/>
          </p:nvSpPr>
          <p:spPr>
            <a:xfrm>
              <a:off x="4919522" y="556962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526" name="pl3526"/>
            <p:cNvSpPr/>
            <p:nvPr/>
          </p:nvSpPr>
          <p:spPr>
            <a:xfrm>
              <a:off x="4964364"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27" name="pl3527"/>
            <p:cNvSpPr/>
            <p:nvPr/>
          </p:nvSpPr>
          <p:spPr>
            <a:xfrm>
              <a:off x="5143733"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28" name="pl3528"/>
            <p:cNvSpPr/>
            <p:nvPr/>
          </p:nvSpPr>
          <p:spPr>
            <a:xfrm>
              <a:off x="532310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29" name="pl3529"/>
            <p:cNvSpPr/>
            <p:nvPr/>
          </p:nvSpPr>
          <p:spPr>
            <a:xfrm>
              <a:off x="5502472"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30" name="pl3530"/>
            <p:cNvSpPr/>
            <p:nvPr/>
          </p:nvSpPr>
          <p:spPr>
            <a:xfrm>
              <a:off x="5681841"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31" name="pl3531"/>
            <p:cNvSpPr/>
            <p:nvPr/>
          </p:nvSpPr>
          <p:spPr>
            <a:xfrm>
              <a:off x="5861210" y="543941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532" name="pl3532"/>
            <p:cNvSpPr/>
            <p:nvPr/>
          </p:nvSpPr>
          <p:spPr>
            <a:xfrm>
              <a:off x="4964364" y="570203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3533" name="pl3533"/>
            <p:cNvSpPr/>
            <p:nvPr/>
          </p:nvSpPr>
          <p:spPr>
            <a:xfrm>
              <a:off x="4964364" y="569572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40651" cap="flat">
              <a:solidFill>
                <a:srgbClr val="BEBEBE">
                  <a:alpha val="69803"/>
                </a:srgbClr>
              </a:solidFill>
              <a:prstDash val="solid"/>
              <a:round/>
            </a:ln>
          </p:spPr>
          <p:txBody>
            <a:bodyPr/>
            <a:lstStyle/>
            <a:p/>
          </p:txBody>
        </p:sp>
        <p:sp>
          <p:nvSpPr>
            <p:cNvPr id="3534" name="pl3534"/>
            <p:cNvSpPr/>
            <p:nvPr/>
          </p:nvSpPr>
          <p:spPr>
            <a:xfrm>
              <a:off x="4964364" y="5720946"/>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535" name="pl3535"/>
            <p:cNvSpPr/>
            <p:nvPr/>
          </p:nvSpPr>
          <p:spPr>
            <a:xfrm>
              <a:off x="4964364" y="5670504"/>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3536" name="pl3536"/>
            <p:cNvSpPr/>
            <p:nvPr/>
          </p:nvSpPr>
          <p:spPr>
            <a:xfrm>
              <a:off x="4964364" y="5683115"/>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3537" name="pl3537"/>
            <p:cNvSpPr/>
            <p:nvPr/>
          </p:nvSpPr>
          <p:spPr>
            <a:xfrm>
              <a:off x="4964364" y="5727252"/>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3538" name="pl3538"/>
            <p:cNvSpPr/>
            <p:nvPr/>
          </p:nvSpPr>
          <p:spPr>
            <a:xfrm>
              <a:off x="4964364" y="5613757"/>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3539" name="pl3539"/>
            <p:cNvSpPr/>
            <p:nvPr/>
          </p:nvSpPr>
          <p:spPr>
            <a:xfrm>
              <a:off x="4964364" y="5727252"/>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540" name="pl3540"/>
            <p:cNvSpPr/>
            <p:nvPr/>
          </p:nvSpPr>
          <p:spPr>
            <a:xfrm>
              <a:off x="4964364" y="5657894"/>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541" name="pl3541"/>
            <p:cNvSpPr/>
            <p:nvPr/>
          </p:nvSpPr>
          <p:spPr>
            <a:xfrm>
              <a:off x="4964364" y="5708336"/>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542" name="pl3542"/>
            <p:cNvSpPr/>
            <p:nvPr/>
          </p:nvSpPr>
          <p:spPr>
            <a:xfrm>
              <a:off x="4964364" y="5714641"/>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543" name="pl3543"/>
            <p:cNvSpPr/>
            <p:nvPr/>
          </p:nvSpPr>
          <p:spPr>
            <a:xfrm>
              <a:off x="4964364" y="5689420"/>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544" name="pl3544"/>
            <p:cNvSpPr/>
            <p:nvPr/>
          </p:nvSpPr>
          <p:spPr>
            <a:xfrm>
              <a:off x="4964364" y="5702030"/>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545" name="pl3545"/>
            <p:cNvSpPr/>
            <p:nvPr/>
          </p:nvSpPr>
          <p:spPr>
            <a:xfrm>
              <a:off x="4964364" y="5683115"/>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546" name="pl3546"/>
            <p:cNvSpPr/>
            <p:nvPr/>
          </p:nvSpPr>
          <p:spPr>
            <a:xfrm>
              <a:off x="4964364" y="5670504"/>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547" name="pl3547"/>
            <p:cNvSpPr/>
            <p:nvPr/>
          </p:nvSpPr>
          <p:spPr>
            <a:xfrm>
              <a:off x="4964364" y="5626367"/>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548" name="pl3548"/>
            <p:cNvSpPr/>
            <p:nvPr/>
          </p:nvSpPr>
          <p:spPr>
            <a:xfrm>
              <a:off x="4964364" y="5670504"/>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549" name="pl3549"/>
            <p:cNvSpPr/>
            <p:nvPr/>
          </p:nvSpPr>
          <p:spPr>
            <a:xfrm>
              <a:off x="4964364" y="5708336"/>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50" name="pl3550"/>
            <p:cNvSpPr/>
            <p:nvPr/>
          </p:nvSpPr>
          <p:spPr>
            <a:xfrm>
              <a:off x="4964364" y="568942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3551" name="pl3551"/>
            <p:cNvSpPr/>
            <p:nvPr/>
          </p:nvSpPr>
          <p:spPr>
            <a:xfrm>
              <a:off x="4964364" y="569572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552" name="pl3552"/>
            <p:cNvSpPr/>
            <p:nvPr/>
          </p:nvSpPr>
          <p:spPr>
            <a:xfrm>
              <a:off x="4964364" y="567050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3553" name="pl3553"/>
            <p:cNvSpPr/>
            <p:nvPr/>
          </p:nvSpPr>
          <p:spPr>
            <a:xfrm>
              <a:off x="4964364" y="57209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54" name="pl3554"/>
            <p:cNvSpPr/>
            <p:nvPr/>
          </p:nvSpPr>
          <p:spPr>
            <a:xfrm>
              <a:off x="4964364" y="571464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55" name="pl3555"/>
            <p:cNvSpPr/>
            <p:nvPr/>
          </p:nvSpPr>
          <p:spPr>
            <a:xfrm>
              <a:off x="4964364" y="57272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56" name="pl3556"/>
            <p:cNvSpPr/>
            <p:nvPr/>
          </p:nvSpPr>
          <p:spPr>
            <a:xfrm>
              <a:off x="4964364" y="569572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557" name="pl3557"/>
            <p:cNvSpPr/>
            <p:nvPr/>
          </p:nvSpPr>
          <p:spPr>
            <a:xfrm>
              <a:off x="4964364" y="567680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558" name="pl3558"/>
            <p:cNvSpPr/>
            <p:nvPr/>
          </p:nvSpPr>
          <p:spPr>
            <a:xfrm>
              <a:off x="4964364" y="5720946"/>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559" name="pl3559"/>
            <p:cNvSpPr/>
            <p:nvPr/>
          </p:nvSpPr>
          <p:spPr>
            <a:xfrm>
              <a:off x="4964364" y="5702030"/>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560" name="pl3560"/>
            <p:cNvSpPr/>
            <p:nvPr/>
          </p:nvSpPr>
          <p:spPr>
            <a:xfrm>
              <a:off x="4964364" y="5695725"/>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3561" name="pl3561"/>
            <p:cNvSpPr/>
            <p:nvPr/>
          </p:nvSpPr>
          <p:spPr>
            <a:xfrm>
              <a:off x="4964364" y="5695725"/>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3562" name="pl3562"/>
            <p:cNvSpPr/>
            <p:nvPr/>
          </p:nvSpPr>
          <p:spPr>
            <a:xfrm>
              <a:off x="4964364" y="5708336"/>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563" name="pl3563"/>
            <p:cNvSpPr/>
            <p:nvPr/>
          </p:nvSpPr>
          <p:spPr>
            <a:xfrm>
              <a:off x="4964364" y="5689420"/>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564" name="pl3564"/>
            <p:cNvSpPr/>
            <p:nvPr/>
          </p:nvSpPr>
          <p:spPr>
            <a:xfrm>
              <a:off x="4964364" y="57272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65" name="pl3565"/>
            <p:cNvSpPr/>
            <p:nvPr/>
          </p:nvSpPr>
          <p:spPr>
            <a:xfrm>
              <a:off x="4964364" y="5670504"/>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3566" name="pl3566"/>
            <p:cNvSpPr/>
            <p:nvPr/>
          </p:nvSpPr>
          <p:spPr>
            <a:xfrm>
              <a:off x="4964364" y="565789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67" name="pl3567"/>
            <p:cNvSpPr/>
            <p:nvPr/>
          </p:nvSpPr>
          <p:spPr>
            <a:xfrm>
              <a:off x="4964364" y="5702030"/>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568" name="pl3568"/>
            <p:cNvSpPr/>
            <p:nvPr/>
          </p:nvSpPr>
          <p:spPr>
            <a:xfrm>
              <a:off x="4964364" y="5676809"/>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569" name="pl3569"/>
            <p:cNvSpPr/>
            <p:nvPr/>
          </p:nvSpPr>
          <p:spPr>
            <a:xfrm>
              <a:off x="4964364" y="5702030"/>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570" name="pl3570"/>
            <p:cNvSpPr/>
            <p:nvPr/>
          </p:nvSpPr>
          <p:spPr>
            <a:xfrm>
              <a:off x="4964364" y="5708336"/>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3571" name="pl3571"/>
            <p:cNvSpPr/>
            <p:nvPr/>
          </p:nvSpPr>
          <p:spPr>
            <a:xfrm>
              <a:off x="4964364" y="5714641"/>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3572" name="pl3572"/>
            <p:cNvSpPr/>
            <p:nvPr/>
          </p:nvSpPr>
          <p:spPr>
            <a:xfrm>
              <a:off x="4964364" y="5670504"/>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3573" name="pl3573"/>
            <p:cNvSpPr/>
            <p:nvPr/>
          </p:nvSpPr>
          <p:spPr>
            <a:xfrm>
              <a:off x="4964364" y="5638978"/>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3574" name="pl3574"/>
            <p:cNvSpPr/>
            <p:nvPr/>
          </p:nvSpPr>
          <p:spPr>
            <a:xfrm>
              <a:off x="4964364" y="5676809"/>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75" name="pl3575"/>
            <p:cNvSpPr/>
            <p:nvPr/>
          </p:nvSpPr>
          <p:spPr>
            <a:xfrm>
              <a:off x="4964364" y="5720946"/>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76" name="pl3576"/>
            <p:cNvSpPr/>
            <p:nvPr/>
          </p:nvSpPr>
          <p:spPr>
            <a:xfrm>
              <a:off x="4964364" y="5689420"/>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3577" name="pl3577"/>
            <p:cNvSpPr/>
            <p:nvPr/>
          </p:nvSpPr>
          <p:spPr>
            <a:xfrm>
              <a:off x="4964364" y="572094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578" name="pl3578"/>
            <p:cNvSpPr/>
            <p:nvPr/>
          </p:nvSpPr>
          <p:spPr>
            <a:xfrm>
              <a:off x="4964364" y="5657894"/>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3579" name="pl3579"/>
            <p:cNvSpPr/>
            <p:nvPr/>
          </p:nvSpPr>
          <p:spPr>
            <a:xfrm>
              <a:off x="4964364" y="5727252"/>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580" name="pl3580"/>
            <p:cNvSpPr/>
            <p:nvPr/>
          </p:nvSpPr>
          <p:spPr>
            <a:xfrm>
              <a:off x="4964364" y="5702030"/>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581" name="pl3581"/>
            <p:cNvSpPr/>
            <p:nvPr/>
          </p:nvSpPr>
          <p:spPr>
            <a:xfrm>
              <a:off x="4964364" y="5695725"/>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582" name="pl3582"/>
            <p:cNvSpPr/>
            <p:nvPr/>
          </p:nvSpPr>
          <p:spPr>
            <a:xfrm>
              <a:off x="4964364" y="5720946"/>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583" name="pl3583"/>
            <p:cNvSpPr/>
            <p:nvPr/>
          </p:nvSpPr>
          <p:spPr>
            <a:xfrm>
              <a:off x="4964364" y="5695725"/>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3584" name="pl3584"/>
            <p:cNvSpPr/>
            <p:nvPr/>
          </p:nvSpPr>
          <p:spPr>
            <a:xfrm>
              <a:off x="4964364" y="5708336"/>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3585" name="pl3585"/>
            <p:cNvSpPr/>
            <p:nvPr/>
          </p:nvSpPr>
          <p:spPr>
            <a:xfrm>
              <a:off x="4964364" y="5708336"/>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586" name="pl3586"/>
            <p:cNvSpPr/>
            <p:nvPr/>
          </p:nvSpPr>
          <p:spPr>
            <a:xfrm>
              <a:off x="4964364" y="5702030"/>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3587" name="pl3587"/>
            <p:cNvSpPr/>
            <p:nvPr/>
          </p:nvSpPr>
          <p:spPr>
            <a:xfrm>
              <a:off x="4964364" y="5714641"/>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588" name="pl3588"/>
            <p:cNvSpPr/>
            <p:nvPr/>
          </p:nvSpPr>
          <p:spPr>
            <a:xfrm>
              <a:off x="4964364" y="5702030"/>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3589" name="pl3589"/>
            <p:cNvSpPr/>
            <p:nvPr/>
          </p:nvSpPr>
          <p:spPr>
            <a:xfrm>
              <a:off x="4964364" y="5708336"/>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3590" name="pl3590"/>
            <p:cNvSpPr/>
            <p:nvPr/>
          </p:nvSpPr>
          <p:spPr>
            <a:xfrm>
              <a:off x="4964364" y="567050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3591" name="pl3591"/>
            <p:cNvSpPr/>
            <p:nvPr/>
          </p:nvSpPr>
          <p:spPr>
            <a:xfrm>
              <a:off x="4964364" y="5727252"/>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592" name="pl3592"/>
            <p:cNvSpPr/>
            <p:nvPr/>
          </p:nvSpPr>
          <p:spPr>
            <a:xfrm>
              <a:off x="4964364" y="5683115"/>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593" name="pl3593"/>
            <p:cNvSpPr/>
            <p:nvPr/>
          </p:nvSpPr>
          <p:spPr>
            <a:xfrm>
              <a:off x="4964364" y="5683115"/>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594" name="pl3594"/>
            <p:cNvSpPr/>
            <p:nvPr/>
          </p:nvSpPr>
          <p:spPr>
            <a:xfrm>
              <a:off x="4964364" y="569572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3595" name="pl3595"/>
            <p:cNvSpPr/>
            <p:nvPr/>
          </p:nvSpPr>
          <p:spPr>
            <a:xfrm>
              <a:off x="4964364" y="570203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3596" name="pl3596"/>
            <p:cNvSpPr/>
            <p:nvPr/>
          </p:nvSpPr>
          <p:spPr>
            <a:xfrm>
              <a:off x="4964364" y="569572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40651" cap="flat">
              <a:solidFill>
                <a:srgbClr val="000000">
                  <a:alpha val="100000"/>
                </a:srgbClr>
              </a:solidFill>
              <a:prstDash val="solid"/>
              <a:round/>
            </a:ln>
          </p:spPr>
          <p:txBody>
            <a:bodyPr/>
            <a:lstStyle/>
            <a:p/>
          </p:txBody>
        </p:sp>
        <p:sp>
          <p:nvSpPr>
            <p:cNvPr id="3597" name="pl3597"/>
            <p:cNvSpPr/>
            <p:nvPr/>
          </p:nvSpPr>
          <p:spPr>
            <a:xfrm>
              <a:off x="4964364" y="569572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FB727C">
                  <a:alpha val="100000"/>
                </a:srgbClr>
              </a:solidFill>
              <a:prstDash val="solid"/>
              <a:round/>
            </a:ln>
          </p:spPr>
          <p:txBody>
            <a:bodyPr/>
            <a:lstStyle/>
            <a:p/>
          </p:txBody>
        </p:sp>
        <p:sp>
          <p:nvSpPr>
            <p:cNvPr id="3598" name="pl3598"/>
            <p:cNvSpPr/>
            <p:nvPr/>
          </p:nvSpPr>
          <p:spPr>
            <a:xfrm>
              <a:off x="4919522" y="5727252"/>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599" name="tx3599"/>
            <p:cNvSpPr/>
            <p:nvPr/>
          </p:nvSpPr>
          <p:spPr>
            <a:xfrm>
              <a:off x="4916169" y="5570282"/>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3600" name="tx3600"/>
            <p:cNvSpPr/>
            <p:nvPr/>
          </p:nvSpPr>
          <p:spPr>
            <a:xfrm>
              <a:off x="5113588" y="554368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601" name="tx3601"/>
            <p:cNvSpPr/>
            <p:nvPr/>
          </p:nvSpPr>
          <p:spPr>
            <a:xfrm>
              <a:off x="5292958" y="554368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602" name="tx3602"/>
            <p:cNvSpPr/>
            <p:nvPr/>
          </p:nvSpPr>
          <p:spPr>
            <a:xfrm>
              <a:off x="5472327" y="5532504"/>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603" name="tx3603"/>
            <p:cNvSpPr/>
            <p:nvPr/>
          </p:nvSpPr>
          <p:spPr>
            <a:xfrm>
              <a:off x="5651696" y="554368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604" name="tx3604"/>
            <p:cNvSpPr/>
            <p:nvPr/>
          </p:nvSpPr>
          <p:spPr>
            <a:xfrm>
              <a:off x="5831065" y="5551367"/>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605" name="rc3605"/>
            <p:cNvSpPr/>
            <p:nvPr/>
          </p:nvSpPr>
          <p:spPr>
            <a:xfrm>
              <a:off x="5975641" y="875080"/>
              <a:ext cx="986530" cy="367596"/>
            </a:xfrm>
            <a:prstGeom prst="rect">
              <a:avLst/>
            </a:prstGeom>
            <a:solidFill>
              <a:srgbClr val="EBEBEB">
                <a:alpha val="100000"/>
              </a:srgbClr>
            </a:solidFill>
          </p:spPr>
          <p:txBody>
            <a:bodyPr/>
            <a:lstStyle/>
            <a:p/>
          </p:txBody>
        </p:sp>
        <p:sp>
          <p:nvSpPr>
            <p:cNvPr id="3606" name="pl3606"/>
            <p:cNvSpPr/>
            <p:nvPr/>
          </p:nvSpPr>
          <p:spPr>
            <a:xfrm>
              <a:off x="5975641" y="124173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07" name="pl3607"/>
            <p:cNvSpPr/>
            <p:nvPr/>
          </p:nvSpPr>
          <p:spPr>
            <a:xfrm>
              <a:off x="5975641" y="108409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08" name="pl3608"/>
            <p:cNvSpPr/>
            <p:nvPr/>
          </p:nvSpPr>
          <p:spPr>
            <a:xfrm>
              <a:off x="5975641" y="92646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09" name="pl3609"/>
            <p:cNvSpPr/>
            <p:nvPr/>
          </p:nvSpPr>
          <p:spPr>
            <a:xfrm>
              <a:off x="611016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10" name="pl3610"/>
            <p:cNvSpPr/>
            <p:nvPr/>
          </p:nvSpPr>
          <p:spPr>
            <a:xfrm>
              <a:off x="628953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11" name="pl3611"/>
            <p:cNvSpPr/>
            <p:nvPr/>
          </p:nvSpPr>
          <p:spPr>
            <a:xfrm>
              <a:off x="646890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12" name="pl3612"/>
            <p:cNvSpPr/>
            <p:nvPr/>
          </p:nvSpPr>
          <p:spPr>
            <a:xfrm>
              <a:off x="664827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13" name="pl3613"/>
            <p:cNvSpPr/>
            <p:nvPr/>
          </p:nvSpPr>
          <p:spPr>
            <a:xfrm>
              <a:off x="6827645"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614" name="pl3614"/>
            <p:cNvSpPr/>
            <p:nvPr/>
          </p:nvSpPr>
          <p:spPr>
            <a:xfrm>
              <a:off x="5975641" y="11629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615" name="pl3615"/>
            <p:cNvSpPr/>
            <p:nvPr/>
          </p:nvSpPr>
          <p:spPr>
            <a:xfrm>
              <a:off x="5975641" y="10052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616" name="pl3616"/>
            <p:cNvSpPr/>
            <p:nvPr/>
          </p:nvSpPr>
          <p:spPr>
            <a:xfrm>
              <a:off x="6020484"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17" name="pl3617"/>
            <p:cNvSpPr/>
            <p:nvPr/>
          </p:nvSpPr>
          <p:spPr>
            <a:xfrm>
              <a:off x="619985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18" name="pl3618"/>
            <p:cNvSpPr/>
            <p:nvPr/>
          </p:nvSpPr>
          <p:spPr>
            <a:xfrm>
              <a:off x="637922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19" name="pl3619"/>
            <p:cNvSpPr/>
            <p:nvPr/>
          </p:nvSpPr>
          <p:spPr>
            <a:xfrm>
              <a:off x="655859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20" name="pl3620"/>
            <p:cNvSpPr/>
            <p:nvPr/>
          </p:nvSpPr>
          <p:spPr>
            <a:xfrm>
              <a:off x="6737960"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21" name="pl3621"/>
            <p:cNvSpPr/>
            <p:nvPr/>
          </p:nvSpPr>
          <p:spPr>
            <a:xfrm>
              <a:off x="6917329"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622" name="pl3622"/>
            <p:cNvSpPr/>
            <p:nvPr/>
          </p:nvSpPr>
          <p:spPr>
            <a:xfrm>
              <a:off x="6020484"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3623" name="pl3623"/>
            <p:cNvSpPr/>
            <p:nvPr/>
          </p:nvSpPr>
          <p:spPr>
            <a:xfrm>
              <a:off x="6020484" y="1162915"/>
              <a:ext cx="896845" cy="12610"/>
            </a:xfrm>
            <a:custGeom>
              <a:avLst/>
              <a:pathLst>
                <a:path w="896845" h="12610">
                  <a:moveTo>
                    <a:pt x="0" y="0"/>
                  </a:moveTo>
                  <a:lnTo>
                    <a:pt x="179369" y="0"/>
                  </a:lnTo>
                  <a:lnTo>
                    <a:pt x="358738" y="0"/>
                  </a:lnTo>
                  <a:lnTo>
                    <a:pt x="538107" y="0"/>
                  </a:lnTo>
                  <a:lnTo>
                    <a:pt x="717476" y="12610"/>
                  </a:lnTo>
                  <a:lnTo>
                    <a:pt x="896845" y="0"/>
                  </a:lnTo>
                </a:path>
              </a:pathLst>
            </a:custGeom>
            <a:ln w="40651" cap="flat">
              <a:solidFill>
                <a:srgbClr val="BEBEBE">
                  <a:alpha val="69803"/>
                </a:srgbClr>
              </a:solidFill>
              <a:prstDash val="solid"/>
              <a:round/>
            </a:ln>
          </p:spPr>
          <p:txBody>
            <a:bodyPr/>
            <a:lstStyle/>
            <a:p/>
          </p:txBody>
        </p:sp>
        <p:sp>
          <p:nvSpPr>
            <p:cNvPr id="3624" name="pl3624"/>
            <p:cNvSpPr/>
            <p:nvPr/>
          </p:nvSpPr>
          <p:spPr>
            <a:xfrm>
              <a:off x="6020484" y="115661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625" name="pl3625"/>
            <p:cNvSpPr/>
            <p:nvPr/>
          </p:nvSpPr>
          <p:spPr>
            <a:xfrm>
              <a:off x="6020484" y="110616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3626" name="pl3626"/>
            <p:cNvSpPr/>
            <p:nvPr/>
          </p:nvSpPr>
          <p:spPr>
            <a:xfrm>
              <a:off x="6020484" y="1118778"/>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3627" name="pl3627"/>
            <p:cNvSpPr/>
            <p:nvPr/>
          </p:nvSpPr>
          <p:spPr>
            <a:xfrm>
              <a:off x="6020484" y="116291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3628" name="pl3628"/>
            <p:cNvSpPr/>
            <p:nvPr/>
          </p:nvSpPr>
          <p:spPr>
            <a:xfrm>
              <a:off x="6020484" y="1049420"/>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3629" name="pl3629"/>
            <p:cNvSpPr/>
            <p:nvPr/>
          </p:nvSpPr>
          <p:spPr>
            <a:xfrm>
              <a:off x="6020484" y="116291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630" name="pl3630"/>
            <p:cNvSpPr/>
            <p:nvPr/>
          </p:nvSpPr>
          <p:spPr>
            <a:xfrm>
              <a:off x="6020484" y="109355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631" name="pl3631"/>
            <p:cNvSpPr/>
            <p:nvPr/>
          </p:nvSpPr>
          <p:spPr>
            <a:xfrm>
              <a:off x="6020484" y="1143999"/>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632" name="pl3632"/>
            <p:cNvSpPr/>
            <p:nvPr/>
          </p:nvSpPr>
          <p:spPr>
            <a:xfrm>
              <a:off x="6020484" y="1150304"/>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633" name="pl3633"/>
            <p:cNvSpPr/>
            <p:nvPr/>
          </p:nvSpPr>
          <p:spPr>
            <a:xfrm>
              <a:off x="6020484" y="1125083"/>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634" name="pl3634"/>
            <p:cNvSpPr/>
            <p:nvPr/>
          </p:nvSpPr>
          <p:spPr>
            <a:xfrm>
              <a:off x="6020484" y="113769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635" name="pl3635"/>
            <p:cNvSpPr/>
            <p:nvPr/>
          </p:nvSpPr>
          <p:spPr>
            <a:xfrm>
              <a:off x="6020484" y="1118778"/>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636" name="pl3636"/>
            <p:cNvSpPr/>
            <p:nvPr/>
          </p:nvSpPr>
          <p:spPr>
            <a:xfrm>
              <a:off x="6020484" y="110616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637" name="pl3637"/>
            <p:cNvSpPr/>
            <p:nvPr/>
          </p:nvSpPr>
          <p:spPr>
            <a:xfrm>
              <a:off x="6020484" y="106203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638" name="pl3638"/>
            <p:cNvSpPr/>
            <p:nvPr/>
          </p:nvSpPr>
          <p:spPr>
            <a:xfrm>
              <a:off x="6020484" y="110616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639" name="pl3639"/>
            <p:cNvSpPr/>
            <p:nvPr/>
          </p:nvSpPr>
          <p:spPr>
            <a:xfrm>
              <a:off x="6020484" y="1143999"/>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40" name="pl3640"/>
            <p:cNvSpPr/>
            <p:nvPr/>
          </p:nvSpPr>
          <p:spPr>
            <a:xfrm>
              <a:off x="6020484" y="1125083"/>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3641" name="pl3641"/>
            <p:cNvSpPr/>
            <p:nvPr/>
          </p:nvSpPr>
          <p:spPr>
            <a:xfrm>
              <a:off x="6020484" y="113138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642" name="pl3642"/>
            <p:cNvSpPr/>
            <p:nvPr/>
          </p:nvSpPr>
          <p:spPr>
            <a:xfrm>
              <a:off x="6020484" y="110616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3643" name="pl3643"/>
            <p:cNvSpPr/>
            <p:nvPr/>
          </p:nvSpPr>
          <p:spPr>
            <a:xfrm>
              <a:off x="6020484" y="115661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44" name="pl3644"/>
            <p:cNvSpPr/>
            <p:nvPr/>
          </p:nvSpPr>
          <p:spPr>
            <a:xfrm>
              <a:off x="6020484" y="115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45" name="pl3645"/>
            <p:cNvSpPr/>
            <p:nvPr/>
          </p:nvSpPr>
          <p:spPr>
            <a:xfrm>
              <a:off x="6020484"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46" name="pl3646"/>
            <p:cNvSpPr/>
            <p:nvPr/>
          </p:nvSpPr>
          <p:spPr>
            <a:xfrm>
              <a:off x="6020484" y="113138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647" name="pl3647"/>
            <p:cNvSpPr/>
            <p:nvPr/>
          </p:nvSpPr>
          <p:spPr>
            <a:xfrm>
              <a:off x="6020484" y="111247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648" name="pl3648"/>
            <p:cNvSpPr/>
            <p:nvPr/>
          </p:nvSpPr>
          <p:spPr>
            <a:xfrm>
              <a:off x="6020484" y="115661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649" name="pl3649"/>
            <p:cNvSpPr/>
            <p:nvPr/>
          </p:nvSpPr>
          <p:spPr>
            <a:xfrm>
              <a:off x="6020484" y="113769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650" name="pl3650"/>
            <p:cNvSpPr/>
            <p:nvPr/>
          </p:nvSpPr>
          <p:spPr>
            <a:xfrm>
              <a:off x="6020484" y="113138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3651" name="pl3651"/>
            <p:cNvSpPr/>
            <p:nvPr/>
          </p:nvSpPr>
          <p:spPr>
            <a:xfrm>
              <a:off x="6020484" y="113138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3652" name="pl3652"/>
            <p:cNvSpPr/>
            <p:nvPr/>
          </p:nvSpPr>
          <p:spPr>
            <a:xfrm>
              <a:off x="6020484" y="1143999"/>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653" name="pl3653"/>
            <p:cNvSpPr/>
            <p:nvPr/>
          </p:nvSpPr>
          <p:spPr>
            <a:xfrm>
              <a:off x="6020484" y="1125083"/>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654" name="pl3654"/>
            <p:cNvSpPr/>
            <p:nvPr/>
          </p:nvSpPr>
          <p:spPr>
            <a:xfrm>
              <a:off x="6020484"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55" name="pl3655"/>
            <p:cNvSpPr/>
            <p:nvPr/>
          </p:nvSpPr>
          <p:spPr>
            <a:xfrm>
              <a:off x="6020484" y="110616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3656" name="pl3656"/>
            <p:cNvSpPr/>
            <p:nvPr/>
          </p:nvSpPr>
          <p:spPr>
            <a:xfrm>
              <a:off x="6020484" y="10935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57" name="pl3657"/>
            <p:cNvSpPr/>
            <p:nvPr/>
          </p:nvSpPr>
          <p:spPr>
            <a:xfrm>
              <a:off x="6020484" y="113769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658" name="pl3658"/>
            <p:cNvSpPr/>
            <p:nvPr/>
          </p:nvSpPr>
          <p:spPr>
            <a:xfrm>
              <a:off x="6020484" y="111247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659" name="pl3659"/>
            <p:cNvSpPr/>
            <p:nvPr/>
          </p:nvSpPr>
          <p:spPr>
            <a:xfrm>
              <a:off x="6020484" y="113769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660" name="pl3660"/>
            <p:cNvSpPr/>
            <p:nvPr/>
          </p:nvSpPr>
          <p:spPr>
            <a:xfrm>
              <a:off x="6020484" y="1143999"/>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3661" name="pl3661"/>
            <p:cNvSpPr/>
            <p:nvPr/>
          </p:nvSpPr>
          <p:spPr>
            <a:xfrm>
              <a:off x="6020484" y="1150304"/>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3662" name="pl3662"/>
            <p:cNvSpPr/>
            <p:nvPr/>
          </p:nvSpPr>
          <p:spPr>
            <a:xfrm>
              <a:off x="6020484" y="110616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3663" name="pl3663"/>
            <p:cNvSpPr/>
            <p:nvPr/>
          </p:nvSpPr>
          <p:spPr>
            <a:xfrm>
              <a:off x="6020484" y="1074641"/>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3664" name="pl3664"/>
            <p:cNvSpPr/>
            <p:nvPr/>
          </p:nvSpPr>
          <p:spPr>
            <a:xfrm>
              <a:off x="6020484" y="111247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65" name="pl3665"/>
            <p:cNvSpPr/>
            <p:nvPr/>
          </p:nvSpPr>
          <p:spPr>
            <a:xfrm>
              <a:off x="6020484" y="115661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66" name="pl3666"/>
            <p:cNvSpPr/>
            <p:nvPr/>
          </p:nvSpPr>
          <p:spPr>
            <a:xfrm>
              <a:off x="6020484" y="1125083"/>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3667" name="pl3667"/>
            <p:cNvSpPr/>
            <p:nvPr/>
          </p:nvSpPr>
          <p:spPr>
            <a:xfrm>
              <a:off x="6020484" y="115661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668" name="pl3668"/>
            <p:cNvSpPr/>
            <p:nvPr/>
          </p:nvSpPr>
          <p:spPr>
            <a:xfrm>
              <a:off x="6020484" y="109355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3669" name="pl3669"/>
            <p:cNvSpPr/>
            <p:nvPr/>
          </p:nvSpPr>
          <p:spPr>
            <a:xfrm>
              <a:off x="6020484" y="116291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670" name="pl3670"/>
            <p:cNvSpPr/>
            <p:nvPr/>
          </p:nvSpPr>
          <p:spPr>
            <a:xfrm>
              <a:off x="6020484" y="113769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671" name="pl3671"/>
            <p:cNvSpPr/>
            <p:nvPr/>
          </p:nvSpPr>
          <p:spPr>
            <a:xfrm>
              <a:off x="6020484" y="113138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672" name="pl3672"/>
            <p:cNvSpPr/>
            <p:nvPr/>
          </p:nvSpPr>
          <p:spPr>
            <a:xfrm>
              <a:off x="6020484" y="115661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673" name="pl3673"/>
            <p:cNvSpPr/>
            <p:nvPr/>
          </p:nvSpPr>
          <p:spPr>
            <a:xfrm>
              <a:off x="6020484" y="113138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3674" name="pl3674"/>
            <p:cNvSpPr/>
            <p:nvPr/>
          </p:nvSpPr>
          <p:spPr>
            <a:xfrm>
              <a:off x="6020484" y="1143999"/>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3675" name="pl3675"/>
            <p:cNvSpPr/>
            <p:nvPr/>
          </p:nvSpPr>
          <p:spPr>
            <a:xfrm>
              <a:off x="6020484" y="1143999"/>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676" name="pl3676"/>
            <p:cNvSpPr/>
            <p:nvPr/>
          </p:nvSpPr>
          <p:spPr>
            <a:xfrm>
              <a:off x="6020484" y="113769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3677" name="pl3677"/>
            <p:cNvSpPr/>
            <p:nvPr/>
          </p:nvSpPr>
          <p:spPr>
            <a:xfrm>
              <a:off x="6020484" y="1150304"/>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678" name="pl3678"/>
            <p:cNvSpPr/>
            <p:nvPr/>
          </p:nvSpPr>
          <p:spPr>
            <a:xfrm>
              <a:off x="6020484" y="113769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3679" name="pl3679"/>
            <p:cNvSpPr/>
            <p:nvPr/>
          </p:nvSpPr>
          <p:spPr>
            <a:xfrm>
              <a:off x="6020484" y="1143999"/>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3680" name="pl3680"/>
            <p:cNvSpPr/>
            <p:nvPr/>
          </p:nvSpPr>
          <p:spPr>
            <a:xfrm>
              <a:off x="6020484" y="110616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3681" name="pl3681"/>
            <p:cNvSpPr/>
            <p:nvPr/>
          </p:nvSpPr>
          <p:spPr>
            <a:xfrm>
              <a:off x="6020484" y="116291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682" name="pl3682"/>
            <p:cNvSpPr/>
            <p:nvPr/>
          </p:nvSpPr>
          <p:spPr>
            <a:xfrm>
              <a:off x="6020484" y="111877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683" name="pl3683"/>
            <p:cNvSpPr/>
            <p:nvPr/>
          </p:nvSpPr>
          <p:spPr>
            <a:xfrm>
              <a:off x="6020484" y="1118778"/>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684" name="pl3684"/>
            <p:cNvSpPr/>
            <p:nvPr/>
          </p:nvSpPr>
          <p:spPr>
            <a:xfrm>
              <a:off x="6020484" y="113138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3685" name="pl3685"/>
            <p:cNvSpPr/>
            <p:nvPr/>
          </p:nvSpPr>
          <p:spPr>
            <a:xfrm>
              <a:off x="6020484"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3686" name="pl3686"/>
            <p:cNvSpPr/>
            <p:nvPr/>
          </p:nvSpPr>
          <p:spPr>
            <a:xfrm>
              <a:off x="6020484" y="1162915"/>
              <a:ext cx="896845" cy="12610"/>
            </a:xfrm>
            <a:custGeom>
              <a:avLst/>
              <a:pathLst>
                <a:path w="896845" h="12610">
                  <a:moveTo>
                    <a:pt x="0" y="0"/>
                  </a:moveTo>
                  <a:lnTo>
                    <a:pt x="179369" y="0"/>
                  </a:lnTo>
                  <a:lnTo>
                    <a:pt x="358738" y="0"/>
                  </a:lnTo>
                  <a:lnTo>
                    <a:pt x="538107" y="0"/>
                  </a:lnTo>
                  <a:lnTo>
                    <a:pt x="717476" y="12610"/>
                  </a:lnTo>
                  <a:lnTo>
                    <a:pt x="896845" y="0"/>
                  </a:lnTo>
                </a:path>
              </a:pathLst>
            </a:custGeom>
            <a:ln w="40651" cap="flat">
              <a:solidFill>
                <a:srgbClr val="000000">
                  <a:alpha val="100000"/>
                </a:srgbClr>
              </a:solidFill>
              <a:prstDash val="solid"/>
              <a:round/>
            </a:ln>
          </p:spPr>
          <p:txBody>
            <a:bodyPr/>
            <a:lstStyle/>
            <a:p/>
          </p:txBody>
        </p:sp>
        <p:sp>
          <p:nvSpPr>
            <p:cNvPr id="3687" name="pl3687"/>
            <p:cNvSpPr/>
            <p:nvPr/>
          </p:nvSpPr>
          <p:spPr>
            <a:xfrm>
              <a:off x="6020484" y="116291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DF8B00">
                  <a:alpha val="100000"/>
                </a:srgbClr>
              </a:solidFill>
              <a:prstDash val="solid"/>
              <a:round/>
            </a:ln>
          </p:spPr>
          <p:txBody>
            <a:bodyPr/>
            <a:lstStyle/>
            <a:p/>
          </p:txBody>
        </p:sp>
        <p:sp>
          <p:nvSpPr>
            <p:cNvPr id="3688" name="pl3688"/>
            <p:cNvSpPr/>
            <p:nvPr/>
          </p:nvSpPr>
          <p:spPr>
            <a:xfrm>
              <a:off x="5975641" y="116291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689" name="tx3689"/>
            <p:cNvSpPr/>
            <p:nvPr/>
          </p:nvSpPr>
          <p:spPr>
            <a:xfrm>
              <a:off x="5990339" y="99831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90" name="tx3690"/>
            <p:cNvSpPr/>
            <p:nvPr/>
          </p:nvSpPr>
          <p:spPr>
            <a:xfrm>
              <a:off x="6169708" y="99831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91" name="tx3691"/>
            <p:cNvSpPr/>
            <p:nvPr/>
          </p:nvSpPr>
          <p:spPr>
            <a:xfrm>
              <a:off x="6349077" y="99831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92" name="tx3692"/>
            <p:cNvSpPr/>
            <p:nvPr/>
          </p:nvSpPr>
          <p:spPr>
            <a:xfrm>
              <a:off x="6528446" y="99831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93" name="tx3693"/>
            <p:cNvSpPr/>
            <p:nvPr/>
          </p:nvSpPr>
          <p:spPr>
            <a:xfrm>
              <a:off x="6689765" y="1012251"/>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3694" name="tx3694"/>
            <p:cNvSpPr/>
            <p:nvPr/>
          </p:nvSpPr>
          <p:spPr>
            <a:xfrm>
              <a:off x="6887185" y="99831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695" name="rc3695"/>
            <p:cNvSpPr/>
            <p:nvPr/>
          </p:nvSpPr>
          <p:spPr>
            <a:xfrm>
              <a:off x="5975641" y="1527128"/>
              <a:ext cx="986530" cy="367596"/>
            </a:xfrm>
            <a:prstGeom prst="rect">
              <a:avLst/>
            </a:prstGeom>
            <a:solidFill>
              <a:srgbClr val="EBEBEB">
                <a:alpha val="100000"/>
              </a:srgbClr>
            </a:solidFill>
          </p:spPr>
          <p:txBody>
            <a:bodyPr/>
            <a:lstStyle/>
            <a:p/>
          </p:txBody>
        </p:sp>
        <p:sp>
          <p:nvSpPr>
            <p:cNvPr id="3696" name="pl3696"/>
            <p:cNvSpPr/>
            <p:nvPr/>
          </p:nvSpPr>
          <p:spPr>
            <a:xfrm>
              <a:off x="5975641" y="189377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97" name="pl3697"/>
            <p:cNvSpPr/>
            <p:nvPr/>
          </p:nvSpPr>
          <p:spPr>
            <a:xfrm>
              <a:off x="5975641" y="173614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98" name="pl3698"/>
            <p:cNvSpPr/>
            <p:nvPr/>
          </p:nvSpPr>
          <p:spPr>
            <a:xfrm>
              <a:off x="5975641" y="157851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699" name="pl3699"/>
            <p:cNvSpPr/>
            <p:nvPr/>
          </p:nvSpPr>
          <p:spPr>
            <a:xfrm>
              <a:off x="611016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00" name="pl3700"/>
            <p:cNvSpPr/>
            <p:nvPr/>
          </p:nvSpPr>
          <p:spPr>
            <a:xfrm>
              <a:off x="628953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01" name="pl3701"/>
            <p:cNvSpPr/>
            <p:nvPr/>
          </p:nvSpPr>
          <p:spPr>
            <a:xfrm>
              <a:off x="646890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02" name="pl3702"/>
            <p:cNvSpPr/>
            <p:nvPr/>
          </p:nvSpPr>
          <p:spPr>
            <a:xfrm>
              <a:off x="664827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03" name="pl3703"/>
            <p:cNvSpPr/>
            <p:nvPr/>
          </p:nvSpPr>
          <p:spPr>
            <a:xfrm>
              <a:off x="6827645"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04" name="pl3704"/>
            <p:cNvSpPr/>
            <p:nvPr/>
          </p:nvSpPr>
          <p:spPr>
            <a:xfrm>
              <a:off x="5975641" y="181496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05" name="pl3705"/>
            <p:cNvSpPr/>
            <p:nvPr/>
          </p:nvSpPr>
          <p:spPr>
            <a:xfrm>
              <a:off x="5975641" y="165733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06" name="pl3706"/>
            <p:cNvSpPr/>
            <p:nvPr/>
          </p:nvSpPr>
          <p:spPr>
            <a:xfrm>
              <a:off x="6020484"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07" name="pl3707"/>
            <p:cNvSpPr/>
            <p:nvPr/>
          </p:nvSpPr>
          <p:spPr>
            <a:xfrm>
              <a:off x="619985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08" name="pl3708"/>
            <p:cNvSpPr/>
            <p:nvPr/>
          </p:nvSpPr>
          <p:spPr>
            <a:xfrm>
              <a:off x="637922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09" name="pl3709"/>
            <p:cNvSpPr/>
            <p:nvPr/>
          </p:nvSpPr>
          <p:spPr>
            <a:xfrm>
              <a:off x="655859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10" name="pl3710"/>
            <p:cNvSpPr/>
            <p:nvPr/>
          </p:nvSpPr>
          <p:spPr>
            <a:xfrm>
              <a:off x="6737960"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11" name="pl3711"/>
            <p:cNvSpPr/>
            <p:nvPr/>
          </p:nvSpPr>
          <p:spPr>
            <a:xfrm>
              <a:off x="6917329"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12" name="pl3712"/>
            <p:cNvSpPr/>
            <p:nvPr/>
          </p:nvSpPr>
          <p:spPr>
            <a:xfrm>
              <a:off x="6020484"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3713" name="pl3713"/>
            <p:cNvSpPr/>
            <p:nvPr/>
          </p:nvSpPr>
          <p:spPr>
            <a:xfrm>
              <a:off x="6020484" y="171407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40651" cap="flat">
              <a:solidFill>
                <a:srgbClr val="BEBEBE">
                  <a:alpha val="69803"/>
                </a:srgbClr>
              </a:solidFill>
              <a:prstDash val="solid"/>
              <a:round/>
            </a:ln>
          </p:spPr>
          <p:txBody>
            <a:bodyPr/>
            <a:lstStyle/>
            <a:p/>
          </p:txBody>
        </p:sp>
        <p:sp>
          <p:nvSpPr>
            <p:cNvPr id="3714" name="pl3714"/>
            <p:cNvSpPr/>
            <p:nvPr/>
          </p:nvSpPr>
          <p:spPr>
            <a:xfrm>
              <a:off x="6020484" y="180865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715" name="pl3715"/>
            <p:cNvSpPr/>
            <p:nvPr/>
          </p:nvSpPr>
          <p:spPr>
            <a:xfrm>
              <a:off x="6020484" y="175821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3716" name="pl3716"/>
            <p:cNvSpPr/>
            <p:nvPr/>
          </p:nvSpPr>
          <p:spPr>
            <a:xfrm>
              <a:off x="6020484" y="1770826"/>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3717" name="pl3717"/>
            <p:cNvSpPr/>
            <p:nvPr/>
          </p:nvSpPr>
          <p:spPr>
            <a:xfrm>
              <a:off x="6020484" y="181496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3718" name="pl3718"/>
            <p:cNvSpPr/>
            <p:nvPr/>
          </p:nvSpPr>
          <p:spPr>
            <a:xfrm>
              <a:off x="6020484" y="1701468"/>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3719" name="pl3719"/>
            <p:cNvSpPr/>
            <p:nvPr/>
          </p:nvSpPr>
          <p:spPr>
            <a:xfrm>
              <a:off x="6020484" y="181496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720" name="pl3720"/>
            <p:cNvSpPr/>
            <p:nvPr/>
          </p:nvSpPr>
          <p:spPr>
            <a:xfrm>
              <a:off x="6020484" y="1745605"/>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721" name="pl3721"/>
            <p:cNvSpPr/>
            <p:nvPr/>
          </p:nvSpPr>
          <p:spPr>
            <a:xfrm>
              <a:off x="6020484" y="1796047"/>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722" name="pl3722"/>
            <p:cNvSpPr/>
            <p:nvPr/>
          </p:nvSpPr>
          <p:spPr>
            <a:xfrm>
              <a:off x="6020484" y="1802352"/>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723" name="pl3723"/>
            <p:cNvSpPr/>
            <p:nvPr/>
          </p:nvSpPr>
          <p:spPr>
            <a:xfrm>
              <a:off x="6020484" y="1777131"/>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724" name="pl3724"/>
            <p:cNvSpPr/>
            <p:nvPr/>
          </p:nvSpPr>
          <p:spPr>
            <a:xfrm>
              <a:off x="6020484" y="178974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725" name="pl3725"/>
            <p:cNvSpPr/>
            <p:nvPr/>
          </p:nvSpPr>
          <p:spPr>
            <a:xfrm>
              <a:off x="6020484" y="1770826"/>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726" name="pl3726"/>
            <p:cNvSpPr/>
            <p:nvPr/>
          </p:nvSpPr>
          <p:spPr>
            <a:xfrm>
              <a:off x="6020484" y="175821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727" name="pl3727"/>
            <p:cNvSpPr/>
            <p:nvPr/>
          </p:nvSpPr>
          <p:spPr>
            <a:xfrm>
              <a:off x="6020484" y="171407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728" name="pl3728"/>
            <p:cNvSpPr/>
            <p:nvPr/>
          </p:nvSpPr>
          <p:spPr>
            <a:xfrm>
              <a:off x="6020484" y="175821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729" name="pl3729"/>
            <p:cNvSpPr/>
            <p:nvPr/>
          </p:nvSpPr>
          <p:spPr>
            <a:xfrm>
              <a:off x="6020484" y="1796047"/>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30" name="pl3730"/>
            <p:cNvSpPr/>
            <p:nvPr/>
          </p:nvSpPr>
          <p:spPr>
            <a:xfrm>
              <a:off x="6020484" y="1777131"/>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3731" name="pl3731"/>
            <p:cNvSpPr/>
            <p:nvPr/>
          </p:nvSpPr>
          <p:spPr>
            <a:xfrm>
              <a:off x="6020484" y="178343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732" name="pl3732"/>
            <p:cNvSpPr/>
            <p:nvPr/>
          </p:nvSpPr>
          <p:spPr>
            <a:xfrm>
              <a:off x="6020484" y="175821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3733" name="pl3733"/>
            <p:cNvSpPr/>
            <p:nvPr/>
          </p:nvSpPr>
          <p:spPr>
            <a:xfrm>
              <a:off x="6020484" y="180865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34" name="pl3734"/>
            <p:cNvSpPr/>
            <p:nvPr/>
          </p:nvSpPr>
          <p:spPr>
            <a:xfrm>
              <a:off x="6020484" y="18023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35" name="pl3735"/>
            <p:cNvSpPr/>
            <p:nvPr/>
          </p:nvSpPr>
          <p:spPr>
            <a:xfrm>
              <a:off x="6020484"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36" name="pl3736"/>
            <p:cNvSpPr/>
            <p:nvPr/>
          </p:nvSpPr>
          <p:spPr>
            <a:xfrm>
              <a:off x="6020484" y="178343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737" name="pl3737"/>
            <p:cNvSpPr/>
            <p:nvPr/>
          </p:nvSpPr>
          <p:spPr>
            <a:xfrm>
              <a:off x="6020484" y="176452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738" name="pl3738"/>
            <p:cNvSpPr/>
            <p:nvPr/>
          </p:nvSpPr>
          <p:spPr>
            <a:xfrm>
              <a:off x="6020484" y="180865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739" name="pl3739"/>
            <p:cNvSpPr/>
            <p:nvPr/>
          </p:nvSpPr>
          <p:spPr>
            <a:xfrm>
              <a:off x="6020484" y="178974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740" name="pl3740"/>
            <p:cNvSpPr/>
            <p:nvPr/>
          </p:nvSpPr>
          <p:spPr>
            <a:xfrm>
              <a:off x="6020484" y="178343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3741" name="pl3741"/>
            <p:cNvSpPr/>
            <p:nvPr/>
          </p:nvSpPr>
          <p:spPr>
            <a:xfrm>
              <a:off x="6020484" y="178343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3742" name="pl3742"/>
            <p:cNvSpPr/>
            <p:nvPr/>
          </p:nvSpPr>
          <p:spPr>
            <a:xfrm>
              <a:off x="6020484" y="1796047"/>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743" name="pl3743"/>
            <p:cNvSpPr/>
            <p:nvPr/>
          </p:nvSpPr>
          <p:spPr>
            <a:xfrm>
              <a:off x="6020484" y="1777131"/>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744" name="pl3744"/>
            <p:cNvSpPr/>
            <p:nvPr/>
          </p:nvSpPr>
          <p:spPr>
            <a:xfrm>
              <a:off x="6020484"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45" name="pl3745"/>
            <p:cNvSpPr/>
            <p:nvPr/>
          </p:nvSpPr>
          <p:spPr>
            <a:xfrm>
              <a:off x="6020484" y="175821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3746" name="pl3746"/>
            <p:cNvSpPr/>
            <p:nvPr/>
          </p:nvSpPr>
          <p:spPr>
            <a:xfrm>
              <a:off x="6020484" y="17456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47" name="pl3747"/>
            <p:cNvSpPr/>
            <p:nvPr/>
          </p:nvSpPr>
          <p:spPr>
            <a:xfrm>
              <a:off x="6020484" y="178974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748" name="pl3748"/>
            <p:cNvSpPr/>
            <p:nvPr/>
          </p:nvSpPr>
          <p:spPr>
            <a:xfrm>
              <a:off x="6020484" y="176452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749" name="pl3749"/>
            <p:cNvSpPr/>
            <p:nvPr/>
          </p:nvSpPr>
          <p:spPr>
            <a:xfrm>
              <a:off x="6020484" y="178974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750" name="pl3750"/>
            <p:cNvSpPr/>
            <p:nvPr/>
          </p:nvSpPr>
          <p:spPr>
            <a:xfrm>
              <a:off x="6020484" y="1796047"/>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3751" name="pl3751"/>
            <p:cNvSpPr/>
            <p:nvPr/>
          </p:nvSpPr>
          <p:spPr>
            <a:xfrm>
              <a:off x="6020484" y="1802352"/>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3752" name="pl3752"/>
            <p:cNvSpPr/>
            <p:nvPr/>
          </p:nvSpPr>
          <p:spPr>
            <a:xfrm>
              <a:off x="6020484" y="175821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3753" name="pl3753"/>
            <p:cNvSpPr/>
            <p:nvPr/>
          </p:nvSpPr>
          <p:spPr>
            <a:xfrm>
              <a:off x="6020484" y="1726689"/>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3754" name="pl3754"/>
            <p:cNvSpPr/>
            <p:nvPr/>
          </p:nvSpPr>
          <p:spPr>
            <a:xfrm>
              <a:off x="6020484" y="176452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55" name="pl3755"/>
            <p:cNvSpPr/>
            <p:nvPr/>
          </p:nvSpPr>
          <p:spPr>
            <a:xfrm>
              <a:off x="6020484" y="180865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56" name="pl3756"/>
            <p:cNvSpPr/>
            <p:nvPr/>
          </p:nvSpPr>
          <p:spPr>
            <a:xfrm>
              <a:off x="6020484" y="1777131"/>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3757" name="pl3757"/>
            <p:cNvSpPr/>
            <p:nvPr/>
          </p:nvSpPr>
          <p:spPr>
            <a:xfrm>
              <a:off x="6020484" y="180865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758" name="pl3758"/>
            <p:cNvSpPr/>
            <p:nvPr/>
          </p:nvSpPr>
          <p:spPr>
            <a:xfrm>
              <a:off x="6020484" y="1745605"/>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3759" name="pl3759"/>
            <p:cNvSpPr/>
            <p:nvPr/>
          </p:nvSpPr>
          <p:spPr>
            <a:xfrm>
              <a:off x="6020484" y="181496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760" name="pl3760"/>
            <p:cNvSpPr/>
            <p:nvPr/>
          </p:nvSpPr>
          <p:spPr>
            <a:xfrm>
              <a:off x="6020484" y="178974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761" name="pl3761"/>
            <p:cNvSpPr/>
            <p:nvPr/>
          </p:nvSpPr>
          <p:spPr>
            <a:xfrm>
              <a:off x="6020484" y="178343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762" name="pl3762"/>
            <p:cNvSpPr/>
            <p:nvPr/>
          </p:nvSpPr>
          <p:spPr>
            <a:xfrm>
              <a:off x="6020484" y="180865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763" name="pl3763"/>
            <p:cNvSpPr/>
            <p:nvPr/>
          </p:nvSpPr>
          <p:spPr>
            <a:xfrm>
              <a:off x="6020484" y="178343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3764" name="pl3764"/>
            <p:cNvSpPr/>
            <p:nvPr/>
          </p:nvSpPr>
          <p:spPr>
            <a:xfrm>
              <a:off x="6020484" y="1796047"/>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3765" name="pl3765"/>
            <p:cNvSpPr/>
            <p:nvPr/>
          </p:nvSpPr>
          <p:spPr>
            <a:xfrm>
              <a:off x="6020484" y="1796047"/>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766" name="pl3766"/>
            <p:cNvSpPr/>
            <p:nvPr/>
          </p:nvSpPr>
          <p:spPr>
            <a:xfrm>
              <a:off x="6020484" y="178974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3767" name="pl3767"/>
            <p:cNvSpPr/>
            <p:nvPr/>
          </p:nvSpPr>
          <p:spPr>
            <a:xfrm>
              <a:off x="6020484" y="1802352"/>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768" name="pl3768"/>
            <p:cNvSpPr/>
            <p:nvPr/>
          </p:nvSpPr>
          <p:spPr>
            <a:xfrm>
              <a:off x="6020484" y="178974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3769" name="pl3769"/>
            <p:cNvSpPr/>
            <p:nvPr/>
          </p:nvSpPr>
          <p:spPr>
            <a:xfrm>
              <a:off x="6020484" y="1796047"/>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3770" name="pl3770"/>
            <p:cNvSpPr/>
            <p:nvPr/>
          </p:nvSpPr>
          <p:spPr>
            <a:xfrm>
              <a:off x="6020484" y="175821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3771" name="pl3771"/>
            <p:cNvSpPr/>
            <p:nvPr/>
          </p:nvSpPr>
          <p:spPr>
            <a:xfrm>
              <a:off x="6020484" y="181496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772" name="pl3772"/>
            <p:cNvSpPr/>
            <p:nvPr/>
          </p:nvSpPr>
          <p:spPr>
            <a:xfrm>
              <a:off x="6020484" y="177082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773" name="pl3773"/>
            <p:cNvSpPr/>
            <p:nvPr/>
          </p:nvSpPr>
          <p:spPr>
            <a:xfrm>
              <a:off x="6020484" y="1770826"/>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774" name="pl3774"/>
            <p:cNvSpPr/>
            <p:nvPr/>
          </p:nvSpPr>
          <p:spPr>
            <a:xfrm>
              <a:off x="6020484" y="178343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3775" name="pl3775"/>
            <p:cNvSpPr/>
            <p:nvPr/>
          </p:nvSpPr>
          <p:spPr>
            <a:xfrm>
              <a:off x="6020484"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3776" name="pl3776"/>
            <p:cNvSpPr/>
            <p:nvPr/>
          </p:nvSpPr>
          <p:spPr>
            <a:xfrm>
              <a:off x="6020484" y="171407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40651" cap="flat">
              <a:solidFill>
                <a:srgbClr val="000000">
                  <a:alpha val="100000"/>
                </a:srgbClr>
              </a:solidFill>
              <a:prstDash val="solid"/>
              <a:round/>
            </a:ln>
          </p:spPr>
          <p:txBody>
            <a:bodyPr/>
            <a:lstStyle/>
            <a:p/>
          </p:txBody>
        </p:sp>
        <p:sp>
          <p:nvSpPr>
            <p:cNvPr id="3777" name="pl3777"/>
            <p:cNvSpPr/>
            <p:nvPr/>
          </p:nvSpPr>
          <p:spPr>
            <a:xfrm>
              <a:off x="6020484" y="171407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9AA800">
                  <a:alpha val="100000"/>
                </a:srgbClr>
              </a:solidFill>
              <a:prstDash val="solid"/>
              <a:round/>
            </a:ln>
          </p:spPr>
          <p:txBody>
            <a:bodyPr/>
            <a:lstStyle/>
            <a:p/>
          </p:txBody>
        </p:sp>
        <p:sp>
          <p:nvSpPr>
            <p:cNvPr id="3778" name="pl3778"/>
            <p:cNvSpPr/>
            <p:nvPr/>
          </p:nvSpPr>
          <p:spPr>
            <a:xfrm>
              <a:off x="5975641" y="181496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779" name="tx3779"/>
            <p:cNvSpPr/>
            <p:nvPr/>
          </p:nvSpPr>
          <p:spPr>
            <a:xfrm>
              <a:off x="5990339" y="15936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3780" name="tx3780"/>
            <p:cNvSpPr/>
            <p:nvPr/>
          </p:nvSpPr>
          <p:spPr>
            <a:xfrm>
              <a:off x="6139563" y="157602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3781" name="tx3781"/>
            <p:cNvSpPr/>
            <p:nvPr/>
          </p:nvSpPr>
          <p:spPr>
            <a:xfrm>
              <a:off x="6318932" y="157602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3782" name="tx3782"/>
            <p:cNvSpPr/>
            <p:nvPr/>
          </p:nvSpPr>
          <p:spPr>
            <a:xfrm>
              <a:off x="6498301" y="157602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a:t>
              </a:r>
            </a:p>
          </p:txBody>
        </p:sp>
        <p:sp>
          <p:nvSpPr>
            <p:cNvPr id="3783" name="tx3783"/>
            <p:cNvSpPr/>
            <p:nvPr/>
          </p:nvSpPr>
          <p:spPr>
            <a:xfrm>
              <a:off x="6677670" y="156341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3784" name="tx3784"/>
            <p:cNvSpPr/>
            <p:nvPr/>
          </p:nvSpPr>
          <p:spPr>
            <a:xfrm>
              <a:off x="6857040" y="154948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16</a:t>
              </a:r>
            </a:p>
          </p:txBody>
        </p:sp>
        <p:sp>
          <p:nvSpPr>
            <p:cNvPr id="3785" name="rc3785"/>
            <p:cNvSpPr/>
            <p:nvPr/>
          </p:nvSpPr>
          <p:spPr>
            <a:xfrm>
              <a:off x="5975641" y="2179176"/>
              <a:ext cx="986530" cy="367596"/>
            </a:xfrm>
            <a:prstGeom prst="rect">
              <a:avLst/>
            </a:prstGeom>
            <a:solidFill>
              <a:srgbClr val="EBEBEB">
                <a:alpha val="100000"/>
              </a:srgbClr>
            </a:solidFill>
          </p:spPr>
          <p:txBody>
            <a:bodyPr/>
            <a:lstStyle/>
            <a:p/>
          </p:txBody>
        </p:sp>
        <p:sp>
          <p:nvSpPr>
            <p:cNvPr id="3786" name="pl3786"/>
            <p:cNvSpPr/>
            <p:nvPr/>
          </p:nvSpPr>
          <p:spPr>
            <a:xfrm>
              <a:off x="5975641" y="254582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787" name="pl3787"/>
            <p:cNvSpPr/>
            <p:nvPr/>
          </p:nvSpPr>
          <p:spPr>
            <a:xfrm>
              <a:off x="5975641" y="238819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788" name="pl3788"/>
            <p:cNvSpPr/>
            <p:nvPr/>
          </p:nvSpPr>
          <p:spPr>
            <a:xfrm>
              <a:off x="5975641" y="223056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789" name="pl3789"/>
            <p:cNvSpPr/>
            <p:nvPr/>
          </p:nvSpPr>
          <p:spPr>
            <a:xfrm>
              <a:off x="611016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90" name="pl3790"/>
            <p:cNvSpPr/>
            <p:nvPr/>
          </p:nvSpPr>
          <p:spPr>
            <a:xfrm>
              <a:off x="628953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91" name="pl3791"/>
            <p:cNvSpPr/>
            <p:nvPr/>
          </p:nvSpPr>
          <p:spPr>
            <a:xfrm>
              <a:off x="646890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92" name="pl3792"/>
            <p:cNvSpPr/>
            <p:nvPr/>
          </p:nvSpPr>
          <p:spPr>
            <a:xfrm>
              <a:off x="664827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93" name="pl3793"/>
            <p:cNvSpPr/>
            <p:nvPr/>
          </p:nvSpPr>
          <p:spPr>
            <a:xfrm>
              <a:off x="6827645"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794" name="pl3794"/>
            <p:cNvSpPr/>
            <p:nvPr/>
          </p:nvSpPr>
          <p:spPr>
            <a:xfrm>
              <a:off x="5975641" y="246701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95" name="pl3795"/>
            <p:cNvSpPr/>
            <p:nvPr/>
          </p:nvSpPr>
          <p:spPr>
            <a:xfrm>
              <a:off x="5975641" y="230938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796" name="pl3796"/>
            <p:cNvSpPr/>
            <p:nvPr/>
          </p:nvSpPr>
          <p:spPr>
            <a:xfrm>
              <a:off x="6020484"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97" name="pl3797"/>
            <p:cNvSpPr/>
            <p:nvPr/>
          </p:nvSpPr>
          <p:spPr>
            <a:xfrm>
              <a:off x="619985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98" name="pl3798"/>
            <p:cNvSpPr/>
            <p:nvPr/>
          </p:nvSpPr>
          <p:spPr>
            <a:xfrm>
              <a:off x="637922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799" name="pl3799"/>
            <p:cNvSpPr/>
            <p:nvPr/>
          </p:nvSpPr>
          <p:spPr>
            <a:xfrm>
              <a:off x="655859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00" name="pl3800"/>
            <p:cNvSpPr/>
            <p:nvPr/>
          </p:nvSpPr>
          <p:spPr>
            <a:xfrm>
              <a:off x="6737960"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01" name="pl3801"/>
            <p:cNvSpPr/>
            <p:nvPr/>
          </p:nvSpPr>
          <p:spPr>
            <a:xfrm>
              <a:off x="6917329"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02" name="pl3802"/>
            <p:cNvSpPr/>
            <p:nvPr/>
          </p:nvSpPr>
          <p:spPr>
            <a:xfrm>
              <a:off x="6020484"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3803" name="pl3803"/>
            <p:cNvSpPr/>
            <p:nvPr/>
          </p:nvSpPr>
          <p:spPr>
            <a:xfrm>
              <a:off x="6020484" y="2467011"/>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3804" name="pl3804"/>
            <p:cNvSpPr/>
            <p:nvPr/>
          </p:nvSpPr>
          <p:spPr>
            <a:xfrm>
              <a:off x="6020484" y="2460706"/>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805" name="pl3805"/>
            <p:cNvSpPr/>
            <p:nvPr/>
          </p:nvSpPr>
          <p:spPr>
            <a:xfrm>
              <a:off x="6020484" y="2410264"/>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3806" name="pl3806"/>
            <p:cNvSpPr/>
            <p:nvPr/>
          </p:nvSpPr>
          <p:spPr>
            <a:xfrm>
              <a:off x="6020484" y="2422874"/>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3807" name="pl3807"/>
            <p:cNvSpPr/>
            <p:nvPr/>
          </p:nvSpPr>
          <p:spPr>
            <a:xfrm>
              <a:off x="6020484" y="2467011"/>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3808" name="pl3808"/>
            <p:cNvSpPr/>
            <p:nvPr/>
          </p:nvSpPr>
          <p:spPr>
            <a:xfrm>
              <a:off x="6020484" y="2353516"/>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3809" name="pl3809"/>
            <p:cNvSpPr/>
            <p:nvPr/>
          </p:nvSpPr>
          <p:spPr>
            <a:xfrm>
              <a:off x="6020484" y="2467011"/>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810" name="pl3810"/>
            <p:cNvSpPr/>
            <p:nvPr/>
          </p:nvSpPr>
          <p:spPr>
            <a:xfrm>
              <a:off x="6020484" y="2397653"/>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811" name="pl3811"/>
            <p:cNvSpPr/>
            <p:nvPr/>
          </p:nvSpPr>
          <p:spPr>
            <a:xfrm>
              <a:off x="6020484" y="2448095"/>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812" name="pl3812"/>
            <p:cNvSpPr/>
            <p:nvPr/>
          </p:nvSpPr>
          <p:spPr>
            <a:xfrm>
              <a:off x="6020484" y="2454401"/>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813" name="pl3813"/>
            <p:cNvSpPr/>
            <p:nvPr/>
          </p:nvSpPr>
          <p:spPr>
            <a:xfrm>
              <a:off x="6020484" y="2429180"/>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814" name="pl3814"/>
            <p:cNvSpPr/>
            <p:nvPr/>
          </p:nvSpPr>
          <p:spPr>
            <a:xfrm>
              <a:off x="6020484" y="2441790"/>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815" name="pl3815"/>
            <p:cNvSpPr/>
            <p:nvPr/>
          </p:nvSpPr>
          <p:spPr>
            <a:xfrm>
              <a:off x="6020484" y="2422874"/>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816" name="pl3816"/>
            <p:cNvSpPr/>
            <p:nvPr/>
          </p:nvSpPr>
          <p:spPr>
            <a:xfrm>
              <a:off x="6020484" y="2410264"/>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817" name="pl3817"/>
            <p:cNvSpPr/>
            <p:nvPr/>
          </p:nvSpPr>
          <p:spPr>
            <a:xfrm>
              <a:off x="6020484" y="2366127"/>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818" name="pl3818"/>
            <p:cNvSpPr/>
            <p:nvPr/>
          </p:nvSpPr>
          <p:spPr>
            <a:xfrm>
              <a:off x="6020484" y="2410264"/>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819" name="pl3819"/>
            <p:cNvSpPr/>
            <p:nvPr/>
          </p:nvSpPr>
          <p:spPr>
            <a:xfrm>
              <a:off x="6020484" y="2448095"/>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20" name="pl3820"/>
            <p:cNvSpPr/>
            <p:nvPr/>
          </p:nvSpPr>
          <p:spPr>
            <a:xfrm>
              <a:off x="6020484" y="242918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3821" name="pl3821"/>
            <p:cNvSpPr/>
            <p:nvPr/>
          </p:nvSpPr>
          <p:spPr>
            <a:xfrm>
              <a:off x="6020484" y="243548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822" name="pl3822"/>
            <p:cNvSpPr/>
            <p:nvPr/>
          </p:nvSpPr>
          <p:spPr>
            <a:xfrm>
              <a:off x="6020484" y="241026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3823" name="pl3823"/>
            <p:cNvSpPr/>
            <p:nvPr/>
          </p:nvSpPr>
          <p:spPr>
            <a:xfrm>
              <a:off x="6020484" y="246070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24" name="pl3824"/>
            <p:cNvSpPr/>
            <p:nvPr/>
          </p:nvSpPr>
          <p:spPr>
            <a:xfrm>
              <a:off x="6020484" y="24544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25" name="pl3825"/>
            <p:cNvSpPr/>
            <p:nvPr/>
          </p:nvSpPr>
          <p:spPr>
            <a:xfrm>
              <a:off x="6020484"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26" name="pl3826"/>
            <p:cNvSpPr/>
            <p:nvPr/>
          </p:nvSpPr>
          <p:spPr>
            <a:xfrm>
              <a:off x="6020484" y="243548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827" name="pl3827"/>
            <p:cNvSpPr/>
            <p:nvPr/>
          </p:nvSpPr>
          <p:spPr>
            <a:xfrm>
              <a:off x="6020484" y="241656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828" name="pl3828"/>
            <p:cNvSpPr/>
            <p:nvPr/>
          </p:nvSpPr>
          <p:spPr>
            <a:xfrm>
              <a:off x="6020484" y="2460706"/>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829" name="pl3829"/>
            <p:cNvSpPr/>
            <p:nvPr/>
          </p:nvSpPr>
          <p:spPr>
            <a:xfrm>
              <a:off x="6020484" y="2441790"/>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830" name="pl3830"/>
            <p:cNvSpPr/>
            <p:nvPr/>
          </p:nvSpPr>
          <p:spPr>
            <a:xfrm>
              <a:off x="6020484" y="2435485"/>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3831" name="pl3831"/>
            <p:cNvSpPr/>
            <p:nvPr/>
          </p:nvSpPr>
          <p:spPr>
            <a:xfrm>
              <a:off x="6020484" y="2435485"/>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3832" name="pl3832"/>
            <p:cNvSpPr/>
            <p:nvPr/>
          </p:nvSpPr>
          <p:spPr>
            <a:xfrm>
              <a:off x="6020484" y="2448095"/>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833" name="pl3833"/>
            <p:cNvSpPr/>
            <p:nvPr/>
          </p:nvSpPr>
          <p:spPr>
            <a:xfrm>
              <a:off x="6020484" y="2429180"/>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834" name="pl3834"/>
            <p:cNvSpPr/>
            <p:nvPr/>
          </p:nvSpPr>
          <p:spPr>
            <a:xfrm>
              <a:off x="6020484"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35" name="pl3835"/>
            <p:cNvSpPr/>
            <p:nvPr/>
          </p:nvSpPr>
          <p:spPr>
            <a:xfrm>
              <a:off x="6020484" y="2410264"/>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3836" name="pl3836"/>
            <p:cNvSpPr/>
            <p:nvPr/>
          </p:nvSpPr>
          <p:spPr>
            <a:xfrm>
              <a:off x="6020484" y="23976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37" name="pl3837"/>
            <p:cNvSpPr/>
            <p:nvPr/>
          </p:nvSpPr>
          <p:spPr>
            <a:xfrm>
              <a:off x="6020484" y="2441790"/>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838" name="pl3838"/>
            <p:cNvSpPr/>
            <p:nvPr/>
          </p:nvSpPr>
          <p:spPr>
            <a:xfrm>
              <a:off x="6020484" y="2416569"/>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839" name="pl3839"/>
            <p:cNvSpPr/>
            <p:nvPr/>
          </p:nvSpPr>
          <p:spPr>
            <a:xfrm>
              <a:off x="6020484" y="2441790"/>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840" name="pl3840"/>
            <p:cNvSpPr/>
            <p:nvPr/>
          </p:nvSpPr>
          <p:spPr>
            <a:xfrm>
              <a:off x="6020484" y="2448095"/>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3841" name="pl3841"/>
            <p:cNvSpPr/>
            <p:nvPr/>
          </p:nvSpPr>
          <p:spPr>
            <a:xfrm>
              <a:off x="6020484" y="2454401"/>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3842" name="pl3842"/>
            <p:cNvSpPr/>
            <p:nvPr/>
          </p:nvSpPr>
          <p:spPr>
            <a:xfrm>
              <a:off x="6020484" y="2410264"/>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3843" name="pl3843"/>
            <p:cNvSpPr/>
            <p:nvPr/>
          </p:nvSpPr>
          <p:spPr>
            <a:xfrm>
              <a:off x="6020484" y="2378737"/>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3844" name="pl3844"/>
            <p:cNvSpPr/>
            <p:nvPr/>
          </p:nvSpPr>
          <p:spPr>
            <a:xfrm>
              <a:off x="6020484" y="2416569"/>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45" name="pl3845"/>
            <p:cNvSpPr/>
            <p:nvPr/>
          </p:nvSpPr>
          <p:spPr>
            <a:xfrm>
              <a:off x="6020484" y="2460706"/>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46" name="pl3846"/>
            <p:cNvSpPr/>
            <p:nvPr/>
          </p:nvSpPr>
          <p:spPr>
            <a:xfrm>
              <a:off x="6020484" y="2429180"/>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3847" name="pl3847"/>
            <p:cNvSpPr/>
            <p:nvPr/>
          </p:nvSpPr>
          <p:spPr>
            <a:xfrm>
              <a:off x="6020484" y="246070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848" name="pl3848"/>
            <p:cNvSpPr/>
            <p:nvPr/>
          </p:nvSpPr>
          <p:spPr>
            <a:xfrm>
              <a:off x="6020484" y="2397653"/>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3849" name="pl3849"/>
            <p:cNvSpPr/>
            <p:nvPr/>
          </p:nvSpPr>
          <p:spPr>
            <a:xfrm>
              <a:off x="6020484" y="2467011"/>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850" name="pl3850"/>
            <p:cNvSpPr/>
            <p:nvPr/>
          </p:nvSpPr>
          <p:spPr>
            <a:xfrm>
              <a:off x="6020484" y="2441790"/>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851" name="pl3851"/>
            <p:cNvSpPr/>
            <p:nvPr/>
          </p:nvSpPr>
          <p:spPr>
            <a:xfrm>
              <a:off x="6020484" y="2435485"/>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852" name="pl3852"/>
            <p:cNvSpPr/>
            <p:nvPr/>
          </p:nvSpPr>
          <p:spPr>
            <a:xfrm>
              <a:off x="6020484" y="2460706"/>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853" name="pl3853"/>
            <p:cNvSpPr/>
            <p:nvPr/>
          </p:nvSpPr>
          <p:spPr>
            <a:xfrm>
              <a:off x="6020484" y="2435485"/>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3854" name="pl3854"/>
            <p:cNvSpPr/>
            <p:nvPr/>
          </p:nvSpPr>
          <p:spPr>
            <a:xfrm>
              <a:off x="6020484" y="2448095"/>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3855" name="pl3855"/>
            <p:cNvSpPr/>
            <p:nvPr/>
          </p:nvSpPr>
          <p:spPr>
            <a:xfrm>
              <a:off x="6020484" y="2448095"/>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856" name="pl3856"/>
            <p:cNvSpPr/>
            <p:nvPr/>
          </p:nvSpPr>
          <p:spPr>
            <a:xfrm>
              <a:off x="6020484" y="2441790"/>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3857" name="pl3857"/>
            <p:cNvSpPr/>
            <p:nvPr/>
          </p:nvSpPr>
          <p:spPr>
            <a:xfrm>
              <a:off x="6020484" y="2454401"/>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858" name="pl3858"/>
            <p:cNvSpPr/>
            <p:nvPr/>
          </p:nvSpPr>
          <p:spPr>
            <a:xfrm>
              <a:off x="6020484" y="2441790"/>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3859" name="pl3859"/>
            <p:cNvSpPr/>
            <p:nvPr/>
          </p:nvSpPr>
          <p:spPr>
            <a:xfrm>
              <a:off x="6020484" y="2448095"/>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3860" name="pl3860"/>
            <p:cNvSpPr/>
            <p:nvPr/>
          </p:nvSpPr>
          <p:spPr>
            <a:xfrm>
              <a:off x="6020484" y="241026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3861" name="pl3861"/>
            <p:cNvSpPr/>
            <p:nvPr/>
          </p:nvSpPr>
          <p:spPr>
            <a:xfrm>
              <a:off x="6020484" y="2467011"/>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862" name="pl3862"/>
            <p:cNvSpPr/>
            <p:nvPr/>
          </p:nvSpPr>
          <p:spPr>
            <a:xfrm>
              <a:off x="6020484" y="242287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863" name="pl3863"/>
            <p:cNvSpPr/>
            <p:nvPr/>
          </p:nvSpPr>
          <p:spPr>
            <a:xfrm>
              <a:off x="6020484" y="2422874"/>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864" name="pl3864"/>
            <p:cNvSpPr/>
            <p:nvPr/>
          </p:nvSpPr>
          <p:spPr>
            <a:xfrm>
              <a:off x="6020484" y="243548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3865" name="pl3865"/>
            <p:cNvSpPr/>
            <p:nvPr/>
          </p:nvSpPr>
          <p:spPr>
            <a:xfrm>
              <a:off x="6020484"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3866" name="pl3866"/>
            <p:cNvSpPr/>
            <p:nvPr/>
          </p:nvSpPr>
          <p:spPr>
            <a:xfrm>
              <a:off x="6020484" y="2467011"/>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3867" name="pl3867"/>
            <p:cNvSpPr/>
            <p:nvPr/>
          </p:nvSpPr>
          <p:spPr>
            <a:xfrm>
              <a:off x="6020484"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BB47">
                  <a:alpha val="100000"/>
                </a:srgbClr>
              </a:solidFill>
              <a:prstDash val="solid"/>
              <a:round/>
            </a:ln>
          </p:spPr>
          <p:txBody>
            <a:bodyPr/>
            <a:lstStyle/>
            <a:p/>
          </p:txBody>
        </p:sp>
        <p:sp>
          <p:nvSpPr>
            <p:cNvPr id="3868" name="pl3868"/>
            <p:cNvSpPr/>
            <p:nvPr/>
          </p:nvSpPr>
          <p:spPr>
            <a:xfrm>
              <a:off x="5975641" y="246701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869" name="tx3869"/>
            <p:cNvSpPr/>
            <p:nvPr/>
          </p:nvSpPr>
          <p:spPr>
            <a:xfrm>
              <a:off x="5990339" y="230241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870" name="tx3870"/>
            <p:cNvSpPr/>
            <p:nvPr/>
          </p:nvSpPr>
          <p:spPr>
            <a:xfrm>
              <a:off x="6169708" y="230241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871" name="tx3871"/>
            <p:cNvSpPr/>
            <p:nvPr/>
          </p:nvSpPr>
          <p:spPr>
            <a:xfrm>
              <a:off x="6349077" y="230241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872" name="tx3872"/>
            <p:cNvSpPr/>
            <p:nvPr/>
          </p:nvSpPr>
          <p:spPr>
            <a:xfrm>
              <a:off x="6528446" y="230241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873" name="tx3873"/>
            <p:cNvSpPr/>
            <p:nvPr/>
          </p:nvSpPr>
          <p:spPr>
            <a:xfrm>
              <a:off x="6707815" y="230241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874" name="tx3874"/>
            <p:cNvSpPr/>
            <p:nvPr/>
          </p:nvSpPr>
          <p:spPr>
            <a:xfrm>
              <a:off x="6887185" y="2302413"/>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3875" name="rc3875"/>
            <p:cNvSpPr/>
            <p:nvPr/>
          </p:nvSpPr>
          <p:spPr>
            <a:xfrm>
              <a:off x="5975641" y="2831224"/>
              <a:ext cx="986530" cy="367596"/>
            </a:xfrm>
            <a:prstGeom prst="rect">
              <a:avLst/>
            </a:prstGeom>
            <a:solidFill>
              <a:srgbClr val="EBEBEB">
                <a:alpha val="100000"/>
              </a:srgbClr>
            </a:solidFill>
          </p:spPr>
          <p:txBody>
            <a:bodyPr/>
            <a:lstStyle/>
            <a:p/>
          </p:txBody>
        </p:sp>
        <p:sp>
          <p:nvSpPr>
            <p:cNvPr id="3876" name="pl3876"/>
            <p:cNvSpPr/>
            <p:nvPr/>
          </p:nvSpPr>
          <p:spPr>
            <a:xfrm>
              <a:off x="5975641" y="319787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877" name="pl3877"/>
            <p:cNvSpPr/>
            <p:nvPr/>
          </p:nvSpPr>
          <p:spPr>
            <a:xfrm>
              <a:off x="5975641" y="304024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878" name="pl3878"/>
            <p:cNvSpPr/>
            <p:nvPr/>
          </p:nvSpPr>
          <p:spPr>
            <a:xfrm>
              <a:off x="5975641" y="288261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879" name="pl3879"/>
            <p:cNvSpPr/>
            <p:nvPr/>
          </p:nvSpPr>
          <p:spPr>
            <a:xfrm>
              <a:off x="611016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80" name="pl3880"/>
            <p:cNvSpPr/>
            <p:nvPr/>
          </p:nvSpPr>
          <p:spPr>
            <a:xfrm>
              <a:off x="628953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81" name="pl3881"/>
            <p:cNvSpPr/>
            <p:nvPr/>
          </p:nvSpPr>
          <p:spPr>
            <a:xfrm>
              <a:off x="646890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82" name="pl3882"/>
            <p:cNvSpPr/>
            <p:nvPr/>
          </p:nvSpPr>
          <p:spPr>
            <a:xfrm>
              <a:off x="664827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83" name="pl3883"/>
            <p:cNvSpPr/>
            <p:nvPr/>
          </p:nvSpPr>
          <p:spPr>
            <a:xfrm>
              <a:off x="6827645"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884" name="pl3884"/>
            <p:cNvSpPr/>
            <p:nvPr/>
          </p:nvSpPr>
          <p:spPr>
            <a:xfrm>
              <a:off x="5975641" y="311905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885" name="pl3885"/>
            <p:cNvSpPr/>
            <p:nvPr/>
          </p:nvSpPr>
          <p:spPr>
            <a:xfrm>
              <a:off x="5975641" y="296142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886" name="pl3886"/>
            <p:cNvSpPr/>
            <p:nvPr/>
          </p:nvSpPr>
          <p:spPr>
            <a:xfrm>
              <a:off x="6020484"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87" name="pl3887"/>
            <p:cNvSpPr/>
            <p:nvPr/>
          </p:nvSpPr>
          <p:spPr>
            <a:xfrm>
              <a:off x="619985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88" name="pl3888"/>
            <p:cNvSpPr/>
            <p:nvPr/>
          </p:nvSpPr>
          <p:spPr>
            <a:xfrm>
              <a:off x="637922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89" name="pl3889"/>
            <p:cNvSpPr/>
            <p:nvPr/>
          </p:nvSpPr>
          <p:spPr>
            <a:xfrm>
              <a:off x="655859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90" name="pl3890"/>
            <p:cNvSpPr/>
            <p:nvPr/>
          </p:nvSpPr>
          <p:spPr>
            <a:xfrm>
              <a:off x="6737960"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91" name="pl3891"/>
            <p:cNvSpPr/>
            <p:nvPr/>
          </p:nvSpPr>
          <p:spPr>
            <a:xfrm>
              <a:off x="6917329"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892" name="pl3892"/>
            <p:cNvSpPr/>
            <p:nvPr/>
          </p:nvSpPr>
          <p:spPr>
            <a:xfrm>
              <a:off x="6020484"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3893" name="pl3893"/>
            <p:cNvSpPr/>
            <p:nvPr/>
          </p:nvSpPr>
          <p:spPr>
            <a:xfrm>
              <a:off x="6020484" y="3081228"/>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40651" cap="flat">
              <a:solidFill>
                <a:srgbClr val="BEBEBE">
                  <a:alpha val="69803"/>
                </a:srgbClr>
              </a:solidFill>
              <a:prstDash val="solid"/>
              <a:round/>
            </a:ln>
          </p:spPr>
          <p:txBody>
            <a:bodyPr/>
            <a:lstStyle/>
            <a:p/>
          </p:txBody>
        </p:sp>
        <p:sp>
          <p:nvSpPr>
            <p:cNvPr id="3894" name="pl3894"/>
            <p:cNvSpPr/>
            <p:nvPr/>
          </p:nvSpPr>
          <p:spPr>
            <a:xfrm>
              <a:off x="6020484" y="3112754"/>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895" name="pl3895"/>
            <p:cNvSpPr/>
            <p:nvPr/>
          </p:nvSpPr>
          <p:spPr>
            <a:xfrm>
              <a:off x="6020484" y="3062312"/>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3896" name="pl3896"/>
            <p:cNvSpPr/>
            <p:nvPr/>
          </p:nvSpPr>
          <p:spPr>
            <a:xfrm>
              <a:off x="6020484" y="3074922"/>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3897" name="pl3897"/>
            <p:cNvSpPr/>
            <p:nvPr/>
          </p:nvSpPr>
          <p:spPr>
            <a:xfrm>
              <a:off x="6020484" y="3119059"/>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3898" name="pl3898"/>
            <p:cNvSpPr/>
            <p:nvPr/>
          </p:nvSpPr>
          <p:spPr>
            <a:xfrm>
              <a:off x="6020484" y="3005564"/>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3899" name="pl3899"/>
            <p:cNvSpPr/>
            <p:nvPr/>
          </p:nvSpPr>
          <p:spPr>
            <a:xfrm>
              <a:off x="6020484" y="3119059"/>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900" name="pl3900"/>
            <p:cNvSpPr/>
            <p:nvPr/>
          </p:nvSpPr>
          <p:spPr>
            <a:xfrm>
              <a:off x="6020484" y="3049701"/>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901" name="pl3901"/>
            <p:cNvSpPr/>
            <p:nvPr/>
          </p:nvSpPr>
          <p:spPr>
            <a:xfrm>
              <a:off x="6020484" y="3100143"/>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902" name="pl3902"/>
            <p:cNvSpPr/>
            <p:nvPr/>
          </p:nvSpPr>
          <p:spPr>
            <a:xfrm>
              <a:off x="6020484" y="3106449"/>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903" name="pl3903"/>
            <p:cNvSpPr/>
            <p:nvPr/>
          </p:nvSpPr>
          <p:spPr>
            <a:xfrm>
              <a:off x="6020484" y="3081228"/>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904" name="pl3904"/>
            <p:cNvSpPr/>
            <p:nvPr/>
          </p:nvSpPr>
          <p:spPr>
            <a:xfrm>
              <a:off x="6020484" y="3093838"/>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905" name="pl3905"/>
            <p:cNvSpPr/>
            <p:nvPr/>
          </p:nvSpPr>
          <p:spPr>
            <a:xfrm>
              <a:off x="6020484" y="3074922"/>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906" name="pl3906"/>
            <p:cNvSpPr/>
            <p:nvPr/>
          </p:nvSpPr>
          <p:spPr>
            <a:xfrm>
              <a:off x="6020484" y="3062312"/>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907" name="pl3907"/>
            <p:cNvSpPr/>
            <p:nvPr/>
          </p:nvSpPr>
          <p:spPr>
            <a:xfrm>
              <a:off x="6020484" y="3018175"/>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908" name="pl3908"/>
            <p:cNvSpPr/>
            <p:nvPr/>
          </p:nvSpPr>
          <p:spPr>
            <a:xfrm>
              <a:off x="6020484" y="3062312"/>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909" name="pl3909"/>
            <p:cNvSpPr/>
            <p:nvPr/>
          </p:nvSpPr>
          <p:spPr>
            <a:xfrm>
              <a:off x="6020484" y="3100143"/>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10" name="pl3910"/>
            <p:cNvSpPr/>
            <p:nvPr/>
          </p:nvSpPr>
          <p:spPr>
            <a:xfrm>
              <a:off x="6020484" y="3081228"/>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3911" name="pl3911"/>
            <p:cNvSpPr/>
            <p:nvPr/>
          </p:nvSpPr>
          <p:spPr>
            <a:xfrm>
              <a:off x="6020484" y="3087533"/>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912" name="pl3912"/>
            <p:cNvSpPr/>
            <p:nvPr/>
          </p:nvSpPr>
          <p:spPr>
            <a:xfrm>
              <a:off x="6020484" y="3062312"/>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3913" name="pl3913"/>
            <p:cNvSpPr/>
            <p:nvPr/>
          </p:nvSpPr>
          <p:spPr>
            <a:xfrm>
              <a:off x="6020484" y="311275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14" name="pl3914"/>
            <p:cNvSpPr/>
            <p:nvPr/>
          </p:nvSpPr>
          <p:spPr>
            <a:xfrm>
              <a:off x="6020484" y="31064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15" name="pl3915"/>
            <p:cNvSpPr/>
            <p:nvPr/>
          </p:nvSpPr>
          <p:spPr>
            <a:xfrm>
              <a:off x="6020484"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16" name="pl3916"/>
            <p:cNvSpPr/>
            <p:nvPr/>
          </p:nvSpPr>
          <p:spPr>
            <a:xfrm>
              <a:off x="6020484" y="3087533"/>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917" name="pl3917"/>
            <p:cNvSpPr/>
            <p:nvPr/>
          </p:nvSpPr>
          <p:spPr>
            <a:xfrm>
              <a:off x="6020484" y="3068617"/>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918" name="pl3918"/>
            <p:cNvSpPr/>
            <p:nvPr/>
          </p:nvSpPr>
          <p:spPr>
            <a:xfrm>
              <a:off x="6020484" y="3112754"/>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919" name="pl3919"/>
            <p:cNvSpPr/>
            <p:nvPr/>
          </p:nvSpPr>
          <p:spPr>
            <a:xfrm>
              <a:off x="6020484" y="3093838"/>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920" name="pl3920"/>
            <p:cNvSpPr/>
            <p:nvPr/>
          </p:nvSpPr>
          <p:spPr>
            <a:xfrm>
              <a:off x="6020484" y="3087533"/>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3921" name="pl3921"/>
            <p:cNvSpPr/>
            <p:nvPr/>
          </p:nvSpPr>
          <p:spPr>
            <a:xfrm>
              <a:off x="6020484" y="3087533"/>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3922" name="pl3922"/>
            <p:cNvSpPr/>
            <p:nvPr/>
          </p:nvSpPr>
          <p:spPr>
            <a:xfrm>
              <a:off x="6020484" y="3100143"/>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3923" name="pl3923"/>
            <p:cNvSpPr/>
            <p:nvPr/>
          </p:nvSpPr>
          <p:spPr>
            <a:xfrm>
              <a:off x="6020484" y="3081228"/>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924" name="pl3924"/>
            <p:cNvSpPr/>
            <p:nvPr/>
          </p:nvSpPr>
          <p:spPr>
            <a:xfrm>
              <a:off x="6020484"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25" name="pl3925"/>
            <p:cNvSpPr/>
            <p:nvPr/>
          </p:nvSpPr>
          <p:spPr>
            <a:xfrm>
              <a:off x="6020484" y="3062312"/>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3926" name="pl3926"/>
            <p:cNvSpPr/>
            <p:nvPr/>
          </p:nvSpPr>
          <p:spPr>
            <a:xfrm>
              <a:off x="6020484" y="30497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27" name="pl3927"/>
            <p:cNvSpPr/>
            <p:nvPr/>
          </p:nvSpPr>
          <p:spPr>
            <a:xfrm>
              <a:off x="6020484" y="3093838"/>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928" name="pl3928"/>
            <p:cNvSpPr/>
            <p:nvPr/>
          </p:nvSpPr>
          <p:spPr>
            <a:xfrm>
              <a:off x="6020484" y="3068617"/>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929" name="pl3929"/>
            <p:cNvSpPr/>
            <p:nvPr/>
          </p:nvSpPr>
          <p:spPr>
            <a:xfrm>
              <a:off x="6020484" y="3093838"/>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930" name="pl3930"/>
            <p:cNvSpPr/>
            <p:nvPr/>
          </p:nvSpPr>
          <p:spPr>
            <a:xfrm>
              <a:off x="6020484" y="3100143"/>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3931" name="pl3931"/>
            <p:cNvSpPr/>
            <p:nvPr/>
          </p:nvSpPr>
          <p:spPr>
            <a:xfrm>
              <a:off x="6020484" y="3106449"/>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3932" name="pl3932"/>
            <p:cNvSpPr/>
            <p:nvPr/>
          </p:nvSpPr>
          <p:spPr>
            <a:xfrm>
              <a:off x="6020484" y="3062312"/>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3933" name="pl3933"/>
            <p:cNvSpPr/>
            <p:nvPr/>
          </p:nvSpPr>
          <p:spPr>
            <a:xfrm>
              <a:off x="6020484" y="3030786"/>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3934" name="pl3934"/>
            <p:cNvSpPr/>
            <p:nvPr/>
          </p:nvSpPr>
          <p:spPr>
            <a:xfrm>
              <a:off x="6020484" y="3068617"/>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35" name="pl3935"/>
            <p:cNvSpPr/>
            <p:nvPr/>
          </p:nvSpPr>
          <p:spPr>
            <a:xfrm>
              <a:off x="6020484" y="3112754"/>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36" name="pl3936"/>
            <p:cNvSpPr/>
            <p:nvPr/>
          </p:nvSpPr>
          <p:spPr>
            <a:xfrm>
              <a:off x="6020484" y="3081228"/>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3937" name="pl3937"/>
            <p:cNvSpPr/>
            <p:nvPr/>
          </p:nvSpPr>
          <p:spPr>
            <a:xfrm>
              <a:off x="6020484" y="311275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938" name="pl3938"/>
            <p:cNvSpPr/>
            <p:nvPr/>
          </p:nvSpPr>
          <p:spPr>
            <a:xfrm>
              <a:off x="6020484" y="3049701"/>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3939" name="pl3939"/>
            <p:cNvSpPr/>
            <p:nvPr/>
          </p:nvSpPr>
          <p:spPr>
            <a:xfrm>
              <a:off x="6020484" y="3119059"/>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3940" name="pl3940"/>
            <p:cNvSpPr/>
            <p:nvPr/>
          </p:nvSpPr>
          <p:spPr>
            <a:xfrm>
              <a:off x="6020484" y="3093838"/>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941" name="pl3941"/>
            <p:cNvSpPr/>
            <p:nvPr/>
          </p:nvSpPr>
          <p:spPr>
            <a:xfrm>
              <a:off x="6020484" y="3087533"/>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3942" name="pl3942"/>
            <p:cNvSpPr/>
            <p:nvPr/>
          </p:nvSpPr>
          <p:spPr>
            <a:xfrm>
              <a:off x="6020484" y="3112754"/>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943" name="pl3943"/>
            <p:cNvSpPr/>
            <p:nvPr/>
          </p:nvSpPr>
          <p:spPr>
            <a:xfrm>
              <a:off x="6020484" y="3087533"/>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3944" name="pl3944"/>
            <p:cNvSpPr/>
            <p:nvPr/>
          </p:nvSpPr>
          <p:spPr>
            <a:xfrm>
              <a:off x="6020484" y="3100143"/>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3945" name="pl3945"/>
            <p:cNvSpPr/>
            <p:nvPr/>
          </p:nvSpPr>
          <p:spPr>
            <a:xfrm>
              <a:off x="6020484" y="3100143"/>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946" name="pl3946"/>
            <p:cNvSpPr/>
            <p:nvPr/>
          </p:nvSpPr>
          <p:spPr>
            <a:xfrm>
              <a:off x="6020484" y="3093838"/>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3947" name="pl3947"/>
            <p:cNvSpPr/>
            <p:nvPr/>
          </p:nvSpPr>
          <p:spPr>
            <a:xfrm>
              <a:off x="6020484" y="3106449"/>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948" name="pl3948"/>
            <p:cNvSpPr/>
            <p:nvPr/>
          </p:nvSpPr>
          <p:spPr>
            <a:xfrm>
              <a:off x="6020484" y="3093838"/>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3949" name="pl3949"/>
            <p:cNvSpPr/>
            <p:nvPr/>
          </p:nvSpPr>
          <p:spPr>
            <a:xfrm>
              <a:off x="6020484" y="3100143"/>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3950" name="pl3950"/>
            <p:cNvSpPr/>
            <p:nvPr/>
          </p:nvSpPr>
          <p:spPr>
            <a:xfrm>
              <a:off x="6020484" y="3062312"/>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3951" name="pl3951"/>
            <p:cNvSpPr/>
            <p:nvPr/>
          </p:nvSpPr>
          <p:spPr>
            <a:xfrm>
              <a:off x="6020484" y="3119059"/>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3952" name="pl3952"/>
            <p:cNvSpPr/>
            <p:nvPr/>
          </p:nvSpPr>
          <p:spPr>
            <a:xfrm>
              <a:off x="6020484" y="307492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3953" name="pl3953"/>
            <p:cNvSpPr/>
            <p:nvPr/>
          </p:nvSpPr>
          <p:spPr>
            <a:xfrm>
              <a:off x="6020484" y="3074922"/>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3954" name="pl3954"/>
            <p:cNvSpPr/>
            <p:nvPr/>
          </p:nvSpPr>
          <p:spPr>
            <a:xfrm>
              <a:off x="6020484" y="3087533"/>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3955" name="pl3955"/>
            <p:cNvSpPr/>
            <p:nvPr/>
          </p:nvSpPr>
          <p:spPr>
            <a:xfrm>
              <a:off x="6020484"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3956" name="pl3956"/>
            <p:cNvSpPr/>
            <p:nvPr/>
          </p:nvSpPr>
          <p:spPr>
            <a:xfrm>
              <a:off x="6020484" y="3081228"/>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40651" cap="flat">
              <a:solidFill>
                <a:srgbClr val="000000">
                  <a:alpha val="100000"/>
                </a:srgbClr>
              </a:solidFill>
              <a:prstDash val="solid"/>
              <a:round/>
            </a:ln>
          </p:spPr>
          <p:txBody>
            <a:bodyPr/>
            <a:lstStyle/>
            <a:p/>
          </p:txBody>
        </p:sp>
        <p:sp>
          <p:nvSpPr>
            <p:cNvPr id="3957" name="pl3957"/>
            <p:cNvSpPr/>
            <p:nvPr/>
          </p:nvSpPr>
          <p:spPr>
            <a:xfrm>
              <a:off x="6020484" y="3081228"/>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00C0B5">
                  <a:alpha val="100000"/>
                </a:srgbClr>
              </a:solidFill>
              <a:prstDash val="solid"/>
              <a:round/>
            </a:ln>
          </p:spPr>
          <p:txBody>
            <a:bodyPr/>
            <a:lstStyle/>
            <a:p/>
          </p:txBody>
        </p:sp>
        <p:sp>
          <p:nvSpPr>
            <p:cNvPr id="3958" name="pl3958"/>
            <p:cNvSpPr/>
            <p:nvPr/>
          </p:nvSpPr>
          <p:spPr>
            <a:xfrm>
              <a:off x="5975641" y="311905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3959" name="tx3959"/>
            <p:cNvSpPr/>
            <p:nvPr/>
          </p:nvSpPr>
          <p:spPr>
            <a:xfrm>
              <a:off x="5990339" y="293549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960" name="tx3960"/>
            <p:cNvSpPr/>
            <p:nvPr/>
          </p:nvSpPr>
          <p:spPr>
            <a:xfrm>
              <a:off x="6169708" y="293549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3961" name="tx3961"/>
            <p:cNvSpPr/>
            <p:nvPr/>
          </p:nvSpPr>
          <p:spPr>
            <a:xfrm>
              <a:off x="6349077" y="2924311"/>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962" name="tx3962"/>
            <p:cNvSpPr/>
            <p:nvPr/>
          </p:nvSpPr>
          <p:spPr>
            <a:xfrm>
              <a:off x="6528446" y="2924311"/>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3963" name="tx3963"/>
            <p:cNvSpPr/>
            <p:nvPr/>
          </p:nvSpPr>
          <p:spPr>
            <a:xfrm>
              <a:off x="6707815" y="291663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964" name="tx3964"/>
            <p:cNvSpPr/>
            <p:nvPr/>
          </p:nvSpPr>
          <p:spPr>
            <a:xfrm>
              <a:off x="6887185" y="291663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3965" name="rc3965"/>
            <p:cNvSpPr/>
            <p:nvPr/>
          </p:nvSpPr>
          <p:spPr>
            <a:xfrm>
              <a:off x="5975641" y="3483272"/>
              <a:ext cx="986530" cy="367596"/>
            </a:xfrm>
            <a:prstGeom prst="rect">
              <a:avLst/>
            </a:prstGeom>
            <a:solidFill>
              <a:srgbClr val="EBEBEB">
                <a:alpha val="100000"/>
              </a:srgbClr>
            </a:solidFill>
          </p:spPr>
          <p:txBody>
            <a:bodyPr/>
            <a:lstStyle/>
            <a:p/>
          </p:txBody>
        </p:sp>
        <p:sp>
          <p:nvSpPr>
            <p:cNvPr id="3966" name="pl3966"/>
            <p:cNvSpPr/>
            <p:nvPr/>
          </p:nvSpPr>
          <p:spPr>
            <a:xfrm>
              <a:off x="5975641" y="38499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967" name="pl3967"/>
            <p:cNvSpPr/>
            <p:nvPr/>
          </p:nvSpPr>
          <p:spPr>
            <a:xfrm>
              <a:off x="5975641" y="36922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968" name="pl3968"/>
            <p:cNvSpPr/>
            <p:nvPr/>
          </p:nvSpPr>
          <p:spPr>
            <a:xfrm>
              <a:off x="5975641" y="353466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3969" name="pl3969"/>
            <p:cNvSpPr/>
            <p:nvPr/>
          </p:nvSpPr>
          <p:spPr>
            <a:xfrm>
              <a:off x="611016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70" name="pl3970"/>
            <p:cNvSpPr/>
            <p:nvPr/>
          </p:nvSpPr>
          <p:spPr>
            <a:xfrm>
              <a:off x="628953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71" name="pl3971"/>
            <p:cNvSpPr/>
            <p:nvPr/>
          </p:nvSpPr>
          <p:spPr>
            <a:xfrm>
              <a:off x="646890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72" name="pl3972"/>
            <p:cNvSpPr/>
            <p:nvPr/>
          </p:nvSpPr>
          <p:spPr>
            <a:xfrm>
              <a:off x="664827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73" name="pl3973"/>
            <p:cNvSpPr/>
            <p:nvPr/>
          </p:nvSpPr>
          <p:spPr>
            <a:xfrm>
              <a:off x="6827645"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3974" name="pl3974"/>
            <p:cNvSpPr/>
            <p:nvPr/>
          </p:nvSpPr>
          <p:spPr>
            <a:xfrm>
              <a:off x="5975641" y="377110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975" name="pl3975"/>
            <p:cNvSpPr/>
            <p:nvPr/>
          </p:nvSpPr>
          <p:spPr>
            <a:xfrm>
              <a:off x="5975641" y="361347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3976" name="pl3976"/>
            <p:cNvSpPr/>
            <p:nvPr/>
          </p:nvSpPr>
          <p:spPr>
            <a:xfrm>
              <a:off x="6020484"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77" name="pl3977"/>
            <p:cNvSpPr/>
            <p:nvPr/>
          </p:nvSpPr>
          <p:spPr>
            <a:xfrm>
              <a:off x="619985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78" name="pl3978"/>
            <p:cNvSpPr/>
            <p:nvPr/>
          </p:nvSpPr>
          <p:spPr>
            <a:xfrm>
              <a:off x="637922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79" name="pl3979"/>
            <p:cNvSpPr/>
            <p:nvPr/>
          </p:nvSpPr>
          <p:spPr>
            <a:xfrm>
              <a:off x="655859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80" name="pl3980"/>
            <p:cNvSpPr/>
            <p:nvPr/>
          </p:nvSpPr>
          <p:spPr>
            <a:xfrm>
              <a:off x="6737960"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81" name="pl3981"/>
            <p:cNvSpPr/>
            <p:nvPr/>
          </p:nvSpPr>
          <p:spPr>
            <a:xfrm>
              <a:off x="6917329"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3982" name="pl3982"/>
            <p:cNvSpPr/>
            <p:nvPr/>
          </p:nvSpPr>
          <p:spPr>
            <a:xfrm>
              <a:off x="6020484"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3983" name="pl3983"/>
            <p:cNvSpPr/>
            <p:nvPr/>
          </p:nvSpPr>
          <p:spPr>
            <a:xfrm>
              <a:off x="6020484" y="3758497"/>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40651" cap="flat">
              <a:solidFill>
                <a:srgbClr val="BEBEBE">
                  <a:alpha val="69803"/>
                </a:srgbClr>
              </a:solidFill>
              <a:prstDash val="solid"/>
              <a:round/>
            </a:ln>
          </p:spPr>
          <p:txBody>
            <a:bodyPr/>
            <a:lstStyle/>
            <a:p/>
          </p:txBody>
        </p:sp>
        <p:sp>
          <p:nvSpPr>
            <p:cNvPr id="3984" name="pl3984"/>
            <p:cNvSpPr/>
            <p:nvPr/>
          </p:nvSpPr>
          <p:spPr>
            <a:xfrm>
              <a:off x="6020484" y="3764802"/>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3985" name="pl3985"/>
            <p:cNvSpPr/>
            <p:nvPr/>
          </p:nvSpPr>
          <p:spPr>
            <a:xfrm>
              <a:off x="6020484" y="3714360"/>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3986" name="pl3986"/>
            <p:cNvSpPr/>
            <p:nvPr/>
          </p:nvSpPr>
          <p:spPr>
            <a:xfrm>
              <a:off x="6020484" y="3726970"/>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3987" name="pl3987"/>
            <p:cNvSpPr/>
            <p:nvPr/>
          </p:nvSpPr>
          <p:spPr>
            <a:xfrm>
              <a:off x="6020484" y="3771107"/>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3988" name="pl3988"/>
            <p:cNvSpPr/>
            <p:nvPr/>
          </p:nvSpPr>
          <p:spPr>
            <a:xfrm>
              <a:off x="6020484" y="3657613"/>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3989" name="pl3989"/>
            <p:cNvSpPr/>
            <p:nvPr/>
          </p:nvSpPr>
          <p:spPr>
            <a:xfrm>
              <a:off x="6020484" y="3771107"/>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3990" name="pl3990"/>
            <p:cNvSpPr/>
            <p:nvPr/>
          </p:nvSpPr>
          <p:spPr>
            <a:xfrm>
              <a:off x="6020484" y="3701749"/>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3991" name="pl3991"/>
            <p:cNvSpPr/>
            <p:nvPr/>
          </p:nvSpPr>
          <p:spPr>
            <a:xfrm>
              <a:off x="6020484" y="3752191"/>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3992" name="pl3992"/>
            <p:cNvSpPr/>
            <p:nvPr/>
          </p:nvSpPr>
          <p:spPr>
            <a:xfrm>
              <a:off x="6020484" y="3758497"/>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3993" name="pl3993"/>
            <p:cNvSpPr/>
            <p:nvPr/>
          </p:nvSpPr>
          <p:spPr>
            <a:xfrm>
              <a:off x="6020484" y="3733276"/>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3994" name="pl3994"/>
            <p:cNvSpPr/>
            <p:nvPr/>
          </p:nvSpPr>
          <p:spPr>
            <a:xfrm>
              <a:off x="6020484" y="3745886"/>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995" name="pl3995"/>
            <p:cNvSpPr/>
            <p:nvPr/>
          </p:nvSpPr>
          <p:spPr>
            <a:xfrm>
              <a:off x="6020484" y="3726970"/>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3996" name="pl3996"/>
            <p:cNvSpPr/>
            <p:nvPr/>
          </p:nvSpPr>
          <p:spPr>
            <a:xfrm>
              <a:off x="6020484" y="3714360"/>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3997" name="pl3997"/>
            <p:cNvSpPr/>
            <p:nvPr/>
          </p:nvSpPr>
          <p:spPr>
            <a:xfrm>
              <a:off x="6020484" y="3670223"/>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3998" name="pl3998"/>
            <p:cNvSpPr/>
            <p:nvPr/>
          </p:nvSpPr>
          <p:spPr>
            <a:xfrm>
              <a:off x="6020484" y="3714360"/>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3999" name="pl3999"/>
            <p:cNvSpPr/>
            <p:nvPr/>
          </p:nvSpPr>
          <p:spPr>
            <a:xfrm>
              <a:off x="6020484" y="3752191"/>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00" name="pl4000"/>
            <p:cNvSpPr/>
            <p:nvPr/>
          </p:nvSpPr>
          <p:spPr>
            <a:xfrm>
              <a:off x="6020484" y="3733276"/>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001" name="pl4001"/>
            <p:cNvSpPr/>
            <p:nvPr/>
          </p:nvSpPr>
          <p:spPr>
            <a:xfrm>
              <a:off x="6020484" y="3739581"/>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002" name="pl4002"/>
            <p:cNvSpPr/>
            <p:nvPr/>
          </p:nvSpPr>
          <p:spPr>
            <a:xfrm>
              <a:off x="6020484" y="3714360"/>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003" name="pl4003"/>
            <p:cNvSpPr/>
            <p:nvPr/>
          </p:nvSpPr>
          <p:spPr>
            <a:xfrm>
              <a:off x="6020484" y="376480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04" name="pl4004"/>
            <p:cNvSpPr/>
            <p:nvPr/>
          </p:nvSpPr>
          <p:spPr>
            <a:xfrm>
              <a:off x="6020484" y="37584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05" name="pl4005"/>
            <p:cNvSpPr/>
            <p:nvPr/>
          </p:nvSpPr>
          <p:spPr>
            <a:xfrm>
              <a:off x="6020484"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06" name="pl4006"/>
            <p:cNvSpPr/>
            <p:nvPr/>
          </p:nvSpPr>
          <p:spPr>
            <a:xfrm>
              <a:off x="6020484" y="3739581"/>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007" name="pl4007"/>
            <p:cNvSpPr/>
            <p:nvPr/>
          </p:nvSpPr>
          <p:spPr>
            <a:xfrm>
              <a:off x="6020484" y="3720665"/>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008" name="pl4008"/>
            <p:cNvSpPr/>
            <p:nvPr/>
          </p:nvSpPr>
          <p:spPr>
            <a:xfrm>
              <a:off x="6020484" y="3764802"/>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009" name="pl4009"/>
            <p:cNvSpPr/>
            <p:nvPr/>
          </p:nvSpPr>
          <p:spPr>
            <a:xfrm>
              <a:off x="6020484" y="3745886"/>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010" name="pl4010"/>
            <p:cNvSpPr/>
            <p:nvPr/>
          </p:nvSpPr>
          <p:spPr>
            <a:xfrm>
              <a:off x="6020484" y="3739581"/>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4011" name="pl4011"/>
            <p:cNvSpPr/>
            <p:nvPr/>
          </p:nvSpPr>
          <p:spPr>
            <a:xfrm>
              <a:off x="6020484" y="3739581"/>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4012" name="pl4012"/>
            <p:cNvSpPr/>
            <p:nvPr/>
          </p:nvSpPr>
          <p:spPr>
            <a:xfrm>
              <a:off x="6020484" y="3752191"/>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013" name="pl4013"/>
            <p:cNvSpPr/>
            <p:nvPr/>
          </p:nvSpPr>
          <p:spPr>
            <a:xfrm>
              <a:off x="6020484" y="3733276"/>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014" name="pl4014"/>
            <p:cNvSpPr/>
            <p:nvPr/>
          </p:nvSpPr>
          <p:spPr>
            <a:xfrm>
              <a:off x="6020484"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15" name="pl4015"/>
            <p:cNvSpPr/>
            <p:nvPr/>
          </p:nvSpPr>
          <p:spPr>
            <a:xfrm>
              <a:off x="6020484" y="3714360"/>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4016" name="pl4016"/>
            <p:cNvSpPr/>
            <p:nvPr/>
          </p:nvSpPr>
          <p:spPr>
            <a:xfrm>
              <a:off x="6020484" y="37017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17" name="pl4017"/>
            <p:cNvSpPr/>
            <p:nvPr/>
          </p:nvSpPr>
          <p:spPr>
            <a:xfrm>
              <a:off x="6020484" y="3745886"/>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018" name="pl4018"/>
            <p:cNvSpPr/>
            <p:nvPr/>
          </p:nvSpPr>
          <p:spPr>
            <a:xfrm>
              <a:off x="6020484" y="3720665"/>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019" name="pl4019"/>
            <p:cNvSpPr/>
            <p:nvPr/>
          </p:nvSpPr>
          <p:spPr>
            <a:xfrm>
              <a:off x="6020484" y="3745886"/>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020" name="pl4020"/>
            <p:cNvSpPr/>
            <p:nvPr/>
          </p:nvSpPr>
          <p:spPr>
            <a:xfrm>
              <a:off x="6020484" y="3752191"/>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4021" name="pl4021"/>
            <p:cNvSpPr/>
            <p:nvPr/>
          </p:nvSpPr>
          <p:spPr>
            <a:xfrm>
              <a:off x="6020484" y="3758497"/>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4022" name="pl4022"/>
            <p:cNvSpPr/>
            <p:nvPr/>
          </p:nvSpPr>
          <p:spPr>
            <a:xfrm>
              <a:off x="6020484" y="3714360"/>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4023" name="pl4023"/>
            <p:cNvSpPr/>
            <p:nvPr/>
          </p:nvSpPr>
          <p:spPr>
            <a:xfrm>
              <a:off x="6020484" y="3682834"/>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4024" name="pl4024"/>
            <p:cNvSpPr/>
            <p:nvPr/>
          </p:nvSpPr>
          <p:spPr>
            <a:xfrm>
              <a:off x="6020484" y="3720665"/>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25" name="pl4025"/>
            <p:cNvSpPr/>
            <p:nvPr/>
          </p:nvSpPr>
          <p:spPr>
            <a:xfrm>
              <a:off x="6020484" y="3764802"/>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26" name="pl4026"/>
            <p:cNvSpPr/>
            <p:nvPr/>
          </p:nvSpPr>
          <p:spPr>
            <a:xfrm>
              <a:off x="6020484" y="3733276"/>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4027" name="pl4027"/>
            <p:cNvSpPr/>
            <p:nvPr/>
          </p:nvSpPr>
          <p:spPr>
            <a:xfrm>
              <a:off x="6020484" y="376480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028" name="pl4028"/>
            <p:cNvSpPr/>
            <p:nvPr/>
          </p:nvSpPr>
          <p:spPr>
            <a:xfrm>
              <a:off x="6020484" y="3701749"/>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4029" name="pl4029"/>
            <p:cNvSpPr/>
            <p:nvPr/>
          </p:nvSpPr>
          <p:spPr>
            <a:xfrm>
              <a:off x="6020484" y="3771107"/>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30" name="pl4030"/>
            <p:cNvSpPr/>
            <p:nvPr/>
          </p:nvSpPr>
          <p:spPr>
            <a:xfrm>
              <a:off x="6020484" y="3745886"/>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031" name="pl4031"/>
            <p:cNvSpPr/>
            <p:nvPr/>
          </p:nvSpPr>
          <p:spPr>
            <a:xfrm>
              <a:off x="6020484" y="3739581"/>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032" name="pl4032"/>
            <p:cNvSpPr/>
            <p:nvPr/>
          </p:nvSpPr>
          <p:spPr>
            <a:xfrm>
              <a:off x="6020484" y="3764802"/>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033" name="pl4033"/>
            <p:cNvSpPr/>
            <p:nvPr/>
          </p:nvSpPr>
          <p:spPr>
            <a:xfrm>
              <a:off x="6020484" y="3739581"/>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4034" name="pl4034"/>
            <p:cNvSpPr/>
            <p:nvPr/>
          </p:nvSpPr>
          <p:spPr>
            <a:xfrm>
              <a:off x="6020484" y="3752191"/>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4035" name="pl4035"/>
            <p:cNvSpPr/>
            <p:nvPr/>
          </p:nvSpPr>
          <p:spPr>
            <a:xfrm>
              <a:off x="6020484" y="3752191"/>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036" name="pl4036"/>
            <p:cNvSpPr/>
            <p:nvPr/>
          </p:nvSpPr>
          <p:spPr>
            <a:xfrm>
              <a:off x="6020484" y="3745886"/>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4037" name="pl4037"/>
            <p:cNvSpPr/>
            <p:nvPr/>
          </p:nvSpPr>
          <p:spPr>
            <a:xfrm>
              <a:off x="6020484" y="3758497"/>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038" name="pl4038"/>
            <p:cNvSpPr/>
            <p:nvPr/>
          </p:nvSpPr>
          <p:spPr>
            <a:xfrm>
              <a:off x="6020484" y="3745886"/>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4039" name="pl4039"/>
            <p:cNvSpPr/>
            <p:nvPr/>
          </p:nvSpPr>
          <p:spPr>
            <a:xfrm>
              <a:off x="6020484" y="3752191"/>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4040" name="pl4040"/>
            <p:cNvSpPr/>
            <p:nvPr/>
          </p:nvSpPr>
          <p:spPr>
            <a:xfrm>
              <a:off x="6020484" y="3714360"/>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4041" name="pl4041"/>
            <p:cNvSpPr/>
            <p:nvPr/>
          </p:nvSpPr>
          <p:spPr>
            <a:xfrm>
              <a:off x="6020484" y="3771107"/>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042" name="pl4042"/>
            <p:cNvSpPr/>
            <p:nvPr/>
          </p:nvSpPr>
          <p:spPr>
            <a:xfrm>
              <a:off x="6020484" y="372697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043" name="pl4043"/>
            <p:cNvSpPr/>
            <p:nvPr/>
          </p:nvSpPr>
          <p:spPr>
            <a:xfrm>
              <a:off x="6020484" y="3726970"/>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044" name="pl4044"/>
            <p:cNvSpPr/>
            <p:nvPr/>
          </p:nvSpPr>
          <p:spPr>
            <a:xfrm>
              <a:off x="6020484" y="3739581"/>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4045" name="pl4045"/>
            <p:cNvSpPr/>
            <p:nvPr/>
          </p:nvSpPr>
          <p:spPr>
            <a:xfrm>
              <a:off x="6020484"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4046" name="pl4046"/>
            <p:cNvSpPr/>
            <p:nvPr/>
          </p:nvSpPr>
          <p:spPr>
            <a:xfrm>
              <a:off x="6020484" y="3758497"/>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40651" cap="flat">
              <a:solidFill>
                <a:srgbClr val="000000">
                  <a:alpha val="100000"/>
                </a:srgbClr>
              </a:solidFill>
              <a:prstDash val="solid"/>
              <a:round/>
            </a:ln>
          </p:spPr>
          <p:txBody>
            <a:bodyPr/>
            <a:lstStyle/>
            <a:p/>
          </p:txBody>
        </p:sp>
        <p:sp>
          <p:nvSpPr>
            <p:cNvPr id="4047" name="pl4047"/>
            <p:cNvSpPr/>
            <p:nvPr/>
          </p:nvSpPr>
          <p:spPr>
            <a:xfrm>
              <a:off x="6020484" y="3758497"/>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00AEF9">
                  <a:alpha val="100000"/>
                </a:srgbClr>
              </a:solidFill>
              <a:prstDash val="solid"/>
              <a:round/>
            </a:ln>
          </p:spPr>
          <p:txBody>
            <a:bodyPr/>
            <a:lstStyle/>
            <a:p/>
          </p:txBody>
        </p:sp>
        <p:sp>
          <p:nvSpPr>
            <p:cNvPr id="4048" name="pl4048"/>
            <p:cNvSpPr/>
            <p:nvPr/>
          </p:nvSpPr>
          <p:spPr>
            <a:xfrm>
              <a:off x="5975641" y="377110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049" name="tx4049"/>
            <p:cNvSpPr/>
            <p:nvPr/>
          </p:nvSpPr>
          <p:spPr>
            <a:xfrm>
              <a:off x="5990339" y="36065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050" name="tx4050"/>
            <p:cNvSpPr/>
            <p:nvPr/>
          </p:nvSpPr>
          <p:spPr>
            <a:xfrm>
              <a:off x="6169708" y="36065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051" name="tx4051"/>
            <p:cNvSpPr/>
            <p:nvPr/>
          </p:nvSpPr>
          <p:spPr>
            <a:xfrm>
              <a:off x="6349077" y="36065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052" name="tx4052"/>
            <p:cNvSpPr/>
            <p:nvPr/>
          </p:nvSpPr>
          <p:spPr>
            <a:xfrm>
              <a:off x="6528446" y="36065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053" name="tx4053"/>
            <p:cNvSpPr/>
            <p:nvPr/>
          </p:nvSpPr>
          <p:spPr>
            <a:xfrm>
              <a:off x="6707815" y="359522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054" name="tx4054"/>
            <p:cNvSpPr/>
            <p:nvPr/>
          </p:nvSpPr>
          <p:spPr>
            <a:xfrm>
              <a:off x="6887185" y="36065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055" name="rc4055"/>
            <p:cNvSpPr/>
            <p:nvPr/>
          </p:nvSpPr>
          <p:spPr>
            <a:xfrm>
              <a:off x="5975641" y="4135320"/>
              <a:ext cx="986530" cy="367596"/>
            </a:xfrm>
            <a:prstGeom prst="rect">
              <a:avLst/>
            </a:prstGeom>
            <a:solidFill>
              <a:srgbClr val="EBEBEB">
                <a:alpha val="100000"/>
              </a:srgbClr>
            </a:solidFill>
          </p:spPr>
          <p:txBody>
            <a:bodyPr/>
            <a:lstStyle/>
            <a:p/>
          </p:txBody>
        </p:sp>
        <p:sp>
          <p:nvSpPr>
            <p:cNvPr id="4056" name="pl4056"/>
            <p:cNvSpPr/>
            <p:nvPr/>
          </p:nvSpPr>
          <p:spPr>
            <a:xfrm>
              <a:off x="5975641" y="45019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057" name="pl4057"/>
            <p:cNvSpPr/>
            <p:nvPr/>
          </p:nvSpPr>
          <p:spPr>
            <a:xfrm>
              <a:off x="5975641" y="434434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058" name="pl4058"/>
            <p:cNvSpPr/>
            <p:nvPr/>
          </p:nvSpPr>
          <p:spPr>
            <a:xfrm>
              <a:off x="5975641" y="418670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059" name="pl4059"/>
            <p:cNvSpPr/>
            <p:nvPr/>
          </p:nvSpPr>
          <p:spPr>
            <a:xfrm>
              <a:off x="611016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60" name="pl4060"/>
            <p:cNvSpPr/>
            <p:nvPr/>
          </p:nvSpPr>
          <p:spPr>
            <a:xfrm>
              <a:off x="628953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61" name="pl4061"/>
            <p:cNvSpPr/>
            <p:nvPr/>
          </p:nvSpPr>
          <p:spPr>
            <a:xfrm>
              <a:off x="646890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62" name="pl4062"/>
            <p:cNvSpPr/>
            <p:nvPr/>
          </p:nvSpPr>
          <p:spPr>
            <a:xfrm>
              <a:off x="664827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63" name="pl4063"/>
            <p:cNvSpPr/>
            <p:nvPr/>
          </p:nvSpPr>
          <p:spPr>
            <a:xfrm>
              <a:off x="6827645"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064" name="pl4064"/>
            <p:cNvSpPr/>
            <p:nvPr/>
          </p:nvSpPr>
          <p:spPr>
            <a:xfrm>
              <a:off x="5975641" y="442315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065" name="pl4065"/>
            <p:cNvSpPr/>
            <p:nvPr/>
          </p:nvSpPr>
          <p:spPr>
            <a:xfrm>
              <a:off x="5975641" y="426552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066" name="pl4066"/>
            <p:cNvSpPr/>
            <p:nvPr/>
          </p:nvSpPr>
          <p:spPr>
            <a:xfrm>
              <a:off x="6020484"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67" name="pl4067"/>
            <p:cNvSpPr/>
            <p:nvPr/>
          </p:nvSpPr>
          <p:spPr>
            <a:xfrm>
              <a:off x="619985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68" name="pl4068"/>
            <p:cNvSpPr/>
            <p:nvPr/>
          </p:nvSpPr>
          <p:spPr>
            <a:xfrm>
              <a:off x="637922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69" name="pl4069"/>
            <p:cNvSpPr/>
            <p:nvPr/>
          </p:nvSpPr>
          <p:spPr>
            <a:xfrm>
              <a:off x="655859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70" name="pl4070"/>
            <p:cNvSpPr/>
            <p:nvPr/>
          </p:nvSpPr>
          <p:spPr>
            <a:xfrm>
              <a:off x="6737960"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71" name="pl4071"/>
            <p:cNvSpPr/>
            <p:nvPr/>
          </p:nvSpPr>
          <p:spPr>
            <a:xfrm>
              <a:off x="6917329"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072" name="pl4072"/>
            <p:cNvSpPr/>
            <p:nvPr/>
          </p:nvSpPr>
          <p:spPr>
            <a:xfrm>
              <a:off x="6020484"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4073" name="pl4073"/>
            <p:cNvSpPr/>
            <p:nvPr/>
          </p:nvSpPr>
          <p:spPr>
            <a:xfrm>
              <a:off x="6020484" y="4423155"/>
              <a:ext cx="896845" cy="6305"/>
            </a:xfrm>
            <a:custGeom>
              <a:avLst/>
              <a:pathLst>
                <a:path w="896845" h="6305">
                  <a:moveTo>
                    <a:pt x="0" y="6305"/>
                  </a:moveTo>
                  <a:lnTo>
                    <a:pt x="179369" y="6305"/>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4074" name="pl4074"/>
            <p:cNvSpPr/>
            <p:nvPr/>
          </p:nvSpPr>
          <p:spPr>
            <a:xfrm>
              <a:off x="6020484" y="441685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075" name="pl4075"/>
            <p:cNvSpPr/>
            <p:nvPr/>
          </p:nvSpPr>
          <p:spPr>
            <a:xfrm>
              <a:off x="6020484" y="436640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4076" name="pl4076"/>
            <p:cNvSpPr/>
            <p:nvPr/>
          </p:nvSpPr>
          <p:spPr>
            <a:xfrm>
              <a:off x="6020484" y="4379019"/>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4077" name="pl4077"/>
            <p:cNvSpPr/>
            <p:nvPr/>
          </p:nvSpPr>
          <p:spPr>
            <a:xfrm>
              <a:off x="6020484" y="442315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4078" name="pl4078"/>
            <p:cNvSpPr/>
            <p:nvPr/>
          </p:nvSpPr>
          <p:spPr>
            <a:xfrm>
              <a:off x="6020484" y="4309661"/>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4079" name="pl4079"/>
            <p:cNvSpPr/>
            <p:nvPr/>
          </p:nvSpPr>
          <p:spPr>
            <a:xfrm>
              <a:off x="6020484" y="442315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4080" name="pl4080"/>
            <p:cNvSpPr/>
            <p:nvPr/>
          </p:nvSpPr>
          <p:spPr>
            <a:xfrm>
              <a:off x="6020484" y="435379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4081" name="pl4081"/>
            <p:cNvSpPr/>
            <p:nvPr/>
          </p:nvSpPr>
          <p:spPr>
            <a:xfrm>
              <a:off x="6020484" y="4404240"/>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082" name="pl4082"/>
            <p:cNvSpPr/>
            <p:nvPr/>
          </p:nvSpPr>
          <p:spPr>
            <a:xfrm>
              <a:off x="6020484" y="4410545"/>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083" name="pl4083"/>
            <p:cNvSpPr/>
            <p:nvPr/>
          </p:nvSpPr>
          <p:spPr>
            <a:xfrm>
              <a:off x="6020484" y="4385324"/>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084" name="pl4084"/>
            <p:cNvSpPr/>
            <p:nvPr/>
          </p:nvSpPr>
          <p:spPr>
            <a:xfrm>
              <a:off x="6020484" y="439793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085" name="pl4085"/>
            <p:cNvSpPr/>
            <p:nvPr/>
          </p:nvSpPr>
          <p:spPr>
            <a:xfrm>
              <a:off x="6020484" y="4379019"/>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086" name="pl4086"/>
            <p:cNvSpPr/>
            <p:nvPr/>
          </p:nvSpPr>
          <p:spPr>
            <a:xfrm>
              <a:off x="6020484" y="436640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087" name="pl4087"/>
            <p:cNvSpPr/>
            <p:nvPr/>
          </p:nvSpPr>
          <p:spPr>
            <a:xfrm>
              <a:off x="6020484" y="432227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4088" name="pl4088"/>
            <p:cNvSpPr/>
            <p:nvPr/>
          </p:nvSpPr>
          <p:spPr>
            <a:xfrm>
              <a:off x="6020484" y="436640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4089" name="pl4089"/>
            <p:cNvSpPr/>
            <p:nvPr/>
          </p:nvSpPr>
          <p:spPr>
            <a:xfrm>
              <a:off x="6020484" y="4404240"/>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90" name="pl4090"/>
            <p:cNvSpPr/>
            <p:nvPr/>
          </p:nvSpPr>
          <p:spPr>
            <a:xfrm>
              <a:off x="6020484" y="4385324"/>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091" name="pl4091"/>
            <p:cNvSpPr/>
            <p:nvPr/>
          </p:nvSpPr>
          <p:spPr>
            <a:xfrm>
              <a:off x="6020484" y="439162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092" name="pl4092"/>
            <p:cNvSpPr/>
            <p:nvPr/>
          </p:nvSpPr>
          <p:spPr>
            <a:xfrm>
              <a:off x="6020484" y="436640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093" name="pl4093"/>
            <p:cNvSpPr/>
            <p:nvPr/>
          </p:nvSpPr>
          <p:spPr>
            <a:xfrm>
              <a:off x="6020484" y="441685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94" name="pl4094"/>
            <p:cNvSpPr/>
            <p:nvPr/>
          </p:nvSpPr>
          <p:spPr>
            <a:xfrm>
              <a:off x="6020484" y="44105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95" name="pl4095"/>
            <p:cNvSpPr/>
            <p:nvPr/>
          </p:nvSpPr>
          <p:spPr>
            <a:xfrm>
              <a:off x="6020484"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096" name="pl4096"/>
            <p:cNvSpPr/>
            <p:nvPr/>
          </p:nvSpPr>
          <p:spPr>
            <a:xfrm>
              <a:off x="6020484" y="439162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097" name="pl4097"/>
            <p:cNvSpPr/>
            <p:nvPr/>
          </p:nvSpPr>
          <p:spPr>
            <a:xfrm>
              <a:off x="6020484" y="437271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098" name="pl4098"/>
            <p:cNvSpPr/>
            <p:nvPr/>
          </p:nvSpPr>
          <p:spPr>
            <a:xfrm>
              <a:off x="6020484" y="441685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099" name="pl4099"/>
            <p:cNvSpPr/>
            <p:nvPr/>
          </p:nvSpPr>
          <p:spPr>
            <a:xfrm>
              <a:off x="6020484" y="439793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100" name="pl4100"/>
            <p:cNvSpPr/>
            <p:nvPr/>
          </p:nvSpPr>
          <p:spPr>
            <a:xfrm>
              <a:off x="6020484" y="439162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4101" name="pl4101"/>
            <p:cNvSpPr/>
            <p:nvPr/>
          </p:nvSpPr>
          <p:spPr>
            <a:xfrm>
              <a:off x="6020484" y="439162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4102" name="pl4102"/>
            <p:cNvSpPr/>
            <p:nvPr/>
          </p:nvSpPr>
          <p:spPr>
            <a:xfrm>
              <a:off x="6020484" y="4404240"/>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103" name="pl4103"/>
            <p:cNvSpPr/>
            <p:nvPr/>
          </p:nvSpPr>
          <p:spPr>
            <a:xfrm>
              <a:off x="6020484" y="4385324"/>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104" name="pl4104"/>
            <p:cNvSpPr/>
            <p:nvPr/>
          </p:nvSpPr>
          <p:spPr>
            <a:xfrm>
              <a:off x="6020484"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05" name="pl4105"/>
            <p:cNvSpPr/>
            <p:nvPr/>
          </p:nvSpPr>
          <p:spPr>
            <a:xfrm>
              <a:off x="6020484" y="436640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4106" name="pl4106"/>
            <p:cNvSpPr/>
            <p:nvPr/>
          </p:nvSpPr>
          <p:spPr>
            <a:xfrm>
              <a:off x="6020484" y="43537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07" name="pl4107"/>
            <p:cNvSpPr/>
            <p:nvPr/>
          </p:nvSpPr>
          <p:spPr>
            <a:xfrm>
              <a:off x="6020484" y="439793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108" name="pl4108"/>
            <p:cNvSpPr/>
            <p:nvPr/>
          </p:nvSpPr>
          <p:spPr>
            <a:xfrm>
              <a:off x="6020484" y="437271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109" name="pl4109"/>
            <p:cNvSpPr/>
            <p:nvPr/>
          </p:nvSpPr>
          <p:spPr>
            <a:xfrm>
              <a:off x="6020484" y="439793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110" name="pl4110"/>
            <p:cNvSpPr/>
            <p:nvPr/>
          </p:nvSpPr>
          <p:spPr>
            <a:xfrm>
              <a:off x="6020484" y="4404240"/>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4111" name="pl4111"/>
            <p:cNvSpPr/>
            <p:nvPr/>
          </p:nvSpPr>
          <p:spPr>
            <a:xfrm>
              <a:off x="6020484" y="4410545"/>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4112" name="pl4112"/>
            <p:cNvSpPr/>
            <p:nvPr/>
          </p:nvSpPr>
          <p:spPr>
            <a:xfrm>
              <a:off x="6020484" y="436640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4113" name="pl4113"/>
            <p:cNvSpPr/>
            <p:nvPr/>
          </p:nvSpPr>
          <p:spPr>
            <a:xfrm>
              <a:off x="6020484" y="4334882"/>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4114" name="pl4114"/>
            <p:cNvSpPr/>
            <p:nvPr/>
          </p:nvSpPr>
          <p:spPr>
            <a:xfrm>
              <a:off x="6020484" y="437271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15" name="pl4115"/>
            <p:cNvSpPr/>
            <p:nvPr/>
          </p:nvSpPr>
          <p:spPr>
            <a:xfrm>
              <a:off x="6020484" y="441685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16" name="pl4116"/>
            <p:cNvSpPr/>
            <p:nvPr/>
          </p:nvSpPr>
          <p:spPr>
            <a:xfrm>
              <a:off x="6020484" y="4385324"/>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4117" name="pl4117"/>
            <p:cNvSpPr/>
            <p:nvPr/>
          </p:nvSpPr>
          <p:spPr>
            <a:xfrm>
              <a:off x="6020484" y="441685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118" name="pl4118"/>
            <p:cNvSpPr/>
            <p:nvPr/>
          </p:nvSpPr>
          <p:spPr>
            <a:xfrm>
              <a:off x="6020484" y="435379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4119" name="pl4119"/>
            <p:cNvSpPr/>
            <p:nvPr/>
          </p:nvSpPr>
          <p:spPr>
            <a:xfrm>
              <a:off x="6020484" y="442315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20" name="pl4120"/>
            <p:cNvSpPr/>
            <p:nvPr/>
          </p:nvSpPr>
          <p:spPr>
            <a:xfrm>
              <a:off x="6020484" y="439793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121" name="pl4121"/>
            <p:cNvSpPr/>
            <p:nvPr/>
          </p:nvSpPr>
          <p:spPr>
            <a:xfrm>
              <a:off x="6020484" y="439162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122" name="pl4122"/>
            <p:cNvSpPr/>
            <p:nvPr/>
          </p:nvSpPr>
          <p:spPr>
            <a:xfrm>
              <a:off x="6020484" y="441685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123" name="pl4123"/>
            <p:cNvSpPr/>
            <p:nvPr/>
          </p:nvSpPr>
          <p:spPr>
            <a:xfrm>
              <a:off x="6020484" y="439162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4124" name="pl4124"/>
            <p:cNvSpPr/>
            <p:nvPr/>
          </p:nvSpPr>
          <p:spPr>
            <a:xfrm>
              <a:off x="6020484" y="4404240"/>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4125" name="pl4125"/>
            <p:cNvSpPr/>
            <p:nvPr/>
          </p:nvSpPr>
          <p:spPr>
            <a:xfrm>
              <a:off x="6020484" y="4404240"/>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126" name="pl4126"/>
            <p:cNvSpPr/>
            <p:nvPr/>
          </p:nvSpPr>
          <p:spPr>
            <a:xfrm>
              <a:off x="6020484" y="439793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4127" name="pl4127"/>
            <p:cNvSpPr/>
            <p:nvPr/>
          </p:nvSpPr>
          <p:spPr>
            <a:xfrm>
              <a:off x="6020484" y="4410545"/>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128" name="pl4128"/>
            <p:cNvSpPr/>
            <p:nvPr/>
          </p:nvSpPr>
          <p:spPr>
            <a:xfrm>
              <a:off x="6020484" y="439793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4129" name="pl4129"/>
            <p:cNvSpPr/>
            <p:nvPr/>
          </p:nvSpPr>
          <p:spPr>
            <a:xfrm>
              <a:off x="6020484" y="4404240"/>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4130" name="pl4130"/>
            <p:cNvSpPr/>
            <p:nvPr/>
          </p:nvSpPr>
          <p:spPr>
            <a:xfrm>
              <a:off x="6020484" y="436640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4131" name="pl4131"/>
            <p:cNvSpPr/>
            <p:nvPr/>
          </p:nvSpPr>
          <p:spPr>
            <a:xfrm>
              <a:off x="6020484" y="442315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132" name="pl4132"/>
            <p:cNvSpPr/>
            <p:nvPr/>
          </p:nvSpPr>
          <p:spPr>
            <a:xfrm>
              <a:off x="6020484" y="4379019"/>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133" name="pl4133"/>
            <p:cNvSpPr/>
            <p:nvPr/>
          </p:nvSpPr>
          <p:spPr>
            <a:xfrm>
              <a:off x="6020484" y="4379019"/>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134" name="pl4134"/>
            <p:cNvSpPr/>
            <p:nvPr/>
          </p:nvSpPr>
          <p:spPr>
            <a:xfrm>
              <a:off x="6020484" y="439162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4135" name="pl4135"/>
            <p:cNvSpPr/>
            <p:nvPr/>
          </p:nvSpPr>
          <p:spPr>
            <a:xfrm>
              <a:off x="6020484"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4136" name="pl4136"/>
            <p:cNvSpPr/>
            <p:nvPr/>
          </p:nvSpPr>
          <p:spPr>
            <a:xfrm>
              <a:off x="6020484" y="4423155"/>
              <a:ext cx="896845" cy="6305"/>
            </a:xfrm>
            <a:custGeom>
              <a:avLst/>
              <a:pathLst>
                <a:path w="896845" h="6305">
                  <a:moveTo>
                    <a:pt x="0" y="6305"/>
                  </a:moveTo>
                  <a:lnTo>
                    <a:pt x="179369" y="6305"/>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4137" name="pl4137"/>
            <p:cNvSpPr/>
            <p:nvPr/>
          </p:nvSpPr>
          <p:spPr>
            <a:xfrm>
              <a:off x="6020484" y="442315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D81FF">
                  <a:alpha val="100000"/>
                </a:srgbClr>
              </a:solidFill>
              <a:prstDash val="solid"/>
              <a:round/>
            </a:ln>
          </p:spPr>
          <p:txBody>
            <a:bodyPr/>
            <a:lstStyle/>
            <a:p/>
          </p:txBody>
        </p:sp>
        <p:sp>
          <p:nvSpPr>
            <p:cNvPr id="4138" name="pl4138"/>
            <p:cNvSpPr/>
            <p:nvPr/>
          </p:nvSpPr>
          <p:spPr>
            <a:xfrm>
              <a:off x="5975641" y="442315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139" name="tx4139"/>
            <p:cNvSpPr/>
            <p:nvPr/>
          </p:nvSpPr>
          <p:spPr>
            <a:xfrm>
              <a:off x="5972289" y="4266186"/>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140" name="tx4140"/>
            <p:cNvSpPr/>
            <p:nvPr/>
          </p:nvSpPr>
          <p:spPr>
            <a:xfrm>
              <a:off x="6151658" y="4266186"/>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141" name="tx4141"/>
            <p:cNvSpPr/>
            <p:nvPr/>
          </p:nvSpPr>
          <p:spPr>
            <a:xfrm>
              <a:off x="6349077"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142" name="tx4142"/>
            <p:cNvSpPr/>
            <p:nvPr/>
          </p:nvSpPr>
          <p:spPr>
            <a:xfrm>
              <a:off x="6528446"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143" name="tx4143"/>
            <p:cNvSpPr/>
            <p:nvPr/>
          </p:nvSpPr>
          <p:spPr>
            <a:xfrm>
              <a:off x="6707815"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144" name="tx4144"/>
            <p:cNvSpPr/>
            <p:nvPr/>
          </p:nvSpPr>
          <p:spPr>
            <a:xfrm>
              <a:off x="6887185" y="425855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145" name="rc4145"/>
            <p:cNvSpPr/>
            <p:nvPr/>
          </p:nvSpPr>
          <p:spPr>
            <a:xfrm>
              <a:off x="5975641" y="4787368"/>
              <a:ext cx="986530" cy="367596"/>
            </a:xfrm>
            <a:prstGeom prst="rect">
              <a:avLst/>
            </a:prstGeom>
            <a:solidFill>
              <a:srgbClr val="EBEBEB">
                <a:alpha val="100000"/>
              </a:srgbClr>
            </a:solidFill>
          </p:spPr>
          <p:txBody>
            <a:bodyPr/>
            <a:lstStyle/>
            <a:p/>
          </p:txBody>
        </p:sp>
        <p:sp>
          <p:nvSpPr>
            <p:cNvPr id="4146" name="pl4146"/>
            <p:cNvSpPr/>
            <p:nvPr/>
          </p:nvSpPr>
          <p:spPr>
            <a:xfrm>
              <a:off x="5975641" y="51540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147" name="pl4147"/>
            <p:cNvSpPr/>
            <p:nvPr/>
          </p:nvSpPr>
          <p:spPr>
            <a:xfrm>
              <a:off x="5975641" y="499638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148" name="pl4148"/>
            <p:cNvSpPr/>
            <p:nvPr/>
          </p:nvSpPr>
          <p:spPr>
            <a:xfrm>
              <a:off x="5975641" y="483875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149" name="pl4149"/>
            <p:cNvSpPr/>
            <p:nvPr/>
          </p:nvSpPr>
          <p:spPr>
            <a:xfrm>
              <a:off x="611016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50" name="pl4150"/>
            <p:cNvSpPr/>
            <p:nvPr/>
          </p:nvSpPr>
          <p:spPr>
            <a:xfrm>
              <a:off x="628953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51" name="pl4151"/>
            <p:cNvSpPr/>
            <p:nvPr/>
          </p:nvSpPr>
          <p:spPr>
            <a:xfrm>
              <a:off x="646890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52" name="pl4152"/>
            <p:cNvSpPr/>
            <p:nvPr/>
          </p:nvSpPr>
          <p:spPr>
            <a:xfrm>
              <a:off x="664827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53" name="pl4153"/>
            <p:cNvSpPr/>
            <p:nvPr/>
          </p:nvSpPr>
          <p:spPr>
            <a:xfrm>
              <a:off x="6827645"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154" name="pl4154"/>
            <p:cNvSpPr/>
            <p:nvPr/>
          </p:nvSpPr>
          <p:spPr>
            <a:xfrm>
              <a:off x="5975641" y="507520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155" name="pl4155"/>
            <p:cNvSpPr/>
            <p:nvPr/>
          </p:nvSpPr>
          <p:spPr>
            <a:xfrm>
              <a:off x="5975641" y="49175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156" name="pl4156"/>
            <p:cNvSpPr/>
            <p:nvPr/>
          </p:nvSpPr>
          <p:spPr>
            <a:xfrm>
              <a:off x="6020484"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57" name="pl4157"/>
            <p:cNvSpPr/>
            <p:nvPr/>
          </p:nvSpPr>
          <p:spPr>
            <a:xfrm>
              <a:off x="619985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58" name="pl4158"/>
            <p:cNvSpPr/>
            <p:nvPr/>
          </p:nvSpPr>
          <p:spPr>
            <a:xfrm>
              <a:off x="637922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59" name="pl4159"/>
            <p:cNvSpPr/>
            <p:nvPr/>
          </p:nvSpPr>
          <p:spPr>
            <a:xfrm>
              <a:off x="655859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60" name="pl4160"/>
            <p:cNvSpPr/>
            <p:nvPr/>
          </p:nvSpPr>
          <p:spPr>
            <a:xfrm>
              <a:off x="6737960"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61" name="pl4161"/>
            <p:cNvSpPr/>
            <p:nvPr/>
          </p:nvSpPr>
          <p:spPr>
            <a:xfrm>
              <a:off x="6917329"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162" name="pl4162"/>
            <p:cNvSpPr/>
            <p:nvPr/>
          </p:nvSpPr>
          <p:spPr>
            <a:xfrm>
              <a:off x="6020484"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4163" name="pl4163"/>
            <p:cNvSpPr/>
            <p:nvPr/>
          </p:nvSpPr>
          <p:spPr>
            <a:xfrm>
              <a:off x="6020484" y="5062593"/>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40651" cap="flat">
              <a:solidFill>
                <a:srgbClr val="BEBEBE">
                  <a:alpha val="69803"/>
                </a:srgbClr>
              </a:solidFill>
              <a:prstDash val="solid"/>
              <a:round/>
            </a:ln>
          </p:spPr>
          <p:txBody>
            <a:bodyPr/>
            <a:lstStyle/>
            <a:p/>
          </p:txBody>
        </p:sp>
        <p:sp>
          <p:nvSpPr>
            <p:cNvPr id="4164" name="pl4164"/>
            <p:cNvSpPr/>
            <p:nvPr/>
          </p:nvSpPr>
          <p:spPr>
            <a:xfrm>
              <a:off x="6020484" y="506889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165" name="pl4165"/>
            <p:cNvSpPr/>
            <p:nvPr/>
          </p:nvSpPr>
          <p:spPr>
            <a:xfrm>
              <a:off x="6020484" y="501845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4166" name="pl4166"/>
            <p:cNvSpPr/>
            <p:nvPr/>
          </p:nvSpPr>
          <p:spPr>
            <a:xfrm>
              <a:off x="6020484" y="5031067"/>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4167" name="pl4167"/>
            <p:cNvSpPr/>
            <p:nvPr/>
          </p:nvSpPr>
          <p:spPr>
            <a:xfrm>
              <a:off x="6020484" y="507520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4168" name="pl4168"/>
            <p:cNvSpPr/>
            <p:nvPr/>
          </p:nvSpPr>
          <p:spPr>
            <a:xfrm>
              <a:off x="6020484" y="4961709"/>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4169" name="pl4169"/>
            <p:cNvSpPr/>
            <p:nvPr/>
          </p:nvSpPr>
          <p:spPr>
            <a:xfrm>
              <a:off x="6020484" y="507520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4170" name="pl4170"/>
            <p:cNvSpPr/>
            <p:nvPr/>
          </p:nvSpPr>
          <p:spPr>
            <a:xfrm>
              <a:off x="6020484" y="5005846"/>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4171" name="pl4171"/>
            <p:cNvSpPr/>
            <p:nvPr/>
          </p:nvSpPr>
          <p:spPr>
            <a:xfrm>
              <a:off x="6020484" y="5056288"/>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172" name="pl4172"/>
            <p:cNvSpPr/>
            <p:nvPr/>
          </p:nvSpPr>
          <p:spPr>
            <a:xfrm>
              <a:off x="6020484" y="5062593"/>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173" name="pl4173"/>
            <p:cNvSpPr/>
            <p:nvPr/>
          </p:nvSpPr>
          <p:spPr>
            <a:xfrm>
              <a:off x="6020484" y="5037372"/>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174" name="pl4174"/>
            <p:cNvSpPr/>
            <p:nvPr/>
          </p:nvSpPr>
          <p:spPr>
            <a:xfrm>
              <a:off x="6020484" y="504998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175" name="pl4175"/>
            <p:cNvSpPr/>
            <p:nvPr/>
          </p:nvSpPr>
          <p:spPr>
            <a:xfrm>
              <a:off x="6020484" y="5031067"/>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176" name="pl4176"/>
            <p:cNvSpPr/>
            <p:nvPr/>
          </p:nvSpPr>
          <p:spPr>
            <a:xfrm>
              <a:off x="6020484" y="501845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177" name="pl4177"/>
            <p:cNvSpPr/>
            <p:nvPr/>
          </p:nvSpPr>
          <p:spPr>
            <a:xfrm>
              <a:off x="6020484" y="497431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4178" name="pl4178"/>
            <p:cNvSpPr/>
            <p:nvPr/>
          </p:nvSpPr>
          <p:spPr>
            <a:xfrm>
              <a:off x="6020484" y="501845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4179" name="pl4179"/>
            <p:cNvSpPr/>
            <p:nvPr/>
          </p:nvSpPr>
          <p:spPr>
            <a:xfrm>
              <a:off x="6020484" y="5056288"/>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80" name="pl4180"/>
            <p:cNvSpPr/>
            <p:nvPr/>
          </p:nvSpPr>
          <p:spPr>
            <a:xfrm>
              <a:off x="6020484" y="5037372"/>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181" name="pl4181"/>
            <p:cNvSpPr/>
            <p:nvPr/>
          </p:nvSpPr>
          <p:spPr>
            <a:xfrm>
              <a:off x="6020484" y="504367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182" name="pl4182"/>
            <p:cNvSpPr/>
            <p:nvPr/>
          </p:nvSpPr>
          <p:spPr>
            <a:xfrm>
              <a:off x="6020484" y="501845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183" name="pl4183"/>
            <p:cNvSpPr/>
            <p:nvPr/>
          </p:nvSpPr>
          <p:spPr>
            <a:xfrm>
              <a:off x="6020484" y="506889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84" name="pl4184"/>
            <p:cNvSpPr/>
            <p:nvPr/>
          </p:nvSpPr>
          <p:spPr>
            <a:xfrm>
              <a:off x="6020484" y="506259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85" name="pl4185"/>
            <p:cNvSpPr/>
            <p:nvPr/>
          </p:nvSpPr>
          <p:spPr>
            <a:xfrm>
              <a:off x="6020484"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86" name="pl4186"/>
            <p:cNvSpPr/>
            <p:nvPr/>
          </p:nvSpPr>
          <p:spPr>
            <a:xfrm>
              <a:off x="6020484" y="504367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187" name="pl4187"/>
            <p:cNvSpPr/>
            <p:nvPr/>
          </p:nvSpPr>
          <p:spPr>
            <a:xfrm>
              <a:off x="6020484" y="502476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188" name="pl4188"/>
            <p:cNvSpPr/>
            <p:nvPr/>
          </p:nvSpPr>
          <p:spPr>
            <a:xfrm>
              <a:off x="6020484" y="506889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189" name="pl4189"/>
            <p:cNvSpPr/>
            <p:nvPr/>
          </p:nvSpPr>
          <p:spPr>
            <a:xfrm>
              <a:off x="6020484" y="504998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190" name="pl4190"/>
            <p:cNvSpPr/>
            <p:nvPr/>
          </p:nvSpPr>
          <p:spPr>
            <a:xfrm>
              <a:off x="6020484" y="504367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4191" name="pl4191"/>
            <p:cNvSpPr/>
            <p:nvPr/>
          </p:nvSpPr>
          <p:spPr>
            <a:xfrm>
              <a:off x="6020484" y="504367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4192" name="pl4192"/>
            <p:cNvSpPr/>
            <p:nvPr/>
          </p:nvSpPr>
          <p:spPr>
            <a:xfrm>
              <a:off x="6020484" y="5056288"/>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193" name="pl4193"/>
            <p:cNvSpPr/>
            <p:nvPr/>
          </p:nvSpPr>
          <p:spPr>
            <a:xfrm>
              <a:off x="6020484" y="5037372"/>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194" name="pl4194"/>
            <p:cNvSpPr/>
            <p:nvPr/>
          </p:nvSpPr>
          <p:spPr>
            <a:xfrm>
              <a:off x="6020484"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95" name="pl4195"/>
            <p:cNvSpPr/>
            <p:nvPr/>
          </p:nvSpPr>
          <p:spPr>
            <a:xfrm>
              <a:off x="6020484" y="501845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4196" name="pl4196"/>
            <p:cNvSpPr/>
            <p:nvPr/>
          </p:nvSpPr>
          <p:spPr>
            <a:xfrm>
              <a:off x="6020484" y="50058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197" name="pl4197"/>
            <p:cNvSpPr/>
            <p:nvPr/>
          </p:nvSpPr>
          <p:spPr>
            <a:xfrm>
              <a:off x="6020484" y="504998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198" name="pl4198"/>
            <p:cNvSpPr/>
            <p:nvPr/>
          </p:nvSpPr>
          <p:spPr>
            <a:xfrm>
              <a:off x="6020484" y="502476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199" name="pl4199"/>
            <p:cNvSpPr/>
            <p:nvPr/>
          </p:nvSpPr>
          <p:spPr>
            <a:xfrm>
              <a:off x="6020484" y="504998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200" name="pl4200"/>
            <p:cNvSpPr/>
            <p:nvPr/>
          </p:nvSpPr>
          <p:spPr>
            <a:xfrm>
              <a:off x="6020484" y="5056288"/>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4201" name="pl4201"/>
            <p:cNvSpPr/>
            <p:nvPr/>
          </p:nvSpPr>
          <p:spPr>
            <a:xfrm>
              <a:off x="6020484" y="5062593"/>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4202" name="pl4202"/>
            <p:cNvSpPr/>
            <p:nvPr/>
          </p:nvSpPr>
          <p:spPr>
            <a:xfrm>
              <a:off x="6020484" y="501845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4203" name="pl4203"/>
            <p:cNvSpPr/>
            <p:nvPr/>
          </p:nvSpPr>
          <p:spPr>
            <a:xfrm>
              <a:off x="6020484" y="4986930"/>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4204" name="pl4204"/>
            <p:cNvSpPr/>
            <p:nvPr/>
          </p:nvSpPr>
          <p:spPr>
            <a:xfrm>
              <a:off x="6020484" y="502476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05" name="pl4205"/>
            <p:cNvSpPr/>
            <p:nvPr/>
          </p:nvSpPr>
          <p:spPr>
            <a:xfrm>
              <a:off x="6020484" y="506889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06" name="pl4206"/>
            <p:cNvSpPr/>
            <p:nvPr/>
          </p:nvSpPr>
          <p:spPr>
            <a:xfrm>
              <a:off x="6020484" y="5037372"/>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4207" name="pl4207"/>
            <p:cNvSpPr/>
            <p:nvPr/>
          </p:nvSpPr>
          <p:spPr>
            <a:xfrm>
              <a:off x="6020484" y="506889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208" name="pl4208"/>
            <p:cNvSpPr/>
            <p:nvPr/>
          </p:nvSpPr>
          <p:spPr>
            <a:xfrm>
              <a:off x="6020484" y="5005846"/>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4209" name="pl4209"/>
            <p:cNvSpPr/>
            <p:nvPr/>
          </p:nvSpPr>
          <p:spPr>
            <a:xfrm>
              <a:off x="6020484" y="507520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10" name="pl4210"/>
            <p:cNvSpPr/>
            <p:nvPr/>
          </p:nvSpPr>
          <p:spPr>
            <a:xfrm>
              <a:off x="6020484" y="504998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211" name="pl4211"/>
            <p:cNvSpPr/>
            <p:nvPr/>
          </p:nvSpPr>
          <p:spPr>
            <a:xfrm>
              <a:off x="6020484" y="504367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212" name="pl4212"/>
            <p:cNvSpPr/>
            <p:nvPr/>
          </p:nvSpPr>
          <p:spPr>
            <a:xfrm>
              <a:off x="6020484" y="506889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213" name="pl4213"/>
            <p:cNvSpPr/>
            <p:nvPr/>
          </p:nvSpPr>
          <p:spPr>
            <a:xfrm>
              <a:off x="6020484" y="504367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4214" name="pl4214"/>
            <p:cNvSpPr/>
            <p:nvPr/>
          </p:nvSpPr>
          <p:spPr>
            <a:xfrm>
              <a:off x="6020484" y="5056288"/>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4215" name="pl4215"/>
            <p:cNvSpPr/>
            <p:nvPr/>
          </p:nvSpPr>
          <p:spPr>
            <a:xfrm>
              <a:off x="6020484" y="5056288"/>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216" name="pl4216"/>
            <p:cNvSpPr/>
            <p:nvPr/>
          </p:nvSpPr>
          <p:spPr>
            <a:xfrm>
              <a:off x="6020484" y="504998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4217" name="pl4217"/>
            <p:cNvSpPr/>
            <p:nvPr/>
          </p:nvSpPr>
          <p:spPr>
            <a:xfrm>
              <a:off x="6020484" y="5062593"/>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218" name="pl4218"/>
            <p:cNvSpPr/>
            <p:nvPr/>
          </p:nvSpPr>
          <p:spPr>
            <a:xfrm>
              <a:off x="6020484" y="504998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4219" name="pl4219"/>
            <p:cNvSpPr/>
            <p:nvPr/>
          </p:nvSpPr>
          <p:spPr>
            <a:xfrm>
              <a:off x="6020484" y="5056288"/>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4220" name="pl4220"/>
            <p:cNvSpPr/>
            <p:nvPr/>
          </p:nvSpPr>
          <p:spPr>
            <a:xfrm>
              <a:off x="6020484" y="501845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4221" name="pl4221"/>
            <p:cNvSpPr/>
            <p:nvPr/>
          </p:nvSpPr>
          <p:spPr>
            <a:xfrm>
              <a:off x="6020484" y="507520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222" name="pl4222"/>
            <p:cNvSpPr/>
            <p:nvPr/>
          </p:nvSpPr>
          <p:spPr>
            <a:xfrm>
              <a:off x="6020484" y="5031067"/>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223" name="pl4223"/>
            <p:cNvSpPr/>
            <p:nvPr/>
          </p:nvSpPr>
          <p:spPr>
            <a:xfrm>
              <a:off x="6020484" y="5031067"/>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224" name="pl4224"/>
            <p:cNvSpPr/>
            <p:nvPr/>
          </p:nvSpPr>
          <p:spPr>
            <a:xfrm>
              <a:off x="6020484" y="504367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4225" name="pl4225"/>
            <p:cNvSpPr/>
            <p:nvPr/>
          </p:nvSpPr>
          <p:spPr>
            <a:xfrm>
              <a:off x="6020484"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4226" name="pl4226"/>
            <p:cNvSpPr/>
            <p:nvPr/>
          </p:nvSpPr>
          <p:spPr>
            <a:xfrm>
              <a:off x="6020484" y="5062593"/>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40651" cap="flat">
              <a:solidFill>
                <a:srgbClr val="000000">
                  <a:alpha val="100000"/>
                </a:srgbClr>
              </a:solidFill>
              <a:prstDash val="solid"/>
              <a:round/>
            </a:ln>
          </p:spPr>
          <p:txBody>
            <a:bodyPr/>
            <a:lstStyle/>
            <a:p/>
          </p:txBody>
        </p:sp>
        <p:sp>
          <p:nvSpPr>
            <p:cNvPr id="4227" name="pl4227"/>
            <p:cNvSpPr/>
            <p:nvPr/>
          </p:nvSpPr>
          <p:spPr>
            <a:xfrm>
              <a:off x="6020484" y="5062593"/>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FE61D0">
                  <a:alpha val="100000"/>
                </a:srgbClr>
              </a:solidFill>
              <a:prstDash val="solid"/>
              <a:round/>
            </a:ln>
          </p:spPr>
          <p:txBody>
            <a:bodyPr/>
            <a:lstStyle/>
            <a:p/>
          </p:txBody>
        </p:sp>
        <p:sp>
          <p:nvSpPr>
            <p:cNvPr id="4228" name="pl4228"/>
            <p:cNvSpPr/>
            <p:nvPr/>
          </p:nvSpPr>
          <p:spPr>
            <a:xfrm>
              <a:off x="5975641" y="507520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229" name="tx4229"/>
            <p:cNvSpPr/>
            <p:nvPr/>
          </p:nvSpPr>
          <p:spPr>
            <a:xfrm>
              <a:off x="5990339" y="49106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230" name="tx4230"/>
            <p:cNvSpPr/>
            <p:nvPr/>
          </p:nvSpPr>
          <p:spPr>
            <a:xfrm>
              <a:off x="6169708" y="491060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231" name="tx4231"/>
            <p:cNvSpPr/>
            <p:nvPr/>
          </p:nvSpPr>
          <p:spPr>
            <a:xfrm>
              <a:off x="6349077" y="48993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232" name="tx4232"/>
            <p:cNvSpPr/>
            <p:nvPr/>
          </p:nvSpPr>
          <p:spPr>
            <a:xfrm>
              <a:off x="6528446" y="490562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233" name="tx4233"/>
            <p:cNvSpPr/>
            <p:nvPr/>
          </p:nvSpPr>
          <p:spPr>
            <a:xfrm>
              <a:off x="6707815" y="48993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234" name="tx4234"/>
            <p:cNvSpPr/>
            <p:nvPr/>
          </p:nvSpPr>
          <p:spPr>
            <a:xfrm>
              <a:off x="6887185" y="490562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235" name="rc4235"/>
            <p:cNvSpPr/>
            <p:nvPr/>
          </p:nvSpPr>
          <p:spPr>
            <a:xfrm>
              <a:off x="7031761" y="875080"/>
              <a:ext cx="986530" cy="367596"/>
            </a:xfrm>
            <a:prstGeom prst="rect">
              <a:avLst/>
            </a:prstGeom>
            <a:solidFill>
              <a:srgbClr val="EBEBEB">
                <a:alpha val="100000"/>
              </a:srgbClr>
            </a:solidFill>
          </p:spPr>
          <p:txBody>
            <a:bodyPr/>
            <a:lstStyle/>
            <a:p/>
          </p:txBody>
        </p:sp>
        <p:sp>
          <p:nvSpPr>
            <p:cNvPr id="4236" name="pl4236"/>
            <p:cNvSpPr/>
            <p:nvPr/>
          </p:nvSpPr>
          <p:spPr>
            <a:xfrm>
              <a:off x="7031761" y="124173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237" name="pl4237"/>
            <p:cNvSpPr/>
            <p:nvPr/>
          </p:nvSpPr>
          <p:spPr>
            <a:xfrm>
              <a:off x="7031761" y="108409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238" name="pl4238"/>
            <p:cNvSpPr/>
            <p:nvPr/>
          </p:nvSpPr>
          <p:spPr>
            <a:xfrm>
              <a:off x="7031761" y="92646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239" name="pl4239"/>
            <p:cNvSpPr/>
            <p:nvPr/>
          </p:nvSpPr>
          <p:spPr>
            <a:xfrm>
              <a:off x="7166288"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40" name="pl4240"/>
            <p:cNvSpPr/>
            <p:nvPr/>
          </p:nvSpPr>
          <p:spPr>
            <a:xfrm>
              <a:off x="734565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41" name="pl4241"/>
            <p:cNvSpPr/>
            <p:nvPr/>
          </p:nvSpPr>
          <p:spPr>
            <a:xfrm>
              <a:off x="752502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42" name="pl4242"/>
            <p:cNvSpPr/>
            <p:nvPr/>
          </p:nvSpPr>
          <p:spPr>
            <a:xfrm>
              <a:off x="7704395"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43" name="pl4243"/>
            <p:cNvSpPr/>
            <p:nvPr/>
          </p:nvSpPr>
          <p:spPr>
            <a:xfrm>
              <a:off x="7883764"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244" name="pl4244"/>
            <p:cNvSpPr/>
            <p:nvPr/>
          </p:nvSpPr>
          <p:spPr>
            <a:xfrm>
              <a:off x="7031761" y="11629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245" name="pl4245"/>
            <p:cNvSpPr/>
            <p:nvPr/>
          </p:nvSpPr>
          <p:spPr>
            <a:xfrm>
              <a:off x="7031761" y="10052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246" name="pl4246"/>
            <p:cNvSpPr/>
            <p:nvPr/>
          </p:nvSpPr>
          <p:spPr>
            <a:xfrm>
              <a:off x="7076603"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47" name="pl4247"/>
            <p:cNvSpPr/>
            <p:nvPr/>
          </p:nvSpPr>
          <p:spPr>
            <a:xfrm>
              <a:off x="725597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48" name="pl4248"/>
            <p:cNvSpPr/>
            <p:nvPr/>
          </p:nvSpPr>
          <p:spPr>
            <a:xfrm>
              <a:off x="743534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49" name="pl4249"/>
            <p:cNvSpPr/>
            <p:nvPr/>
          </p:nvSpPr>
          <p:spPr>
            <a:xfrm>
              <a:off x="7614710"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50" name="pl4250"/>
            <p:cNvSpPr/>
            <p:nvPr/>
          </p:nvSpPr>
          <p:spPr>
            <a:xfrm>
              <a:off x="7794080"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51" name="pl4251"/>
            <p:cNvSpPr/>
            <p:nvPr/>
          </p:nvSpPr>
          <p:spPr>
            <a:xfrm>
              <a:off x="7973449"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252" name="pl4252"/>
            <p:cNvSpPr/>
            <p:nvPr/>
          </p:nvSpPr>
          <p:spPr>
            <a:xfrm>
              <a:off x="7076603"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4253" name="pl4253"/>
            <p:cNvSpPr/>
            <p:nvPr/>
          </p:nvSpPr>
          <p:spPr>
            <a:xfrm>
              <a:off x="7076603" y="109355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40651" cap="flat">
              <a:solidFill>
                <a:srgbClr val="BEBEBE">
                  <a:alpha val="69803"/>
                </a:srgbClr>
              </a:solidFill>
              <a:prstDash val="solid"/>
              <a:round/>
            </a:ln>
          </p:spPr>
          <p:txBody>
            <a:bodyPr/>
            <a:lstStyle/>
            <a:p/>
          </p:txBody>
        </p:sp>
        <p:sp>
          <p:nvSpPr>
            <p:cNvPr id="4254" name="pl4254"/>
            <p:cNvSpPr/>
            <p:nvPr/>
          </p:nvSpPr>
          <p:spPr>
            <a:xfrm>
              <a:off x="7076603" y="115661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255" name="pl4255"/>
            <p:cNvSpPr/>
            <p:nvPr/>
          </p:nvSpPr>
          <p:spPr>
            <a:xfrm>
              <a:off x="7076603" y="110616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4256" name="pl4256"/>
            <p:cNvSpPr/>
            <p:nvPr/>
          </p:nvSpPr>
          <p:spPr>
            <a:xfrm>
              <a:off x="7076603" y="1118778"/>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4257" name="pl4257"/>
            <p:cNvSpPr/>
            <p:nvPr/>
          </p:nvSpPr>
          <p:spPr>
            <a:xfrm>
              <a:off x="7076603" y="116291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4258" name="pl4258"/>
            <p:cNvSpPr/>
            <p:nvPr/>
          </p:nvSpPr>
          <p:spPr>
            <a:xfrm>
              <a:off x="7076603" y="1049420"/>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4259" name="pl4259"/>
            <p:cNvSpPr/>
            <p:nvPr/>
          </p:nvSpPr>
          <p:spPr>
            <a:xfrm>
              <a:off x="7076603" y="116291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4260" name="pl4260"/>
            <p:cNvSpPr/>
            <p:nvPr/>
          </p:nvSpPr>
          <p:spPr>
            <a:xfrm>
              <a:off x="7076603" y="109355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4261" name="pl4261"/>
            <p:cNvSpPr/>
            <p:nvPr/>
          </p:nvSpPr>
          <p:spPr>
            <a:xfrm>
              <a:off x="7076603" y="1143999"/>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262" name="pl4262"/>
            <p:cNvSpPr/>
            <p:nvPr/>
          </p:nvSpPr>
          <p:spPr>
            <a:xfrm>
              <a:off x="7076603" y="1150304"/>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263" name="pl4263"/>
            <p:cNvSpPr/>
            <p:nvPr/>
          </p:nvSpPr>
          <p:spPr>
            <a:xfrm>
              <a:off x="7076603" y="1125083"/>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264" name="pl4264"/>
            <p:cNvSpPr/>
            <p:nvPr/>
          </p:nvSpPr>
          <p:spPr>
            <a:xfrm>
              <a:off x="7076603" y="113769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265" name="pl4265"/>
            <p:cNvSpPr/>
            <p:nvPr/>
          </p:nvSpPr>
          <p:spPr>
            <a:xfrm>
              <a:off x="7076603" y="1118778"/>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266" name="pl4266"/>
            <p:cNvSpPr/>
            <p:nvPr/>
          </p:nvSpPr>
          <p:spPr>
            <a:xfrm>
              <a:off x="7076603" y="110616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267" name="pl4267"/>
            <p:cNvSpPr/>
            <p:nvPr/>
          </p:nvSpPr>
          <p:spPr>
            <a:xfrm>
              <a:off x="7076603" y="106203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4268" name="pl4268"/>
            <p:cNvSpPr/>
            <p:nvPr/>
          </p:nvSpPr>
          <p:spPr>
            <a:xfrm>
              <a:off x="7076603" y="110616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4269" name="pl4269"/>
            <p:cNvSpPr/>
            <p:nvPr/>
          </p:nvSpPr>
          <p:spPr>
            <a:xfrm>
              <a:off x="7076603" y="1143999"/>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70" name="pl4270"/>
            <p:cNvSpPr/>
            <p:nvPr/>
          </p:nvSpPr>
          <p:spPr>
            <a:xfrm>
              <a:off x="7076603" y="1125083"/>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271" name="pl4271"/>
            <p:cNvSpPr/>
            <p:nvPr/>
          </p:nvSpPr>
          <p:spPr>
            <a:xfrm>
              <a:off x="7076603" y="113138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272" name="pl4272"/>
            <p:cNvSpPr/>
            <p:nvPr/>
          </p:nvSpPr>
          <p:spPr>
            <a:xfrm>
              <a:off x="7076603" y="110616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273" name="pl4273"/>
            <p:cNvSpPr/>
            <p:nvPr/>
          </p:nvSpPr>
          <p:spPr>
            <a:xfrm>
              <a:off x="7076603" y="115661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74" name="pl4274"/>
            <p:cNvSpPr/>
            <p:nvPr/>
          </p:nvSpPr>
          <p:spPr>
            <a:xfrm>
              <a:off x="7076603" y="115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75" name="pl4275"/>
            <p:cNvSpPr/>
            <p:nvPr/>
          </p:nvSpPr>
          <p:spPr>
            <a:xfrm>
              <a:off x="7076603"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76" name="pl4276"/>
            <p:cNvSpPr/>
            <p:nvPr/>
          </p:nvSpPr>
          <p:spPr>
            <a:xfrm>
              <a:off x="7076603" y="113138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277" name="pl4277"/>
            <p:cNvSpPr/>
            <p:nvPr/>
          </p:nvSpPr>
          <p:spPr>
            <a:xfrm>
              <a:off x="7076603" y="111247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278" name="pl4278"/>
            <p:cNvSpPr/>
            <p:nvPr/>
          </p:nvSpPr>
          <p:spPr>
            <a:xfrm>
              <a:off x="7076603" y="115661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279" name="pl4279"/>
            <p:cNvSpPr/>
            <p:nvPr/>
          </p:nvSpPr>
          <p:spPr>
            <a:xfrm>
              <a:off x="7076603" y="113769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280" name="pl4280"/>
            <p:cNvSpPr/>
            <p:nvPr/>
          </p:nvSpPr>
          <p:spPr>
            <a:xfrm>
              <a:off x="7076603" y="113138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4281" name="pl4281"/>
            <p:cNvSpPr/>
            <p:nvPr/>
          </p:nvSpPr>
          <p:spPr>
            <a:xfrm>
              <a:off x="7076603" y="113138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4282" name="pl4282"/>
            <p:cNvSpPr/>
            <p:nvPr/>
          </p:nvSpPr>
          <p:spPr>
            <a:xfrm>
              <a:off x="7076603" y="1143999"/>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283" name="pl4283"/>
            <p:cNvSpPr/>
            <p:nvPr/>
          </p:nvSpPr>
          <p:spPr>
            <a:xfrm>
              <a:off x="7076603" y="1125083"/>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284" name="pl4284"/>
            <p:cNvSpPr/>
            <p:nvPr/>
          </p:nvSpPr>
          <p:spPr>
            <a:xfrm>
              <a:off x="7076603"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85" name="pl4285"/>
            <p:cNvSpPr/>
            <p:nvPr/>
          </p:nvSpPr>
          <p:spPr>
            <a:xfrm>
              <a:off x="7076603" y="110616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4286" name="pl4286"/>
            <p:cNvSpPr/>
            <p:nvPr/>
          </p:nvSpPr>
          <p:spPr>
            <a:xfrm>
              <a:off x="7076603" y="10935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87" name="pl4287"/>
            <p:cNvSpPr/>
            <p:nvPr/>
          </p:nvSpPr>
          <p:spPr>
            <a:xfrm>
              <a:off x="7076603" y="113769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288" name="pl4288"/>
            <p:cNvSpPr/>
            <p:nvPr/>
          </p:nvSpPr>
          <p:spPr>
            <a:xfrm>
              <a:off x="7076603" y="111247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289" name="pl4289"/>
            <p:cNvSpPr/>
            <p:nvPr/>
          </p:nvSpPr>
          <p:spPr>
            <a:xfrm>
              <a:off x="7076603" y="113769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290" name="pl4290"/>
            <p:cNvSpPr/>
            <p:nvPr/>
          </p:nvSpPr>
          <p:spPr>
            <a:xfrm>
              <a:off x="7076603" y="1143999"/>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4291" name="pl4291"/>
            <p:cNvSpPr/>
            <p:nvPr/>
          </p:nvSpPr>
          <p:spPr>
            <a:xfrm>
              <a:off x="7076603" y="1150304"/>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4292" name="pl4292"/>
            <p:cNvSpPr/>
            <p:nvPr/>
          </p:nvSpPr>
          <p:spPr>
            <a:xfrm>
              <a:off x="7076603" y="110616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4293" name="pl4293"/>
            <p:cNvSpPr/>
            <p:nvPr/>
          </p:nvSpPr>
          <p:spPr>
            <a:xfrm>
              <a:off x="7076603" y="1074641"/>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4294" name="pl4294"/>
            <p:cNvSpPr/>
            <p:nvPr/>
          </p:nvSpPr>
          <p:spPr>
            <a:xfrm>
              <a:off x="7076603" y="111247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95" name="pl4295"/>
            <p:cNvSpPr/>
            <p:nvPr/>
          </p:nvSpPr>
          <p:spPr>
            <a:xfrm>
              <a:off x="7076603" y="115661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296" name="pl4296"/>
            <p:cNvSpPr/>
            <p:nvPr/>
          </p:nvSpPr>
          <p:spPr>
            <a:xfrm>
              <a:off x="7076603" y="1125083"/>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4297" name="pl4297"/>
            <p:cNvSpPr/>
            <p:nvPr/>
          </p:nvSpPr>
          <p:spPr>
            <a:xfrm>
              <a:off x="7076603" y="115661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298" name="pl4298"/>
            <p:cNvSpPr/>
            <p:nvPr/>
          </p:nvSpPr>
          <p:spPr>
            <a:xfrm>
              <a:off x="7076603" y="109355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4299" name="pl4299"/>
            <p:cNvSpPr/>
            <p:nvPr/>
          </p:nvSpPr>
          <p:spPr>
            <a:xfrm>
              <a:off x="7076603" y="116291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00" name="pl4300"/>
            <p:cNvSpPr/>
            <p:nvPr/>
          </p:nvSpPr>
          <p:spPr>
            <a:xfrm>
              <a:off x="7076603" y="113769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301" name="pl4301"/>
            <p:cNvSpPr/>
            <p:nvPr/>
          </p:nvSpPr>
          <p:spPr>
            <a:xfrm>
              <a:off x="7076603" y="113138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302" name="pl4302"/>
            <p:cNvSpPr/>
            <p:nvPr/>
          </p:nvSpPr>
          <p:spPr>
            <a:xfrm>
              <a:off x="7076603" y="115661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303" name="pl4303"/>
            <p:cNvSpPr/>
            <p:nvPr/>
          </p:nvSpPr>
          <p:spPr>
            <a:xfrm>
              <a:off x="7076603" y="113138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4304" name="pl4304"/>
            <p:cNvSpPr/>
            <p:nvPr/>
          </p:nvSpPr>
          <p:spPr>
            <a:xfrm>
              <a:off x="7076603" y="1143999"/>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4305" name="pl4305"/>
            <p:cNvSpPr/>
            <p:nvPr/>
          </p:nvSpPr>
          <p:spPr>
            <a:xfrm>
              <a:off x="7076603" y="1143999"/>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306" name="pl4306"/>
            <p:cNvSpPr/>
            <p:nvPr/>
          </p:nvSpPr>
          <p:spPr>
            <a:xfrm>
              <a:off x="7076603" y="113769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4307" name="pl4307"/>
            <p:cNvSpPr/>
            <p:nvPr/>
          </p:nvSpPr>
          <p:spPr>
            <a:xfrm>
              <a:off x="7076603" y="1150304"/>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308" name="pl4308"/>
            <p:cNvSpPr/>
            <p:nvPr/>
          </p:nvSpPr>
          <p:spPr>
            <a:xfrm>
              <a:off x="7076603" y="113769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4309" name="pl4309"/>
            <p:cNvSpPr/>
            <p:nvPr/>
          </p:nvSpPr>
          <p:spPr>
            <a:xfrm>
              <a:off x="7076603" y="1143999"/>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4310" name="pl4310"/>
            <p:cNvSpPr/>
            <p:nvPr/>
          </p:nvSpPr>
          <p:spPr>
            <a:xfrm>
              <a:off x="7076603" y="110616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4311" name="pl4311"/>
            <p:cNvSpPr/>
            <p:nvPr/>
          </p:nvSpPr>
          <p:spPr>
            <a:xfrm>
              <a:off x="7076603" y="116291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312" name="pl4312"/>
            <p:cNvSpPr/>
            <p:nvPr/>
          </p:nvSpPr>
          <p:spPr>
            <a:xfrm>
              <a:off x="7076603" y="111877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313" name="pl4313"/>
            <p:cNvSpPr/>
            <p:nvPr/>
          </p:nvSpPr>
          <p:spPr>
            <a:xfrm>
              <a:off x="7076603" y="1118778"/>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314" name="pl4314"/>
            <p:cNvSpPr/>
            <p:nvPr/>
          </p:nvSpPr>
          <p:spPr>
            <a:xfrm>
              <a:off x="7076603" y="113138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4315" name="pl4315"/>
            <p:cNvSpPr/>
            <p:nvPr/>
          </p:nvSpPr>
          <p:spPr>
            <a:xfrm>
              <a:off x="7076603"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4316" name="pl4316"/>
            <p:cNvSpPr/>
            <p:nvPr/>
          </p:nvSpPr>
          <p:spPr>
            <a:xfrm>
              <a:off x="7076603" y="109355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40651" cap="flat">
              <a:solidFill>
                <a:srgbClr val="000000">
                  <a:alpha val="100000"/>
                </a:srgbClr>
              </a:solidFill>
              <a:prstDash val="solid"/>
              <a:round/>
            </a:ln>
          </p:spPr>
          <p:txBody>
            <a:bodyPr/>
            <a:lstStyle/>
            <a:p/>
          </p:txBody>
        </p:sp>
        <p:sp>
          <p:nvSpPr>
            <p:cNvPr id="4317" name="pl4317"/>
            <p:cNvSpPr/>
            <p:nvPr/>
          </p:nvSpPr>
          <p:spPr>
            <a:xfrm>
              <a:off x="7076603" y="109355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D88F00">
                  <a:alpha val="100000"/>
                </a:srgbClr>
              </a:solidFill>
              <a:prstDash val="solid"/>
              <a:round/>
            </a:ln>
          </p:spPr>
          <p:txBody>
            <a:bodyPr/>
            <a:lstStyle/>
            <a:p/>
          </p:txBody>
        </p:sp>
        <p:sp>
          <p:nvSpPr>
            <p:cNvPr id="4318" name="pl4318"/>
            <p:cNvSpPr/>
            <p:nvPr/>
          </p:nvSpPr>
          <p:spPr>
            <a:xfrm>
              <a:off x="7031761" y="116291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319" name="tx4319"/>
            <p:cNvSpPr/>
            <p:nvPr/>
          </p:nvSpPr>
          <p:spPr>
            <a:xfrm>
              <a:off x="7016313" y="930283"/>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4320" name="tx4320"/>
            <p:cNvSpPr/>
            <p:nvPr/>
          </p:nvSpPr>
          <p:spPr>
            <a:xfrm>
              <a:off x="7225827" y="99831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321" name="tx4321"/>
            <p:cNvSpPr/>
            <p:nvPr/>
          </p:nvSpPr>
          <p:spPr>
            <a:xfrm>
              <a:off x="7387147" y="1017180"/>
              <a:ext cx="963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322" name="tx4322"/>
            <p:cNvSpPr/>
            <p:nvPr/>
          </p:nvSpPr>
          <p:spPr>
            <a:xfrm>
              <a:off x="7584566" y="956827"/>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4323" name="tx4323"/>
            <p:cNvSpPr/>
            <p:nvPr/>
          </p:nvSpPr>
          <p:spPr>
            <a:xfrm>
              <a:off x="7763935" y="98703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324" name="tx4324"/>
            <p:cNvSpPr/>
            <p:nvPr/>
          </p:nvSpPr>
          <p:spPr>
            <a:xfrm>
              <a:off x="7943304" y="98703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325" name="rc4325"/>
            <p:cNvSpPr/>
            <p:nvPr/>
          </p:nvSpPr>
          <p:spPr>
            <a:xfrm>
              <a:off x="7031761" y="1527128"/>
              <a:ext cx="986530" cy="367596"/>
            </a:xfrm>
            <a:prstGeom prst="rect">
              <a:avLst/>
            </a:prstGeom>
            <a:solidFill>
              <a:srgbClr val="EBEBEB">
                <a:alpha val="100000"/>
              </a:srgbClr>
            </a:solidFill>
          </p:spPr>
          <p:txBody>
            <a:bodyPr/>
            <a:lstStyle/>
            <a:p/>
          </p:txBody>
        </p:sp>
        <p:sp>
          <p:nvSpPr>
            <p:cNvPr id="4326" name="pl4326"/>
            <p:cNvSpPr/>
            <p:nvPr/>
          </p:nvSpPr>
          <p:spPr>
            <a:xfrm>
              <a:off x="7031761" y="189377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327" name="pl4327"/>
            <p:cNvSpPr/>
            <p:nvPr/>
          </p:nvSpPr>
          <p:spPr>
            <a:xfrm>
              <a:off x="7031761" y="173614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328" name="pl4328"/>
            <p:cNvSpPr/>
            <p:nvPr/>
          </p:nvSpPr>
          <p:spPr>
            <a:xfrm>
              <a:off x="7031761" y="157851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329" name="pl4329"/>
            <p:cNvSpPr/>
            <p:nvPr/>
          </p:nvSpPr>
          <p:spPr>
            <a:xfrm>
              <a:off x="7166288"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30" name="pl4330"/>
            <p:cNvSpPr/>
            <p:nvPr/>
          </p:nvSpPr>
          <p:spPr>
            <a:xfrm>
              <a:off x="734565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31" name="pl4331"/>
            <p:cNvSpPr/>
            <p:nvPr/>
          </p:nvSpPr>
          <p:spPr>
            <a:xfrm>
              <a:off x="752502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32" name="pl4332"/>
            <p:cNvSpPr/>
            <p:nvPr/>
          </p:nvSpPr>
          <p:spPr>
            <a:xfrm>
              <a:off x="7704395"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33" name="pl4333"/>
            <p:cNvSpPr/>
            <p:nvPr/>
          </p:nvSpPr>
          <p:spPr>
            <a:xfrm>
              <a:off x="7883764"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334" name="pl4334"/>
            <p:cNvSpPr/>
            <p:nvPr/>
          </p:nvSpPr>
          <p:spPr>
            <a:xfrm>
              <a:off x="7031761" y="181496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335" name="pl4335"/>
            <p:cNvSpPr/>
            <p:nvPr/>
          </p:nvSpPr>
          <p:spPr>
            <a:xfrm>
              <a:off x="7031761" y="165733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336" name="pl4336"/>
            <p:cNvSpPr/>
            <p:nvPr/>
          </p:nvSpPr>
          <p:spPr>
            <a:xfrm>
              <a:off x="7076603"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37" name="pl4337"/>
            <p:cNvSpPr/>
            <p:nvPr/>
          </p:nvSpPr>
          <p:spPr>
            <a:xfrm>
              <a:off x="725597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38" name="pl4338"/>
            <p:cNvSpPr/>
            <p:nvPr/>
          </p:nvSpPr>
          <p:spPr>
            <a:xfrm>
              <a:off x="743534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39" name="pl4339"/>
            <p:cNvSpPr/>
            <p:nvPr/>
          </p:nvSpPr>
          <p:spPr>
            <a:xfrm>
              <a:off x="7614710"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40" name="pl4340"/>
            <p:cNvSpPr/>
            <p:nvPr/>
          </p:nvSpPr>
          <p:spPr>
            <a:xfrm>
              <a:off x="7794080"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41" name="pl4341"/>
            <p:cNvSpPr/>
            <p:nvPr/>
          </p:nvSpPr>
          <p:spPr>
            <a:xfrm>
              <a:off x="7973449"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342" name="pl4342"/>
            <p:cNvSpPr/>
            <p:nvPr/>
          </p:nvSpPr>
          <p:spPr>
            <a:xfrm>
              <a:off x="7076603"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4343" name="pl4343"/>
            <p:cNvSpPr/>
            <p:nvPr/>
          </p:nvSpPr>
          <p:spPr>
            <a:xfrm>
              <a:off x="7076603" y="175821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40651" cap="flat">
              <a:solidFill>
                <a:srgbClr val="BEBEBE">
                  <a:alpha val="69803"/>
                </a:srgbClr>
              </a:solidFill>
              <a:prstDash val="solid"/>
              <a:round/>
            </a:ln>
          </p:spPr>
          <p:txBody>
            <a:bodyPr/>
            <a:lstStyle/>
            <a:p/>
          </p:txBody>
        </p:sp>
        <p:sp>
          <p:nvSpPr>
            <p:cNvPr id="4344" name="pl4344"/>
            <p:cNvSpPr/>
            <p:nvPr/>
          </p:nvSpPr>
          <p:spPr>
            <a:xfrm>
              <a:off x="7076603" y="180865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345" name="pl4345"/>
            <p:cNvSpPr/>
            <p:nvPr/>
          </p:nvSpPr>
          <p:spPr>
            <a:xfrm>
              <a:off x="7076603" y="175821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4346" name="pl4346"/>
            <p:cNvSpPr/>
            <p:nvPr/>
          </p:nvSpPr>
          <p:spPr>
            <a:xfrm>
              <a:off x="7076603" y="1770826"/>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4347" name="pl4347"/>
            <p:cNvSpPr/>
            <p:nvPr/>
          </p:nvSpPr>
          <p:spPr>
            <a:xfrm>
              <a:off x="7076603" y="181496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4348" name="pl4348"/>
            <p:cNvSpPr/>
            <p:nvPr/>
          </p:nvSpPr>
          <p:spPr>
            <a:xfrm>
              <a:off x="7076603" y="1701468"/>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4349" name="pl4349"/>
            <p:cNvSpPr/>
            <p:nvPr/>
          </p:nvSpPr>
          <p:spPr>
            <a:xfrm>
              <a:off x="7076603" y="181496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4350" name="pl4350"/>
            <p:cNvSpPr/>
            <p:nvPr/>
          </p:nvSpPr>
          <p:spPr>
            <a:xfrm>
              <a:off x="7076603" y="1745605"/>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4351" name="pl4351"/>
            <p:cNvSpPr/>
            <p:nvPr/>
          </p:nvSpPr>
          <p:spPr>
            <a:xfrm>
              <a:off x="7076603" y="1796047"/>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352" name="pl4352"/>
            <p:cNvSpPr/>
            <p:nvPr/>
          </p:nvSpPr>
          <p:spPr>
            <a:xfrm>
              <a:off x="7076603" y="1802352"/>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353" name="pl4353"/>
            <p:cNvSpPr/>
            <p:nvPr/>
          </p:nvSpPr>
          <p:spPr>
            <a:xfrm>
              <a:off x="7076603" y="1777131"/>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354" name="pl4354"/>
            <p:cNvSpPr/>
            <p:nvPr/>
          </p:nvSpPr>
          <p:spPr>
            <a:xfrm>
              <a:off x="7076603" y="178974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355" name="pl4355"/>
            <p:cNvSpPr/>
            <p:nvPr/>
          </p:nvSpPr>
          <p:spPr>
            <a:xfrm>
              <a:off x="7076603" y="1770826"/>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356" name="pl4356"/>
            <p:cNvSpPr/>
            <p:nvPr/>
          </p:nvSpPr>
          <p:spPr>
            <a:xfrm>
              <a:off x="7076603" y="175821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357" name="pl4357"/>
            <p:cNvSpPr/>
            <p:nvPr/>
          </p:nvSpPr>
          <p:spPr>
            <a:xfrm>
              <a:off x="7076603" y="171407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4358" name="pl4358"/>
            <p:cNvSpPr/>
            <p:nvPr/>
          </p:nvSpPr>
          <p:spPr>
            <a:xfrm>
              <a:off x="7076603" y="175821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4359" name="pl4359"/>
            <p:cNvSpPr/>
            <p:nvPr/>
          </p:nvSpPr>
          <p:spPr>
            <a:xfrm>
              <a:off x="7076603" y="1796047"/>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60" name="pl4360"/>
            <p:cNvSpPr/>
            <p:nvPr/>
          </p:nvSpPr>
          <p:spPr>
            <a:xfrm>
              <a:off x="7076603" y="1777131"/>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361" name="pl4361"/>
            <p:cNvSpPr/>
            <p:nvPr/>
          </p:nvSpPr>
          <p:spPr>
            <a:xfrm>
              <a:off x="7076603" y="178343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362" name="pl4362"/>
            <p:cNvSpPr/>
            <p:nvPr/>
          </p:nvSpPr>
          <p:spPr>
            <a:xfrm>
              <a:off x="7076603" y="175821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363" name="pl4363"/>
            <p:cNvSpPr/>
            <p:nvPr/>
          </p:nvSpPr>
          <p:spPr>
            <a:xfrm>
              <a:off x="7076603" y="180865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64" name="pl4364"/>
            <p:cNvSpPr/>
            <p:nvPr/>
          </p:nvSpPr>
          <p:spPr>
            <a:xfrm>
              <a:off x="7076603" y="18023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65" name="pl4365"/>
            <p:cNvSpPr/>
            <p:nvPr/>
          </p:nvSpPr>
          <p:spPr>
            <a:xfrm>
              <a:off x="7076603"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66" name="pl4366"/>
            <p:cNvSpPr/>
            <p:nvPr/>
          </p:nvSpPr>
          <p:spPr>
            <a:xfrm>
              <a:off x="7076603" y="178343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367" name="pl4367"/>
            <p:cNvSpPr/>
            <p:nvPr/>
          </p:nvSpPr>
          <p:spPr>
            <a:xfrm>
              <a:off x="7076603" y="176452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368" name="pl4368"/>
            <p:cNvSpPr/>
            <p:nvPr/>
          </p:nvSpPr>
          <p:spPr>
            <a:xfrm>
              <a:off x="7076603" y="180865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369" name="pl4369"/>
            <p:cNvSpPr/>
            <p:nvPr/>
          </p:nvSpPr>
          <p:spPr>
            <a:xfrm>
              <a:off x="7076603" y="178974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370" name="pl4370"/>
            <p:cNvSpPr/>
            <p:nvPr/>
          </p:nvSpPr>
          <p:spPr>
            <a:xfrm>
              <a:off x="7076603" y="178343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4371" name="pl4371"/>
            <p:cNvSpPr/>
            <p:nvPr/>
          </p:nvSpPr>
          <p:spPr>
            <a:xfrm>
              <a:off x="7076603" y="178343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4372" name="pl4372"/>
            <p:cNvSpPr/>
            <p:nvPr/>
          </p:nvSpPr>
          <p:spPr>
            <a:xfrm>
              <a:off x="7076603" y="1796047"/>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373" name="pl4373"/>
            <p:cNvSpPr/>
            <p:nvPr/>
          </p:nvSpPr>
          <p:spPr>
            <a:xfrm>
              <a:off x="7076603" y="1777131"/>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374" name="pl4374"/>
            <p:cNvSpPr/>
            <p:nvPr/>
          </p:nvSpPr>
          <p:spPr>
            <a:xfrm>
              <a:off x="7076603"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75" name="pl4375"/>
            <p:cNvSpPr/>
            <p:nvPr/>
          </p:nvSpPr>
          <p:spPr>
            <a:xfrm>
              <a:off x="7076603" y="175821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4376" name="pl4376"/>
            <p:cNvSpPr/>
            <p:nvPr/>
          </p:nvSpPr>
          <p:spPr>
            <a:xfrm>
              <a:off x="7076603" y="17456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77" name="pl4377"/>
            <p:cNvSpPr/>
            <p:nvPr/>
          </p:nvSpPr>
          <p:spPr>
            <a:xfrm>
              <a:off x="7076603" y="178974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378" name="pl4378"/>
            <p:cNvSpPr/>
            <p:nvPr/>
          </p:nvSpPr>
          <p:spPr>
            <a:xfrm>
              <a:off x="7076603" y="176452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379" name="pl4379"/>
            <p:cNvSpPr/>
            <p:nvPr/>
          </p:nvSpPr>
          <p:spPr>
            <a:xfrm>
              <a:off x="7076603" y="178974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380" name="pl4380"/>
            <p:cNvSpPr/>
            <p:nvPr/>
          </p:nvSpPr>
          <p:spPr>
            <a:xfrm>
              <a:off x="7076603" y="1796047"/>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4381" name="pl4381"/>
            <p:cNvSpPr/>
            <p:nvPr/>
          </p:nvSpPr>
          <p:spPr>
            <a:xfrm>
              <a:off x="7076603" y="1802352"/>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4382" name="pl4382"/>
            <p:cNvSpPr/>
            <p:nvPr/>
          </p:nvSpPr>
          <p:spPr>
            <a:xfrm>
              <a:off x="7076603" y="175821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4383" name="pl4383"/>
            <p:cNvSpPr/>
            <p:nvPr/>
          </p:nvSpPr>
          <p:spPr>
            <a:xfrm>
              <a:off x="7076603" y="1726689"/>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4384" name="pl4384"/>
            <p:cNvSpPr/>
            <p:nvPr/>
          </p:nvSpPr>
          <p:spPr>
            <a:xfrm>
              <a:off x="7076603" y="176452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85" name="pl4385"/>
            <p:cNvSpPr/>
            <p:nvPr/>
          </p:nvSpPr>
          <p:spPr>
            <a:xfrm>
              <a:off x="7076603" y="180865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86" name="pl4386"/>
            <p:cNvSpPr/>
            <p:nvPr/>
          </p:nvSpPr>
          <p:spPr>
            <a:xfrm>
              <a:off x="7076603" y="1777131"/>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4387" name="pl4387"/>
            <p:cNvSpPr/>
            <p:nvPr/>
          </p:nvSpPr>
          <p:spPr>
            <a:xfrm>
              <a:off x="7076603" y="180865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388" name="pl4388"/>
            <p:cNvSpPr/>
            <p:nvPr/>
          </p:nvSpPr>
          <p:spPr>
            <a:xfrm>
              <a:off x="7076603" y="1745605"/>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4389" name="pl4389"/>
            <p:cNvSpPr/>
            <p:nvPr/>
          </p:nvSpPr>
          <p:spPr>
            <a:xfrm>
              <a:off x="7076603" y="181496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390" name="pl4390"/>
            <p:cNvSpPr/>
            <p:nvPr/>
          </p:nvSpPr>
          <p:spPr>
            <a:xfrm>
              <a:off x="7076603" y="178974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391" name="pl4391"/>
            <p:cNvSpPr/>
            <p:nvPr/>
          </p:nvSpPr>
          <p:spPr>
            <a:xfrm>
              <a:off x="7076603" y="178343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392" name="pl4392"/>
            <p:cNvSpPr/>
            <p:nvPr/>
          </p:nvSpPr>
          <p:spPr>
            <a:xfrm>
              <a:off x="7076603" y="180865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393" name="pl4393"/>
            <p:cNvSpPr/>
            <p:nvPr/>
          </p:nvSpPr>
          <p:spPr>
            <a:xfrm>
              <a:off x="7076603" y="178343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4394" name="pl4394"/>
            <p:cNvSpPr/>
            <p:nvPr/>
          </p:nvSpPr>
          <p:spPr>
            <a:xfrm>
              <a:off x="7076603" y="1796047"/>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4395" name="pl4395"/>
            <p:cNvSpPr/>
            <p:nvPr/>
          </p:nvSpPr>
          <p:spPr>
            <a:xfrm>
              <a:off x="7076603" y="1796047"/>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396" name="pl4396"/>
            <p:cNvSpPr/>
            <p:nvPr/>
          </p:nvSpPr>
          <p:spPr>
            <a:xfrm>
              <a:off x="7076603" y="178974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4397" name="pl4397"/>
            <p:cNvSpPr/>
            <p:nvPr/>
          </p:nvSpPr>
          <p:spPr>
            <a:xfrm>
              <a:off x="7076603" y="1802352"/>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398" name="pl4398"/>
            <p:cNvSpPr/>
            <p:nvPr/>
          </p:nvSpPr>
          <p:spPr>
            <a:xfrm>
              <a:off x="7076603" y="178974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4399" name="pl4399"/>
            <p:cNvSpPr/>
            <p:nvPr/>
          </p:nvSpPr>
          <p:spPr>
            <a:xfrm>
              <a:off x="7076603" y="1796047"/>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4400" name="pl4400"/>
            <p:cNvSpPr/>
            <p:nvPr/>
          </p:nvSpPr>
          <p:spPr>
            <a:xfrm>
              <a:off x="7076603" y="175821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4401" name="pl4401"/>
            <p:cNvSpPr/>
            <p:nvPr/>
          </p:nvSpPr>
          <p:spPr>
            <a:xfrm>
              <a:off x="7076603" y="181496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402" name="pl4402"/>
            <p:cNvSpPr/>
            <p:nvPr/>
          </p:nvSpPr>
          <p:spPr>
            <a:xfrm>
              <a:off x="7076603" y="177082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403" name="pl4403"/>
            <p:cNvSpPr/>
            <p:nvPr/>
          </p:nvSpPr>
          <p:spPr>
            <a:xfrm>
              <a:off x="7076603" y="1770826"/>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404" name="pl4404"/>
            <p:cNvSpPr/>
            <p:nvPr/>
          </p:nvSpPr>
          <p:spPr>
            <a:xfrm>
              <a:off x="7076603" y="178343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4405" name="pl4405"/>
            <p:cNvSpPr/>
            <p:nvPr/>
          </p:nvSpPr>
          <p:spPr>
            <a:xfrm>
              <a:off x="7076603"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4406" name="pl4406"/>
            <p:cNvSpPr/>
            <p:nvPr/>
          </p:nvSpPr>
          <p:spPr>
            <a:xfrm>
              <a:off x="7076603" y="175821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40651" cap="flat">
              <a:solidFill>
                <a:srgbClr val="000000">
                  <a:alpha val="100000"/>
                </a:srgbClr>
              </a:solidFill>
              <a:prstDash val="solid"/>
              <a:round/>
            </a:ln>
          </p:spPr>
          <p:txBody>
            <a:bodyPr/>
            <a:lstStyle/>
            <a:p/>
          </p:txBody>
        </p:sp>
        <p:sp>
          <p:nvSpPr>
            <p:cNvPr id="4407" name="pl4407"/>
            <p:cNvSpPr/>
            <p:nvPr/>
          </p:nvSpPr>
          <p:spPr>
            <a:xfrm>
              <a:off x="7076603" y="175821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8DAB00">
                  <a:alpha val="100000"/>
                </a:srgbClr>
              </a:solidFill>
              <a:prstDash val="solid"/>
              <a:round/>
            </a:ln>
          </p:spPr>
          <p:txBody>
            <a:bodyPr/>
            <a:lstStyle/>
            <a:p/>
          </p:txBody>
        </p:sp>
        <p:sp>
          <p:nvSpPr>
            <p:cNvPr id="4408" name="pl4408"/>
            <p:cNvSpPr/>
            <p:nvPr/>
          </p:nvSpPr>
          <p:spPr>
            <a:xfrm>
              <a:off x="7031761" y="181496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409" name="tx4409"/>
            <p:cNvSpPr/>
            <p:nvPr/>
          </p:nvSpPr>
          <p:spPr>
            <a:xfrm>
              <a:off x="7046458" y="163139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410" name="tx4410"/>
            <p:cNvSpPr/>
            <p:nvPr/>
          </p:nvSpPr>
          <p:spPr>
            <a:xfrm>
              <a:off x="7225827" y="1608875"/>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4411" name="tx4411"/>
            <p:cNvSpPr/>
            <p:nvPr/>
          </p:nvSpPr>
          <p:spPr>
            <a:xfrm>
              <a:off x="7405196" y="1620215"/>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412" name="tx4412"/>
            <p:cNvSpPr/>
            <p:nvPr/>
          </p:nvSpPr>
          <p:spPr>
            <a:xfrm>
              <a:off x="7584566" y="16390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413" name="tx4413"/>
            <p:cNvSpPr/>
            <p:nvPr/>
          </p:nvSpPr>
          <p:spPr>
            <a:xfrm>
              <a:off x="7763935" y="16390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414" name="tx4414"/>
            <p:cNvSpPr/>
            <p:nvPr/>
          </p:nvSpPr>
          <p:spPr>
            <a:xfrm>
              <a:off x="7943304" y="159361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4415" name="rc4415"/>
            <p:cNvSpPr/>
            <p:nvPr/>
          </p:nvSpPr>
          <p:spPr>
            <a:xfrm>
              <a:off x="7031761" y="2179176"/>
              <a:ext cx="986530" cy="367596"/>
            </a:xfrm>
            <a:prstGeom prst="rect">
              <a:avLst/>
            </a:prstGeom>
            <a:solidFill>
              <a:srgbClr val="EBEBEB">
                <a:alpha val="100000"/>
              </a:srgbClr>
            </a:solidFill>
          </p:spPr>
          <p:txBody>
            <a:bodyPr/>
            <a:lstStyle/>
            <a:p/>
          </p:txBody>
        </p:sp>
        <p:sp>
          <p:nvSpPr>
            <p:cNvPr id="4416" name="pl4416"/>
            <p:cNvSpPr/>
            <p:nvPr/>
          </p:nvSpPr>
          <p:spPr>
            <a:xfrm>
              <a:off x="7031761" y="254582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417" name="pl4417"/>
            <p:cNvSpPr/>
            <p:nvPr/>
          </p:nvSpPr>
          <p:spPr>
            <a:xfrm>
              <a:off x="7031761" y="238819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418" name="pl4418"/>
            <p:cNvSpPr/>
            <p:nvPr/>
          </p:nvSpPr>
          <p:spPr>
            <a:xfrm>
              <a:off x="7031761" y="223056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419" name="pl4419"/>
            <p:cNvSpPr/>
            <p:nvPr/>
          </p:nvSpPr>
          <p:spPr>
            <a:xfrm>
              <a:off x="7166288"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20" name="pl4420"/>
            <p:cNvSpPr/>
            <p:nvPr/>
          </p:nvSpPr>
          <p:spPr>
            <a:xfrm>
              <a:off x="734565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21" name="pl4421"/>
            <p:cNvSpPr/>
            <p:nvPr/>
          </p:nvSpPr>
          <p:spPr>
            <a:xfrm>
              <a:off x="752502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22" name="pl4422"/>
            <p:cNvSpPr/>
            <p:nvPr/>
          </p:nvSpPr>
          <p:spPr>
            <a:xfrm>
              <a:off x="7704395"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23" name="pl4423"/>
            <p:cNvSpPr/>
            <p:nvPr/>
          </p:nvSpPr>
          <p:spPr>
            <a:xfrm>
              <a:off x="7883764"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424" name="pl4424"/>
            <p:cNvSpPr/>
            <p:nvPr/>
          </p:nvSpPr>
          <p:spPr>
            <a:xfrm>
              <a:off x="7031761" y="246701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425" name="pl4425"/>
            <p:cNvSpPr/>
            <p:nvPr/>
          </p:nvSpPr>
          <p:spPr>
            <a:xfrm>
              <a:off x="7031761" y="230938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426" name="pl4426"/>
            <p:cNvSpPr/>
            <p:nvPr/>
          </p:nvSpPr>
          <p:spPr>
            <a:xfrm>
              <a:off x="7076603"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27" name="pl4427"/>
            <p:cNvSpPr/>
            <p:nvPr/>
          </p:nvSpPr>
          <p:spPr>
            <a:xfrm>
              <a:off x="725597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28" name="pl4428"/>
            <p:cNvSpPr/>
            <p:nvPr/>
          </p:nvSpPr>
          <p:spPr>
            <a:xfrm>
              <a:off x="743534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29" name="pl4429"/>
            <p:cNvSpPr/>
            <p:nvPr/>
          </p:nvSpPr>
          <p:spPr>
            <a:xfrm>
              <a:off x="7614710"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30" name="pl4430"/>
            <p:cNvSpPr/>
            <p:nvPr/>
          </p:nvSpPr>
          <p:spPr>
            <a:xfrm>
              <a:off x="7794080"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31" name="pl4431"/>
            <p:cNvSpPr/>
            <p:nvPr/>
          </p:nvSpPr>
          <p:spPr>
            <a:xfrm>
              <a:off x="7973449"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432" name="pl4432"/>
            <p:cNvSpPr/>
            <p:nvPr/>
          </p:nvSpPr>
          <p:spPr>
            <a:xfrm>
              <a:off x="7076603"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4433" name="pl4433"/>
            <p:cNvSpPr/>
            <p:nvPr/>
          </p:nvSpPr>
          <p:spPr>
            <a:xfrm>
              <a:off x="7076603" y="243548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40651" cap="flat">
              <a:solidFill>
                <a:srgbClr val="BEBEBE">
                  <a:alpha val="69803"/>
                </a:srgbClr>
              </a:solidFill>
              <a:prstDash val="solid"/>
              <a:round/>
            </a:ln>
          </p:spPr>
          <p:txBody>
            <a:bodyPr/>
            <a:lstStyle/>
            <a:p/>
          </p:txBody>
        </p:sp>
        <p:sp>
          <p:nvSpPr>
            <p:cNvPr id="4434" name="pl4434"/>
            <p:cNvSpPr/>
            <p:nvPr/>
          </p:nvSpPr>
          <p:spPr>
            <a:xfrm>
              <a:off x="7076603" y="2460706"/>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435" name="pl4435"/>
            <p:cNvSpPr/>
            <p:nvPr/>
          </p:nvSpPr>
          <p:spPr>
            <a:xfrm>
              <a:off x="7076603" y="2410264"/>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4436" name="pl4436"/>
            <p:cNvSpPr/>
            <p:nvPr/>
          </p:nvSpPr>
          <p:spPr>
            <a:xfrm>
              <a:off x="7076603" y="2422874"/>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4437" name="pl4437"/>
            <p:cNvSpPr/>
            <p:nvPr/>
          </p:nvSpPr>
          <p:spPr>
            <a:xfrm>
              <a:off x="7076603" y="2467011"/>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4438" name="pl4438"/>
            <p:cNvSpPr/>
            <p:nvPr/>
          </p:nvSpPr>
          <p:spPr>
            <a:xfrm>
              <a:off x="7076603" y="2353516"/>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4439" name="pl4439"/>
            <p:cNvSpPr/>
            <p:nvPr/>
          </p:nvSpPr>
          <p:spPr>
            <a:xfrm>
              <a:off x="7076603" y="2467011"/>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4440" name="pl4440"/>
            <p:cNvSpPr/>
            <p:nvPr/>
          </p:nvSpPr>
          <p:spPr>
            <a:xfrm>
              <a:off x="7076603" y="2397653"/>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4441" name="pl4441"/>
            <p:cNvSpPr/>
            <p:nvPr/>
          </p:nvSpPr>
          <p:spPr>
            <a:xfrm>
              <a:off x="7076603" y="2448095"/>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442" name="pl4442"/>
            <p:cNvSpPr/>
            <p:nvPr/>
          </p:nvSpPr>
          <p:spPr>
            <a:xfrm>
              <a:off x="7076603" y="2454401"/>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443" name="pl4443"/>
            <p:cNvSpPr/>
            <p:nvPr/>
          </p:nvSpPr>
          <p:spPr>
            <a:xfrm>
              <a:off x="7076603" y="2429180"/>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444" name="pl4444"/>
            <p:cNvSpPr/>
            <p:nvPr/>
          </p:nvSpPr>
          <p:spPr>
            <a:xfrm>
              <a:off x="7076603" y="2441790"/>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445" name="pl4445"/>
            <p:cNvSpPr/>
            <p:nvPr/>
          </p:nvSpPr>
          <p:spPr>
            <a:xfrm>
              <a:off x="7076603" y="2422874"/>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446" name="pl4446"/>
            <p:cNvSpPr/>
            <p:nvPr/>
          </p:nvSpPr>
          <p:spPr>
            <a:xfrm>
              <a:off x="7076603" y="2410264"/>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447" name="pl4447"/>
            <p:cNvSpPr/>
            <p:nvPr/>
          </p:nvSpPr>
          <p:spPr>
            <a:xfrm>
              <a:off x="7076603" y="2366127"/>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4448" name="pl4448"/>
            <p:cNvSpPr/>
            <p:nvPr/>
          </p:nvSpPr>
          <p:spPr>
            <a:xfrm>
              <a:off x="7076603" y="2410264"/>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4449" name="pl4449"/>
            <p:cNvSpPr/>
            <p:nvPr/>
          </p:nvSpPr>
          <p:spPr>
            <a:xfrm>
              <a:off x="7076603" y="2448095"/>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50" name="pl4450"/>
            <p:cNvSpPr/>
            <p:nvPr/>
          </p:nvSpPr>
          <p:spPr>
            <a:xfrm>
              <a:off x="7076603" y="242918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451" name="pl4451"/>
            <p:cNvSpPr/>
            <p:nvPr/>
          </p:nvSpPr>
          <p:spPr>
            <a:xfrm>
              <a:off x="7076603" y="243548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452" name="pl4452"/>
            <p:cNvSpPr/>
            <p:nvPr/>
          </p:nvSpPr>
          <p:spPr>
            <a:xfrm>
              <a:off x="7076603" y="241026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453" name="pl4453"/>
            <p:cNvSpPr/>
            <p:nvPr/>
          </p:nvSpPr>
          <p:spPr>
            <a:xfrm>
              <a:off x="7076603" y="246070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54" name="pl4454"/>
            <p:cNvSpPr/>
            <p:nvPr/>
          </p:nvSpPr>
          <p:spPr>
            <a:xfrm>
              <a:off x="7076603" y="24544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55" name="pl4455"/>
            <p:cNvSpPr/>
            <p:nvPr/>
          </p:nvSpPr>
          <p:spPr>
            <a:xfrm>
              <a:off x="7076603"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56" name="pl4456"/>
            <p:cNvSpPr/>
            <p:nvPr/>
          </p:nvSpPr>
          <p:spPr>
            <a:xfrm>
              <a:off x="7076603" y="243548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457" name="pl4457"/>
            <p:cNvSpPr/>
            <p:nvPr/>
          </p:nvSpPr>
          <p:spPr>
            <a:xfrm>
              <a:off x="7076603" y="241656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458" name="pl4458"/>
            <p:cNvSpPr/>
            <p:nvPr/>
          </p:nvSpPr>
          <p:spPr>
            <a:xfrm>
              <a:off x="7076603" y="2460706"/>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459" name="pl4459"/>
            <p:cNvSpPr/>
            <p:nvPr/>
          </p:nvSpPr>
          <p:spPr>
            <a:xfrm>
              <a:off x="7076603" y="2441790"/>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460" name="pl4460"/>
            <p:cNvSpPr/>
            <p:nvPr/>
          </p:nvSpPr>
          <p:spPr>
            <a:xfrm>
              <a:off x="7076603" y="2435485"/>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4461" name="pl4461"/>
            <p:cNvSpPr/>
            <p:nvPr/>
          </p:nvSpPr>
          <p:spPr>
            <a:xfrm>
              <a:off x="7076603" y="2435485"/>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4462" name="pl4462"/>
            <p:cNvSpPr/>
            <p:nvPr/>
          </p:nvSpPr>
          <p:spPr>
            <a:xfrm>
              <a:off x="7076603" y="2448095"/>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463" name="pl4463"/>
            <p:cNvSpPr/>
            <p:nvPr/>
          </p:nvSpPr>
          <p:spPr>
            <a:xfrm>
              <a:off x="7076603" y="2429180"/>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464" name="pl4464"/>
            <p:cNvSpPr/>
            <p:nvPr/>
          </p:nvSpPr>
          <p:spPr>
            <a:xfrm>
              <a:off x="7076603"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65" name="pl4465"/>
            <p:cNvSpPr/>
            <p:nvPr/>
          </p:nvSpPr>
          <p:spPr>
            <a:xfrm>
              <a:off x="7076603" y="2410264"/>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4466" name="pl4466"/>
            <p:cNvSpPr/>
            <p:nvPr/>
          </p:nvSpPr>
          <p:spPr>
            <a:xfrm>
              <a:off x="7076603" y="23976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67" name="pl4467"/>
            <p:cNvSpPr/>
            <p:nvPr/>
          </p:nvSpPr>
          <p:spPr>
            <a:xfrm>
              <a:off x="7076603" y="2441790"/>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468" name="pl4468"/>
            <p:cNvSpPr/>
            <p:nvPr/>
          </p:nvSpPr>
          <p:spPr>
            <a:xfrm>
              <a:off x="7076603" y="2416569"/>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469" name="pl4469"/>
            <p:cNvSpPr/>
            <p:nvPr/>
          </p:nvSpPr>
          <p:spPr>
            <a:xfrm>
              <a:off x="7076603" y="2441790"/>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470" name="pl4470"/>
            <p:cNvSpPr/>
            <p:nvPr/>
          </p:nvSpPr>
          <p:spPr>
            <a:xfrm>
              <a:off x="7076603" y="2448095"/>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4471" name="pl4471"/>
            <p:cNvSpPr/>
            <p:nvPr/>
          </p:nvSpPr>
          <p:spPr>
            <a:xfrm>
              <a:off x="7076603" y="2454401"/>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4472" name="pl4472"/>
            <p:cNvSpPr/>
            <p:nvPr/>
          </p:nvSpPr>
          <p:spPr>
            <a:xfrm>
              <a:off x="7076603" y="2410264"/>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4473" name="pl4473"/>
            <p:cNvSpPr/>
            <p:nvPr/>
          </p:nvSpPr>
          <p:spPr>
            <a:xfrm>
              <a:off x="7076603" y="2378737"/>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4474" name="pl4474"/>
            <p:cNvSpPr/>
            <p:nvPr/>
          </p:nvSpPr>
          <p:spPr>
            <a:xfrm>
              <a:off x="7076603" y="2416569"/>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75" name="pl4475"/>
            <p:cNvSpPr/>
            <p:nvPr/>
          </p:nvSpPr>
          <p:spPr>
            <a:xfrm>
              <a:off x="7076603" y="2460706"/>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76" name="pl4476"/>
            <p:cNvSpPr/>
            <p:nvPr/>
          </p:nvSpPr>
          <p:spPr>
            <a:xfrm>
              <a:off x="7076603" y="2429180"/>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4477" name="pl4477"/>
            <p:cNvSpPr/>
            <p:nvPr/>
          </p:nvSpPr>
          <p:spPr>
            <a:xfrm>
              <a:off x="7076603" y="246070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478" name="pl4478"/>
            <p:cNvSpPr/>
            <p:nvPr/>
          </p:nvSpPr>
          <p:spPr>
            <a:xfrm>
              <a:off x="7076603" y="2397653"/>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4479" name="pl4479"/>
            <p:cNvSpPr/>
            <p:nvPr/>
          </p:nvSpPr>
          <p:spPr>
            <a:xfrm>
              <a:off x="7076603" y="2467011"/>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480" name="pl4480"/>
            <p:cNvSpPr/>
            <p:nvPr/>
          </p:nvSpPr>
          <p:spPr>
            <a:xfrm>
              <a:off x="7076603" y="2441790"/>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481" name="pl4481"/>
            <p:cNvSpPr/>
            <p:nvPr/>
          </p:nvSpPr>
          <p:spPr>
            <a:xfrm>
              <a:off x="7076603" y="2435485"/>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482" name="pl4482"/>
            <p:cNvSpPr/>
            <p:nvPr/>
          </p:nvSpPr>
          <p:spPr>
            <a:xfrm>
              <a:off x="7076603" y="2460706"/>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483" name="pl4483"/>
            <p:cNvSpPr/>
            <p:nvPr/>
          </p:nvSpPr>
          <p:spPr>
            <a:xfrm>
              <a:off x="7076603" y="2435485"/>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4484" name="pl4484"/>
            <p:cNvSpPr/>
            <p:nvPr/>
          </p:nvSpPr>
          <p:spPr>
            <a:xfrm>
              <a:off x="7076603" y="2448095"/>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4485" name="pl4485"/>
            <p:cNvSpPr/>
            <p:nvPr/>
          </p:nvSpPr>
          <p:spPr>
            <a:xfrm>
              <a:off x="7076603" y="2448095"/>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486" name="pl4486"/>
            <p:cNvSpPr/>
            <p:nvPr/>
          </p:nvSpPr>
          <p:spPr>
            <a:xfrm>
              <a:off x="7076603" y="2441790"/>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4487" name="pl4487"/>
            <p:cNvSpPr/>
            <p:nvPr/>
          </p:nvSpPr>
          <p:spPr>
            <a:xfrm>
              <a:off x="7076603" y="2454401"/>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488" name="pl4488"/>
            <p:cNvSpPr/>
            <p:nvPr/>
          </p:nvSpPr>
          <p:spPr>
            <a:xfrm>
              <a:off x="7076603" y="2441790"/>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4489" name="pl4489"/>
            <p:cNvSpPr/>
            <p:nvPr/>
          </p:nvSpPr>
          <p:spPr>
            <a:xfrm>
              <a:off x="7076603" y="2448095"/>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4490" name="pl4490"/>
            <p:cNvSpPr/>
            <p:nvPr/>
          </p:nvSpPr>
          <p:spPr>
            <a:xfrm>
              <a:off x="7076603" y="241026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4491" name="pl4491"/>
            <p:cNvSpPr/>
            <p:nvPr/>
          </p:nvSpPr>
          <p:spPr>
            <a:xfrm>
              <a:off x="7076603" y="2467011"/>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492" name="pl4492"/>
            <p:cNvSpPr/>
            <p:nvPr/>
          </p:nvSpPr>
          <p:spPr>
            <a:xfrm>
              <a:off x="7076603" y="242287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493" name="pl4493"/>
            <p:cNvSpPr/>
            <p:nvPr/>
          </p:nvSpPr>
          <p:spPr>
            <a:xfrm>
              <a:off x="7076603" y="2422874"/>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494" name="pl4494"/>
            <p:cNvSpPr/>
            <p:nvPr/>
          </p:nvSpPr>
          <p:spPr>
            <a:xfrm>
              <a:off x="7076603" y="243548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4495" name="pl4495"/>
            <p:cNvSpPr/>
            <p:nvPr/>
          </p:nvSpPr>
          <p:spPr>
            <a:xfrm>
              <a:off x="7076603"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4496" name="pl4496"/>
            <p:cNvSpPr/>
            <p:nvPr/>
          </p:nvSpPr>
          <p:spPr>
            <a:xfrm>
              <a:off x="7076603" y="243548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40651" cap="flat">
              <a:solidFill>
                <a:srgbClr val="000000">
                  <a:alpha val="100000"/>
                </a:srgbClr>
              </a:solidFill>
              <a:prstDash val="solid"/>
              <a:round/>
            </a:ln>
          </p:spPr>
          <p:txBody>
            <a:bodyPr/>
            <a:lstStyle/>
            <a:p/>
          </p:txBody>
        </p:sp>
        <p:sp>
          <p:nvSpPr>
            <p:cNvPr id="4497" name="pl4497"/>
            <p:cNvSpPr/>
            <p:nvPr/>
          </p:nvSpPr>
          <p:spPr>
            <a:xfrm>
              <a:off x="7076603" y="243548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00BC59">
                  <a:alpha val="100000"/>
                </a:srgbClr>
              </a:solidFill>
              <a:prstDash val="solid"/>
              <a:round/>
            </a:ln>
          </p:spPr>
          <p:txBody>
            <a:bodyPr/>
            <a:lstStyle/>
            <a:p/>
          </p:txBody>
        </p:sp>
        <p:sp>
          <p:nvSpPr>
            <p:cNvPr id="4498" name="pl4498"/>
            <p:cNvSpPr/>
            <p:nvPr/>
          </p:nvSpPr>
          <p:spPr>
            <a:xfrm>
              <a:off x="7031761" y="246701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499" name="tx4499"/>
            <p:cNvSpPr/>
            <p:nvPr/>
          </p:nvSpPr>
          <p:spPr>
            <a:xfrm>
              <a:off x="7046458" y="227883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500" name="tx4500"/>
            <p:cNvSpPr/>
            <p:nvPr/>
          </p:nvSpPr>
          <p:spPr>
            <a:xfrm>
              <a:off x="7225827" y="229112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501" name="tx4501"/>
            <p:cNvSpPr/>
            <p:nvPr/>
          </p:nvSpPr>
          <p:spPr>
            <a:xfrm>
              <a:off x="7405196" y="2283445"/>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502" name="tx4502"/>
            <p:cNvSpPr/>
            <p:nvPr/>
          </p:nvSpPr>
          <p:spPr>
            <a:xfrm>
              <a:off x="7584566" y="2272263"/>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4503" name="tx4503"/>
            <p:cNvSpPr/>
            <p:nvPr/>
          </p:nvSpPr>
          <p:spPr>
            <a:xfrm>
              <a:off x="7763935" y="227883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504" name="tx4504"/>
            <p:cNvSpPr/>
            <p:nvPr/>
          </p:nvSpPr>
          <p:spPr>
            <a:xfrm>
              <a:off x="7943304" y="2278833"/>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505" name="rc4505"/>
            <p:cNvSpPr/>
            <p:nvPr/>
          </p:nvSpPr>
          <p:spPr>
            <a:xfrm>
              <a:off x="7031761" y="2831224"/>
              <a:ext cx="986530" cy="367596"/>
            </a:xfrm>
            <a:prstGeom prst="rect">
              <a:avLst/>
            </a:prstGeom>
            <a:solidFill>
              <a:srgbClr val="EBEBEB">
                <a:alpha val="100000"/>
              </a:srgbClr>
            </a:solidFill>
          </p:spPr>
          <p:txBody>
            <a:bodyPr/>
            <a:lstStyle/>
            <a:p/>
          </p:txBody>
        </p:sp>
        <p:sp>
          <p:nvSpPr>
            <p:cNvPr id="4506" name="pl4506"/>
            <p:cNvSpPr/>
            <p:nvPr/>
          </p:nvSpPr>
          <p:spPr>
            <a:xfrm>
              <a:off x="7031761" y="319787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07" name="pl4507"/>
            <p:cNvSpPr/>
            <p:nvPr/>
          </p:nvSpPr>
          <p:spPr>
            <a:xfrm>
              <a:off x="7031761" y="304024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08" name="pl4508"/>
            <p:cNvSpPr/>
            <p:nvPr/>
          </p:nvSpPr>
          <p:spPr>
            <a:xfrm>
              <a:off x="7031761" y="288261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09" name="pl4509"/>
            <p:cNvSpPr/>
            <p:nvPr/>
          </p:nvSpPr>
          <p:spPr>
            <a:xfrm>
              <a:off x="7166288"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10" name="pl4510"/>
            <p:cNvSpPr/>
            <p:nvPr/>
          </p:nvSpPr>
          <p:spPr>
            <a:xfrm>
              <a:off x="734565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11" name="pl4511"/>
            <p:cNvSpPr/>
            <p:nvPr/>
          </p:nvSpPr>
          <p:spPr>
            <a:xfrm>
              <a:off x="752502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12" name="pl4512"/>
            <p:cNvSpPr/>
            <p:nvPr/>
          </p:nvSpPr>
          <p:spPr>
            <a:xfrm>
              <a:off x="7704395"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13" name="pl4513"/>
            <p:cNvSpPr/>
            <p:nvPr/>
          </p:nvSpPr>
          <p:spPr>
            <a:xfrm>
              <a:off x="7883764"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514" name="pl4514"/>
            <p:cNvSpPr/>
            <p:nvPr/>
          </p:nvSpPr>
          <p:spPr>
            <a:xfrm>
              <a:off x="7031761" y="311905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515" name="pl4515"/>
            <p:cNvSpPr/>
            <p:nvPr/>
          </p:nvSpPr>
          <p:spPr>
            <a:xfrm>
              <a:off x="7031761" y="296142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516" name="pl4516"/>
            <p:cNvSpPr/>
            <p:nvPr/>
          </p:nvSpPr>
          <p:spPr>
            <a:xfrm>
              <a:off x="7076603"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17" name="pl4517"/>
            <p:cNvSpPr/>
            <p:nvPr/>
          </p:nvSpPr>
          <p:spPr>
            <a:xfrm>
              <a:off x="725597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18" name="pl4518"/>
            <p:cNvSpPr/>
            <p:nvPr/>
          </p:nvSpPr>
          <p:spPr>
            <a:xfrm>
              <a:off x="743534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19" name="pl4519"/>
            <p:cNvSpPr/>
            <p:nvPr/>
          </p:nvSpPr>
          <p:spPr>
            <a:xfrm>
              <a:off x="7614710"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20" name="pl4520"/>
            <p:cNvSpPr/>
            <p:nvPr/>
          </p:nvSpPr>
          <p:spPr>
            <a:xfrm>
              <a:off x="7794080"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21" name="pl4521"/>
            <p:cNvSpPr/>
            <p:nvPr/>
          </p:nvSpPr>
          <p:spPr>
            <a:xfrm>
              <a:off x="7973449"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522" name="pl4522"/>
            <p:cNvSpPr/>
            <p:nvPr/>
          </p:nvSpPr>
          <p:spPr>
            <a:xfrm>
              <a:off x="7076603"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4523" name="pl4523"/>
            <p:cNvSpPr/>
            <p:nvPr/>
          </p:nvSpPr>
          <p:spPr>
            <a:xfrm>
              <a:off x="7076603" y="3119059"/>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4524" name="pl4524"/>
            <p:cNvSpPr/>
            <p:nvPr/>
          </p:nvSpPr>
          <p:spPr>
            <a:xfrm>
              <a:off x="7076603" y="3112754"/>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525" name="pl4525"/>
            <p:cNvSpPr/>
            <p:nvPr/>
          </p:nvSpPr>
          <p:spPr>
            <a:xfrm>
              <a:off x="7076603" y="3062312"/>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4526" name="pl4526"/>
            <p:cNvSpPr/>
            <p:nvPr/>
          </p:nvSpPr>
          <p:spPr>
            <a:xfrm>
              <a:off x="7076603" y="3074922"/>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4527" name="pl4527"/>
            <p:cNvSpPr/>
            <p:nvPr/>
          </p:nvSpPr>
          <p:spPr>
            <a:xfrm>
              <a:off x="7076603" y="3119059"/>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4528" name="pl4528"/>
            <p:cNvSpPr/>
            <p:nvPr/>
          </p:nvSpPr>
          <p:spPr>
            <a:xfrm>
              <a:off x="7076603" y="3005564"/>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4529" name="pl4529"/>
            <p:cNvSpPr/>
            <p:nvPr/>
          </p:nvSpPr>
          <p:spPr>
            <a:xfrm>
              <a:off x="7076603" y="3119059"/>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4530" name="pl4530"/>
            <p:cNvSpPr/>
            <p:nvPr/>
          </p:nvSpPr>
          <p:spPr>
            <a:xfrm>
              <a:off x="7076603" y="3049701"/>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4531" name="pl4531"/>
            <p:cNvSpPr/>
            <p:nvPr/>
          </p:nvSpPr>
          <p:spPr>
            <a:xfrm>
              <a:off x="7076603" y="3100143"/>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532" name="pl4532"/>
            <p:cNvSpPr/>
            <p:nvPr/>
          </p:nvSpPr>
          <p:spPr>
            <a:xfrm>
              <a:off x="7076603" y="3106449"/>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533" name="pl4533"/>
            <p:cNvSpPr/>
            <p:nvPr/>
          </p:nvSpPr>
          <p:spPr>
            <a:xfrm>
              <a:off x="7076603" y="3081228"/>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534" name="pl4534"/>
            <p:cNvSpPr/>
            <p:nvPr/>
          </p:nvSpPr>
          <p:spPr>
            <a:xfrm>
              <a:off x="7076603" y="3093838"/>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535" name="pl4535"/>
            <p:cNvSpPr/>
            <p:nvPr/>
          </p:nvSpPr>
          <p:spPr>
            <a:xfrm>
              <a:off x="7076603" y="3074922"/>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536" name="pl4536"/>
            <p:cNvSpPr/>
            <p:nvPr/>
          </p:nvSpPr>
          <p:spPr>
            <a:xfrm>
              <a:off x="7076603" y="3062312"/>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537" name="pl4537"/>
            <p:cNvSpPr/>
            <p:nvPr/>
          </p:nvSpPr>
          <p:spPr>
            <a:xfrm>
              <a:off x="7076603" y="3018175"/>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4538" name="pl4538"/>
            <p:cNvSpPr/>
            <p:nvPr/>
          </p:nvSpPr>
          <p:spPr>
            <a:xfrm>
              <a:off x="7076603" y="3062312"/>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4539" name="pl4539"/>
            <p:cNvSpPr/>
            <p:nvPr/>
          </p:nvSpPr>
          <p:spPr>
            <a:xfrm>
              <a:off x="7076603" y="3100143"/>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40" name="pl4540"/>
            <p:cNvSpPr/>
            <p:nvPr/>
          </p:nvSpPr>
          <p:spPr>
            <a:xfrm>
              <a:off x="7076603" y="3081228"/>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541" name="pl4541"/>
            <p:cNvSpPr/>
            <p:nvPr/>
          </p:nvSpPr>
          <p:spPr>
            <a:xfrm>
              <a:off x="7076603" y="3087533"/>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542" name="pl4542"/>
            <p:cNvSpPr/>
            <p:nvPr/>
          </p:nvSpPr>
          <p:spPr>
            <a:xfrm>
              <a:off x="7076603" y="3062312"/>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543" name="pl4543"/>
            <p:cNvSpPr/>
            <p:nvPr/>
          </p:nvSpPr>
          <p:spPr>
            <a:xfrm>
              <a:off x="7076603" y="311275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44" name="pl4544"/>
            <p:cNvSpPr/>
            <p:nvPr/>
          </p:nvSpPr>
          <p:spPr>
            <a:xfrm>
              <a:off x="7076603" y="31064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45" name="pl4545"/>
            <p:cNvSpPr/>
            <p:nvPr/>
          </p:nvSpPr>
          <p:spPr>
            <a:xfrm>
              <a:off x="7076603"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46" name="pl4546"/>
            <p:cNvSpPr/>
            <p:nvPr/>
          </p:nvSpPr>
          <p:spPr>
            <a:xfrm>
              <a:off x="7076603" y="3087533"/>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547" name="pl4547"/>
            <p:cNvSpPr/>
            <p:nvPr/>
          </p:nvSpPr>
          <p:spPr>
            <a:xfrm>
              <a:off x="7076603" y="3068617"/>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548" name="pl4548"/>
            <p:cNvSpPr/>
            <p:nvPr/>
          </p:nvSpPr>
          <p:spPr>
            <a:xfrm>
              <a:off x="7076603" y="3112754"/>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549" name="pl4549"/>
            <p:cNvSpPr/>
            <p:nvPr/>
          </p:nvSpPr>
          <p:spPr>
            <a:xfrm>
              <a:off x="7076603" y="3093838"/>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550" name="pl4550"/>
            <p:cNvSpPr/>
            <p:nvPr/>
          </p:nvSpPr>
          <p:spPr>
            <a:xfrm>
              <a:off x="7076603" y="3087533"/>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4551" name="pl4551"/>
            <p:cNvSpPr/>
            <p:nvPr/>
          </p:nvSpPr>
          <p:spPr>
            <a:xfrm>
              <a:off x="7076603" y="3087533"/>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4552" name="pl4552"/>
            <p:cNvSpPr/>
            <p:nvPr/>
          </p:nvSpPr>
          <p:spPr>
            <a:xfrm>
              <a:off x="7076603" y="3100143"/>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553" name="pl4553"/>
            <p:cNvSpPr/>
            <p:nvPr/>
          </p:nvSpPr>
          <p:spPr>
            <a:xfrm>
              <a:off x="7076603" y="3081228"/>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554" name="pl4554"/>
            <p:cNvSpPr/>
            <p:nvPr/>
          </p:nvSpPr>
          <p:spPr>
            <a:xfrm>
              <a:off x="7076603"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55" name="pl4555"/>
            <p:cNvSpPr/>
            <p:nvPr/>
          </p:nvSpPr>
          <p:spPr>
            <a:xfrm>
              <a:off x="7076603" y="3062312"/>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4556" name="pl4556"/>
            <p:cNvSpPr/>
            <p:nvPr/>
          </p:nvSpPr>
          <p:spPr>
            <a:xfrm>
              <a:off x="7076603" y="30497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57" name="pl4557"/>
            <p:cNvSpPr/>
            <p:nvPr/>
          </p:nvSpPr>
          <p:spPr>
            <a:xfrm>
              <a:off x="7076603" y="3093838"/>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558" name="pl4558"/>
            <p:cNvSpPr/>
            <p:nvPr/>
          </p:nvSpPr>
          <p:spPr>
            <a:xfrm>
              <a:off x="7076603" y="3068617"/>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559" name="pl4559"/>
            <p:cNvSpPr/>
            <p:nvPr/>
          </p:nvSpPr>
          <p:spPr>
            <a:xfrm>
              <a:off x="7076603" y="3093838"/>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560" name="pl4560"/>
            <p:cNvSpPr/>
            <p:nvPr/>
          </p:nvSpPr>
          <p:spPr>
            <a:xfrm>
              <a:off x="7076603" y="3100143"/>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4561" name="pl4561"/>
            <p:cNvSpPr/>
            <p:nvPr/>
          </p:nvSpPr>
          <p:spPr>
            <a:xfrm>
              <a:off x="7076603" y="3106449"/>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4562" name="pl4562"/>
            <p:cNvSpPr/>
            <p:nvPr/>
          </p:nvSpPr>
          <p:spPr>
            <a:xfrm>
              <a:off x="7076603" y="3062312"/>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4563" name="pl4563"/>
            <p:cNvSpPr/>
            <p:nvPr/>
          </p:nvSpPr>
          <p:spPr>
            <a:xfrm>
              <a:off x="7076603" y="3030786"/>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4564" name="pl4564"/>
            <p:cNvSpPr/>
            <p:nvPr/>
          </p:nvSpPr>
          <p:spPr>
            <a:xfrm>
              <a:off x="7076603" y="3068617"/>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65" name="pl4565"/>
            <p:cNvSpPr/>
            <p:nvPr/>
          </p:nvSpPr>
          <p:spPr>
            <a:xfrm>
              <a:off x="7076603" y="3112754"/>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66" name="pl4566"/>
            <p:cNvSpPr/>
            <p:nvPr/>
          </p:nvSpPr>
          <p:spPr>
            <a:xfrm>
              <a:off x="7076603" y="3081228"/>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4567" name="pl4567"/>
            <p:cNvSpPr/>
            <p:nvPr/>
          </p:nvSpPr>
          <p:spPr>
            <a:xfrm>
              <a:off x="7076603" y="311275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568" name="pl4568"/>
            <p:cNvSpPr/>
            <p:nvPr/>
          </p:nvSpPr>
          <p:spPr>
            <a:xfrm>
              <a:off x="7076603" y="3049701"/>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4569" name="pl4569"/>
            <p:cNvSpPr/>
            <p:nvPr/>
          </p:nvSpPr>
          <p:spPr>
            <a:xfrm>
              <a:off x="7076603" y="3119059"/>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570" name="pl4570"/>
            <p:cNvSpPr/>
            <p:nvPr/>
          </p:nvSpPr>
          <p:spPr>
            <a:xfrm>
              <a:off x="7076603" y="3093838"/>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571" name="pl4571"/>
            <p:cNvSpPr/>
            <p:nvPr/>
          </p:nvSpPr>
          <p:spPr>
            <a:xfrm>
              <a:off x="7076603" y="3087533"/>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572" name="pl4572"/>
            <p:cNvSpPr/>
            <p:nvPr/>
          </p:nvSpPr>
          <p:spPr>
            <a:xfrm>
              <a:off x="7076603" y="3112754"/>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573" name="pl4573"/>
            <p:cNvSpPr/>
            <p:nvPr/>
          </p:nvSpPr>
          <p:spPr>
            <a:xfrm>
              <a:off x="7076603" y="3087533"/>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4574" name="pl4574"/>
            <p:cNvSpPr/>
            <p:nvPr/>
          </p:nvSpPr>
          <p:spPr>
            <a:xfrm>
              <a:off x="7076603" y="3100143"/>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4575" name="pl4575"/>
            <p:cNvSpPr/>
            <p:nvPr/>
          </p:nvSpPr>
          <p:spPr>
            <a:xfrm>
              <a:off x="7076603" y="3100143"/>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576" name="pl4576"/>
            <p:cNvSpPr/>
            <p:nvPr/>
          </p:nvSpPr>
          <p:spPr>
            <a:xfrm>
              <a:off x="7076603" y="3093838"/>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4577" name="pl4577"/>
            <p:cNvSpPr/>
            <p:nvPr/>
          </p:nvSpPr>
          <p:spPr>
            <a:xfrm>
              <a:off x="7076603" y="3106449"/>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578" name="pl4578"/>
            <p:cNvSpPr/>
            <p:nvPr/>
          </p:nvSpPr>
          <p:spPr>
            <a:xfrm>
              <a:off x="7076603" y="3093838"/>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4579" name="pl4579"/>
            <p:cNvSpPr/>
            <p:nvPr/>
          </p:nvSpPr>
          <p:spPr>
            <a:xfrm>
              <a:off x="7076603" y="3100143"/>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4580" name="pl4580"/>
            <p:cNvSpPr/>
            <p:nvPr/>
          </p:nvSpPr>
          <p:spPr>
            <a:xfrm>
              <a:off x="7076603" y="3062312"/>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4581" name="pl4581"/>
            <p:cNvSpPr/>
            <p:nvPr/>
          </p:nvSpPr>
          <p:spPr>
            <a:xfrm>
              <a:off x="7076603" y="3119059"/>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582" name="pl4582"/>
            <p:cNvSpPr/>
            <p:nvPr/>
          </p:nvSpPr>
          <p:spPr>
            <a:xfrm>
              <a:off x="7076603" y="307492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583" name="pl4583"/>
            <p:cNvSpPr/>
            <p:nvPr/>
          </p:nvSpPr>
          <p:spPr>
            <a:xfrm>
              <a:off x="7076603" y="3074922"/>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584" name="pl4584"/>
            <p:cNvSpPr/>
            <p:nvPr/>
          </p:nvSpPr>
          <p:spPr>
            <a:xfrm>
              <a:off x="7076603" y="3087533"/>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4585" name="pl4585"/>
            <p:cNvSpPr/>
            <p:nvPr/>
          </p:nvSpPr>
          <p:spPr>
            <a:xfrm>
              <a:off x="7076603"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4586" name="pl4586"/>
            <p:cNvSpPr/>
            <p:nvPr/>
          </p:nvSpPr>
          <p:spPr>
            <a:xfrm>
              <a:off x="7076603" y="3119059"/>
              <a:ext cx="896845" cy="0"/>
            </a:xfrm>
            <a:custGeom>
              <a:avLst/>
              <a:pathLst>
                <a:path w="896845" h="0">
                  <a:moveTo>
                    <a:pt x="0" y="0"/>
                  </a:moveTo>
                  <a:lnTo>
                    <a:pt x="179369" y="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4587" name="pl4587"/>
            <p:cNvSpPr/>
            <p:nvPr/>
          </p:nvSpPr>
          <p:spPr>
            <a:xfrm>
              <a:off x="7076603"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00C0BF">
                  <a:alpha val="100000"/>
                </a:srgbClr>
              </a:solidFill>
              <a:prstDash val="solid"/>
              <a:round/>
            </a:ln>
          </p:spPr>
          <p:txBody>
            <a:bodyPr/>
            <a:lstStyle/>
            <a:p/>
          </p:txBody>
        </p:sp>
        <p:sp>
          <p:nvSpPr>
            <p:cNvPr id="4588" name="pl4588"/>
            <p:cNvSpPr/>
            <p:nvPr/>
          </p:nvSpPr>
          <p:spPr>
            <a:xfrm>
              <a:off x="7031761" y="311905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589" name="tx4589"/>
            <p:cNvSpPr/>
            <p:nvPr/>
          </p:nvSpPr>
          <p:spPr>
            <a:xfrm>
              <a:off x="7046458"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90" name="tx4590"/>
            <p:cNvSpPr/>
            <p:nvPr/>
          </p:nvSpPr>
          <p:spPr>
            <a:xfrm>
              <a:off x="7225827"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91" name="tx4591"/>
            <p:cNvSpPr/>
            <p:nvPr/>
          </p:nvSpPr>
          <p:spPr>
            <a:xfrm>
              <a:off x="7405196"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92" name="tx4592"/>
            <p:cNvSpPr/>
            <p:nvPr/>
          </p:nvSpPr>
          <p:spPr>
            <a:xfrm>
              <a:off x="7584566"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93" name="tx4593"/>
            <p:cNvSpPr/>
            <p:nvPr/>
          </p:nvSpPr>
          <p:spPr>
            <a:xfrm>
              <a:off x="7763935"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94" name="tx4594"/>
            <p:cNvSpPr/>
            <p:nvPr/>
          </p:nvSpPr>
          <p:spPr>
            <a:xfrm>
              <a:off x="7943304" y="295446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4595" name="rc4595"/>
            <p:cNvSpPr/>
            <p:nvPr/>
          </p:nvSpPr>
          <p:spPr>
            <a:xfrm>
              <a:off x="7031761" y="3483272"/>
              <a:ext cx="986530" cy="367596"/>
            </a:xfrm>
            <a:prstGeom prst="rect">
              <a:avLst/>
            </a:prstGeom>
            <a:solidFill>
              <a:srgbClr val="EBEBEB">
                <a:alpha val="100000"/>
              </a:srgbClr>
            </a:solidFill>
          </p:spPr>
          <p:txBody>
            <a:bodyPr/>
            <a:lstStyle/>
            <a:p/>
          </p:txBody>
        </p:sp>
        <p:sp>
          <p:nvSpPr>
            <p:cNvPr id="4596" name="pl4596"/>
            <p:cNvSpPr/>
            <p:nvPr/>
          </p:nvSpPr>
          <p:spPr>
            <a:xfrm>
              <a:off x="7031761" y="38499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97" name="pl4597"/>
            <p:cNvSpPr/>
            <p:nvPr/>
          </p:nvSpPr>
          <p:spPr>
            <a:xfrm>
              <a:off x="7031761" y="36922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98" name="pl4598"/>
            <p:cNvSpPr/>
            <p:nvPr/>
          </p:nvSpPr>
          <p:spPr>
            <a:xfrm>
              <a:off x="7031761" y="353466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599" name="pl4599"/>
            <p:cNvSpPr/>
            <p:nvPr/>
          </p:nvSpPr>
          <p:spPr>
            <a:xfrm>
              <a:off x="7166288"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00" name="pl4600"/>
            <p:cNvSpPr/>
            <p:nvPr/>
          </p:nvSpPr>
          <p:spPr>
            <a:xfrm>
              <a:off x="734565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01" name="pl4601"/>
            <p:cNvSpPr/>
            <p:nvPr/>
          </p:nvSpPr>
          <p:spPr>
            <a:xfrm>
              <a:off x="752502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02" name="pl4602"/>
            <p:cNvSpPr/>
            <p:nvPr/>
          </p:nvSpPr>
          <p:spPr>
            <a:xfrm>
              <a:off x="7704395"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03" name="pl4603"/>
            <p:cNvSpPr/>
            <p:nvPr/>
          </p:nvSpPr>
          <p:spPr>
            <a:xfrm>
              <a:off x="7883764"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04" name="pl4604"/>
            <p:cNvSpPr/>
            <p:nvPr/>
          </p:nvSpPr>
          <p:spPr>
            <a:xfrm>
              <a:off x="7031761" y="377110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05" name="pl4605"/>
            <p:cNvSpPr/>
            <p:nvPr/>
          </p:nvSpPr>
          <p:spPr>
            <a:xfrm>
              <a:off x="7031761" y="361347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06" name="pl4606"/>
            <p:cNvSpPr/>
            <p:nvPr/>
          </p:nvSpPr>
          <p:spPr>
            <a:xfrm>
              <a:off x="7076603"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07" name="pl4607"/>
            <p:cNvSpPr/>
            <p:nvPr/>
          </p:nvSpPr>
          <p:spPr>
            <a:xfrm>
              <a:off x="725597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08" name="pl4608"/>
            <p:cNvSpPr/>
            <p:nvPr/>
          </p:nvSpPr>
          <p:spPr>
            <a:xfrm>
              <a:off x="743534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09" name="pl4609"/>
            <p:cNvSpPr/>
            <p:nvPr/>
          </p:nvSpPr>
          <p:spPr>
            <a:xfrm>
              <a:off x="7614710"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10" name="pl4610"/>
            <p:cNvSpPr/>
            <p:nvPr/>
          </p:nvSpPr>
          <p:spPr>
            <a:xfrm>
              <a:off x="7794080"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11" name="pl4611"/>
            <p:cNvSpPr/>
            <p:nvPr/>
          </p:nvSpPr>
          <p:spPr>
            <a:xfrm>
              <a:off x="7973449"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12" name="pl4612"/>
            <p:cNvSpPr/>
            <p:nvPr/>
          </p:nvSpPr>
          <p:spPr>
            <a:xfrm>
              <a:off x="7076603"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4613" name="pl4613"/>
            <p:cNvSpPr/>
            <p:nvPr/>
          </p:nvSpPr>
          <p:spPr>
            <a:xfrm>
              <a:off x="7076603" y="3714360"/>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40651" cap="flat">
              <a:solidFill>
                <a:srgbClr val="BEBEBE">
                  <a:alpha val="69803"/>
                </a:srgbClr>
              </a:solidFill>
              <a:prstDash val="solid"/>
              <a:round/>
            </a:ln>
          </p:spPr>
          <p:txBody>
            <a:bodyPr/>
            <a:lstStyle/>
            <a:p/>
          </p:txBody>
        </p:sp>
        <p:sp>
          <p:nvSpPr>
            <p:cNvPr id="4614" name="pl4614"/>
            <p:cNvSpPr/>
            <p:nvPr/>
          </p:nvSpPr>
          <p:spPr>
            <a:xfrm>
              <a:off x="7076603" y="3764802"/>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615" name="pl4615"/>
            <p:cNvSpPr/>
            <p:nvPr/>
          </p:nvSpPr>
          <p:spPr>
            <a:xfrm>
              <a:off x="7076603" y="3714360"/>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4616" name="pl4616"/>
            <p:cNvSpPr/>
            <p:nvPr/>
          </p:nvSpPr>
          <p:spPr>
            <a:xfrm>
              <a:off x="7076603" y="3726970"/>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4617" name="pl4617"/>
            <p:cNvSpPr/>
            <p:nvPr/>
          </p:nvSpPr>
          <p:spPr>
            <a:xfrm>
              <a:off x="7076603" y="3771107"/>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4618" name="pl4618"/>
            <p:cNvSpPr/>
            <p:nvPr/>
          </p:nvSpPr>
          <p:spPr>
            <a:xfrm>
              <a:off x="7076603" y="3657613"/>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4619" name="pl4619"/>
            <p:cNvSpPr/>
            <p:nvPr/>
          </p:nvSpPr>
          <p:spPr>
            <a:xfrm>
              <a:off x="7076603" y="3771107"/>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4620" name="pl4620"/>
            <p:cNvSpPr/>
            <p:nvPr/>
          </p:nvSpPr>
          <p:spPr>
            <a:xfrm>
              <a:off x="7076603" y="3701749"/>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4621" name="pl4621"/>
            <p:cNvSpPr/>
            <p:nvPr/>
          </p:nvSpPr>
          <p:spPr>
            <a:xfrm>
              <a:off x="7076603" y="3752191"/>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622" name="pl4622"/>
            <p:cNvSpPr/>
            <p:nvPr/>
          </p:nvSpPr>
          <p:spPr>
            <a:xfrm>
              <a:off x="7076603" y="3758497"/>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623" name="pl4623"/>
            <p:cNvSpPr/>
            <p:nvPr/>
          </p:nvSpPr>
          <p:spPr>
            <a:xfrm>
              <a:off x="7076603" y="3733276"/>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624" name="pl4624"/>
            <p:cNvSpPr/>
            <p:nvPr/>
          </p:nvSpPr>
          <p:spPr>
            <a:xfrm>
              <a:off x="7076603" y="3745886"/>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625" name="pl4625"/>
            <p:cNvSpPr/>
            <p:nvPr/>
          </p:nvSpPr>
          <p:spPr>
            <a:xfrm>
              <a:off x="7076603" y="3726970"/>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626" name="pl4626"/>
            <p:cNvSpPr/>
            <p:nvPr/>
          </p:nvSpPr>
          <p:spPr>
            <a:xfrm>
              <a:off x="7076603" y="3714360"/>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627" name="pl4627"/>
            <p:cNvSpPr/>
            <p:nvPr/>
          </p:nvSpPr>
          <p:spPr>
            <a:xfrm>
              <a:off x="7076603" y="3670223"/>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4628" name="pl4628"/>
            <p:cNvSpPr/>
            <p:nvPr/>
          </p:nvSpPr>
          <p:spPr>
            <a:xfrm>
              <a:off x="7076603" y="3714360"/>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4629" name="pl4629"/>
            <p:cNvSpPr/>
            <p:nvPr/>
          </p:nvSpPr>
          <p:spPr>
            <a:xfrm>
              <a:off x="7076603" y="3752191"/>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30" name="pl4630"/>
            <p:cNvSpPr/>
            <p:nvPr/>
          </p:nvSpPr>
          <p:spPr>
            <a:xfrm>
              <a:off x="7076603" y="3733276"/>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631" name="pl4631"/>
            <p:cNvSpPr/>
            <p:nvPr/>
          </p:nvSpPr>
          <p:spPr>
            <a:xfrm>
              <a:off x="7076603" y="3739581"/>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632" name="pl4632"/>
            <p:cNvSpPr/>
            <p:nvPr/>
          </p:nvSpPr>
          <p:spPr>
            <a:xfrm>
              <a:off x="7076603" y="3714360"/>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633" name="pl4633"/>
            <p:cNvSpPr/>
            <p:nvPr/>
          </p:nvSpPr>
          <p:spPr>
            <a:xfrm>
              <a:off x="7076603" y="376480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34" name="pl4634"/>
            <p:cNvSpPr/>
            <p:nvPr/>
          </p:nvSpPr>
          <p:spPr>
            <a:xfrm>
              <a:off x="7076603" y="37584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35" name="pl4635"/>
            <p:cNvSpPr/>
            <p:nvPr/>
          </p:nvSpPr>
          <p:spPr>
            <a:xfrm>
              <a:off x="7076603"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36" name="pl4636"/>
            <p:cNvSpPr/>
            <p:nvPr/>
          </p:nvSpPr>
          <p:spPr>
            <a:xfrm>
              <a:off x="7076603" y="3739581"/>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637" name="pl4637"/>
            <p:cNvSpPr/>
            <p:nvPr/>
          </p:nvSpPr>
          <p:spPr>
            <a:xfrm>
              <a:off x="7076603" y="3720665"/>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638" name="pl4638"/>
            <p:cNvSpPr/>
            <p:nvPr/>
          </p:nvSpPr>
          <p:spPr>
            <a:xfrm>
              <a:off x="7076603" y="3764802"/>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639" name="pl4639"/>
            <p:cNvSpPr/>
            <p:nvPr/>
          </p:nvSpPr>
          <p:spPr>
            <a:xfrm>
              <a:off x="7076603" y="3745886"/>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640" name="pl4640"/>
            <p:cNvSpPr/>
            <p:nvPr/>
          </p:nvSpPr>
          <p:spPr>
            <a:xfrm>
              <a:off x="7076603" y="3739581"/>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4641" name="pl4641"/>
            <p:cNvSpPr/>
            <p:nvPr/>
          </p:nvSpPr>
          <p:spPr>
            <a:xfrm>
              <a:off x="7076603" y="3739581"/>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4642" name="pl4642"/>
            <p:cNvSpPr/>
            <p:nvPr/>
          </p:nvSpPr>
          <p:spPr>
            <a:xfrm>
              <a:off x="7076603" y="3752191"/>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643" name="pl4643"/>
            <p:cNvSpPr/>
            <p:nvPr/>
          </p:nvSpPr>
          <p:spPr>
            <a:xfrm>
              <a:off x="7076603" y="3733276"/>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644" name="pl4644"/>
            <p:cNvSpPr/>
            <p:nvPr/>
          </p:nvSpPr>
          <p:spPr>
            <a:xfrm>
              <a:off x="7076603"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45" name="pl4645"/>
            <p:cNvSpPr/>
            <p:nvPr/>
          </p:nvSpPr>
          <p:spPr>
            <a:xfrm>
              <a:off x="7076603" y="3714360"/>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4646" name="pl4646"/>
            <p:cNvSpPr/>
            <p:nvPr/>
          </p:nvSpPr>
          <p:spPr>
            <a:xfrm>
              <a:off x="7076603" y="37017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47" name="pl4647"/>
            <p:cNvSpPr/>
            <p:nvPr/>
          </p:nvSpPr>
          <p:spPr>
            <a:xfrm>
              <a:off x="7076603" y="3745886"/>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648" name="pl4648"/>
            <p:cNvSpPr/>
            <p:nvPr/>
          </p:nvSpPr>
          <p:spPr>
            <a:xfrm>
              <a:off x="7076603" y="3720665"/>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649" name="pl4649"/>
            <p:cNvSpPr/>
            <p:nvPr/>
          </p:nvSpPr>
          <p:spPr>
            <a:xfrm>
              <a:off x="7076603" y="3745886"/>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650" name="pl4650"/>
            <p:cNvSpPr/>
            <p:nvPr/>
          </p:nvSpPr>
          <p:spPr>
            <a:xfrm>
              <a:off x="7076603" y="3752191"/>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4651" name="pl4651"/>
            <p:cNvSpPr/>
            <p:nvPr/>
          </p:nvSpPr>
          <p:spPr>
            <a:xfrm>
              <a:off x="7076603" y="3758497"/>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4652" name="pl4652"/>
            <p:cNvSpPr/>
            <p:nvPr/>
          </p:nvSpPr>
          <p:spPr>
            <a:xfrm>
              <a:off x="7076603" y="3714360"/>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4653" name="pl4653"/>
            <p:cNvSpPr/>
            <p:nvPr/>
          </p:nvSpPr>
          <p:spPr>
            <a:xfrm>
              <a:off x="7076603" y="3682834"/>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4654" name="pl4654"/>
            <p:cNvSpPr/>
            <p:nvPr/>
          </p:nvSpPr>
          <p:spPr>
            <a:xfrm>
              <a:off x="7076603" y="3720665"/>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55" name="pl4655"/>
            <p:cNvSpPr/>
            <p:nvPr/>
          </p:nvSpPr>
          <p:spPr>
            <a:xfrm>
              <a:off x="7076603" y="3764802"/>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56" name="pl4656"/>
            <p:cNvSpPr/>
            <p:nvPr/>
          </p:nvSpPr>
          <p:spPr>
            <a:xfrm>
              <a:off x="7076603" y="3733276"/>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4657" name="pl4657"/>
            <p:cNvSpPr/>
            <p:nvPr/>
          </p:nvSpPr>
          <p:spPr>
            <a:xfrm>
              <a:off x="7076603" y="376480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658" name="pl4658"/>
            <p:cNvSpPr/>
            <p:nvPr/>
          </p:nvSpPr>
          <p:spPr>
            <a:xfrm>
              <a:off x="7076603" y="3701749"/>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4659" name="pl4659"/>
            <p:cNvSpPr/>
            <p:nvPr/>
          </p:nvSpPr>
          <p:spPr>
            <a:xfrm>
              <a:off x="7076603" y="3771107"/>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660" name="pl4660"/>
            <p:cNvSpPr/>
            <p:nvPr/>
          </p:nvSpPr>
          <p:spPr>
            <a:xfrm>
              <a:off x="7076603" y="3745886"/>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661" name="pl4661"/>
            <p:cNvSpPr/>
            <p:nvPr/>
          </p:nvSpPr>
          <p:spPr>
            <a:xfrm>
              <a:off x="7076603" y="3739581"/>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662" name="pl4662"/>
            <p:cNvSpPr/>
            <p:nvPr/>
          </p:nvSpPr>
          <p:spPr>
            <a:xfrm>
              <a:off x="7076603" y="3764802"/>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663" name="pl4663"/>
            <p:cNvSpPr/>
            <p:nvPr/>
          </p:nvSpPr>
          <p:spPr>
            <a:xfrm>
              <a:off x="7076603" y="3739581"/>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4664" name="pl4664"/>
            <p:cNvSpPr/>
            <p:nvPr/>
          </p:nvSpPr>
          <p:spPr>
            <a:xfrm>
              <a:off x="7076603" y="3752191"/>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4665" name="pl4665"/>
            <p:cNvSpPr/>
            <p:nvPr/>
          </p:nvSpPr>
          <p:spPr>
            <a:xfrm>
              <a:off x="7076603" y="3752191"/>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666" name="pl4666"/>
            <p:cNvSpPr/>
            <p:nvPr/>
          </p:nvSpPr>
          <p:spPr>
            <a:xfrm>
              <a:off x="7076603" y="3745886"/>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4667" name="pl4667"/>
            <p:cNvSpPr/>
            <p:nvPr/>
          </p:nvSpPr>
          <p:spPr>
            <a:xfrm>
              <a:off x="7076603" y="3758497"/>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668" name="pl4668"/>
            <p:cNvSpPr/>
            <p:nvPr/>
          </p:nvSpPr>
          <p:spPr>
            <a:xfrm>
              <a:off x="7076603" y="3745886"/>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4669" name="pl4669"/>
            <p:cNvSpPr/>
            <p:nvPr/>
          </p:nvSpPr>
          <p:spPr>
            <a:xfrm>
              <a:off x="7076603" y="3752191"/>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4670" name="pl4670"/>
            <p:cNvSpPr/>
            <p:nvPr/>
          </p:nvSpPr>
          <p:spPr>
            <a:xfrm>
              <a:off x="7076603" y="3714360"/>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4671" name="pl4671"/>
            <p:cNvSpPr/>
            <p:nvPr/>
          </p:nvSpPr>
          <p:spPr>
            <a:xfrm>
              <a:off x="7076603" y="3771107"/>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672" name="pl4672"/>
            <p:cNvSpPr/>
            <p:nvPr/>
          </p:nvSpPr>
          <p:spPr>
            <a:xfrm>
              <a:off x="7076603" y="372697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673" name="pl4673"/>
            <p:cNvSpPr/>
            <p:nvPr/>
          </p:nvSpPr>
          <p:spPr>
            <a:xfrm>
              <a:off x="7076603" y="3726970"/>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674" name="pl4674"/>
            <p:cNvSpPr/>
            <p:nvPr/>
          </p:nvSpPr>
          <p:spPr>
            <a:xfrm>
              <a:off x="7076603" y="3739581"/>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4675" name="pl4675"/>
            <p:cNvSpPr/>
            <p:nvPr/>
          </p:nvSpPr>
          <p:spPr>
            <a:xfrm>
              <a:off x="7076603"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4676" name="pl4676"/>
            <p:cNvSpPr/>
            <p:nvPr/>
          </p:nvSpPr>
          <p:spPr>
            <a:xfrm>
              <a:off x="7076603" y="3714360"/>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40651" cap="flat">
              <a:solidFill>
                <a:srgbClr val="000000">
                  <a:alpha val="100000"/>
                </a:srgbClr>
              </a:solidFill>
              <a:prstDash val="solid"/>
              <a:round/>
            </a:ln>
          </p:spPr>
          <p:txBody>
            <a:bodyPr/>
            <a:lstStyle/>
            <a:p/>
          </p:txBody>
        </p:sp>
        <p:sp>
          <p:nvSpPr>
            <p:cNvPr id="4677" name="pl4677"/>
            <p:cNvSpPr/>
            <p:nvPr/>
          </p:nvSpPr>
          <p:spPr>
            <a:xfrm>
              <a:off x="7076603" y="3714360"/>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00AAFE">
                  <a:alpha val="100000"/>
                </a:srgbClr>
              </a:solidFill>
              <a:prstDash val="solid"/>
              <a:round/>
            </a:ln>
          </p:spPr>
          <p:txBody>
            <a:bodyPr/>
            <a:lstStyle/>
            <a:p/>
          </p:txBody>
        </p:sp>
        <p:sp>
          <p:nvSpPr>
            <p:cNvPr id="4678" name="pl4678"/>
            <p:cNvSpPr/>
            <p:nvPr/>
          </p:nvSpPr>
          <p:spPr>
            <a:xfrm>
              <a:off x="7031761" y="377110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679" name="tx4679"/>
            <p:cNvSpPr/>
            <p:nvPr/>
          </p:nvSpPr>
          <p:spPr>
            <a:xfrm>
              <a:off x="7046458" y="354976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4680" name="tx4680"/>
            <p:cNvSpPr/>
            <p:nvPr/>
          </p:nvSpPr>
          <p:spPr>
            <a:xfrm>
              <a:off x="7225827" y="3595222"/>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681" name="tx4681"/>
            <p:cNvSpPr/>
            <p:nvPr/>
          </p:nvSpPr>
          <p:spPr>
            <a:xfrm>
              <a:off x="7405196" y="356867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4682" name="tx4682"/>
            <p:cNvSpPr/>
            <p:nvPr/>
          </p:nvSpPr>
          <p:spPr>
            <a:xfrm>
              <a:off x="7584566" y="356867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4683" name="tx4683"/>
            <p:cNvSpPr/>
            <p:nvPr/>
          </p:nvSpPr>
          <p:spPr>
            <a:xfrm>
              <a:off x="7763935" y="358754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684" name="tx4684"/>
            <p:cNvSpPr/>
            <p:nvPr/>
          </p:nvSpPr>
          <p:spPr>
            <a:xfrm>
              <a:off x="7943304" y="3587541"/>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685" name="rc4685"/>
            <p:cNvSpPr/>
            <p:nvPr/>
          </p:nvSpPr>
          <p:spPr>
            <a:xfrm>
              <a:off x="7031761" y="4135320"/>
              <a:ext cx="986530" cy="367596"/>
            </a:xfrm>
            <a:prstGeom prst="rect">
              <a:avLst/>
            </a:prstGeom>
            <a:solidFill>
              <a:srgbClr val="EBEBEB">
                <a:alpha val="100000"/>
              </a:srgbClr>
            </a:solidFill>
          </p:spPr>
          <p:txBody>
            <a:bodyPr/>
            <a:lstStyle/>
            <a:p/>
          </p:txBody>
        </p:sp>
        <p:sp>
          <p:nvSpPr>
            <p:cNvPr id="4686" name="pl4686"/>
            <p:cNvSpPr/>
            <p:nvPr/>
          </p:nvSpPr>
          <p:spPr>
            <a:xfrm>
              <a:off x="7031761" y="45019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687" name="pl4687"/>
            <p:cNvSpPr/>
            <p:nvPr/>
          </p:nvSpPr>
          <p:spPr>
            <a:xfrm>
              <a:off x="7031761" y="434434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688" name="pl4688"/>
            <p:cNvSpPr/>
            <p:nvPr/>
          </p:nvSpPr>
          <p:spPr>
            <a:xfrm>
              <a:off x="7031761" y="418670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689" name="pl4689"/>
            <p:cNvSpPr/>
            <p:nvPr/>
          </p:nvSpPr>
          <p:spPr>
            <a:xfrm>
              <a:off x="7166288"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90" name="pl4690"/>
            <p:cNvSpPr/>
            <p:nvPr/>
          </p:nvSpPr>
          <p:spPr>
            <a:xfrm>
              <a:off x="734565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91" name="pl4691"/>
            <p:cNvSpPr/>
            <p:nvPr/>
          </p:nvSpPr>
          <p:spPr>
            <a:xfrm>
              <a:off x="752502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92" name="pl4692"/>
            <p:cNvSpPr/>
            <p:nvPr/>
          </p:nvSpPr>
          <p:spPr>
            <a:xfrm>
              <a:off x="7704395"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93" name="pl4693"/>
            <p:cNvSpPr/>
            <p:nvPr/>
          </p:nvSpPr>
          <p:spPr>
            <a:xfrm>
              <a:off x="7883764"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694" name="pl4694"/>
            <p:cNvSpPr/>
            <p:nvPr/>
          </p:nvSpPr>
          <p:spPr>
            <a:xfrm>
              <a:off x="7031761" y="442315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95" name="pl4695"/>
            <p:cNvSpPr/>
            <p:nvPr/>
          </p:nvSpPr>
          <p:spPr>
            <a:xfrm>
              <a:off x="7031761" y="426552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696" name="pl4696"/>
            <p:cNvSpPr/>
            <p:nvPr/>
          </p:nvSpPr>
          <p:spPr>
            <a:xfrm>
              <a:off x="7076603"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97" name="pl4697"/>
            <p:cNvSpPr/>
            <p:nvPr/>
          </p:nvSpPr>
          <p:spPr>
            <a:xfrm>
              <a:off x="725597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98" name="pl4698"/>
            <p:cNvSpPr/>
            <p:nvPr/>
          </p:nvSpPr>
          <p:spPr>
            <a:xfrm>
              <a:off x="743534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699" name="pl4699"/>
            <p:cNvSpPr/>
            <p:nvPr/>
          </p:nvSpPr>
          <p:spPr>
            <a:xfrm>
              <a:off x="7614710"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00" name="pl4700"/>
            <p:cNvSpPr/>
            <p:nvPr/>
          </p:nvSpPr>
          <p:spPr>
            <a:xfrm>
              <a:off x="7794080"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01" name="pl4701"/>
            <p:cNvSpPr/>
            <p:nvPr/>
          </p:nvSpPr>
          <p:spPr>
            <a:xfrm>
              <a:off x="7973449"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02" name="pl4702"/>
            <p:cNvSpPr/>
            <p:nvPr/>
          </p:nvSpPr>
          <p:spPr>
            <a:xfrm>
              <a:off x="7076603"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4703" name="pl4703"/>
            <p:cNvSpPr/>
            <p:nvPr/>
          </p:nvSpPr>
          <p:spPr>
            <a:xfrm>
              <a:off x="7076603" y="439793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40651" cap="flat">
              <a:solidFill>
                <a:srgbClr val="BEBEBE">
                  <a:alpha val="69803"/>
                </a:srgbClr>
              </a:solidFill>
              <a:prstDash val="solid"/>
              <a:round/>
            </a:ln>
          </p:spPr>
          <p:txBody>
            <a:bodyPr/>
            <a:lstStyle/>
            <a:p/>
          </p:txBody>
        </p:sp>
        <p:sp>
          <p:nvSpPr>
            <p:cNvPr id="4704" name="pl4704"/>
            <p:cNvSpPr/>
            <p:nvPr/>
          </p:nvSpPr>
          <p:spPr>
            <a:xfrm>
              <a:off x="7076603" y="441685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705" name="pl4705"/>
            <p:cNvSpPr/>
            <p:nvPr/>
          </p:nvSpPr>
          <p:spPr>
            <a:xfrm>
              <a:off x="7076603" y="436640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4706" name="pl4706"/>
            <p:cNvSpPr/>
            <p:nvPr/>
          </p:nvSpPr>
          <p:spPr>
            <a:xfrm>
              <a:off x="7076603" y="4379019"/>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4707" name="pl4707"/>
            <p:cNvSpPr/>
            <p:nvPr/>
          </p:nvSpPr>
          <p:spPr>
            <a:xfrm>
              <a:off x="7076603" y="442315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4708" name="pl4708"/>
            <p:cNvSpPr/>
            <p:nvPr/>
          </p:nvSpPr>
          <p:spPr>
            <a:xfrm>
              <a:off x="7076603" y="4309661"/>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4709" name="pl4709"/>
            <p:cNvSpPr/>
            <p:nvPr/>
          </p:nvSpPr>
          <p:spPr>
            <a:xfrm>
              <a:off x="7076603" y="442315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4710" name="pl4710"/>
            <p:cNvSpPr/>
            <p:nvPr/>
          </p:nvSpPr>
          <p:spPr>
            <a:xfrm>
              <a:off x="7076603" y="435379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4711" name="pl4711"/>
            <p:cNvSpPr/>
            <p:nvPr/>
          </p:nvSpPr>
          <p:spPr>
            <a:xfrm>
              <a:off x="7076603" y="4404240"/>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712" name="pl4712"/>
            <p:cNvSpPr/>
            <p:nvPr/>
          </p:nvSpPr>
          <p:spPr>
            <a:xfrm>
              <a:off x="7076603" y="4410545"/>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713" name="pl4713"/>
            <p:cNvSpPr/>
            <p:nvPr/>
          </p:nvSpPr>
          <p:spPr>
            <a:xfrm>
              <a:off x="7076603" y="4385324"/>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714" name="pl4714"/>
            <p:cNvSpPr/>
            <p:nvPr/>
          </p:nvSpPr>
          <p:spPr>
            <a:xfrm>
              <a:off x="7076603" y="439793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715" name="pl4715"/>
            <p:cNvSpPr/>
            <p:nvPr/>
          </p:nvSpPr>
          <p:spPr>
            <a:xfrm>
              <a:off x="7076603" y="4379019"/>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716" name="pl4716"/>
            <p:cNvSpPr/>
            <p:nvPr/>
          </p:nvSpPr>
          <p:spPr>
            <a:xfrm>
              <a:off x="7076603" y="436640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717" name="pl4717"/>
            <p:cNvSpPr/>
            <p:nvPr/>
          </p:nvSpPr>
          <p:spPr>
            <a:xfrm>
              <a:off x="7076603" y="432227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4718" name="pl4718"/>
            <p:cNvSpPr/>
            <p:nvPr/>
          </p:nvSpPr>
          <p:spPr>
            <a:xfrm>
              <a:off x="7076603" y="436640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4719" name="pl4719"/>
            <p:cNvSpPr/>
            <p:nvPr/>
          </p:nvSpPr>
          <p:spPr>
            <a:xfrm>
              <a:off x="7076603" y="4404240"/>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20" name="pl4720"/>
            <p:cNvSpPr/>
            <p:nvPr/>
          </p:nvSpPr>
          <p:spPr>
            <a:xfrm>
              <a:off x="7076603" y="4385324"/>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721" name="pl4721"/>
            <p:cNvSpPr/>
            <p:nvPr/>
          </p:nvSpPr>
          <p:spPr>
            <a:xfrm>
              <a:off x="7076603" y="439162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722" name="pl4722"/>
            <p:cNvSpPr/>
            <p:nvPr/>
          </p:nvSpPr>
          <p:spPr>
            <a:xfrm>
              <a:off x="7076603" y="436640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723" name="pl4723"/>
            <p:cNvSpPr/>
            <p:nvPr/>
          </p:nvSpPr>
          <p:spPr>
            <a:xfrm>
              <a:off x="7076603" y="441685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24" name="pl4724"/>
            <p:cNvSpPr/>
            <p:nvPr/>
          </p:nvSpPr>
          <p:spPr>
            <a:xfrm>
              <a:off x="7076603" y="44105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25" name="pl4725"/>
            <p:cNvSpPr/>
            <p:nvPr/>
          </p:nvSpPr>
          <p:spPr>
            <a:xfrm>
              <a:off x="7076603"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26" name="pl4726"/>
            <p:cNvSpPr/>
            <p:nvPr/>
          </p:nvSpPr>
          <p:spPr>
            <a:xfrm>
              <a:off x="7076603" y="439162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727" name="pl4727"/>
            <p:cNvSpPr/>
            <p:nvPr/>
          </p:nvSpPr>
          <p:spPr>
            <a:xfrm>
              <a:off x="7076603" y="437271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728" name="pl4728"/>
            <p:cNvSpPr/>
            <p:nvPr/>
          </p:nvSpPr>
          <p:spPr>
            <a:xfrm>
              <a:off x="7076603" y="441685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729" name="pl4729"/>
            <p:cNvSpPr/>
            <p:nvPr/>
          </p:nvSpPr>
          <p:spPr>
            <a:xfrm>
              <a:off x="7076603" y="439793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730" name="pl4730"/>
            <p:cNvSpPr/>
            <p:nvPr/>
          </p:nvSpPr>
          <p:spPr>
            <a:xfrm>
              <a:off x="7076603" y="439162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4731" name="pl4731"/>
            <p:cNvSpPr/>
            <p:nvPr/>
          </p:nvSpPr>
          <p:spPr>
            <a:xfrm>
              <a:off x="7076603" y="439162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4732" name="pl4732"/>
            <p:cNvSpPr/>
            <p:nvPr/>
          </p:nvSpPr>
          <p:spPr>
            <a:xfrm>
              <a:off x="7076603" y="4404240"/>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733" name="pl4733"/>
            <p:cNvSpPr/>
            <p:nvPr/>
          </p:nvSpPr>
          <p:spPr>
            <a:xfrm>
              <a:off x="7076603" y="4385324"/>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734" name="pl4734"/>
            <p:cNvSpPr/>
            <p:nvPr/>
          </p:nvSpPr>
          <p:spPr>
            <a:xfrm>
              <a:off x="7076603"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35" name="pl4735"/>
            <p:cNvSpPr/>
            <p:nvPr/>
          </p:nvSpPr>
          <p:spPr>
            <a:xfrm>
              <a:off x="7076603" y="436640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4736" name="pl4736"/>
            <p:cNvSpPr/>
            <p:nvPr/>
          </p:nvSpPr>
          <p:spPr>
            <a:xfrm>
              <a:off x="7076603" y="43537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37" name="pl4737"/>
            <p:cNvSpPr/>
            <p:nvPr/>
          </p:nvSpPr>
          <p:spPr>
            <a:xfrm>
              <a:off x="7076603" y="439793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738" name="pl4738"/>
            <p:cNvSpPr/>
            <p:nvPr/>
          </p:nvSpPr>
          <p:spPr>
            <a:xfrm>
              <a:off x="7076603" y="437271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739" name="pl4739"/>
            <p:cNvSpPr/>
            <p:nvPr/>
          </p:nvSpPr>
          <p:spPr>
            <a:xfrm>
              <a:off x="7076603" y="439793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740" name="pl4740"/>
            <p:cNvSpPr/>
            <p:nvPr/>
          </p:nvSpPr>
          <p:spPr>
            <a:xfrm>
              <a:off x="7076603" y="4404240"/>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4741" name="pl4741"/>
            <p:cNvSpPr/>
            <p:nvPr/>
          </p:nvSpPr>
          <p:spPr>
            <a:xfrm>
              <a:off x="7076603" y="4410545"/>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4742" name="pl4742"/>
            <p:cNvSpPr/>
            <p:nvPr/>
          </p:nvSpPr>
          <p:spPr>
            <a:xfrm>
              <a:off x="7076603" y="436640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4743" name="pl4743"/>
            <p:cNvSpPr/>
            <p:nvPr/>
          </p:nvSpPr>
          <p:spPr>
            <a:xfrm>
              <a:off x="7076603" y="4334882"/>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4744" name="pl4744"/>
            <p:cNvSpPr/>
            <p:nvPr/>
          </p:nvSpPr>
          <p:spPr>
            <a:xfrm>
              <a:off x="7076603" y="437271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45" name="pl4745"/>
            <p:cNvSpPr/>
            <p:nvPr/>
          </p:nvSpPr>
          <p:spPr>
            <a:xfrm>
              <a:off x="7076603" y="441685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46" name="pl4746"/>
            <p:cNvSpPr/>
            <p:nvPr/>
          </p:nvSpPr>
          <p:spPr>
            <a:xfrm>
              <a:off x="7076603" y="4385324"/>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4747" name="pl4747"/>
            <p:cNvSpPr/>
            <p:nvPr/>
          </p:nvSpPr>
          <p:spPr>
            <a:xfrm>
              <a:off x="7076603" y="441685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748" name="pl4748"/>
            <p:cNvSpPr/>
            <p:nvPr/>
          </p:nvSpPr>
          <p:spPr>
            <a:xfrm>
              <a:off x="7076603" y="435379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4749" name="pl4749"/>
            <p:cNvSpPr/>
            <p:nvPr/>
          </p:nvSpPr>
          <p:spPr>
            <a:xfrm>
              <a:off x="7076603" y="442315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750" name="pl4750"/>
            <p:cNvSpPr/>
            <p:nvPr/>
          </p:nvSpPr>
          <p:spPr>
            <a:xfrm>
              <a:off x="7076603" y="439793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751" name="pl4751"/>
            <p:cNvSpPr/>
            <p:nvPr/>
          </p:nvSpPr>
          <p:spPr>
            <a:xfrm>
              <a:off x="7076603" y="439162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752" name="pl4752"/>
            <p:cNvSpPr/>
            <p:nvPr/>
          </p:nvSpPr>
          <p:spPr>
            <a:xfrm>
              <a:off x="7076603" y="441685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753" name="pl4753"/>
            <p:cNvSpPr/>
            <p:nvPr/>
          </p:nvSpPr>
          <p:spPr>
            <a:xfrm>
              <a:off x="7076603" y="439162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4754" name="pl4754"/>
            <p:cNvSpPr/>
            <p:nvPr/>
          </p:nvSpPr>
          <p:spPr>
            <a:xfrm>
              <a:off x="7076603" y="4404240"/>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4755" name="pl4755"/>
            <p:cNvSpPr/>
            <p:nvPr/>
          </p:nvSpPr>
          <p:spPr>
            <a:xfrm>
              <a:off x="7076603" y="4404240"/>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756" name="pl4756"/>
            <p:cNvSpPr/>
            <p:nvPr/>
          </p:nvSpPr>
          <p:spPr>
            <a:xfrm>
              <a:off x="7076603" y="439793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4757" name="pl4757"/>
            <p:cNvSpPr/>
            <p:nvPr/>
          </p:nvSpPr>
          <p:spPr>
            <a:xfrm>
              <a:off x="7076603" y="4410545"/>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758" name="pl4758"/>
            <p:cNvSpPr/>
            <p:nvPr/>
          </p:nvSpPr>
          <p:spPr>
            <a:xfrm>
              <a:off x="7076603" y="439793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4759" name="pl4759"/>
            <p:cNvSpPr/>
            <p:nvPr/>
          </p:nvSpPr>
          <p:spPr>
            <a:xfrm>
              <a:off x="7076603" y="4404240"/>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4760" name="pl4760"/>
            <p:cNvSpPr/>
            <p:nvPr/>
          </p:nvSpPr>
          <p:spPr>
            <a:xfrm>
              <a:off x="7076603" y="436640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4761" name="pl4761"/>
            <p:cNvSpPr/>
            <p:nvPr/>
          </p:nvSpPr>
          <p:spPr>
            <a:xfrm>
              <a:off x="7076603" y="442315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762" name="pl4762"/>
            <p:cNvSpPr/>
            <p:nvPr/>
          </p:nvSpPr>
          <p:spPr>
            <a:xfrm>
              <a:off x="7076603" y="4379019"/>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763" name="pl4763"/>
            <p:cNvSpPr/>
            <p:nvPr/>
          </p:nvSpPr>
          <p:spPr>
            <a:xfrm>
              <a:off x="7076603" y="4379019"/>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764" name="pl4764"/>
            <p:cNvSpPr/>
            <p:nvPr/>
          </p:nvSpPr>
          <p:spPr>
            <a:xfrm>
              <a:off x="7076603" y="439162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4765" name="pl4765"/>
            <p:cNvSpPr/>
            <p:nvPr/>
          </p:nvSpPr>
          <p:spPr>
            <a:xfrm>
              <a:off x="7076603"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4766" name="pl4766"/>
            <p:cNvSpPr/>
            <p:nvPr/>
          </p:nvSpPr>
          <p:spPr>
            <a:xfrm>
              <a:off x="7076603" y="439793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40651" cap="flat">
              <a:solidFill>
                <a:srgbClr val="000000">
                  <a:alpha val="100000"/>
                </a:srgbClr>
              </a:solidFill>
              <a:prstDash val="solid"/>
              <a:round/>
            </a:ln>
          </p:spPr>
          <p:txBody>
            <a:bodyPr/>
            <a:lstStyle/>
            <a:p/>
          </p:txBody>
        </p:sp>
        <p:sp>
          <p:nvSpPr>
            <p:cNvPr id="4767" name="pl4767"/>
            <p:cNvSpPr/>
            <p:nvPr/>
          </p:nvSpPr>
          <p:spPr>
            <a:xfrm>
              <a:off x="7076603" y="439793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CA7BFF">
                  <a:alpha val="100000"/>
                </a:srgbClr>
              </a:solidFill>
              <a:prstDash val="solid"/>
              <a:round/>
            </a:ln>
          </p:spPr>
          <p:txBody>
            <a:bodyPr/>
            <a:lstStyle/>
            <a:p/>
          </p:txBody>
        </p:sp>
        <p:sp>
          <p:nvSpPr>
            <p:cNvPr id="4768" name="pl4768"/>
            <p:cNvSpPr/>
            <p:nvPr/>
          </p:nvSpPr>
          <p:spPr>
            <a:xfrm>
              <a:off x="7031761" y="442315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769" name="tx4769"/>
            <p:cNvSpPr/>
            <p:nvPr/>
          </p:nvSpPr>
          <p:spPr>
            <a:xfrm>
              <a:off x="7046458" y="423958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770" name="tx4770"/>
            <p:cNvSpPr/>
            <p:nvPr/>
          </p:nvSpPr>
          <p:spPr>
            <a:xfrm>
              <a:off x="7225827" y="425357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771" name="tx4771"/>
            <p:cNvSpPr/>
            <p:nvPr/>
          </p:nvSpPr>
          <p:spPr>
            <a:xfrm>
              <a:off x="7405196" y="423497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772" name="tx4772"/>
            <p:cNvSpPr/>
            <p:nvPr/>
          </p:nvSpPr>
          <p:spPr>
            <a:xfrm>
              <a:off x="7584566" y="425357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773" name="tx4773"/>
            <p:cNvSpPr/>
            <p:nvPr/>
          </p:nvSpPr>
          <p:spPr>
            <a:xfrm>
              <a:off x="7763935" y="425357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774" name="tx4774"/>
            <p:cNvSpPr/>
            <p:nvPr/>
          </p:nvSpPr>
          <p:spPr>
            <a:xfrm>
              <a:off x="7943304" y="4239589"/>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775" name="rc4775"/>
            <p:cNvSpPr/>
            <p:nvPr/>
          </p:nvSpPr>
          <p:spPr>
            <a:xfrm>
              <a:off x="7031761" y="4787368"/>
              <a:ext cx="986530" cy="367596"/>
            </a:xfrm>
            <a:prstGeom prst="rect">
              <a:avLst/>
            </a:prstGeom>
            <a:solidFill>
              <a:srgbClr val="EBEBEB">
                <a:alpha val="100000"/>
              </a:srgbClr>
            </a:solidFill>
          </p:spPr>
          <p:txBody>
            <a:bodyPr/>
            <a:lstStyle/>
            <a:p/>
          </p:txBody>
        </p:sp>
        <p:sp>
          <p:nvSpPr>
            <p:cNvPr id="4776" name="pl4776"/>
            <p:cNvSpPr/>
            <p:nvPr/>
          </p:nvSpPr>
          <p:spPr>
            <a:xfrm>
              <a:off x="7031761" y="51540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777" name="pl4777"/>
            <p:cNvSpPr/>
            <p:nvPr/>
          </p:nvSpPr>
          <p:spPr>
            <a:xfrm>
              <a:off x="7031761" y="499638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778" name="pl4778"/>
            <p:cNvSpPr/>
            <p:nvPr/>
          </p:nvSpPr>
          <p:spPr>
            <a:xfrm>
              <a:off x="7031761" y="483875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779" name="pl4779"/>
            <p:cNvSpPr/>
            <p:nvPr/>
          </p:nvSpPr>
          <p:spPr>
            <a:xfrm>
              <a:off x="7166288"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80" name="pl4780"/>
            <p:cNvSpPr/>
            <p:nvPr/>
          </p:nvSpPr>
          <p:spPr>
            <a:xfrm>
              <a:off x="734565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81" name="pl4781"/>
            <p:cNvSpPr/>
            <p:nvPr/>
          </p:nvSpPr>
          <p:spPr>
            <a:xfrm>
              <a:off x="752502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82" name="pl4782"/>
            <p:cNvSpPr/>
            <p:nvPr/>
          </p:nvSpPr>
          <p:spPr>
            <a:xfrm>
              <a:off x="7704395"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83" name="pl4783"/>
            <p:cNvSpPr/>
            <p:nvPr/>
          </p:nvSpPr>
          <p:spPr>
            <a:xfrm>
              <a:off x="7883764"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784" name="pl4784"/>
            <p:cNvSpPr/>
            <p:nvPr/>
          </p:nvSpPr>
          <p:spPr>
            <a:xfrm>
              <a:off x="7031761" y="507520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785" name="pl4785"/>
            <p:cNvSpPr/>
            <p:nvPr/>
          </p:nvSpPr>
          <p:spPr>
            <a:xfrm>
              <a:off x="7031761" y="49175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786" name="pl4786"/>
            <p:cNvSpPr/>
            <p:nvPr/>
          </p:nvSpPr>
          <p:spPr>
            <a:xfrm>
              <a:off x="7076603"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87" name="pl4787"/>
            <p:cNvSpPr/>
            <p:nvPr/>
          </p:nvSpPr>
          <p:spPr>
            <a:xfrm>
              <a:off x="725597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88" name="pl4788"/>
            <p:cNvSpPr/>
            <p:nvPr/>
          </p:nvSpPr>
          <p:spPr>
            <a:xfrm>
              <a:off x="743534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89" name="pl4789"/>
            <p:cNvSpPr/>
            <p:nvPr/>
          </p:nvSpPr>
          <p:spPr>
            <a:xfrm>
              <a:off x="7614710"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90" name="pl4790"/>
            <p:cNvSpPr/>
            <p:nvPr/>
          </p:nvSpPr>
          <p:spPr>
            <a:xfrm>
              <a:off x="7794080"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91" name="pl4791"/>
            <p:cNvSpPr/>
            <p:nvPr/>
          </p:nvSpPr>
          <p:spPr>
            <a:xfrm>
              <a:off x="7973449"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792" name="pl4792"/>
            <p:cNvSpPr/>
            <p:nvPr/>
          </p:nvSpPr>
          <p:spPr>
            <a:xfrm>
              <a:off x="7076603"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4793" name="pl4793"/>
            <p:cNvSpPr/>
            <p:nvPr/>
          </p:nvSpPr>
          <p:spPr>
            <a:xfrm>
              <a:off x="7076603" y="504998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40651" cap="flat">
              <a:solidFill>
                <a:srgbClr val="BEBEBE">
                  <a:alpha val="69803"/>
                </a:srgbClr>
              </a:solidFill>
              <a:prstDash val="solid"/>
              <a:round/>
            </a:ln>
          </p:spPr>
          <p:txBody>
            <a:bodyPr/>
            <a:lstStyle/>
            <a:p/>
          </p:txBody>
        </p:sp>
        <p:sp>
          <p:nvSpPr>
            <p:cNvPr id="4794" name="pl4794"/>
            <p:cNvSpPr/>
            <p:nvPr/>
          </p:nvSpPr>
          <p:spPr>
            <a:xfrm>
              <a:off x="7076603" y="506889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795" name="pl4795"/>
            <p:cNvSpPr/>
            <p:nvPr/>
          </p:nvSpPr>
          <p:spPr>
            <a:xfrm>
              <a:off x="7076603" y="501845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4796" name="pl4796"/>
            <p:cNvSpPr/>
            <p:nvPr/>
          </p:nvSpPr>
          <p:spPr>
            <a:xfrm>
              <a:off x="7076603" y="5031067"/>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4797" name="pl4797"/>
            <p:cNvSpPr/>
            <p:nvPr/>
          </p:nvSpPr>
          <p:spPr>
            <a:xfrm>
              <a:off x="7076603" y="507520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4798" name="pl4798"/>
            <p:cNvSpPr/>
            <p:nvPr/>
          </p:nvSpPr>
          <p:spPr>
            <a:xfrm>
              <a:off x="7076603" y="4961709"/>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4799" name="pl4799"/>
            <p:cNvSpPr/>
            <p:nvPr/>
          </p:nvSpPr>
          <p:spPr>
            <a:xfrm>
              <a:off x="7076603" y="507520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4800" name="pl4800"/>
            <p:cNvSpPr/>
            <p:nvPr/>
          </p:nvSpPr>
          <p:spPr>
            <a:xfrm>
              <a:off x="7076603" y="5005846"/>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4801" name="pl4801"/>
            <p:cNvSpPr/>
            <p:nvPr/>
          </p:nvSpPr>
          <p:spPr>
            <a:xfrm>
              <a:off x="7076603" y="5056288"/>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802" name="pl4802"/>
            <p:cNvSpPr/>
            <p:nvPr/>
          </p:nvSpPr>
          <p:spPr>
            <a:xfrm>
              <a:off x="7076603" y="5062593"/>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803" name="pl4803"/>
            <p:cNvSpPr/>
            <p:nvPr/>
          </p:nvSpPr>
          <p:spPr>
            <a:xfrm>
              <a:off x="7076603" y="5037372"/>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804" name="pl4804"/>
            <p:cNvSpPr/>
            <p:nvPr/>
          </p:nvSpPr>
          <p:spPr>
            <a:xfrm>
              <a:off x="7076603" y="504998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805" name="pl4805"/>
            <p:cNvSpPr/>
            <p:nvPr/>
          </p:nvSpPr>
          <p:spPr>
            <a:xfrm>
              <a:off x="7076603" y="5031067"/>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806" name="pl4806"/>
            <p:cNvSpPr/>
            <p:nvPr/>
          </p:nvSpPr>
          <p:spPr>
            <a:xfrm>
              <a:off x="7076603" y="501845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807" name="pl4807"/>
            <p:cNvSpPr/>
            <p:nvPr/>
          </p:nvSpPr>
          <p:spPr>
            <a:xfrm>
              <a:off x="7076603" y="497431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4808" name="pl4808"/>
            <p:cNvSpPr/>
            <p:nvPr/>
          </p:nvSpPr>
          <p:spPr>
            <a:xfrm>
              <a:off x="7076603" y="501845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4809" name="pl4809"/>
            <p:cNvSpPr/>
            <p:nvPr/>
          </p:nvSpPr>
          <p:spPr>
            <a:xfrm>
              <a:off x="7076603" y="5056288"/>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10" name="pl4810"/>
            <p:cNvSpPr/>
            <p:nvPr/>
          </p:nvSpPr>
          <p:spPr>
            <a:xfrm>
              <a:off x="7076603" y="5037372"/>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811" name="pl4811"/>
            <p:cNvSpPr/>
            <p:nvPr/>
          </p:nvSpPr>
          <p:spPr>
            <a:xfrm>
              <a:off x="7076603" y="504367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812" name="pl4812"/>
            <p:cNvSpPr/>
            <p:nvPr/>
          </p:nvSpPr>
          <p:spPr>
            <a:xfrm>
              <a:off x="7076603" y="501845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813" name="pl4813"/>
            <p:cNvSpPr/>
            <p:nvPr/>
          </p:nvSpPr>
          <p:spPr>
            <a:xfrm>
              <a:off x="7076603" y="506889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14" name="pl4814"/>
            <p:cNvSpPr/>
            <p:nvPr/>
          </p:nvSpPr>
          <p:spPr>
            <a:xfrm>
              <a:off x="7076603" y="506259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15" name="pl4815"/>
            <p:cNvSpPr/>
            <p:nvPr/>
          </p:nvSpPr>
          <p:spPr>
            <a:xfrm>
              <a:off x="7076603"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16" name="pl4816"/>
            <p:cNvSpPr/>
            <p:nvPr/>
          </p:nvSpPr>
          <p:spPr>
            <a:xfrm>
              <a:off x="7076603" y="504367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817" name="pl4817"/>
            <p:cNvSpPr/>
            <p:nvPr/>
          </p:nvSpPr>
          <p:spPr>
            <a:xfrm>
              <a:off x="7076603" y="502476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818" name="pl4818"/>
            <p:cNvSpPr/>
            <p:nvPr/>
          </p:nvSpPr>
          <p:spPr>
            <a:xfrm>
              <a:off x="7076603" y="506889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819" name="pl4819"/>
            <p:cNvSpPr/>
            <p:nvPr/>
          </p:nvSpPr>
          <p:spPr>
            <a:xfrm>
              <a:off x="7076603" y="504998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820" name="pl4820"/>
            <p:cNvSpPr/>
            <p:nvPr/>
          </p:nvSpPr>
          <p:spPr>
            <a:xfrm>
              <a:off x="7076603" y="504367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4821" name="pl4821"/>
            <p:cNvSpPr/>
            <p:nvPr/>
          </p:nvSpPr>
          <p:spPr>
            <a:xfrm>
              <a:off x="7076603" y="504367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4822" name="pl4822"/>
            <p:cNvSpPr/>
            <p:nvPr/>
          </p:nvSpPr>
          <p:spPr>
            <a:xfrm>
              <a:off x="7076603" y="5056288"/>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823" name="pl4823"/>
            <p:cNvSpPr/>
            <p:nvPr/>
          </p:nvSpPr>
          <p:spPr>
            <a:xfrm>
              <a:off x="7076603" y="5037372"/>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824" name="pl4824"/>
            <p:cNvSpPr/>
            <p:nvPr/>
          </p:nvSpPr>
          <p:spPr>
            <a:xfrm>
              <a:off x="7076603"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25" name="pl4825"/>
            <p:cNvSpPr/>
            <p:nvPr/>
          </p:nvSpPr>
          <p:spPr>
            <a:xfrm>
              <a:off x="7076603" y="501845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4826" name="pl4826"/>
            <p:cNvSpPr/>
            <p:nvPr/>
          </p:nvSpPr>
          <p:spPr>
            <a:xfrm>
              <a:off x="7076603" y="50058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27" name="pl4827"/>
            <p:cNvSpPr/>
            <p:nvPr/>
          </p:nvSpPr>
          <p:spPr>
            <a:xfrm>
              <a:off x="7076603" y="504998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828" name="pl4828"/>
            <p:cNvSpPr/>
            <p:nvPr/>
          </p:nvSpPr>
          <p:spPr>
            <a:xfrm>
              <a:off x="7076603" y="502476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829" name="pl4829"/>
            <p:cNvSpPr/>
            <p:nvPr/>
          </p:nvSpPr>
          <p:spPr>
            <a:xfrm>
              <a:off x="7076603" y="504998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830" name="pl4830"/>
            <p:cNvSpPr/>
            <p:nvPr/>
          </p:nvSpPr>
          <p:spPr>
            <a:xfrm>
              <a:off x="7076603" y="5056288"/>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4831" name="pl4831"/>
            <p:cNvSpPr/>
            <p:nvPr/>
          </p:nvSpPr>
          <p:spPr>
            <a:xfrm>
              <a:off x="7076603" y="5062593"/>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4832" name="pl4832"/>
            <p:cNvSpPr/>
            <p:nvPr/>
          </p:nvSpPr>
          <p:spPr>
            <a:xfrm>
              <a:off x="7076603" y="501845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4833" name="pl4833"/>
            <p:cNvSpPr/>
            <p:nvPr/>
          </p:nvSpPr>
          <p:spPr>
            <a:xfrm>
              <a:off x="7076603" y="4986930"/>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4834" name="pl4834"/>
            <p:cNvSpPr/>
            <p:nvPr/>
          </p:nvSpPr>
          <p:spPr>
            <a:xfrm>
              <a:off x="7076603" y="502476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35" name="pl4835"/>
            <p:cNvSpPr/>
            <p:nvPr/>
          </p:nvSpPr>
          <p:spPr>
            <a:xfrm>
              <a:off x="7076603" y="506889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36" name="pl4836"/>
            <p:cNvSpPr/>
            <p:nvPr/>
          </p:nvSpPr>
          <p:spPr>
            <a:xfrm>
              <a:off x="7076603" y="5037372"/>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4837" name="pl4837"/>
            <p:cNvSpPr/>
            <p:nvPr/>
          </p:nvSpPr>
          <p:spPr>
            <a:xfrm>
              <a:off x="7076603" y="506889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838" name="pl4838"/>
            <p:cNvSpPr/>
            <p:nvPr/>
          </p:nvSpPr>
          <p:spPr>
            <a:xfrm>
              <a:off x="7076603" y="5005846"/>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4839" name="pl4839"/>
            <p:cNvSpPr/>
            <p:nvPr/>
          </p:nvSpPr>
          <p:spPr>
            <a:xfrm>
              <a:off x="7076603" y="507520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840" name="pl4840"/>
            <p:cNvSpPr/>
            <p:nvPr/>
          </p:nvSpPr>
          <p:spPr>
            <a:xfrm>
              <a:off x="7076603" y="504998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841" name="pl4841"/>
            <p:cNvSpPr/>
            <p:nvPr/>
          </p:nvSpPr>
          <p:spPr>
            <a:xfrm>
              <a:off x="7076603" y="504367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842" name="pl4842"/>
            <p:cNvSpPr/>
            <p:nvPr/>
          </p:nvSpPr>
          <p:spPr>
            <a:xfrm>
              <a:off x="7076603" y="506889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843" name="pl4843"/>
            <p:cNvSpPr/>
            <p:nvPr/>
          </p:nvSpPr>
          <p:spPr>
            <a:xfrm>
              <a:off x="7076603" y="504367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4844" name="pl4844"/>
            <p:cNvSpPr/>
            <p:nvPr/>
          </p:nvSpPr>
          <p:spPr>
            <a:xfrm>
              <a:off x="7076603" y="5056288"/>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4845" name="pl4845"/>
            <p:cNvSpPr/>
            <p:nvPr/>
          </p:nvSpPr>
          <p:spPr>
            <a:xfrm>
              <a:off x="7076603" y="5056288"/>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846" name="pl4846"/>
            <p:cNvSpPr/>
            <p:nvPr/>
          </p:nvSpPr>
          <p:spPr>
            <a:xfrm>
              <a:off x="7076603" y="504998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4847" name="pl4847"/>
            <p:cNvSpPr/>
            <p:nvPr/>
          </p:nvSpPr>
          <p:spPr>
            <a:xfrm>
              <a:off x="7076603" y="5062593"/>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848" name="pl4848"/>
            <p:cNvSpPr/>
            <p:nvPr/>
          </p:nvSpPr>
          <p:spPr>
            <a:xfrm>
              <a:off x="7076603" y="504998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4849" name="pl4849"/>
            <p:cNvSpPr/>
            <p:nvPr/>
          </p:nvSpPr>
          <p:spPr>
            <a:xfrm>
              <a:off x="7076603" y="5056288"/>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4850" name="pl4850"/>
            <p:cNvSpPr/>
            <p:nvPr/>
          </p:nvSpPr>
          <p:spPr>
            <a:xfrm>
              <a:off x="7076603" y="501845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4851" name="pl4851"/>
            <p:cNvSpPr/>
            <p:nvPr/>
          </p:nvSpPr>
          <p:spPr>
            <a:xfrm>
              <a:off x="7076603" y="507520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852" name="pl4852"/>
            <p:cNvSpPr/>
            <p:nvPr/>
          </p:nvSpPr>
          <p:spPr>
            <a:xfrm>
              <a:off x="7076603" y="5031067"/>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853" name="pl4853"/>
            <p:cNvSpPr/>
            <p:nvPr/>
          </p:nvSpPr>
          <p:spPr>
            <a:xfrm>
              <a:off x="7076603" y="5031067"/>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854" name="pl4854"/>
            <p:cNvSpPr/>
            <p:nvPr/>
          </p:nvSpPr>
          <p:spPr>
            <a:xfrm>
              <a:off x="7076603" y="504367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4855" name="pl4855"/>
            <p:cNvSpPr/>
            <p:nvPr/>
          </p:nvSpPr>
          <p:spPr>
            <a:xfrm>
              <a:off x="7076603"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4856" name="pl4856"/>
            <p:cNvSpPr/>
            <p:nvPr/>
          </p:nvSpPr>
          <p:spPr>
            <a:xfrm>
              <a:off x="7076603" y="504998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40651" cap="flat">
              <a:solidFill>
                <a:srgbClr val="000000">
                  <a:alpha val="100000"/>
                </a:srgbClr>
              </a:solidFill>
              <a:prstDash val="solid"/>
              <a:round/>
            </a:ln>
          </p:spPr>
          <p:txBody>
            <a:bodyPr/>
            <a:lstStyle/>
            <a:p/>
          </p:txBody>
        </p:sp>
        <p:sp>
          <p:nvSpPr>
            <p:cNvPr id="4857" name="pl4857"/>
            <p:cNvSpPr/>
            <p:nvPr/>
          </p:nvSpPr>
          <p:spPr>
            <a:xfrm>
              <a:off x="7076603" y="504998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FF61C5">
                  <a:alpha val="100000"/>
                </a:srgbClr>
              </a:solidFill>
              <a:prstDash val="solid"/>
              <a:round/>
            </a:ln>
          </p:spPr>
          <p:txBody>
            <a:bodyPr/>
            <a:lstStyle/>
            <a:p/>
          </p:txBody>
        </p:sp>
        <p:sp>
          <p:nvSpPr>
            <p:cNvPr id="4858" name="pl4858"/>
            <p:cNvSpPr/>
            <p:nvPr/>
          </p:nvSpPr>
          <p:spPr>
            <a:xfrm>
              <a:off x="7031761" y="507520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859" name="tx4859"/>
            <p:cNvSpPr/>
            <p:nvPr/>
          </p:nvSpPr>
          <p:spPr>
            <a:xfrm>
              <a:off x="7046458" y="48993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860" name="tx4860"/>
            <p:cNvSpPr/>
            <p:nvPr/>
          </p:nvSpPr>
          <p:spPr>
            <a:xfrm>
              <a:off x="7225827" y="490562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861" name="tx4861"/>
            <p:cNvSpPr/>
            <p:nvPr/>
          </p:nvSpPr>
          <p:spPr>
            <a:xfrm>
              <a:off x="7405196" y="490562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862" name="tx4862"/>
            <p:cNvSpPr/>
            <p:nvPr/>
          </p:nvSpPr>
          <p:spPr>
            <a:xfrm>
              <a:off x="7584566" y="490562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4863" name="tx4863"/>
            <p:cNvSpPr/>
            <p:nvPr/>
          </p:nvSpPr>
          <p:spPr>
            <a:xfrm>
              <a:off x="7763935" y="4887026"/>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4864" name="tx4864"/>
            <p:cNvSpPr/>
            <p:nvPr/>
          </p:nvSpPr>
          <p:spPr>
            <a:xfrm>
              <a:off x="7943304" y="489163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865" name="rc4865"/>
            <p:cNvSpPr/>
            <p:nvPr/>
          </p:nvSpPr>
          <p:spPr>
            <a:xfrm>
              <a:off x="8087880" y="875080"/>
              <a:ext cx="986530" cy="367596"/>
            </a:xfrm>
            <a:prstGeom prst="rect">
              <a:avLst/>
            </a:prstGeom>
            <a:solidFill>
              <a:srgbClr val="EBEBEB">
                <a:alpha val="100000"/>
              </a:srgbClr>
            </a:solidFill>
          </p:spPr>
          <p:txBody>
            <a:bodyPr/>
            <a:lstStyle/>
            <a:p/>
          </p:txBody>
        </p:sp>
        <p:sp>
          <p:nvSpPr>
            <p:cNvPr id="4866" name="pl4866"/>
            <p:cNvSpPr/>
            <p:nvPr/>
          </p:nvSpPr>
          <p:spPr>
            <a:xfrm>
              <a:off x="8087880" y="124173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867" name="pl4867"/>
            <p:cNvSpPr/>
            <p:nvPr/>
          </p:nvSpPr>
          <p:spPr>
            <a:xfrm>
              <a:off x="8087880" y="108409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868" name="pl4868"/>
            <p:cNvSpPr/>
            <p:nvPr/>
          </p:nvSpPr>
          <p:spPr>
            <a:xfrm>
              <a:off x="8087880" y="92646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869" name="pl4869"/>
            <p:cNvSpPr/>
            <p:nvPr/>
          </p:nvSpPr>
          <p:spPr>
            <a:xfrm>
              <a:off x="8222407"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70" name="pl4870"/>
            <p:cNvSpPr/>
            <p:nvPr/>
          </p:nvSpPr>
          <p:spPr>
            <a:xfrm>
              <a:off x="8401776"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71" name="pl4871"/>
            <p:cNvSpPr/>
            <p:nvPr/>
          </p:nvSpPr>
          <p:spPr>
            <a:xfrm>
              <a:off x="8581145"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72" name="pl4872"/>
            <p:cNvSpPr/>
            <p:nvPr/>
          </p:nvSpPr>
          <p:spPr>
            <a:xfrm>
              <a:off x="8760514"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73" name="pl4873"/>
            <p:cNvSpPr/>
            <p:nvPr/>
          </p:nvSpPr>
          <p:spPr>
            <a:xfrm>
              <a:off x="8939884" y="87508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874" name="pl4874"/>
            <p:cNvSpPr/>
            <p:nvPr/>
          </p:nvSpPr>
          <p:spPr>
            <a:xfrm>
              <a:off x="8087880" y="116291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875" name="pl4875"/>
            <p:cNvSpPr/>
            <p:nvPr/>
          </p:nvSpPr>
          <p:spPr>
            <a:xfrm>
              <a:off x="8087880" y="100528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876" name="pl4876"/>
            <p:cNvSpPr/>
            <p:nvPr/>
          </p:nvSpPr>
          <p:spPr>
            <a:xfrm>
              <a:off x="813272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77" name="pl4877"/>
            <p:cNvSpPr/>
            <p:nvPr/>
          </p:nvSpPr>
          <p:spPr>
            <a:xfrm>
              <a:off x="8312092"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78" name="pl4878"/>
            <p:cNvSpPr/>
            <p:nvPr/>
          </p:nvSpPr>
          <p:spPr>
            <a:xfrm>
              <a:off x="8491461"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79" name="pl4879"/>
            <p:cNvSpPr/>
            <p:nvPr/>
          </p:nvSpPr>
          <p:spPr>
            <a:xfrm>
              <a:off x="8670830"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80" name="pl4880"/>
            <p:cNvSpPr/>
            <p:nvPr/>
          </p:nvSpPr>
          <p:spPr>
            <a:xfrm>
              <a:off x="8850199"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81" name="pl4881"/>
            <p:cNvSpPr/>
            <p:nvPr/>
          </p:nvSpPr>
          <p:spPr>
            <a:xfrm>
              <a:off x="9029568" y="87508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882" name="pl4882"/>
            <p:cNvSpPr/>
            <p:nvPr/>
          </p:nvSpPr>
          <p:spPr>
            <a:xfrm>
              <a:off x="8132722"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4883" name="pl4883"/>
            <p:cNvSpPr/>
            <p:nvPr/>
          </p:nvSpPr>
          <p:spPr>
            <a:xfrm>
              <a:off x="8132722" y="1143999"/>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40651" cap="flat">
              <a:solidFill>
                <a:srgbClr val="BEBEBE">
                  <a:alpha val="69803"/>
                </a:srgbClr>
              </a:solidFill>
              <a:prstDash val="solid"/>
              <a:round/>
            </a:ln>
          </p:spPr>
          <p:txBody>
            <a:bodyPr/>
            <a:lstStyle/>
            <a:p/>
          </p:txBody>
        </p:sp>
        <p:sp>
          <p:nvSpPr>
            <p:cNvPr id="4884" name="pl4884"/>
            <p:cNvSpPr/>
            <p:nvPr/>
          </p:nvSpPr>
          <p:spPr>
            <a:xfrm>
              <a:off x="8132722" y="115661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885" name="pl4885"/>
            <p:cNvSpPr/>
            <p:nvPr/>
          </p:nvSpPr>
          <p:spPr>
            <a:xfrm>
              <a:off x="8132722" y="110616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4886" name="pl4886"/>
            <p:cNvSpPr/>
            <p:nvPr/>
          </p:nvSpPr>
          <p:spPr>
            <a:xfrm>
              <a:off x="8132722" y="1118778"/>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4887" name="pl4887"/>
            <p:cNvSpPr/>
            <p:nvPr/>
          </p:nvSpPr>
          <p:spPr>
            <a:xfrm>
              <a:off x="8132722" y="116291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4888" name="pl4888"/>
            <p:cNvSpPr/>
            <p:nvPr/>
          </p:nvSpPr>
          <p:spPr>
            <a:xfrm>
              <a:off x="8132722" y="1049420"/>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4889" name="pl4889"/>
            <p:cNvSpPr/>
            <p:nvPr/>
          </p:nvSpPr>
          <p:spPr>
            <a:xfrm>
              <a:off x="8132722" y="116291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4890" name="pl4890"/>
            <p:cNvSpPr/>
            <p:nvPr/>
          </p:nvSpPr>
          <p:spPr>
            <a:xfrm>
              <a:off x="8132722" y="109355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4891" name="pl4891"/>
            <p:cNvSpPr/>
            <p:nvPr/>
          </p:nvSpPr>
          <p:spPr>
            <a:xfrm>
              <a:off x="8132722" y="1143999"/>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892" name="pl4892"/>
            <p:cNvSpPr/>
            <p:nvPr/>
          </p:nvSpPr>
          <p:spPr>
            <a:xfrm>
              <a:off x="8132722" y="1150304"/>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893" name="pl4893"/>
            <p:cNvSpPr/>
            <p:nvPr/>
          </p:nvSpPr>
          <p:spPr>
            <a:xfrm>
              <a:off x="8132722" y="1125083"/>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894" name="pl4894"/>
            <p:cNvSpPr/>
            <p:nvPr/>
          </p:nvSpPr>
          <p:spPr>
            <a:xfrm>
              <a:off x="8132722" y="113769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895" name="pl4895"/>
            <p:cNvSpPr/>
            <p:nvPr/>
          </p:nvSpPr>
          <p:spPr>
            <a:xfrm>
              <a:off x="8132722" y="1118778"/>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896" name="pl4896"/>
            <p:cNvSpPr/>
            <p:nvPr/>
          </p:nvSpPr>
          <p:spPr>
            <a:xfrm>
              <a:off x="8132722" y="110616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897" name="pl4897"/>
            <p:cNvSpPr/>
            <p:nvPr/>
          </p:nvSpPr>
          <p:spPr>
            <a:xfrm>
              <a:off x="8132722" y="106203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4898" name="pl4898"/>
            <p:cNvSpPr/>
            <p:nvPr/>
          </p:nvSpPr>
          <p:spPr>
            <a:xfrm>
              <a:off x="8132722" y="110616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4899" name="pl4899"/>
            <p:cNvSpPr/>
            <p:nvPr/>
          </p:nvSpPr>
          <p:spPr>
            <a:xfrm>
              <a:off x="8132722" y="1143999"/>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00" name="pl4900"/>
            <p:cNvSpPr/>
            <p:nvPr/>
          </p:nvSpPr>
          <p:spPr>
            <a:xfrm>
              <a:off x="8132722" y="1125083"/>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901" name="pl4901"/>
            <p:cNvSpPr/>
            <p:nvPr/>
          </p:nvSpPr>
          <p:spPr>
            <a:xfrm>
              <a:off x="8132722" y="113138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902" name="pl4902"/>
            <p:cNvSpPr/>
            <p:nvPr/>
          </p:nvSpPr>
          <p:spPr>
            <a:xfrm>
              <a:off x="8132722" y="110616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903" name="pl4903"/>
            <p:cNvSpPr/>
            <p:nvPr/>
          </p:nvSpPr>
          <p:spPr>
            <a:xfrm>
              <a:off x="8132722" y="115661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04" name="pl4904"/>
            <p:cNvSpPr/>
            <p:nvPr/>
          </p:nvSpPr>
          <p:spPr>
            <a:xfrm>
              <a:off x="8132722" y="115030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05" name="pl4905"/>
            <p:cNvSpPr/>
            <p:nvPr/>
          </p:nvSpPr>
          <p:spPr>
            <a:xfrm>
              <a:off x="8132722"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06" name="pl4906"/>
            <p:cNvSpPr/>
            <p:nvPr/>
          </p:nvSpPr>
          <p:spPr>
            <a:xfrm>
              <a:off x="8132722" y="113138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907" name="pl4907"/>
            <p:cNvSpPr/>
            <p:nvPr/>
          </p:nvSpPr>
          <p:spPr>
            <a:xfrm>
              <a:off x="8132722" y="111247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908" name="pl4908"/>
            <p:cNvSpPr/>
            <p:nvPr/>
          </p:nvSpPr>
          <p:spPr>
            <a:xfrm>
              <a:off x="8132722" y="115661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909" name="pl4909"/>
            <p:cNvSpPr/>
            <p:nvPr/>
          </p:nvSpPr>
          <p:spPr>
            <a:xfrm>
              <a:off x="8132722" y="113769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910" name="pl4910"/>
            <p:cNvSpPr/>
            <p:nvPr/>
          </p:nvSpPr>
          <p:spPr>
            <a:xfrm>
              <a:off x="8132722" y="113138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4911" name="pl4911"/>
            <p:cNvSpPr/>
            <p:nvPr/>
          </p:nvSpPr>
          <p:spPr>
            <a:xfrm>
              <a:off x="8132722" y="113138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4912" name="pl4912"/>
            <p:cNvSpPr/>
            <p:nvPr/>
          </p:nvSpPr>
          <p:spPr>
            <a:xfrm>
              <a:off x="8132722" y="1143999"/>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4913" name="pl4913"/>
            <p:cNvSpPr/>
            <p:nvPr/>
          </p:nvSpPr>
          <p:spPr>
            <a:xfrm>
              <a:off x="8132722" y="1125083"/>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914" name="pl4914"/>
            <p:cNvSpPr/>
            <p:nvPr/>
          </p:nvSpPr>
          <p:spPr>
            <a:xfrm>
              <a:off x="8132722" y="116291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15" name="pl4915"/>
            <p:cNvSpPr/>
            <p:nvPr/>
          </p:nvSpPr>
          <p:spPr>
            <a:xfrm>
              <a:off x="8132722" y="110616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4916" name="pl4916"/>
            <p:cNvSpPr/>
            <p:nvPr/>
          </p:nvSpPr>
          <p:spPr>
            <a:xfrm>
              <a:off x="8132722" y="109355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17" name="pl4917"/>
            <p:cNvSpPr/>
            <p:nvPr/>
          </p:nvSpPr>
          <p:spPr>
            <a:xfrm>
              <a:off x="8132722" y="113769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918" name="pl4918"/>
            <p:cNvSpPr/>
            <p:nvPr/>
          </p:nvSpPr>
          <p:spPr>
            <a:xfrm>
              <a:off x="8132722" y="111247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919" name="pl4919"/>
            <p:cNvSpPr/>
            <p:nvPr/>
          </p:nvSpPr>
          <p:spPr>
            <a:xfrm>
              <a:off x="8132722" y="113769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920" name="pl4920"/>
            <p:cNvSpPr/>
            <p:nvPr/>
          </p:nvSpPr>
          <p:spPr>
            <a:xfrm>
              <a:off x="8132722" y="1143999"/>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4921" name="pl4921"/>
            <p:cNvSpPr/>
            <p:nvPr/>
          </p:nvSpPr>
          <p:spPr>
            <a:xfrm>
              <a:off x="8132722" y="1150304"/>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4922" name="pl4922"/>
            <p:cNvSpPr/>
            <p:nvPr/>
          </p:nvSpPr>
          <p:spPr>
            <a:xfrm>
              <a:off x="8132722" y="110616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4923" name="pl4923"/>
            <p:cNvSpPr/>
            <p:nvPr/>
          </p:nvSpPr>
          <p:spPr>
            <a:xfrm>
              <a:off x="8132722" y="1074641"/>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4924" name="pl4924"/>
            <p:cNvSpPr/>
            <p:nvPr/>
          </p:nvSpPr>
          <p:spPr>
            <a:xfrm>
              <a:off x="8132722" y="111247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25" name="pl4925"/>
            <p:cNvSpPr/>
            <p:nvPr/>
          </p:nvSpPr>
          <p:spPr>
            <a:xfrm>
              <a:off x="8132722" y="115661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26" name="pl4926"/>
            <p:cNvSpPr/>
            <p:nvPr/>
          </p:nvSpPr>
          <p:spPr>
            <a:xfrm>
              <a:off x="8132722" y="1125083"/>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4927" name="pl4927"/>
            <p:cNvSpPr/>
            <p:nvPr/>
          </p:nvSpPr>
          <p:spPr>
            <a:xfrm>
              <a:off x="8132722" y="115661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928" name="pl4928"/>
            <p:cNvSpPr/>
            <p:nvPr/>
          </p:nvSpPr>
          <p:spPr>
            <a:xfrm>
              <a:off x="8132722" y="109355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4929" name="pl4929"/>
            <p:cNvSpPr/>
            <p:nvPr/>
          </p:nvSpPr>
          <p:spPr>
            <a:xfrm>
              <a:off x="8132722" y="116291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30" name="pl4930"/>
            <p:cNvSpPr/>
            <p:nvPr/>
          </p:nvSpPr>
          <p:spPr>
            <a:xfrm>
              <a:off x="8132722" y="113769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931" name="pl4931"/>
            <p:cNvSpPr/>
            <p:nvPr/>
          </p:nvSpPr>
          <p:spPr>
            <a:xfrm>
              <a:off x="8132722" y="113138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4932" name="pl4932"/>
            <p:cNvSpPr/>
            <p:nvPr/>
          </p:nvSpPr>
          <p:spPr>
            <a:xfrm>
              <a:off x="8132722" y="115661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933" name="pl4933"/>
            <p:cNvSpPr/>
            <p:nvPr/>
          </p:nvSpPr>
          <p:spPr>
            <a:xfrm>
              <a:off x="8132722" y="113138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4934" name="pl4934"/>
            <p:cNvSpPr/>
            <p:nvPr/>
          </p:nvSpPr>
          <p:spPr>
            <a:xfrm>
              <a:off x="8132722" y="1143999"/>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4935" name="pl4935"/>
            <p:cNvSpPr/>
            <p:nvPr/>
          </p:nvSpPr>
          <p:spPr>
            <a:xfrm>
              <a:off x="8132722" y="1143999"/>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936" name="pl4936"/>
            <p:cNvSpPr/>
            <p:nvPr/>
          </p:nvSpPr>
          <p:spPr>
            <a:xfrm>
              <a:off x="8132722" y="113769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4937" name="pl4937"/>
            <p:cNvSpPr/>
            <p:nvPr/>
          </p:nvSpPr>
          <p:spPr>
            <a:xfrm>
              <a:off x="8132722" y="1150304"/>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938" name="pl4938"/>
            <p:cNvSpPr/>
            <p:nvPr/>
          </p:nvSpPr>
          <p:spPr>
            <a:xfrm>
              <a:off x="8132722" y="113769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4939" name="pl4939"/>
            <p:cNvSpPr/>
            <p:nvPr/>
          </p:nvSpPr>
          <p:spPr>
            <a:xfrm>
              <a:off x="8132722" y="1143999"/>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4940" name="pl4940"/>
            <p:cNvSpPr/>
            <p:nvPr/>
          </p:nvSpPr>
          <p:spPr>
            <a:xfrm>
              <a:off x="8132722" y="110616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4941" name="pl4941"/>
            <p:cNvSpPr/>
            <p:nvPr/>
          </p:nvSpPr>
          <p:spPr>
            <a:xfrm>
              <a:off x="8132722" y="116291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4942" name="pl4942"/>
            <p:cNvSpPr/>
            <p:nvPr/>
          </p:nvSpPr>
          <p:spPr>
            <a:xfrm>
              <a:off x="8132722" y="111877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943" name="pl4943"/>
            <p:cNvSpPr/>
            <p:nvPr/>
          </p:nvSpPr>
          <p:spPr>
            <a:xfrm>
              <a:off x="8132722" y="1118778"/>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4944" name="pl4944"/>
            <p:cNvSpPr/>
            <p:nvPr/>
          </p:nvSpPr>
          <p:spPr>
            <a:xfrm>
              <a:off x="8132722" y="113138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4945" name="pl4945"/>
            <p:cNvSpPr/>
            <p:nvPr/>
          </p:nvSpPr>
          <p:spPr>
            <a:xfrm>
              <a:off x="8132722" y="113769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4946" name="pl4946"/>
            <p:cNvSpPr/>
            <p:nvPr/>
          </p:nvSpPr>
          <p:spPr>
            <a:xfrm>
              <a:off x="8132722" y="1143999"/>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40651" cap="flat">
              <a:solidFill>
                <a:srgbClr val="000000">
                  <a:alpha val="100000"/>
                </a:srgbClr>
              </a:solidFill>
              <a:prstDash val="solid"/>
              <a:round/>
            </a:ln>
          </p:spPr>
          <p:txBody>
            <a:bodyPr/>
            <a:lstStyle/>
            <a:p/>
          </p:txBody>
        </p:sp>
        <p:sp>
          <p:nvSpPr>
            <p:cNvPr id="4947" name="pl4947"/>
            <p:cNvSpPr/>
            <p:nvPr/>
          </p:nvSpPr>
          <p:spPr>
            <a:xfrm>
              <a:off x="8132722" y="1143999"/>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D19300">
                  <a:alpha val="100000"/>
                </a:srgbClr>
              </a:solidFill>
              <a:prstDash val="solid"/>
              <a:round/>
            </a:ln>
          </p:spPr>
          <p:txBody>
            <a:bodyPr/>
            <a:lstStyle/>
            <a:p/>
          </p:txBody>
        </p:sp>
        <p:sp>
          <p:nvSpPr>
            <p:cNvPr id="4948" name="pl4948"/>
            <p:cNvSpPr/>
            <p:nvPr/>
          </p:nvSpPr>
          <p:spPr>
            <a:xfrm>
              <a:off x="8087880" y="116291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4949" name="tx4949"/>
            <p:cNvSpPr/>
            <p:nvPr/>
          </p:nvSpPr>
          <p:spPr>
            <a:xfrm>
              <a:off x="8102578" y="979348"/>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4950" name="tx4950"/>
            <p:cNvSpPr/>
            <p:nvPr/>
          </p:nvSpPr>
          <p:spPr>
            <a:xfrm>
              <a:off x="8281947" y="98703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951" name="tx4951"/>
            <p:cNvSpPr/>
            <p:nvPr/>
          </p:nvSpPr>
          <p:spPr>
            <a:xfrm>
              <a:off x="8461316" y="98703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952" name="tx4952"/>
            <p:cNvSpPr/>
            <p:nvPr/>
          </p:nvSpPr>
          <p:spPr>
            <a:xfrm>
              <a:off x="8640685" y="98703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953" name="tx4953"/>
            <p:cNvSpPr/>
            <p:nvPr/>
          </p:nvSpPr>
          <p:spPr>
            <a:xfrm>
              <a:off x="8820054" y="98703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954" name="tx4954"/>
            <p:cNvSpPr/>
            <p:nvPr/>
          </p:nvSpPr>
          <p:spPr>
            <a:xfrm>
              <a:off x="8999423" y="98703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4955" name="rc4955"/>
            <p:cNvSpPr/>
            <p:nvPr/>
          </p:nvSpPr>
          <p:spPr>
            <a:xfrm>
              <a:off x="8087880" y="1527128"/>
              <a:ext cx="986530" cy="367596"/>
            </a:xfrm>
            <a:prstGeom prst="rect">
              <a:avLst/>
            </a:prstGeom>
            <a:solidFill>
              <a:srgbClr val="EBEBEB">
                <a:alpha val="100000"/>
              </a:srgbClr>
            </a:solidFill>
          </p:spPr>
          <p:txBody>
            <a:bodyPr/>
            <a:lstStyle/>
            <a:p/>
          </p:txBody>
        </p:sp>
        <p:sp>
          <p:nvSpPr>
            <p:cNvPr id="4956" name="pl4956"/>
            <p:cNvSpPr/>
            <p:nvPr/>
          </p:nvSpPr>
          <p:spPr>
            <a:xfrm>
              <a:off x="8087880" y="189377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957" name="pl4957"/>
            <p:cNvSpPr/>
            <p:nvPr/>
          </p:nvSpPr>
          <p:spPr>
            <a:xfrm>
              <a:off x="8087880" y="173614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958" name="pl4958"/>
            <p:cNvSpPr/>
            <p:nvPr/>
          </p:nvSpPr>
          <p:spPr>
            <a:xfrm>
              <a:off x="8087880" y="157851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4959" name="pl4959"/>
            <p:cNvSpPr/>
            <p:nvPr/>
          </p:nvSpPr>
          <p:spPr>
            <a:xfrm>
              <a:off x="8222407"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60" name="pl4960"/>
            <p:cNvSpPr/>
            <p:nvPr/>
          </p:nvSpPr>
          <p:spPr>
            <a:xfrm>
              <a:off x="8401776"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61" name="pl4961"/>
            <p:cNvSpPr/>
            <p:nvPr/>
          </p:nvSpPr>
          <p:spPr>
            <a:xfrm>
              <a:off x="8581145"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62" name="pl4962"/>
            <p:cNvSpPr/>
            <p:nvPr/>
          </p:nvSpPr>
          <p:spPr>
            <a:xfrm>
              <a:off x="8760514"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63" name="pl4963"/>
            <p:cNvSpPr/>
            <p:nvPr/>
          </p:nvSpPr>
          <p:spPr>
            <a:xfrm>
              <a:off x="8939884" y="152712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4964" name="pl4964"/>
            <p:cNvSpPr/>
            <p:nvPr/>
          </p:nvSpPr>
          <p:spPr>
            <a:xfrm>
              <a:off x="8087880" y="181496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965" name="pl4965"/>
            <p:cNvSpPr/>
            <p:nvPr/>
          </p:nvSpPr>
          <p:spPr>
            <a:xfrm>
              <a:off x="8087880" y="165733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4966" name="pl4966"/>
            <p:cNvSpPr/>
            <p:nvPr/>
          </p:nvSpPr>
          <p:spPr>
            <a:xfrm>
              <a:off x="813272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67" name="pl4967"/>
            <p:cNvSpPr/>
            <p:nvPr/>
          </p:nvSpPr>
          <p:spPr>
            <a:xfrm>
              <a:off x="8312092"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68" name="pl4968"/>
            <p:cNvSpPr/>
            <p:nvPr/>
          </p:nvSpPr>
          <p:spPr>
            <a:xfrm>
              <a:off x="8491461"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69" name="pl4969"/>
            <p:cNvSpPr/>
            <p:nvPr/>
          </p:nvSpPr>
          <p:spPr>
            <a:xfrm>
              <a:off x="8670830"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70" name="pl4970"/>
            <p:cNvSpPr/>
            <p:nvPr/>
          </p:nvSpPr>
          <p:spPr>
            <a:xfrm>
              <a:off x="8850199"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71" name="pl4971"/>
            <p:cNvSpPr/>
            <p:nvPr/>
          </p:nvSpPr>
          <p:spPr>
            <a:xfrm>
              <a:off x="9029568" y="152712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4972" name="pl4972"/>
            <p:cNvSpPr/>
            <p:nvPr/>
          </p:nvSpPr>
          <p:spPr>
            <a:xfrm>
              <a:off x="8132722"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4973" name="pl4973"/>
            <p:cNvSpPr/>
            <p:nvPr/>
          </p:nvSpPr>
          <p:spPr>
            <a:xfrm>
              <a:off x="8132722" y="1796047"/>
              <a:ext cx="896845" cy="12610"/>
            </a:xfrm>
            <a:custGeom>
              <a:avLst/>
              <a:pathLst>
                <a:path w="896845" h="12610">
                  <a:moveTo>
                    <a:pt x="0" y="6305"/>
                  </a:moveTo>
                  <a:lnTo>
                    <a:pt x="179369" y="12610"/>
                  </a:lnTo>
                  <a:lnTo>
                    <a:pt x="358738" y="0"/>
                  </a:lnTo>
                  <a:lnTo>
                    <a:pt x="538107" y="0"/>
                  </a:lnTo>
                  <a:lnTo>
                    <a:pt x="717476" y="0"/>
                  </a:lnTo>
                  <a:lnTo>
                    <a:pt x="896845" y="0"/>
                  </a:lnTo>
                </a:path>
              </a:pathLst>
            </a:custGeom>
            <a:ln w="40651" cap="flat">
              <a:solidFill>
                <a:srgbClr val="BEBEBE">
                  <a:alpha val="69803"/>
                </a:srgbClr>
              </a:solidFill>
              <a:prstDash val="solid"/>
              <a:round/>
            </a:ln>
          </p:spPr>
          <p:txBody>
            <a:bodyPr/>
            <a:lstStyle/>
            <a:p/>
          </p:txBody>
        </p:sp>
        <p:sp>
          <p:nvSpPr>
            <p:cNvPr id="4974" name="pl4974"/>
            <p:cNvSpPr/>
            <p:nvPr/>
          </p:nvSpPr>
          <p:spPr>
            <a:xfrm>
              <a:off x="8132722" y="180865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4975" name="pl4975"/>
            <p:cNvSpPr/>
            <p:nvPr/>
          </p:nvSpPr>
          <p:spPr>
            <a:xfrm>
              <a:off x="8132722" y="175821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4976" name="pl4976"/>
            <p:cNvSpPr/>
            <p:nvPr/>
          </p:nvSpPr>
          <p:spPr>
            <a:xfrm>
              <a:off x="8132722" y="1770826"/>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4977" name="pl4977"/>
            <p:cNvSpPr/>
            <p:nvPr/>
          </p:nvSpPr>
          <p:spPr>
            <a:xfrm>
              <a:off x="8132722" y="181496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4978" name="pl4978"/>
            <p:cNvSpPr/>
            <p:nvPr/>
          </p:nvSpPr>
          <p:spPr>
            <a:xfrm>
              <a:off x="8132722" y="1701468"/>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4979" name="pl4979"/>
            <p:cNvSpPr/>
            <p:nvPr/>
          </p:nvSpPr>
          <p:spPr>
            <a:xfrm>
              <a:off x="8132722" y="181496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4980" name="pl4980"/>
            <p:cNvSpPr/>
            <p:nvPr/>
          </p:nvSpPr>
          <p:spPr>
            <a:xfrm>
              <a:off x="8132722" y="1745605"/>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4981" name="pl4981"/>
            <p:cNvSpPr/>
            <p:nvPr/>
          </p:nvSpPr>
          <p:spPr>
            <a:xfrm>
              <a:off x="8132722" y="1796047"/>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4982" name="pl4982"/>
            <p:cNvSpPr/>
            <p:nvPr/>
          </p:nvSpPr>
          <p:spPr>
            <a:xfrm>
              <a:off x="8132722" y="1802352"/>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4983" name="pl4983"/>
            <p:cNvSpPr/>
            <p:nvPr/>
          </p:nvSpPr>
          <p:spPr>
            <a:xfrm>
              <a:off x="8132722" y="1777131"/>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4984" name="pl4984"/>
            <p:cNvSpPr/>
            <p:nvPr/>
          </p:nvSpPr>
          <p:spPr>
            <a:xfrm>
              <a:off x="8132722" y="178974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985" name="pl4985"/>
            <p:cNvSpPr/>
            <p:nvPr/>
          </p:nvSpPr>
          <p:spPr>
            <a:xfrm>
              <a:off x="8132722" y="1770826"/>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986" name="pl4986"/>
            <p:cNvSpPr/>
            <p:nvPr/>
          </p:nvSpPr>
          <p:spPr>
            <a:xfrm>
              <a:off x="8132722" y="175821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987" name="pl4987"/>
            <p:cNvSpPr/>
            <p:nvPr/>
          </p:nvSpPr>
          <p:spPr>
            <a:xfrm>
              <a:off x="8132722" y="171407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4988" name="pl4988"/>
            <p:cNvSpPr/>
            <p:nvPr/>
          </p:nvSpPr>
          <p:spPr>
            <a:xfrm>
              <a:off x="8132722" y="175821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4989" name="pl4989"/>
            <p:cNvSpPr/>
            <p:nvPr/>
          </p:nvSpPr>
          <p:spPr>
            <a:xfrm>
              <a:off x="8132722" y="1796047"/>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90" name="pl4990"/>
            <p:cNvSpPr/>
            <p:nvPr/>
          </p:nvSpPr>
          <p:spPr>
            <a:xfrm>
              <a:off x="8132722" y="1777131"/>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4991" name="pl4991"/>
            <p:cNvSpPr/>
            <p:nvPr/>
          </p:nvSpPr>
          <p:spPr>
            <a:xfrm>
              <a:off x="8132722" y="178343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4992" name="pl4992"/>
            <p:cNvSpPr/>
            <p:nvPr/>
          </p:nvSpPr>
          <p:spPr>
            <a:xfrm>
              <a:off x="8132722" y="175821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4993" name="pl4993"/>
            <p:cNvSpPr/>
            <p:nvPr/>
          </p:nvSpPr>
          <p:spPr>
            <a:xfrm>
              <a:off x="8132722" y="180865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94" name="pl4994"/>
            <p:cNvSpPr/>
            <p:nvPr/>
          </p:nvSpPr>
          <p:spPr>
            <a:xfrm>
              <a:off x="8132722" y="180235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95" name="pl4995"/>
            <p:cNvSpPr/>
            <p:nvPr/>
          </p:nvSpPr>
          <p:spPr>
            <a:xfrm>
              <a:off x="8132722"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4996" name="pl4996"/>
            <p:cNvSpPr/>
            <p:nvPr/>
          </p:nvSpPr>
          <p:spPr>
            <a:xfrm>
              <a:off x="8132722" y="178343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997" name="pl4997"/>
            <p:cNvSpPr/>
            <p:nvPr/>
          </p:nvSpPr>
          <p:spPr>
            <a:xfrm>
              <a:off x="8132722" y="176452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4998" name="pl4998"/>
            <p:cNvSpPr/>
            <p:nvPr/>
          </p:nvSpPr>
          <p:spPr>
            <a:xfrm>
              <a:off x="8132722" y="180865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4999" name="pl4999"/>
            <p:cNvSpPr/>
            <p:nvPr/>
          </p:nvSpPr>
          <p:spPr>
            <a:xfrm>
              <a:off x="8132722" y="178974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000" name="pl5000"/>
            <p:cNvSpPr/>
            <p:nvPr/>
          </p:nvSpPr>
          <p:spPr>
            <a:xfrm>
              <a:off x="8132722" y="178343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5001" name="pl5001"/>
            <p:cNvSpPr/>
            <p:nvPr/>
          </p:nvSpPr>
          <p:spPr>
            <a:xfrm>
              <a:off x="8132722" y="178343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5002" name="pl5002"/>
            <p:cNvSpPr/>
            <p:nvPr/>
          </p:nvSpPr>
          <p:spPr>
            <a:xfrm>
              <a:off x="8132722" y="1796047"/>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003" name="pl5003"/>
            <p:cNvSpPr/>
            <p:nvPr/>
          </p:nvSpPr>
          <p:spPr>
            <a:xfrm>
              <a:off x="8132722" y="1777131"/>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004" name="pl5004"/>
            <p:cNvSpPr/>
            <p:nvPr/>
          </p:nvSpPr>
          <p:spPr>
            <a:xfrm>
              <a:off x="8132722" y="181496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05" name="pl5005"/>
            <p:cNvSpPr/>
            <p:nvPr/>
          </p:nvSpPr>
          <p:spPr>
            <a:xfrm>
              <a:off x="8132722" y="175821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5006" name="pl5006"/>
            <p:cNvSpPr/>
            <p:nvPr/>
          </p:nvSpPr>
          <p:spPr>
            <a:xfrm>
              <a:off x="8132722" y="174560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07" name="pl5007"/>
            <p:cNvSpPr/>
            <p:nvPr/>
          </p:nvSpPr>
          <p:spPr>
            <a:xfrm>
              <a:off x="8132722" y="178974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008" name="pl5008"/>
            <p:cNvSpPr/>
            <p:nvPr/>
          </p:nvSpPr>
          <p:spPr>
            <a:xfrm>
              <a:off x="8132722" y="176452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009" name="pl5009"/>
            <p:cNvSpPr/>
            <p:nvPr/>
          </p:nvSpPr>
          <p:spPr>
            <a:xfrm>
              <a:off x="8132722" y="178974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010" name="pl5010"/>
            <p:cNvSpPr/>
            <p:nvPr/>
          </p:nvSpPr>
          <p:spPr>
            <a:xfrm>
              <a:off x="8132722" y="1796047"/>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5011" name="pl5011"/>
            <p:cNvSpPr/>
            <p:nvPr/>
          </p:nvSpPr>
          <p:spPr>
            <a:xfrm>
              <a:off x="8132722" y="1802352"/>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5012" name="pl5012"/>
            <p:cNvSpPr/>
            <p:nvPr/>
          </p:nvSpPr>
          <p:spPr>
            <a:xfrm>
              <a:off x="8132722" y="175821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5013" name="pl5013"/>
            <p:cNvSpPr/>
            <p:nvPr/>
          </p:nvSpPr>
          <p:spPr>
            <a:xfrm>
              <a:off x="8132722" y="1726689"/>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5014" name="pl5014"/>
            <p:cNvSpPr/>
            <p:nvPr/>
          </p:nvSpPr>
          <p:spPr>
            <a:xfrm>
              <a:off x="8132722" y="176452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15" name="pl5015"/>
            <p:cNvSpPr/>
            <p:nvPr/>
          </p:nvSpPr>
          <p:spPr>
            <a:xfrm>
              <a:off x="8132722" y="180865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16" name="pl5016"/>
            <p:cNvSpPr/>
            <p:nvPr/>
          </p:nvSpPr>
          <p:spPr>
            <a:xfrm>
              <a:off x="8132722" y="1777131"/>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5017" name="pl5017"/>
            <p:cNvSpPr/>
            <p:nvPr/>
          </p:nvSpPr>
          <p:spPr>
            <a:xfrm>
              <a:off x="8132722" y="180865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018" name="pl5018"/>
            <p:cNvSpPr/>
            <p:nvPr/>
          </p:nvSpPr>
          <p:spPr>
            <a:xfrm>
              <a:off x="8132722" y="1745605"/>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5019" name="pl5019"/>
            <p:cNvSpPr/>
            <p:nvPr/>
          </p:nvSpPr>
          <p:spPr>
            <a:xfrm>
              <a:off x="8132722" y="181496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20" name="pl5020"/>
            <p:cNvSpPr/>
            <p:nvPr/>
          </p:nvSpPr>
          <p:spPr>
            <a:xfrm>
              <a:off x="8132722" y="178974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021" name="pl5021"/>
            <p:cNvSpPr/>
            <p:nvPr/>
          </p:nvSpPr>
          <p:spPr>
            <a:xfrm>
              <a:off x="8132722" y="178343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022" name="pl5022"/>
            <p:cNvSpPr/>
            <p:nvPr/>
          </p:nvSpPr>
          <p:spPr>
            <a:xfrm>
              <a:off x="8132722" y="180865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023" name="pl5023"/>
            <p:cNvSpPr/>
            <p:nvPr/>
          </p:nvSpPr>
          <p:spPr>
            <a:xfrm>
              <a:off x="8132722" y="178343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5024" name="pl5024"/>
            <p:cNvSpPr/>
            <p:nvPr/>
          </p:nvSpPr>
          <p:spPr>
            <a:xfrm>
              <a:off x="8132722" y="1796047"/>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5025" name="pl5025"/>
            <p:cNvSpPr/>
            <p:nvPr/>
          </p:nvSpPr>
          <p:spPr>
            <a:xfrm>
              <a:off x="8132722" y="1796047"/>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026" name="pl5026"/>
            <p:cNvSpPr/>
            <p:nvPr/>
          </p:nvSpPr>
          <p:spPr>
            <a:xfrm>
              <a:off x="8132722" y="178974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5027" name="pl5027"/>
            <p:cNvSpPr/>
            <p:nvPr/>
          </p:nvSpPr>
          <p:spPr>
            <a:xfrm>
              <a:off x="8132722" y="1802352"/>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028" name="pl5028"/>
            <p:cNvSpPr/>
            <p:nvPr/>
          </p:nvSpPr>
          <p:spPr>
            <a:xfrm>
              <a:off x="8132722" y="178974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5029" name="pl5029"/>
            <p:cNvSpPr/>
            <p:nvPr/>
          </p:nvSpPr>
          <p:spPr>
            <a:xfrm>
              <a:off x="8132722" y="1796047"/>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5030" name="pl5030"/>
            <p:cNvSpPr/>
            <p:nvPr/>
          </p:nvSpPr>
          <p:spPr>
            <a:xfrm>
              <a:off x="8132722" y="175821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5031" name="pl5031"/>
            <p:cNvSpPr/>
            <p:nvPr/>
          </p:nvSpPr>
          <p:spPr>
            <a:xfrm>
              <a:off x="8132722" y="181496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032" name="pl5032"/>
            <p:cNvSpPr/>
            <p:nvPr/>
          </p:nvSpPr>
          <p:spPr>
            <a:xfrm>
              <a:off x="8132722" y="177082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033" name="pl5033"/>
            <p:cNvSpPr/>
            <p:nvPr/>
          </p:nvSpPr>
          <p:spPr>
            <a:xfrm>
              <a:off x="8132722" y="1770826"/>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034" name="pl5034"/>
            <p:cNvSpPr/>
            <p:nvPr/>
          </p:nvSpPr>
          <p:spPr>
            <a:xfrm>
              <a:off x="8132722" y="178343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5035" name="pl5035"/>
            <p:cNvSpPr/>
            <p:nvPr/>
          </p:nvSpPr>
          <p:spPr>
            <a:xfrm>
              <a:off x="8132722" y="178974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5036" name="pl5036"/>
            <p:cNvSpPr/>
            <p:nvPr/>
          </p:nvSpPr>
          <p:spPr>
            <a:xfrm>
              <a:off x="8132722" y="1796047"/>
              <a:ext cx="896845" cy="12610"/>
            </a:xfrm>
            <a:custGeom>
              <a:avLst/>
              <a:pathLst>
                <a:path w="896845" h="12610">
                  <a:moveTo>
                    <a:pt x="0" y="6305"/>
                  </a:moveTo>
                  <a:lnTo>
                    <a:pt x="179369" y="12610"/>
                  </a:lnTo>
                  <a:lnTo>
                    <a:pt x="358738" y="0"/>
                  </a:lnTo>
                  <a:lnTo>
                    <a:pt x="538107" y="0"/>
                  </a:lnTo>
                  <a:lnTo>
                    <a:pt x="717476" y="0"/>
                  </a:lnTo>
                  <a:lnTo>
                    <a:pt x="896845" y="0"/>
                  </a:lnTo>
                </a:path>
              </a:pathLst>
            </a:custGeom>
            <a:ln w="40651" cap="flat">
              <a:solidFill>
                <a:srgbClr val="000000">
                  <a:alpha val="100000"/>
                </a:srgbClr>
              </a:solidFill>
              <a:prstDash val="solid"/>
              <a:round/>
            </a:ln>
          </p:spPr>
          <p:txBody>
            <a:bodyPr/>
            <a:lstStyle/>
            <a:p/>
          </p:txBody>
        </p:sp>
        <p:sp>
          <p:nvSpPr>
            <p:cNvPr id="5037" name="pl5037"/>
            <p:cNvSpPr/>
            <p:nvPr/>
          </p:nvSpPr>
          <p:spPr>
            <a:xfrm>
              <a:off x="8132722" y="1796047"/>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7FAE00">
                  <a:alpha val="100000"/>
                </a:srgbClr>
              </a:solidFill>
              <a:prstDash val="solid"/>
              <a:round/>
            </a:ln>
          </p:spPr>
          <p:txBody>
            <a:bodyPr/>
            <a:lstStyle/>
            <a:p/>
          </p:txBody>
        </p:sp>
        <p:sp>
          <p:nvSpPr>
            <p:cNvPr id="5038" name="pl5038"/>
            <p:cNvSpPr/>
            <p:nvPr/>
          </p:nvSpPr>
          <p:spPr>
            <a:xfrm>
              <a:off x="8087880" y="181496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039" name="tx5039"/>
            <p:cNvSpPr/>
            <p:nvPr/>
          </p:nvSpPr>
          <p:spPr>
            <a:xfrm>
              <a:off x="8102578" y="163907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040" name="tx5040"/>
            <p:cNvSpPr/>
            <p:nvPr/>
          </p:nvSpPr>
          <p:spPr>
            <a:xfrm>
              <a:off x="8281947" y="1645383"/>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041" name="tx5041"/>
            <p:cNvSpPr/>
            <p:nvPr/>
          </p:nvSpPr>
          <p:spPr>
            <a:xfrm>
              <a:off x="8461316" y="163139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042" name="tx5042"/>
            <p:cNvSpPr/>
            <p:nvPr/>
          </p:nvSpPr>
          <p:spPr>
            <a:xfrm>
              <a:off x="8640685" y="163139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043" name="tx5043"/>
            <p:cNvSpPr/>
            <p:nvPr/>
          </p:nvSpPr>
          <p:spPr>
            <a:xfrm>
              <a:off x="8820054" y="163139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044" name="tx5044"/>
            <p:cNvSpPr/>
            <p:nvPr/>
          </p:nvSpPr>
          <p:spPr>
            <a:xfrm>
              <a:off x="8999423" y="163139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045" name="rc5045"/>
            <p:cNvSpPr/>
            <p:nvPr/>
          </p:nvSpPr>
          <p:spPr>
            <a:xfrm>
              <a:off x="8087880" y="2179176"/>
              <a:ext cx="986530" cy="367596"/>
            </a:xfrm>
            <a:prstGeom prst="rect">
              <a:avLst/>
            </a:prstGeom>
            <a:solidFill>
              <a:srgbClr val="EBEBEB">
                <a:alpha val="100000"/>
              </a:srgbClr>
            </a:solidFill>
          </p:spPr>
          <p:txBody>
            <a:bodyPr/>
            <a:lstStyle/>
            <a:p/>
          </p:txBody>
        </p:sp>
        <p:sp>
          <p:nvSpPr>
            <p:cNvPr id="5046" name="pl5046"/>
            <p:cNvSpPr/>
            <p:nvPr/>
          </p:nvSpPr>
          <p:spPr>
            <a:xfrm>
              <a:off x="8087880" y="2545827"/>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047" name="pl5047"/>
            <p:cNvSpPr/>
            <p:nvPr/>
          </p:nvSpPr>
          <p:spPr>
            <a:xfrm>
              <a:off x="8087880" y="238819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048" name="pl5048"/>
            <p:cNvSpPr/>
            <p:nvPr/>
          </p:nvSpPr>
          <p:spPr>
            <a:xfrm>
              <a:off x="8087880" y="2230564"/>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049" name="pl5049"/>
            <p:cNvSpPr/>
            <p:nvPr/>
          </p:nvSpPr>
          <p:spPr>
            <a:xfrm>
              <a:off x="8222407"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50" name="pl5050"/>
            <p:cNvSpPr/>
            <p:nvPr/>
          </p:nvSpPr>
          <p:spPr>
            <a:xfrm>
              <a:off x="8401776"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51" name="pl5051"/>
            <p:cNvSpPr/>
            <p:nvPr/>
          </p:nvSpPr>
          <p:spPr>
            <a:xfrm>
              <a:off x="8581145"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52" name="pl5052"/>
            <p:cNvSpPr/>
            <p:nvPr/>
          </p:nvSpPr>
          <p:spPr>
            <a:xfrm>
              <a:off x="8760514"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53" name="pl5053"/>
            <p:cNvSpPr/>
            <p:nvPr/>
          </p:nvSpPr>
          <p:spPr>
            <a:xfrm>
              <a:off x="8939884" y="2179176"/>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054" name="pl5054"/>
            <p:cNvSpPr/>
            <p:nvPr/>
          </p:nvSpPr>
          <p:spPr>
            <a:xfrm>
              <a:off x="8087880" y="2467011"/>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055" name="pl5055"/>
            <p:cNvSpPr/>
            <p:nvPr/>
          </p:nvSpPr>
          <p:spPr>
            <a:xfrm>
              <a:off x="8087880" y="2309380"/>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056" name="pl5056"/>
            <p:cNvSpPr/>
            <p:nvPr/>
          </p:nvSpPr>
          <p:spPr>
            <a:xfrm>
              <a:off x="813272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57" name="pl5057"/>
            <p:cNvSpPr/>
            <p:nvPr/>
          </p:nvSpPr>
          <p:spPr>
            <a:xfrm>
              <a:off x="8312092"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58" name="pl5058"/>
            <p:cNvSpPr/>
            <p:nvPr/>
          </p:nvSpPr>
          <p:spPr>
            <a:xfrm>
              <a:off x="8491461"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59" name="pl5059"/>
            <p:cNvSpPr/>
            <p:nvPr/>
          </p:nvSpPr>
          <p:spPr>
            <a:xfrm>
              <a:off x="8670830"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60" name="pl5060"/>
            <p:cNvSpPr/>
            <p:nvPr/>
          </p:nvSpPr>
          <p:spPr>
            <a:xfrm>
              <a:off x="8850199"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61" name="pl5061"/>
            <p:cNvSpPr/>
            <p:nvPr/>
          </p:nvSpPr>
          <p:spPr>
            <a:xfrm>
              <a:off x="9029568" y="2179176"/>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062" name="pl5062"/>
            <p:cNvSpPr/>
            <p:nvPr/>
          </p:nvSpPr>
          <p:spPr>
            <a:xfrm>
              <a:off x="8132722"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5063" name="pl5063"/>
            <p:cNvSpPr/>
            <p:nvPr/>
          </p:nvSpPr>
          <p:spPr>
            <a:xfrm>
              <a:off x="8132722" y="241656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40651" cap="flat">
              <a:solidFill>
                <a:srgbClr val="BEBEBE">
                  <a:alpha val="69803"/>
                </a:srgbClr>
              </a:solidFill>
              <a:prstDash val="solid"/>
              <a:round/>
            </a:ln>
          </p:spPr>
          <p:txBody>
            <a:bodyPr/>
            <a:lstStyle/>
            <a:p/>
          </p:txBody>
        </p:sp>
        <p:sp>
          <p:nvSpPr>
            <p:cNvPr id="5064" name="pl5064"/>
            <p:cNvSpPr/>
            <p:nvPr/>
          </p:nvSpPr>
          <p:spPr>
            <a:xfrm>
              <a:off x="8132722" y="2460706"/>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065" name="pl5065"/>
            <p:cNvSpPr/>
            <p:nvPr/>
          </p:nvSpPr>
          <p:spPr>
            <a:xfrm>
              <a:off x="8132722" y="2410264"/>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5066" name="pl5066"/>
            <p:cNvSpPr/>
            <p:nvPr/>
          </p:nvSpPr>
          <p:spPr>
            <a:xfrm>
              <a:off x="8132722" y="2422874"/>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5067" name="pl5067"/>
            <p:cNvSpPr/>
            <p:nvPr/>
          </p:nvSpPr>
          <p:spPr>
            <a:xfrm>
              <a:off x="8132722" y="2467011"/>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5068" name="pl5068"/>
            <p:cNvSpPr/>
            <p:nvPr/>
          </p:nvSpPr>
          <p:spPr>
            <a:xfrm>
              <a:off x="8132722" y="2353516"/>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5069" name="pl5069"/>
            <p:cNvSpPr/>
            <p:nvPr/>
          </p:nvSpPr>
          <p:spPr>
            <a:xfrm>
              <a:off x="8132722" y="2467011"/>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5070" name="pl5070"/>
            <p:cNvSpPr/>
            <p:nvPr/>
          </p:nvSpPr>
          <p:spPr>
            <a:xfrm>
              <a:off x="8132722" y="2397653"/>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5071" name="pl5071"/>
            <p:cNvSpPr/>
            <p:nvPr/>
          </p:nvSpPr>
          <p:spPr>
            <a:xfrm>
              <a:off x="8132722" y="2448095"/>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072" name="pl5072"/>
            <p:cNvSpPr/>
            <p:nvPr/>
          </p:nvSpPr>
          <p:spPr>
            <a:xfrm>
              <a:off x="8132722" y="2454401"/>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073" name="pl5073"/>
            <p:cNvSpPr/>
            <p:nvPr/>
          </p:nvSpPr>
          <p:spPr>
            <a:xfrm>
              <a:off x="8132722" y="2429180"/>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074" name="pl5074"/>
            <p:cNvSpPr/>
            <p:nvPr/>
          </p:nvSpPr>
          <p:spPr>
            <a:xfrm>
              <a:off x="8132722" y="2441790"/>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075" name="pl5075"/>
            <p:cNvSpPr/>
            <p:nvPr/>
          </p:nvSpPr>
          <p:spPr>
            <a:xfrm>
              <a:off x="8132722" y="2422874"/>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076" name="pl5076"/>
            <p:cNvSpPr/>
            <p:nvPr/>
          </p:nvSpPr>
          <p:spPr>
            <a:xfrm>
              <a:off x="8132722" y="2410264"/>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077" name="pl5077"/>
            <p:cNvSpPr/>
            <p:nvPr/>
          </p:nvSpPr>
          <p:spPr>
            <a:xfrm>
              <a:off x="8132722" y="2366127"/>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5078" name="pl5078"/>
            <p:cNvSpPr/>
            <p:nvPr/>
          </p:nvSpPr>
          <p:spPr>
            <a:xfrm>
              <a:off x="8132722" y="2410264"/>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5079" name="pl5079"/>
            <p:cNvSpPr/>
            <p:nvPr/>
          </p:nvSpPr>
          <p:spPr>
            <a:xfrm>
              <a:off x="8132722" y="2448095"/>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80" name="pl5080"/>
            <p:cNvSpPr/>
            <p:nvPr/>
          </p:nvSpPr>
          <p:spPr>
            <a:xfrm>
              <a:off x="8132722" y="2429180"/>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5081" name="pl5081"/>
            <p:cNvSpPr/>
            <p:nvPr/>
          </p:nvSpPr>
          <p:spPr>
            <a:xfrm>
              <a:off x="8132722" y="2435485"/>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082" name="pl5082"/>
            <p:cNvSpPr/>
            <p:nvPr/>
          </p:nvSpPr>
          <p:spPr>
            <a:xfrm>
              <a:off x="8132722" y="2410264"/>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5083" name="pl5083"/>
            <p:cNvSpPr/>
            <p:nvPr/>
          </p:nvSpPr>
          <p:spPr>
            <a:xfrm>
              <a:off x="8132722" y="246070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84" name="pl5084"/>
            <p:cNvSpPr/>
            <p:nvPr/>
          </p:nvSpPr>
          <p:spPr>
            <a:xfrm>
              <a:off x="8132722" y="24544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85" name="pl5085"/>
            <p:cNvSpPr/>
            <p:nvPr/>
          </p:nvSpPr>
          <p:spPr>
            <a:xfrm>
              <a:off x="8132722"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86" name="pl5086"/>
            <p:cNvSpPr/>
            <p:nvPr/>
          </p:nvSpPr>
          <p:spPr>
            <a:xfrm>
              <a:off x="8132722" y="2435485"/>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087" name="pl5087"/>
            <p:cNvSpPr/>
            <p:nvPr/>
          </p:nvSpPr>
          <p:spPr>
            <a:xfrm>
              <a:off x="8132722" y="241656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088" name="pl5088"/>
            <p:cNvSpPr/>
            <p:nvPr/>
          </p:nvSpPr>
          <p:spPr>
            <a:xfrm>
              <a:off x="8132722" y="2460706"/>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089" name="pl5089"/>
            <p:cNvSpPr/>
            <p:nvPr/>
          </p:nvSpPr>
          <p:spPr>
            <a:xfrm>
              <a:off x="8132722" y="2441790"/>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090" name="pl5090"/>
            <p:cNvSpPr/>
            <p:nvPr/>
          </p:nvSpPr>
          <p:spPr>
            <a:xfrm>
              <a:off x="8132722" y="2435485"/>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5091" name="pl5091"/>
            <p:cNvSpPr/>
            <p:nvPr/>
          </p:nvSpPr>
          <p:spPr>
            <a:xfrm>
              <a:off x="8132722" y="2435485"/>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5092" name="pl5092"/>
            <p:cNvSpPr/>
            <p:nvPr/>
          </p:nvSpPr>
          <p:spPr>
            <a:xfrm>
              <a:off x="8132722" y="2448095"/>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093" name="pl5093"/>
            <p:cNvSpPr/>
            <p:nvPr/>
          </p:nvSpPr>
          <p:spPr>
            <a:xfrm>
              <a:off x="8132722" y="2429180"/>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094" name="pl5094"/>
            <p:cNvSpPr/>
            <p:nvPr/>
          </p:nvSpPr>
          <p:spPr>
            <a:xfrm>
              <a:off x="8132722" y="246701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95" name="pl5095"/>
            <p:cNvSpPr/>
            <p:nvPr/>
          </p:nvSpPr>
          <p:spPr>
            <a:xfrm>
              <a:off x="8132722" y="2410264"/>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5096" name="pl5096"/>
            <p:cNvSpPr/>
            <p:nvPr/>
          </p:nvSpPr>
          <p:spPr>
            <a:xfrm>
              <a:off x="8132722" y="239765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097" name="pl5097"/>
            <p:cNvSpPr/>
            <p:nvPr/>
          </p:nvSpPr>
          <p:spPr>
            <a:xfrm>
              <a:off x="8132722" y="2441790"/>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098" name="pl5098"/>
            <p:cNvSpPr/>
            <p:nvPr/>
          </p:nvSpPr>
          <p:spPr>
            <a:xfrm>
              <a:off x="8132722" y="2416569"/>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099" name="pl5099"/>
            <p:cNvSpPr/>
            <p:nvPr/>
          </p:nvSpPr>
          <p:spPr>
            <a:xfrm>
              <a:off x="8132722" y="2441790"/>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100" name="pl5100"/>
            <p:cNvSpPr/>
            <p:nvPr/>
          </p:nvSpPr>
          <p:spPr>
            <a:xfrm>
              <a:off x="8132722" y="2448095"/>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5101" name="pl5101"/>
            <p:cNvSpPr/>
            <p:nvPr/>
          </p:nvSpPr>
          <p:spPr>
            <a:xfrm>
              <a:off x="8132722" y="2454401"/>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5102" name="pl5102"/>
            <p:cNvSpPr/>
            <p:nvPr/>
          </p:nvSpPr>
          <p:spPr>
            <a:xfrm>
              <a:off x="8132722" y="2410264"/>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5103" name="pl5103"/>
            <p:cNvSpPr/>
            <p:nvPr/>
          </p:nvSpPr>
          <p:spPr>
            <a:xfrm>
              <a:off x="8132722" y="2378737"/>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5104" name="pl5104"/>
            <p:cNvSpPr/>
            <p:nvPr/>
          </p:nvSpPr>
          <p:spPr>
            <a:xfrm>
              <a:off x="8132722" y="2416569"/>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05" name="pl5105"/>
            <p:cNvSpPr/>
            <p:nvPr/>
          </p:nvSpPr>
          <p:spPr>
            <a:xfrm>
              <a:off x="8132722" y="2460706"/>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06" name="pl5106"/>
            <p:cNvSpPr/>
            <p:nvPr/>
          </p:nvSpPr>
          <p:spPr>
            <a:xfrm>
              <a:off x="8132722" y="2429180"/>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5107" name="pl5107"/>
            <p:cNvSpPr/>
            <p:nvPr/>
          </p:nvSpPr>
          <p:spPr>
            <a:xfrm>
              <a:off x="8132722" y="2460706"/>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108" name="pl5108"/>
            <p:cNvSpPr/>
            <p:nvPr/>
          </p:nvSpPr>
          <p:spPr>
            <a:xfrm>
              <a:off x="8132722" y="2397653"/>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5109" name="pl5109"/>
            <p:cNvSpPr/>
            <p:nvPr/>
          </p:nvSpPr>
          <p:spPr>
            <a:xfrm>
              <a:off x="8132722" y="2467011"/>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10" name="pl5110"/>
            <p:cNvSpPr/>
            <p:nvPr/>
          </p:nvSpPr>
          <p:spPr>
            <a:xfrm>
              <a:off x="8132722" y="2441790"/>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111" name="pl5111"/>
            <p:cNvSpPr/>
            <p:nvPr/>
          </p:nvSpPr>
          <p:spPr>
            <a:xfrm>
              <a:off x="8132722" y="2435485"/>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112" name="pl5112"/>
            <p:cNvSpPr/>
            <p:nvPr/>
          </p:nvSpPr>
          <p:spPr>
            <a:xfrm>
              <a:off x="8132722" y="2460706"/>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113" name="pl5113"/>
            <p:cNvSpPr/>
            <p:nvPr/>
          </p:nvSpPr>
          <p:spPr>
            <a:xfrm>
              <a:off x="8132722" y="2435485"/>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5114" name="pl5114"/>
            <p:cNvSpPr/>
            <p:nvPr/>
          </p:nvSpPr>
          <p:spPr>
            <a:xfrm>
              <a:off x="8132722" y="2448095"/>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5115" name="pl5115"/>
            <p:cNvSpPr/>
            <p:nvPr/>
          </p:nvSpPr>
          <p:spPr>
            <a:xfrm>
              <a:off x="8132722" y="2448095"/>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116" name="pl5116"/>
            <p:cNvSpPr/>
            <p:nvPr/>
          </p:nvSpPr>
          <p:spPr>
            <a:xfrm>
              <a:off x="8132722" y="2441790"/>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5117" name="pl5117"/>
            <p:cNvSpPr/>
            <p:nvPr/>
          </p:nvSpPr>
          <p:spPr>
            <a:xfrm>
              <a:off x="8132722" y="2454401"/>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118" name="pl5118"/>
            <p:cNvSpPr/>
            <p:nvPr/>
          </p:nvSpPr>
          <p:spPr>
            <a:xfrm>
              <a:off x="8132722" y="2441790"/>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5119" name="pl5119"/>
            <p:cNvSpPr/>
            <p:nvPr/>
          </p:nvSpPr>
          <p:spPr>
            <a:xfrm>
              <a:off x="8132722" y="2448095"/>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5120" name="pl5120"/>
            <p:cNvSpPr/>
            <p:nvPr/>
          </p:nvSpPr>
          <p:spPr>
            <a:xfrm>
              <a:off x="8132722" y="2410264"/>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5121" name="pl5121"/>
            <p:cNvSpPr/>
            <p:nvPr/>
          </p:nvSpPr>
          <p:spPr>
            <a:xfrm>
              <a:off x="8132722" y="2467011"/>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122" name="pl5122"/>
            <p:cNvSpPr/>
            <p:nvPr/>
          </p:nvSpPr>
          <p:spPr>
            <a:xfrm>
              <a:off x="8132722" y="242287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123" name="pl5123"/>
            <p:cNvSpPr/>
            <p:nvPr/>
          </p:nvSpPr>
          <p:spPr>
            <a:xfrm>
              <a:off x="8132722" y="2422874"/>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124" name="pl5124"/>
            <p:cNvSpPr/>
            <p:nvPr/>
          </p:nvSpPr>
          <p:spPr>
            <a:xfrm>
              <a:off x="8132722" y="2435485"/>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5125" name="pl5125"/>
            <p:cNvSpPr/>
            <p:nvPr/>
          </p:nvSpPr>
          <p:spPr>
            <a:xfrm>
              <a:off x="8132722" y="2441790"/>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5126" name="pl5126"/>
            <p:cNvSpPr/>
            <p:nvPr/>
          </p:nvSpPr>
          <p:spPr>
            <a:xfrm>
              <a:off x="8132722" y="241656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40651" cap="flat">
              <a:solidFill>
                <a:srgbClr val="000000">
                  <a:alpha val="100000"/>
                </a:srgbClr>
              </a:solidFill>
              <a:prstDash val="solid"/>
              <a:round/>
            </a:ln>
          </p:spPr>
          <p:txBody>
            <a:bodyPr/>
            <a:lstStyle/>
            <a:p/>
          </p:txBody>
        </p:sp>
        <p:sp>
          <p:nvSpPr>
            <p:cNvPr id="5127" name="pl5127"/>
            <p:cNvSpPr/>
            <p:nvPr/>
          </p:nvSpPr>
          <p:spPr>
            <a:xfrm>
              <a:off x="8132722" y="2416569"/>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00BE69">
                  <a:alpha val="100000"/>
                </a:srgbClr>
              </a:solidFill>
              <a:prstDash val="solid"/>
              <a:round/>
            </a:ln>
          </p:spPr>
          <p:txBody>
            <a:bodyPr/>
            <a:lstStyle/>
            <a:p/>
          </p:txBody>
        </p:sp>
        <p:sp>
          <p:nvSpPr>
            <p:cNvPr id="5128" name="pl5128"/>
            <p:cNvSpPr/>
            <p:nvPr/>
          </p:nvSpPr>
          <p:spPr>
            <a:xfrm>
              <a:off x="8087880" y="2467011"/>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129" name="tx5129"/>
            <p:cNvSpPr/>
            <p:nvPr/>
          </p:nvSpPr>
          <p:spPr>
            <a:xfrm>
              <a:off x="8102578" y="226458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5130" name="tx5130"/>
            <p:cNvSpPr/>
            <p:nvPr/>
          </p:nvSpPr>
          <p:spPr>
            <a:xfrm>
              <a:off x="8281947" y="2260923"/>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5131" name="tx5131"/>
            <p:cNvSpPr/>
            <p:nvPr/>
          </p:nvSpPr>
          <p:spPr>
            <a:xfrm>
              <a:off x="8461316" y="2264582"/>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5132" name="tx5132"/>
            <p:cNvSpPr/>
            <p:nvPr/>
          </p:nvSpPr>
          <p:spPr>
            <a:xfrm>
              <a:off x="8640685" y="225197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8</a:t>
              </a:r>
            </a:p>
          </p:txBody>
        </p:sp>
        <p:sp>
          <p:nvSpPr>
            <p:cNvPr id="5133" name="tx5133"/>
            <p:cNvSpPr/>
            <p:nvPr/>
          </p:nvSpPr>
          <p:spPr>
            <a:xfrm>
              <a:off x="8820054" y="2260923"/>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5134" name="tx5134"/>
            <p:cNvSpPr/>
            <p:nvPr/>
          </p:nvSpPr>
          <p:spPr>
            <a:xfrm>
              <a:off x="8999423" y="2260923"/>
              <a:ext cx="60289" cy="765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7</a:t>
              </a:r>
            </a:p>
          </p:txBody>
        </p:sp>
        <p:sp>
          <p:nvSpPr>
            <p:cNvPr id="5135" name="rc5135"/>
            <p:cNvSpPr/>
            <p:nvPr/>
          </p:nvSpPr>
          <p:spPr>
            <a:xfrm>
              <a:off x="8087880" y="2831224"/>
              <a:ext cx="986530" cy="367596"/>
            </a:xfrm>
            <a:prstGeom prst="rect">
              <a:avLst/>
            </a:prstGeom>
            <a:solidFill>
              <a:srgbClr val="EBEBEB">
                <a:alpha val="100000"/>
              </a:srgbClr>
            </a:solidFill>
          </p:spPr>
          <p:txBody>
            <a:bodyPr/>
            <a:lstStyle/>
            <a:p/>
          </p:txBody>
        </p:sp>
        <p:sp>
          <p:nvSpPr>
            <p:cNvPr id="5136" name="pl5136"/>
            <p:cNvSpPr/>
            <p:nvPr/>
          </p:nvSpPr>
          <p:spPr>
            <a:xfrm>
              <a:off x="8087880" y="3197875"/>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137" name="pl5137"/>
            <p:cNvSpPr/>
            <p:nvPr/>
          </p:nvSpPr>
          <p:spPr>
            <a:xfrm>
              <a:off x="8087880" y="304024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138" name="pl5138"/>
            <p:cNvSpPr/>
            <p:nvPr/>
          </p:nvSpPr>
          <p:spPr>
            <a:xfrm>
              <a:off x="8087880" y="288261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139" name="pl5139"/>
            <p:cNvSpPr/>
            <p:nvPr/>
          </p:nvSpPr>
          <p:spPr>
            <a:xfrm>
              <a:off x="8222407"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40" name="pl5140"/>
            <p:cNvSpPr/>
            <p:nvPr/>
          </p:nvSpPr>
          <p:spPr>
            <a:xfrm>
              <a:off x="8401776"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41" name="pl5141"/>
            <p:cNvSpPr/>
            <p:nvPr/>
          </p:nvSpPr>
          <p:spPr>
            <a:xfrm>
              <a:off x="8581145"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42" name="pl5142"/>
            <p:cNvSpPr/>
            <p:nvPr/>
          </p:nvSpPr>
          <p:spPr>
            <a:xfrm>
              <a:off x="8760514"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43" name="pl5143"/>
            <p:cNvSpPr/>
            <p:nvPr/>
          </p:nvSpPr>
          <p:spPr>
            <a:xfrm>
              <a:off x="8939884" y="2831224"/>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144" name="pl5144"/>
            <p:cNvSpPr/>
            <p:nvPr/>
          </p:nvSpPr>
          <p:spPr>
            <a:xfrm>
              <a:off x="8087880" y="3119059"/>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145" name="pl5145"/>
            <p:cNvSpPr/>
            <p:nvPr/>
          </p:nvSpPr>
          <p:spPr>
            <a:xfrm>
              <a:off x="8087880" y="2961428"/>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146" name="pl5146"/>
            <p:cNvSpPr/>
            <p:nvPr/>
          </p:nvSpPr>
          <p:spPr>
            <a:xfrm>
              <a:off x="813272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47" name="pl5147"/>
            <p:cNvSpPr/>
            <p:nvPr/>
          </p:nvSpPr>
          <p:spPr>
            <a:xfrm>
              <a:off x="8312092"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48" name="pl5148"/>
            <p:cNvSpPr/>
            <p:nvPr/>
          </p:nvSpPr>
          <p:spPr>
            <a:xfrm>
              <a:off x="8491461"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49" name="pl5149"/>
            <p:cNvSpPr/>
            <p:nvPr/>
          </p:nvSpPr>
          <p:spPr>
            <a:xfrm>
              <a:off x="8670830"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50" name="pl5150"/>
            <p:cNvSpPr/>
            <p:nvPr/>
          </p:nvSpPr>
          <p:spPr>
            <a:xfrm>
              <a:off x="8850199"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51" name="pl5151"/>
            <p:cNvSpPr/>
            <p:nvPr/>
          </p:nvSpPr>
          <p:spPr>
            <a:xfrm>
              <a:off x="9029568" y="2831224"/>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152" name="pl5152"/>
            <p:cNvSpPr/>
            <p:nvPr/>
          </p:nvSpPr>
          <p:spPr>
            <a:xfrm>
              <a:off x="8132722"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5153" name="pl5153"/>
            <p:cNvSpPr/>
            <p:nvPr/>
          </p:nvSpPr>
          <p:spPr>
            <a:xfrm>
              <a:off x="8132722" y="3062312"/>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40651" cap="flat">
              <a:solidFill>
                <a:srgbClr val="BEBEBE">
                  <a:alpha val="69803"/>
                </a:srgbClr>
              </a:solidFill>
              <a:prstDash val="solid"/>
              <a:round/>
            </a:ln>
          </p:spPr>
          <p:txBody>
            <a:bodyPr/>
            <a:lstStyle/>
            <a:p/>
          </p:txBody>
        </p:sp>
        <p:sp>
          <p:nvSpPr>
            <p:cNvPr id="5154" name="pl5154"/>
            <p:cNvSpPr/>
            <p:nvPr/>
          </p:nvSpPr>
          <p:spPr>
            <a:xfrm>
              <a:off x="8132722" y="3112754"/>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155" name="pl5155"/>
            <p:cNvSpPr/>
            <p:nvPr/>
          </p:nvSpPr>
          <p:spPr>
            <a:xfrm>
              <a:off x="8132722" y="3062312"/>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5156" name="pl5156"/>
            <p:cNvSpPr/>
            <p:nvPr/>
          </p:nvSpPr>
          <p:spPr>
            <a:xfrm>
              <a:off x="8132722" y="3074922"/>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5157" name="pl5157"/>
            <p:cNvSpPr/>
            <p:nvPr/>
          </p:nvSpPr>
          <p:spPr>
            <a:xfrm>
              <a:off x="8132722" y="3119059"/>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5158" name="pl5158"/>
            <p:cNvSpPr/>
            <p:nvPr/>
          </p:nvSpPr>
          <p:spPr>
            <a:xfrm>
              <a:off x="8132722" y="3005564"/>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5159" name="pl5159"/>
            <p:cNvSpPr/>
            <p:nvPr/>
          </p:nvSpPr>
          <p:spPr>
            <a:xfrm>
              <a:off x="8132722" y="3119059"/>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5160" name="pl5160"/>
            <p:cNvSpPr/>
            <p:nvPr/>
          </p:nvSpPr>
          <p:spPr>
            <a:xfrm>
              <a:off x="8132722" y="3049701"/>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5161" name="pl5161"/>
            <p:cNvSpPr/>
            <p:nvPr/>
          </p:nvSpPr>
          <p:spPr>
            <a:xfrm>
              <a:off x="8132722" y="3100143"/>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162" name="pl5162"/>
            <p:cNvSpPr/>
            <p:nvPr/>
          </p:nvSpPr>
          <p:spPr>
            <a:xfrm>
              <a:off x="8132722" y="3106449"/>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163" name="pl5163"/>
            <p:cNvSpPr/>
            <p:nvPr/>
          </p:nvSpPr>
          <p:spPr>
            <a:xfrm>
              <a:off x="8132722" y="3081228"/>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164" name="pl5164"/>
            <p:cNvSpPr/>
            <p:nvPr/>
          </p:nvSpPr>
          <p:spPr>
            <a:xfrm>
              <a:off x="8132722" y="3093838"/>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165" name="pl5165"/>
            <p:cNvSpPr/>
            <p:nvPr/>
          </p:nvSpPr>
          <p:spPr>
            <a:xfrm>
              <a:off x="8132722" y="3074922"/>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166" name="pl5166"/>
            <p:cNvSpPr/>
            <p:nvPr/>
          </p:nvSpPr>
          <p:spPr>
            <a:xfrm>
              <a:off x="8132722" y="3062312"/>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167" name="pl5167"/>
            <p:cNvSpPr/>
            <p:nvPr/>
          </p:nvSpPr>
          <p:spPr>
            <a:xfrm>
              <a:off x="8132722" y="3018175"/>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5168" name="pl5168"/>
            <p:cNvSpPr/>
            <p:nvPr/>
          </p:nvSpPr>
          <p:spPr>
            <a:xfrm>
              <a:off x="8132722" y="3062312"/>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5169" name="pl5169"/>
            <p:cNvSpPr/>
            <p:nvPr/>
          </p:nvSpPr>
          <p:spPr>
            <a:xfrm>
              <a:off x="8132722" y="3100143"/>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70" name="pl5170"/>
            <p:cNvSpPr/>
            <p:nvPr/>
          </p:nvSpPr>
          <p:spPr>
            <a:xfrm>
              <a:off x="8132722" y="3081228"/>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5171" name="pl5171"/>
            <p:cNvSpPr/>
            <p:nvPr/>
          </p:nvSpPr>
          <p:spPr>
            <a:xfrm>
              <a:off x="8132722" y="3087533"/>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172" name="pl5172"/>
            <p:cNvSpPr/>
            <p:nvPr/>
          </p:nvSpPr>
          <p:spPr>
            <a:xfrm>
              <a:off x="8132722" y="3062312"/>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5173" name="pl5173"/>
            <p:cNvSpPr/>
            <p:nvPr/>
          </p:nvSpPr>
          <p:spPr>
            <a:xfrm>
              <a:off x="8132722" y="3112754"/>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74" name="pl5174"/>
            <p:cNvSpPr/>
            <p:nvPr/>
          </p:nvSpPr>
          <p:spPr>
            <a:xfrm>
              <a:off x="8132722" y="31064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75" name="pl5175"/>
            <p:cNvSpPr/>
            <p:nvPr/>
          </p:nvSpPr>
          <p:spPr>
            <a:xfrm>
              <a:off x="8132722"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76" name="pl5176"/>
            <p:cNvSpPr/>
            <p:nvPr/>
          </p:nvSpPr>
          <p:spPr>
            <a:xfrm>
              <a:off x="8132722" y="3087533"/>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177" name="pl5177"/>
            <p:cNvSpPr/>
            <p:nvPr/>
          </p:nvSpPr>
          <p:spPr>
            <a:xfrm>
              <a:off x="8132722" y="3068617"/>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178" name="pl5178"/>
            <p:cNvSpPr/>
            <p:nvPr/>
          </p:nvSpPr>
          <p:spPr>
            <a:xfrm>
              <a:off x="8132722" y="3112754"/>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179" name="pl5179"/>
            <p:cNvSpPr/>
            <p:nvPr/>
          </p:nvSpPr>
          <p:spPr>
            <a:xfrm>
              <a:off x="8132722" y="3093838"/>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180" name="pl5180"/>
            <p:cNvSpPr/>
            <p:nvPr/>
          </p:nvSpPr>
          <p:spPr>
            <a:xfrm>
              <a:off x="8132722" y="3087533"/>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5181" name="pl5181"/>
            <p:cNvSpPr/>
            <p:nvPr/>
          </p:nvSpPr>
          <p:spPr>
            <a:xfrm>
              <a:off x="8132722" y="3087533"/>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5182" name="pl5182"/>
            <p:cNvSpPr/>
            <p:nvPr/>
          </p:nvSpPr>
          <p:spPr>
            <a:xfrm>
              <a:off x="8132722" y="3100143"/>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183" name="pl5183"/>
            <p:cNvSpPr/>
            <p:nvPr/>
          </p:nvSpPr>
          <p:spPr>
            <a:xfrm>
              <a:off x="8132722" y="3081228"/>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184" name="pl5184"/>
            <p:cNvSpPr/>
            <p:nvPr/>
          </p:nvSpPr>
          <p:spPr>
            <a:xfrm>
              <a:off x="8132722" y="311905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85" name="pl5185"/>
            <p:cNvSpPr/>
            <p:nvPr/>
          </p:nvSpPr>
          <p:spPr>
            <a:xfrm>
              <a:off x="8132722" y="3062312"/>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5186" name="pl5186"/>
            <p:cNvSpPr/>
            <p:nvPr/>
          </p:nvSpPr>
          <p:spPr>
            <a:xfrm>
              <a:off x="8132722" y="3049701"/>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87" name="pl5187"/>
            <p:cNvSpPr/>
            <p:nvPr/>
          </p:nvSpPr>
          <p:spPr>
            <a:xfrm>
              <a:off x="8132722" y="3093838"/>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188" name="pl5188"/>
            <p:cNvSpPr/>
            <p:nvPr/>
          </p:nvSpPr>
          <p:spPr>
            <a:xfrm>
              <a:off x="8132722" y="3068617"/>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189" name="pl5189"/>
            <p:cNvSpPr/>
            <p:nvPr/>
          </p:nvSpPr>
          <p:spPr>
            <a:xfrm>
              <a:off x="8132722" y="3093838"/>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190" name="pl5190"/>
            <p:cNvSpPr/>
            <p:nvPr/>
          </p:nvSpPr>
          <p:spPr>
            <a:xfrm>
              <a:off x="8132722" y="3100143"/>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5191" name="pl5191"/>
            <p:cNvSpPr/>
            <p:nvPr/>
          </p:nvSpPr>
          <p:spPr>
            <a:xfrm>
              <a:off x="8132722" y="3106449"/>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5192" name="pl5192"/>
            <p:cNvSpPr/>
            <p:nvPr/>
          </p:nvSpPr>
          <p:spPr>
            <a:xfrm>
              <a:off x="8132722" y="3062312"/>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5193" name="pl5193"/>
            <p:cNvSpPr/>
            <p:nvPr/>
          </p:nvSpPr>
          <p:spPr>
            <a:xfrm>
              <a:off x="8132722" y="3030786"/>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5194" name="pl5194"/>
            <p:cNvSpPr/>
            <p:nvPr/>
          </p:nvSpPr>
          <p:spPr>
            <a:xfrm>
              <a:off x="8132722" y="3068617"/>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95" name="pl5195"/>
            <p:cNvSpPr/>
            <p:nvPr/>
          </p:nvSpPr>
          <p:spPr>
            <a:xfrm>
              <a:off x="8132722" y="3112754"/>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196" name="pl5196"/>
            <p:cNvSpPr/>
            <p:nvPr/>
          </p:nvSpPr>
          <p:spPr>
            <a:xfrm>
              <a:off x="8132722" y="3081228"/>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5197" name="pl5197"/>
            <p:cNvSpPr/>
            <p:nvPr/>
          </p:nvSpPr>
          <p:spPr>
            <a:xfrm>
              <a:off x="8132722" y="3112754"/>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198" name="pl5198"/>
            <p:cNvSpPr/>
            <p:nvPr/>
          </p:nvSpPr>
          <p:spPr>
            <a:xfrm>
              <a:off x="8132722" y="3049701"/>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5199" name="pl5199"/>
            <p:cNvSpPr/>
            <p:nvPr/>
          </p:nvSpPr>
          <p:spPr>
            <a:xfrm>
              <a:off x="8132722" y="3119059"/>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00" name="pl5200"/>
            <p:cNvSpPr/>
            <p:nvPr/>
          </p:nvSpPr>
          <p:spPr>
            <a:xfrm>
              <a:off x="8132722" y="3093838"/>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201" name="pl5201"/>
            <p:cNvSpPr/>
            <p:nvPr/>
          </p:nvSpPr>
          <p:spPr>
            <a:xfrm>
              <a:off x="8132722" y="3087533"/>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202" name="pl5202"/>
            <p:cNvSpPr/>
            <p:nvPr/>
          </p:nvSpPr>
          <p:spPr>
            <a:xfrm>
              <a:off x="8132722" y="3112754"/>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203" name="pl5203"/>
            <p:cNvSpPr/>
            <p:nvPr/>
          </p:nvSpPr>
          <p:spPr>
            <a:xfrm>
              <a:off x="8132722" y="3087533"/>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5204" name="pl5204"/>
            <p:cNvSpPr/>
            <p:nvPr/>
          </p:nvSpPr>
          <p:spPr>
            <a:xfrm>
              <a:off x="8132722" y="3100143"/>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5205" name="pl5205"/>
            <p:cNvSpPr/>
            <p:nvPr/>
          </p:nvSpPr>
          <p:spPr>
            <a:xfrm>
              <a:off x="8132722" y="3100143"/>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206" name="pl5206"/>
            <p:cNvSpPr/>
            <p:nvPr/>
          </p:nvSpPr>
          <p:spPr>
            <a:xfrm>
              <a:off x="8132722" y="3093838"/>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5207" name="pl5207"/>
            <p:cNvSpPr/>
            <p:nvPr/>
          </p:nvSpPr>
          <p:spPr>
            <a:xfrm>
              <a:off x="8132722" y="3106449"/>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208" name="pl5208"/>
            <p:cNvSpPr/>
            <p:nvPr/>
          </p:nvSpPr>
          <p:spPr>
            <a:xfrm>
              <a:off x="8132722" y="3093838"/>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5209" name="pl5209"/>
            <p:cNvSpPr/>
            <p:nvPr/>
          </p:nvSpPr>
          <p:spPr>
            <a:xfrm>
              <a:off x="8132722" y="3100143"/>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5210" name="pl5210"/>
            <p:cNvSpPr/>
            <p:nvPr/>
          </p:nvSpPr>
          <p:spPr>
            <a:xfrm>
              <a:off x="8132722" y="3062312"/>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5211" name="pl5211"/>
            <p:cNvSpPr/>
            <p:nvPr/>
          </p:nvSpPr>
          <p:spPr>
            <a:xfrm>
              <a:off x="8132722" y="3119059"/>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212" name="pl5212"/>
            <p:cNvSpPr/>
            <p:nvPr/>
          </p:nvSpPr>
          <p:spPr>
            <a:xfrm>
              <a:off x="8132722" y="307492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213" name="pl5213"/>
            <p:cNvSpPr/>
            <p:nvPr/>
          </p:nvSpPr>
          <p:spPr>
            <a:xfrm>
              <a:off x="8132722" y="3074922"/>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214" name="pl5214"/>
            <p:cNvSpPr/>
            <p:nvPr/>
          </p:nvSpPr>
          <p:spPr>
            <a:xfrm>
              <a:off x="8132722" y="3087533"/>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5215" name="pl5215"/>
            <p:cNvSpPr/>
            <p:nvPr/>
          </p:nvSpPr>
          <p:spPr>
            <a:xfrm>
              <a:off x="8132722" y="3093838"/>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5216" name="pl5216"/>
            <p:cNvSpPr/>
            <p:nvPr/>
          </p:nvSpPr>
          <p:spPr>
            <a:xfrm>
              <a:off x="8132722" y="3062312"/>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40651" cap="flat">
              <a:solidFill>
                <a:srgbClr val="000000">
                  <a:alpha val="100000"/>
                </a:srgbClr>
              </a:solidFill>
              <a:prstDash val="solid"/>
              <a:round/>
            </a:ln>
          </p:spPr>
          <p:txBody>
            <a:bodyPr/>
            <a:lstStyle/>
            <a:p/>
          </p:txBody>
        </p:sp>
        <p:sp>
          <p:nvSpPr>
            <p:cNvPr id="5217" name="pl5217"/>
            <p:cNvSpPr/>
            <p:nvPr/>
          </p:nvSpPr>
          <p:spPr>
            <a:xfrm>
              <a:off x="8132722" y="3062312"/>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00BEC9">
                  <a:alpha val="100000"/>
                </a:srgbClr>
              </a:solidFill>
              <a:prstDash val="solid"/>
              <a:round/>
            </a:ln>
          </p:spPr>
          <p:txBody>
            <a:bodyPr/>
            <a:lstStyle/>
            <a:p/>
          </p:txBody>
        </p:sp>
        <p:sp>
          <p:nvSpPr>
            <p:cNvPr id="5218" name="pl5218"/>
            <p:cNvSpPr/>
            <p:nvPr/>
          </p:nvSpPr>
          <p:spPr>
            <a:xfrm>
              <a:off x="8087880" y="3119059"/>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219" name="tx5219"/>
            <p:cNvSpPr/>
            <p:nvPr/>
          </p:nvSpPr>
          <p:spPr>
            <a:xfrm>
              <a:off x="8102578" y="293549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220" name="tx5220"/>
            <p:cNvSpPr/>
            <p:nvPr/>
          </p:nvSpPr>
          <p:spPr>
            <a:xfrm>
              <a:off x="8281947" y="294317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221" name="tx5221"/>
            <p:cNvSpPr/>
            <p:nvPr/>
          </p:nvSpPr>
          <p:spPr>
            <a:xfrm>
              <a:off x="8461316" y="293088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222" name="tx5222"/>
            <p:cNvSpPr/>
            <p:nvPr/>
          </p:nvSpPr>
          <p:spPr>
            <a:xfrm>
              <a:off x="8640685" y="2897714"/>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a:t>
              </a:r>
            </a:p>
          </p:txBody>
        </p:sp>
        <p:sp>
          <p:nvSpPr>
            <p:cNvPr id="5223" name="tx5223"/>
            <p:cNvSpPr/>
            <p:nvPr/>
          </p:nvSpPr>
          <p:spPr>
            <a:xfrm>
              <a:off x="8820054" y="2935493"/>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224" name="tx5224"/>
            <p:cNvSpPr/>
            <p:nvPr/>
          </p:nvSpPr>
          <p:spPr>
            <a:xfrm>
              <a:off x="8999423" y="2930881"/>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225" name="rc5225"/>
            <p:cNvSpPr/>
            <p:nvPr/>
          </p:nvSpPr>
          <p:spPr>
            <a:xfrm>
              <a:off x="8087880" y="3483272"/>
              <a:ext cx="986530" cy="367596"/>
            </a:xfrm>
            <a:prstGeom prst="rect">
              <a:avLst/>
            </a:prstGeom>
            <a:solidFill>
              <a:srgbClr val="EBEBEB">
                <a:alpha val="100000"/>
              </a:srgbClr>
            </a:solidFill>
          </p:spPr>
          <p:txBody>
            <a:bodyPr/>
            <a:lstStyle/>
            <a:p/>
          </p:txBody>
        </p:sp>
        <p:sp>
          <p:nvSpPr>
            <p:cNvPr id="5226" name="pl5226"/>
            <p:cNvSpPr/>
            <p:nvPr/>
          </p:nvSpPr>
          <p:spPr>
            <a:xfrm>
              <a:off x="8087880" y="3849923"/>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227" name="pl5227"/>
            <p:cNvSpPr/>
            <p:nvPr/>
          </p:nvSpPr>
          <p:spPr>
            <a:xfrm>
              <a:off x="8087880" y="3692292"/>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228" name="pl5228"/>
            <p:cNvSpPr/>
            <p:nvPr/>
          </p:nvSpPr>
          <p:spPr>
            <a:xfrm>
              <a:off x="8087880" y="353466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229" name="pl5229"/>
            <p:cNvSpPr/>
            <p:nvPr/>
          </p:nvSpPr>
          <p:spPr>
            <a:xfrm>
              <a:off x="8222407"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30" name="pl5230"/>
            <p:cNvSpPr/>
            <p:nvPr/>
          </p:nvSpPr>
          <p:spPr>
            <a:xfrm>
              <a:off x="8401776"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31" name="pl5231"/>
            <p:cNvSpPr/>
            <p:nvPr/>
          </p:nvSpPr>
          <p:spPr>
            <a:xfrm>
              <a:off x="8581145"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32" name="pl5232"/>
            <p:cNvSpPr/>
            <p:nvPr/>
          </p:nvSpPr>
          <p:spPr>
            <a:xfrm>
              <a:off x="8760514"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33" name="pl5233"/>
            <p:cNvSpPr/>
            <p:nvPr/>
          </p:nvSpPr>
          <p:spPr>
            <a:xfrm>
              <a:off x="8939884" y="3483272"/>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234" name="pl5234"/>
            <p:cNvSpPr/>
            <p:nvPr/>
          </p:nvSpPr>
          <p:spPr>
            <a:xfrm>
              <a:off x="8087880" y="3771107"/>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235" name="pl5235"/>
            <p:cNvSpPr/>
            <p:nvPr/>
          </p:nvSpPr>
          <p:spPr>
            <a:xfrm>
              <a:off x="8087880" y="3613476"/>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236" name="pl5236"/>
            <p:cNvSpPr/>
            <p:nvPr/>
          </p:nvSpPr>
          <p:spPr>
            <a:xfrm>
              <a:off x="813272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37" name="pl5237"/>
            <p:cNvSpPr/>
            <p:nvPr/>
          </p:nvSpPr>
          <p:spPr>
            <a:xfrm>
              <a:off x="8312092"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38" name="pl5238"/>
            <p:cNvSpPr/>
            <p:nvPr/>
          </p:nvSpPr>
          <p:spPr>
            <a:xfrm>
              <a:off x="8491461"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39" name="pl5239"/>
            <p:cNvSpPr/>
            <p:nvPr/>
          </p:nvSpPr>
          <p:spPr>
            <a:xfrm>
              <a:off x="8670830"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40" name="pl5240"/>
            <p:cNvSpPr/>
            <p:nvPr/>
          </p:nvSpPr>
          <p:spPr>
            <a:xfrm>
              <a:off x="8850199"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41" name="pl5241"/>
            <p:cNvSpPr/>
            <p:nvPr/>
          </p:nvSpPr>
          <p:spPr>
            <a:xfrm>
              <a:off x="9029568" y="3483272"/>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242" name="pl5242"/>
            <p:cNvSpPr/>
            <p:nvPr/>
          </p:nvSpPr>
          <p:spPr>
            <a:xfrm>
              <a:off x="8132722"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5243" name="pl5243"/>
            <p:cNvSpPr/>
            <p:nvPr/>
          </p:nvSpPr>
          <p:spPr>
            <a:xfrm>
              <a:off x="8132722" y="3682834"/>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40651" cap="flat">
              <a:solidFill>
                <a:srgbClr val="BEBEBE">
                  <a:alpha val="69803"/>
                </a:srgbClr>
              </a:solidFill>
              <a:prstDash val="solid"/>
              <a:round/>
            </a:ln>
          </p:spPr>
          <p:txBody>
            <a:bodyPr/>
            <a:lstStyle/>
            <a:p/>
          </p:txBody>
        </p:sp>
        <p:sp>
          <p:nvSpPr>
            <p:cNvPr id="5244" name="pl5244"/>
            <p:cNvSpPr/>
            <p:nvPr/>
          </p:nvSpPr>
          <p:spPr>
            <a:xfrm>
              <a:off x="8132722" y="3764802"/>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245" name="pl5245"/>
            <p:cNvSpPr/>
            <p:nvPr/>
          </p:nvSpPr>
          <p:spPr>
            <a:xfrm>
              <a:off x="8132722" y="3714360"/>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5246" name="pl5246"/>
            <p:cNvSpPr/>
            <p:nvPr/>
          </p:nvSpPr>
          <p:spPr>
            <a:xfrm>
              <a:off x="8132722" y="3726970"/>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5247" name="pl5247"/>
            <p:cNvSpPr/>
            <p:nvPr/>
          </p:nvSpPr>
          <p:spPr>
            <a:xfrm>
              <a:off x="8132722" y="3771107"/>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5248" name="pl5248"/>
            <p:cNvSpPr/>
            <p:nvPr/>
          </p:nvSpPr>
          <p:spPr>
            <a:xfrm>
              <a:off x="8132722" y="3657613"/>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5249" name="pl5249"/>
            <p:cNvSpPr/>
            <p:nvPr/>
          </p:nvSpPr>
          <p:spPr>
            <a:xfrm>
              <a:off x="8132722" y="3771107"/>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5250" name="pl5250"/>
            <p:cNvSpPr/>
            <p:nvPr/>
          </p:nvSpPr>
          <p:spPr>
            <a:xfrm>
              <a:off x="8132722" y="3701749"/>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5251" name="pl5251"/>
            <p:cNvSpPr/>
            <p:nvPr/>
          </p:nvSpPr>
          <p:spPr>
            <a:xfrm>
              <a:off x="8132722" y="3752191"/>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252" name="pl5252"/>
            <p:cNvSpPr/>
            <p:nvPr/>
          </p:nvSpPr>
          <p:spPr>
            <a:xfrm>
              <a:off x="8132722" y="3758497"/>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253" name="pl5253"/>
            <p:cNvSpPr/>
            <p:nvPr/>
          </p:nvSpPr>
          <p:spPr>
            <a:xfrm>
              <a:off x="8132722" y="3733276"/>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254" name="pl5254"/>
            <p:cNvSpPr/>
            <p:nvPr/>
          </p:nvSpPr>
          <p:spPr>
            <a:xfrm>
              <a:off x="8132722" y="3745886"/>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255" name="pl5255"/>
            <p:cNvSpPr/>
            <p:nvPr/>
          </p:nvSpPr>
          <p:spPr>
            <a:xfrm>
              <a:off x="8132722" y="3726970"/>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256" name="pl5256"/>
            <p:cNvSpPr/>
            <p:nvPr/>
          </p:nvSpPr>
          <p:spPr>
            <a:xfrm>
              <a:off x="8132722" y="3714360"/>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257" name="pl5257"/>
            <p:cNvSpPr/>
            <p:nvPr/>
          </p:nvSpPr>
          <p:spPr>
            <a:xfrm>
              <a:off x="8132722" y="3670223"/>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5258" name="pl5258"/>
            <p:cNvSpPr/>
            <p:nvPr/>
          </p:nvSpPr>
          <p:spPr>
            <a:xfrm>
              <a:off x="8132722" y="3714360"/>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5259" name="pl5259"/>
            <p:cNvSpPr/>
            <p:nvPr/>
          </p:nvSpPr>
          <p:spPr>
            <a:xfrm>
              <a:off x="8132722" y="3752191"/>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60" name="pl5260"/>
            <p:cNvSpPr/>
            <p:nvPr/>
          </p:nvSpPr>
          <p:spPr>
            <a:xfrm>
              <a:off x="8132722" y="3733276"/>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5261" name="pl5261"/>
            <p:cNvSpPr/>
            <p:nvPr/>
          </p:nvSpPr>
          <p:spPr>
            <a:xfrm>
              <a:off x="8132722" y="3739581"/>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262" name="pl5262"/>
            <p:cNvSpPr/>
            <p:nvPr/>
          </p:nvSpPr>
          <p:spPr>
            <a:xfrm>
              <a:off x="8132722" y="3714360"/>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5263" name="pl5263"/>
            <p:cNvSpPr/>
            <p:nvPr/>
          </p:nvSpPr>
          <p:spPr>
            <a:xfrm>
              <a:off x="8132722" y="3764802"/>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64" name="pl5264"/>
            <p:cNvSpPr/>
            <p:nvPr/>
          </p:nvSpPr>
          <p:spPr>
            <a:xfrm>
              <a:off x="8132722" y="37584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65" name="pl5265"/>
            <p:cNvSpPr/>
            <p:nvPr/>
          </p:nvSpPr>
          <p:spPr>
            <a:xfrm>
              <a:off x="8132722"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66" name="pl5266"/>
            <p:cNvSpPr/>
            <p:nvPr/>
          </p:nvSpPr>
          <p:spPr>
            <a:xfrm>
              <a:off x="8132722" y="3739581"/>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267" name="pl5267"/>
            <p:cNvSpPr/>
            <p:nvPr/>
          </p:nvSpPr>
          <p:spPr>
            <a:xfrm>
              <a:off x="8132722" y="3720665"/>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268" name="pl5268"/>
            <p:cNvSpPr/>
            <p:nvPr/>
          </p:nvSpPr>
          <p:spPr>
            <a:xfrm>
              <a:off x="8132722" y="3764802"/>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269" name="pl5269"/>
            <p:cNvSpPr/>
            <p:nvPr/>
          </p:nvSpPr>
          <p:spPr>
            <a:xfrm>
              <a:off x="8132722" y="3745886"/>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270" name="pl5270"/>
            <p:cNvSpPr/>
            <p:nvPr/>
          </p:nvSpPr>
          <p:spPr>
            <a:xfrm>
              <a:off x="8132722" y="3739581"/>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5271" name="pl5271"/>
            <p:cNvSpPr/>
            <p:nvPr/>
          </p:nvSpPr>
          <p:spPr>
            <a:xfrm>
              <a:off x="8132722" y="3739581"/>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5272" name="pl5272"/>
            <p:cNvSpPr/>
            <p:nvPr/>
          </p:nvSpPr>
          <p:spPr>
            <a:xfrm>
              <a:off x="8132722" y="3752191"/>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273" name="pl5273"/>
            <p:cNvSpPr/>
            <p:nvPr/>
          </p:nvSpPr>
          <p:spPr>
            <a:xfrm>
              <a:off x="8132722" y="3733276"/>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274" name="pl5274"/>
            <p:cNvSpPr/>
            <p:nvPr/>
          </p:nvSpPr>
          <p:spPr>
            <a:xfrm>
              <a:off x="8132722" y="377110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75" name="pl5275"/>
            <p:cNvSpPr/>
            <p:nvPr/>
          </p:nvSpPr>
          <p:spPr>
            <a:xfrm>
              <a:off x="8132722" y="3714360"/>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5276" name="pl5276"/>
            <p:cNvSpPr/>
            <p:nvPr/>
          </p:nvSpPr>
          <p:spPr>
            <a:xfrm>
              <a:off x="8132722" y="3701749"/>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77" name="pl5277"/>
            <p:cNvSpPr/>
            <p:nvPr/>
          </p:nvSpPr>
          <p:spPr>
            <a:xfrm>
              <a:off x="8132722" y="3745886"/>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278" name="pl5278"/>
            <p:cNvSpPr/>
            <p:nvPr/>
          </p:nvSpPr>
          <p:spPr>
            <a:xfrm>
              <a:off x="8132722" y="3720665"/>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279" name="pl5279"/>
            <p:cNvSpPr/>
            <p:nvPr/>
          </p:nvSpPr>
          <p:spPr>
            <a:xfrm>
              <a:off x="8132722" y="3745886"/>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280" name="pl5280"/>
            <p:cNvSpPr/>
            <p:nvPr/>
          </p:nvSpPr>
          <p:spPr>
            <a:xfrm>
              <a:off x="8132722" y="3752191"/>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5281" name="pl5281"/>
            <p:cNvSpPr/>
            <p:nvPr/>
          </p:nvSpPr>
          <p:spPr>
            <a:xfrm>
              <a:off x="8132722" y="3758497"/>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5282" name="pl5282"/>
            <p:cNvSpPr/>
            <p:nvPr/>
          </p:nvSpPr>
          <p:spPr>
            <a:xfrm>
              <a:off x="8132722" y="3714360"/>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5283" name="pl5283"/>
            <p:cNvSpPr/>
            <p:nvPr/>
          </p:nvSpPr>
          <p:spPr>
            <a:xfrm>
              <a:off x="8132722" y="3682834"/>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5284" name="pl5284"/>
            <p:cNvSpPr/>
            <p:nvPr/>
          </p:nvSpPr>
          <p:spPr>
            <a:xfrm>
              <a:off x="8132722" y="3720665"/>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85" name="pl5285"/>
            <p:cNvSpPr/>
            <p:nvPr/>
          </p:nvSpPr>
          <p:spPr>
            <a:xfrm>
              <a:off x="8132722" y="3764802"/>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86" name="pl5286"/>
            <p:cNvSpPr/>
            <p:nvPr/>
          </p:nvSpPr>
          <p:spPr>
            <a:xfrm>
              <a:off x="8132722" y="3733276"/>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5287" name="pl5287"/>
            <p:cNvSpPr/>
            <p:nvPr/>
          </p:nvSpPr>
          <p:spPr>
            <a:xfrm>
              <a:off x="8132722" y="3764802"/>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288" name="pl5288"/>
            <p:cNvSpPr/>
            <p:nvPr/>
          </p:nvSpPr>
          <p:spPr>
            <a:xfrm>
              <a:off x="8132722" y="3701749"/>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5289" name="pl5289"/>
            <p:cNvSpPr/>
            <p:nvPr/>
          </p:nvSpPr>
          <p:spPr>
            <a:xfrm>
              <a:off x="8132722" y="3771107"/>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290" name="pl5290"/>
            <p:cNvSpPr/>
            <p:nvPr/>
          </p:nvSpPr>
          <p:spPr>
            <a:xfrm>
              <a:off x="8132722" y="3745886"/>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291" name="pl5291"/>
            <p:cNvSpPr/>
            <p:nvPr/>
          </p:nvSpPr>
          <p:spPr>
            <a:xfrm>
              <a:off x="8132722" y="3739581"/>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292" name="pl5292"/>
            <p:cNvSpPr/>
            <p:nvPr/>
          </p:nvSpPr>
          <p:spPr>
            <a:xfrm>
              <a:off x="8132722" y="3764802"/>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293" name="pl5293"/>
            <p:cNvSpPr/>
            <p:nvPr/>
          </p:nvSpPr>
          <p:spPr>
            <a:xfrm>
              <a:off x="8132722" y="3739581"/>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5294" name="pl5294"/>
            <p:cNvSpPr/>
            <p:nvPr/>
          </p:nvSpPr>
          <p:spPr>
            <a:xfrm>
              <a:off x="8132722" y="3752191"/>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5295" name="pl5295"/>
            <p:cNvSpPr/>
            <p:nvPr/>
          </p:nvSpPr>
          <p:spPr>
            <a:xfrm>
              <a:off x="8132722" y="3752191"/>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296" name="pl5296"/>
            <p:cNvSpPr/>
            <p:nvPr/>
          </p:nvSpPr>
          <p:spPr>
            <a:xfrm>
              <a:off x="8132722" y="3745886"/>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5297" name="pl5297"/>
            <p:cNvSpPr/>
            <p:nvPr/>
          </p:nvSpPr>
          <p:spPr>
            <a:xfrm>
              <a:off x="8132722" y="3758497"/>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298" name="pl5298"/>
            <p:cNvSpPr/>
            <p:nvPr/>
          </p:nvSpPr>
          <p:spPr>
            <a:xfrm>
              <a:off x="8132722" y="3745886"/>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5299" name="pl5299"/>
            <p:cNvSpPr/>
            <p:nvPr/>
          </p:nvSpPr>
          <p:spPr>
            <a:xfrm>
              <a:off x="8132722" y="3752191"/>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5300" name="pl5300"/>
            <p:cNvSpPr/>
            <p:nvPr/>
          </p:nvSpPr>
          <p:spPr>
            <a:xfrm>
              <a:off x="8132722" y="3714360"/>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5301" name="pl5301"/>
            <p:cNvSpPr/>
            <p:nvPr/>
          </p:nvSpPr>
          <p:spPr>
            <a:xfrm>
              <a:off x="8132722" y="3771107"/>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302" name="pl5302"/>
            <p:cNvSpPr/>
            <p:nvPr/>
          </p:nvSpPr>
          <p:spPr>
            <a:xfrm>
              <a:off x="8132722" y="372697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303" name="pl5303"/>
            <p:cNvSpPr/>
            <p:nvPr/>
          </p:nvSpPr>
          <p:spPr>
            <a:xfrm>
              <a:off x="8132722" y="3726970"/>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304" name="pl5304"/>
            <p:cNvSpPr/>
            <p:nvPr/>
          </p:nvSpPr>
          <p:spPr>
            <a:xfrm>
              <a:off x="8132722" y="3739581"/>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5305" name="pl5305"/>
            <p:cNvSpPr/>
            <p:nvPr/>
          </p:nvSpPr>
          <p:spPr>
            <a:xfrm>
              <a:off x="8132722" y="3745886"/>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5306" name="pl5306"/>
            <p:cNvSpPr/>
            <p:nvPr/>
          </p:nvSpPr>
          <p:spPr>
            <a:xfrm>
              <a:off x="8132722" y="3682834"/>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40651" cap="flat">
              <a:solidFill>
                <a:srgbClr val="000000">
                  <a:alpha val="100000"/>
                </a:srgbClr>
              </a:solidFill>
              <a:prstDash val="solid"/>
              <a:round/>
            </a:ln>
          </p:spPr>
          <p:txBody>
            <a:bodyPr/>
            <a:lstStyle/>
            <a:p/>
          </p:txBody>
        </p:sp>
        <p:sp>
          <p:nvSpPr>
            <p:cNvPr id="5307" name="pl5307"/>
            <p:cNvSpPr/>
            <p:nvPr/>
          </p:nvSpPr>
          <p:spPr>
            <a:xfrm>
              <a:off x="8132722" y="3682834"/>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00A5FF">
                  <a:alpha val="100000"/>
                </a:srgbClr>
              </a:solidFill>
              <a:prstDash val="solid"/>
              <a:round/>
            </a:ln>
          </p:spPr>
          <p:txBody>
            <a:bodyPr/>
            <a:lstStyle/>
            <a:p/>
          </p:txBody>
        </p:sp>
        <p:sp>
          <p:nvSpPr>
            <p:cNvPr id="5308" name="pl5308"/>
            <p:cNvSpPr/>
            <p:nvPr/>
          </p:nvSpPr>
          <p:spPr>
            <a:xfrm>
              <a:off x="8087880" y="3771107"/>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309" name="tx5309"/>
            <p:cNvSpPr/>
            <p:nvPr/>
          </p:nvSpPr>
          <p:spPr>
            <a:xfrm>
              <a:off x="8084528" y="3614138"/>
              <a:ext cx="963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310" name="tx5310"/>
            <p:cNvSpPr/>
            <p:nvPr/>
          </p:nvSpPr>
          <p:spPr>
            <a:xfrm>
              <a:off x="8281947" y="3606510"/>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5311" name="tx5311"/>
            <p:cNvSpPr/>
            <p:nvPr/>
          </p:nvSpPr>
          <p:spPr>
            <a:xfrm>
              <a:off x="8431171" y="3519559"/>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a:t>
              </a:r>
            </a:p>
          </p:txBody>
        </p:sp>
        <p:sp>
          <p:nvSpPr>
            <p:cNvPr id="5312" name="tx5312"/>
            <p:cNvSpPr/>
            <p:nvPr/>
          </p:nvSpPr>
          <p:spPr>
            <a:xfrm>
              <a:off x="8640685" y="3568678"/>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6</a:t>
              </a:r>
            </a:p>
          </p:txBody>
        </p:sp>
        <p:sp>
          <p:nvSpPr>
            <p:cNvPr id="5313" name="tx5313"/>
            <p:cNvSpPr/>
            <p:nvPr/>
          </p:nvSpPr>
          <p:spPr>
            <a:xfrm>
              <a:off x="8789909" y="353847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5314" name="tx5314"/>
            <p:cNvSpPr/>
            <p:nvPr/>
          </p:nvSpPr>
          <p:spPr>
            <a:xfrm>
              <a:off x="8969278" y="3538475"/>
              <a:ext cx="12057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11</a:t>
              </a:r>
            </a:p>
          </p:txBody>
        </p:sp>
        <p:sp>
          <p:nvSpPr>
            <p:cNvPr id="5315" name="rc5315"/>
            <p:cNvSpPr/>
            <p:nvPr/>
          </p:nvSpPr>
          <p:spPr>
            <a:xfrm>
              <a:off x="8087880" y="4135320"/>
              <a:ext cx="986530" cy="367596"/>
            </a:xfrm>
            <a:prstGeom prst="rect">
              <a:avLst/>
            </a:prstGeom>
            <a:solidFill>
              <a:srgbClr val="EBEBEB">
                <a:alpha val="100000"/>
              </a:srgbClr>
            </a:solidFill>
          </p:spPr>
          <p:txBody>
            <a:bodyPr/>
            <a:lstStyle/>
            <a:p/>
          </p:txBody>
        </p:sp>
        <p:sp>
          <p:nvSpPr>
            <p:cNvPr id="5316" name="pl5316"/>
            <p:cNvSpPr/>
            <p:nvPr/>
          </p:nvSpPr>
          <p:spPr>
            <a:xfrm>
              <a:off x="8087880" y="4501971"/>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317" name="pl5317"/>
            <p:cNvSpPr/>
            <p:nvPr/>
          </p:nvSpPr>
          <p:spPr>
            <a:xfrm>
              <a:off x="8087880" y="4344340"/>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318" name="pl5318"/>
            <p:cNvSpPr/>
            <p:nvPr/>
          </p:nvSpPr>
          <p:spPr>
            <a:xfrm>
              <a:off x="8087880" y="418670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319" name="pl5319"/>
            <p:cNvSpPr/>
            <p:nvPr/>
          </p:nvSpPr>
          <p:spPr>
            <a:xfrm>
              <a:off x="8222407"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20" name="pl5320"/>
            <p:cNvSpPr/>
            <p:nvPr/>
          </p:nvSpPr>
          <p:spPr>
            <a:xfrm>
              <a:off x="8401776"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21" name="pl5321"/>
            <p:cNvSpPr/>
            <p:nvPr/>
          </p:nvSpPr>
          <p:spPr>
            <a:xfrm>
              <a:off x="8581145"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22" name="pl5322"/>
            <p:cNvSpPr/>
            <p:nvPr/>
          </p:nvSpPr>
          <p:spPr>
            <a:xfrm>
              <a:off x="8760514"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23" name="pl5323"/>
            <p:cNvSpPr/>
            <p:nvPr/>
          </p:nvSpPr>
          <p:spPr>
            <a:xfrm>
              <a:off x="8939884" y="4135320"/>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324" name="pl5324"/>
            <p:cNvSpPr/>
            <p:nvPr/>
          </p:nvSpPr>
          <p:spPr>
            <a:xfrm>
              <a:off x="8087880" y="4423155"/>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325" name="pl5325"/>
            <p:cNvSpPr/>
            <p:nvPr/>
          </p:nvSpPr>
          <p:spPr>
            <a:xfrm>
              <a:off x="8087880" y="4265524"/>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326" name="pl5326"/>
            <p:cNvSpPr/>
            <p:nvPr/>
          </p:nvSpPr>
          <p:spPr>
            <a:xfrm>
              <a:off x="813272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27" name="pl5327"/>
            <p:cNvSpPr/>
            <p:nvPr/>
          </p:nvSpPr>
          <p:spPr>
            <a:xfrm>
              <a:off x="8312092"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28" name="pl5328"/>
            <p:cNvSpPr/>
            <p:nvPr/>
          </p:nvSpPr>
          <p:spPr>
            <a:xfrm>
              <a:off x="8491461"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29" name="pl5329"/>
            <p:cNvSpPr/>
            <p:nvPr/>
          </p:nvSpPr>
          <p:spPr>
            <a:xfrm>
              <a:off x="8670830"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30" name="pl5330"/>
            <p:cNvSpPr/>
            <p:nvPr/>
          </p:nvSpPr>
          <p:spPr>
            <a:xfrm>
              <a:off x="8850199"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31" name="pl5331"/>
            <p:cNvSpPr/>
            <p:nvPr/>
          </p:nvSpPr>
          <p:spPr>
            <a:xfrm>
              <a:off x="9029568" y="4135320"/>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332" name="pl5332"/>
            <p:cNvSpPr/>
            <p:nvPr/>
          </p:nvSpPr>
          <p:spPr>
            <a:xfrm>
              <a:off x="8132722"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5333" name="pl5333"/>
            <p:cNvSpPr/>
            <p:nvPr/>
          </p:nvSpPr>
          <p:spPr>
            <a:xfrm>
              <a:off x="8132722" y="439162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40651" cap="flat">
              <a:solidFill>
                <a:srgbClr val="BEBEBE">
                  <a:alpha val="69803"/>
                </a:srgbClr>
              </a:solidFill>
              <a:prstDash val="solid"/>
              <a:round/>
            </a:ln>
          </p:spPr>
          <p:txBody>
            <a:bodyPr/>
            <a:lstStyle/>
            <a:p/>
          </p:txBody>
        </p:sp>
        <p:sp>
          <p:nvSpPr>
            <p:cNvPr id="5334" name="pl5334"/>
            <p:cNvSpPr/>
            <p:nvPr/>
          </p:nvSpPr>
          <p:spPr>
            <a:xfrm>
              <a:off x="8132722" y="4416850"/>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335" name="pl5335"/>
            <p:cNvSpPr/>
            <p:nvPr/>
          </p:nvSpPr>
          <p:spPr>
            <a:xfrm>
              <a:off x="8132722" y="4366408"/>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5336" name="pl5336"/>
            <p:cNvSpPr/>
            <p:nvPr/>
          </p:nvSpPr>
          <p:spPr>
            <a:xfrm>
              <a:off x="8132722" y="4379019"/>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5337" name="pl5337"/>
            <p:cNvSpPr/>
            <p:nvPr/>
          </p:nvSpPr>
          <p:spPr>
            <a:xfrm>
              <a:off x="8132722" y="4423155"/>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5338" name="pl5338"/>
            <p:cNvSpPr/>
            <p:nvPr/>
          </p:nvSpPr>
          <p:spPr>
            <a:xfrm>
              <a:off x="8132722" y="4309661"/>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5339" name="pl5339"/>
            <p:cNvSpPr/>
            <p:nvPr/>
          </p:nvSpPr>
          <p:spPr>
            <a:xfrm>
              <a:off x="8132722" y="4423155"/>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5340" name="pl5340"/>
            <p:cNvSpPr/>
            <p:nvPr/>
          </p:nvSpPr>
          <p:spPr>
            <a:xfrm>
              <a:off x="8132722" y="4353797"/>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5341" name="pl5341"/>
            <p:cNvSpPr/>
            <p:nvPr/>
          </p:nvSpPr>
          <p:spPr>
            <a:xfrm>
              <a:off x="8132722" y="4404240"/>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342" name="pl5342"/>
            <p:cNvSpPr/>
            <p:nvPr/>
          </p:nvSpPr>
          <p:spPr>
            <a:xfrm>
              <a:off x="8132722" y="4410545"/>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343" name="pl5343"/>
            <p:cNvSpPr/>
            <p:nvPr/>
          </p:nvSpPr>
          <p:spPr>
            <a:xfrm>
              <a:off x="8132722" y="4385324"/>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344" name="pl5344"/>
            <p:cNvSpPr/>
            <p:nvPr/>
          </p:nvSpPr>
          <p:spPr>
            <a:xfrm>
              <a:off x="8132722" y="4397934"/>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345" name="pl5345"/>
            <p:cNvSpPr/>
            <p:nvPr/>
          </p:nvSpPr>
          <p:spPr>
            <a:xfrm>
              <a:off x="8132722" y="4379019"/>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346" name="pl5346"/>
            <p:cNvSpPr/>
            <p:nvPr/>
          </p:nvSpPr>
          <p:spPr>
            <a:xfrm>
              <a:off x="8132722" y="4366408"/>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347" name="pl5347"/>
            <p:cNvSpPr/>
            <p:nvPr/>
          </p:nvSpPr>
          <p:spPr>
            <a:xfrm>
              <a:off x="8132722" y="4322271"/>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5348" name="pl5348"/>
            <p:cNvSpPr/>
            <p:nvPr/>
          </p:nvSpPr>
          <p:spPr>
            <a:xfrm>
              <a:off x="8132722" y="4366408"/>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5349" name="pl5349"/>
            <p:cNvSpPr/>
            <p:nvPr/>
          </p:nvSpPr>
          <p:spPr>
            <a:xfrm>
              <a:off x="8132722" y="4404240"/>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50" name="pl5350"/>
            <p:cNvSpPr/>
            <p:nvPr/>
          </p:nvSpPr>
          <p:spPr>
            <a:xfrm>
              <a:off x="8132722" y="4385324"/>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5351" name="pl5351"/>
            <p:cNvSpPr/>
            <p:nvPr/>
          </p:nvSpPr>
          <p:spPr>
            <a:xfrm>
              <a:off x="8132722" y="4391629"/>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352" name="pl5352"/>
            <p:cNvSpPr/>
            <p:nvPr/>
          </p:nvSpPr>
          <p:spPr>
            <a:xfrm>
              <a:off x="8132722" y="4366408"/>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5353" name="pl5353"/>
            <p:cNvSpPr/>
            <p:nvPr/>
          </p:nvSpPr>
          <p:spPr>
            <a:xfrm>
              <a:off x="8132722" y="4416850"/>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54" name="pl5354"/>
            <p:cNvSpPr/>
            <p:nvPr/>
          </p:nvSpPr>
          <p:spPr>
            <a:xfrm>
              <a:off x="8132722" y="441054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55" name="pl5355"/>
            <p:cNvSpPr/>
            <p:nvPr/>
          </p:nvSpPr>
          <p:spPr>
            <a:xfrm>
              <a:off x="8132722"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56" name="pl5356"/>
            <p:cNvSpPr/>
            <p:nvPr/>
          </p:nvSpPr>
          <p:spPr>
            <a:xfrm>
              <a:off x="8132722" y="4391629"/>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357" name="pl5357"/>
            <p:cNvSpPr/>
            <p:nvPr/>
          </p:nvSpPr>
          <p:spPr>
            <a:xfrm>
              <a:off x="8132722" y="4372713"/>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358" name="pl5358"/>
            <p:cNvSpPr/>
            <p:nvPr/>
          </p:nvSpPr>
          <p:spPr>
            <a:xfrm>
              <a:off x="8132722" y="4416850"/>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359" name="pl5359"/>
            <p:cNvSpPr/>
            <p:nvPr/>
          </p:nvSpPr>
          <p:spPr>
            <a:xfrm>
              <a:off x="8132722" y="4397934"/>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360" name="pl5360"/>
            <p:cNvSpPr/>
            <p:nvPr/>
          </p:nvSpPr>
          <p:spPr>
            <a:xfrm>
              <a:off x="8132722" y="4391629"/>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5361" name="pl5361"/>
            <p:cNvSpPr/>
            <p:nvPr/>
          </p:nvSpPr>
          <p:spPr>
            <a:xfrm>
              <a:off x="8132722" y="4391629"/>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5362" name="pl5362"/>
            <p:cNvSpPr/>
            <p:nvPr/>
          </p:nvSpPr>
          <p:spPr>
            <a:xfrm>
              <a:off x="8132722" y="4404240"/>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363" name="pl5363"/>
            <p:cNvSpPr/>
            <p:nvPr/>
          </p:nvSpPr>
          <p:spPr>
            <a:xfrm>
              <a:off x="8132722" y="4385324"/>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364" name="pl5364"/>
            <p:cNvSpPr/>
            <p:nvPr/>
          </p:nvSpPr>
          <p:spPr>
            <a:xfrm>
              <a:off x="8132722" y="4423155"/>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65" name="pl5365"/>
            <p:cNvSpPr/>
            <p:nvPr/>
          </p:nvSpPr>
          <p:spPr>
            <a:xfrm>
              <a:off x="8132722" y="4366408"/>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5366" name="pl5366"/>
            <p:cNvSpPr/>
            <p:nvPr/>
          </p:nvSpPr>
          <p:spPr>
            <a:xfrm>
              <a:off x="8132722" y="4353797"/>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67" name="pl5367"/>
            <p:cNvSpPr/>
            <p:nvPr/>
          </p:nvSpPr>
          <p:spPr>
            <a:xfrm>
              <a:off x="8132722" y="4397934"/>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368" name="pl5368"/>
            <p:cNvSpPr/>
            <p:nvPr/>
          </p:nvSpPr>
          <p:spPr>
            <a:xfrm>
              <a:off x="8132722" y="4372713"/>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369" name="pl5369"/>
            <p:cNvSpPr/>
            <p:nvPr/>
          </p:nvSpPr>
          <p:spPr>
            <a:xfrm>
              <a:off x="8132722" y="4397934"/>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370" name="pl5370"/>
            <p:cNvSpPr/>
            <p:nvPr/>
          </p:nvSpPr>
          <p:spPr>
            <a:xfrm>
              <a:off x="8132722" y="4404240"/>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5371" name="pl5371"/>
            <p:cNvSpPr/>
            <p:nvPr/>
          </p:nvSpPr>
          <p:spPr>
            <a:xfrm>
              <a:off x="8132722" y="4410545"/>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5372" name="pl5372"/>
            <p:cNvSpPr/>
            <p:nvPr/>
          </p:nvSpPr>
          <p:spPr>
            <a:xfrm>
              <a:off x="8132722" y="4366408"/>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5373" name="pl5373"/>
            <p:cNvSpPr/>
            <p:nvPr/>
          </p:nvSpPr>
          <p:spPr>
            <a:xfrm>
              <a:off x="8132722" y="4334882"/>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5374" name="pl5374"/>
            <p:cNvSpPr/>
            <p:nvPr/>
          </p:nvSpPr>
          <p:spPr>
            <a:xfrm>
              <a:off x="8132722" y="4372713"/>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75" name="pl5375"/>
            <p:cNvSpPr/>
            <p:nvPr/>
          </p:nvSpPr>
          <p:spPr>
            <a:xfrm>
              <a:off x="8132722" y="4416850"/>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76" name="pl5376"/>
            <p:cNvSpPr/>
            <p:nvPr/>
          </p:nvSpPr>
          <p:spPr>
            <a:xfrm>
              <a:off x="8132722" y="4385324"/>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5377" name="pl5377"/>
            <p:cNvSpPr/>
            <p:nvPr/>
          </p:nvSpPr>
          <p:spPr>
            <a:xfrm>
              <a:off x="8132722" y="4416850"/>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378" name="pl5378"/>
            <p:cNvSpPr/>
            <p:nvPr/>
          </p:nvSpPr>
          <p:spPr>
            <a:xfrm>
              <a:off x="8132722" y="4353797"/>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5379" name="pl5379"/>
            <p:cNvSpPr/>
            <p:nvPr/>
          </p:nvSpPr>
          <p:spPr>
            <a:xfrm>
              <a:off x="8132722" y="4423155"/>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380" name="pl5380"/>
            <p:cNvSpPr/>
            <p:nvPr/>
          </p:nvSpPr>
          <p:spPr>
            <a:xfrm>
              <a:off x="8132722" y="4397934"/>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381" name="pl5381"/>
            <p:cNvSpPr/>
            <p:nvPr/>
          </p:nvSpPr>
          <p:spPr>
            <a:xfrm>
              <a:off x="8132722" y="439162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382" name="pl5382"/>
            <p:cNvSpPr/>
            <p:nvPr/>
          </p:nvSpPr>
          <p:spPr>
            <a:xfrm>
              <a:off x="8132722" y="4416850"/>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383" name="pl5383"/>
            <p:cNvSpPr/>
            <p:nvPr/>
          </p:nvSpPr>
          <p:spPr>
            <a:xfrm>
              <a:off x="8132722" y="4391629"/>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5384" name="pl5384"/>
            <p:cNvSpPr/>
            <p:nvPr/>
          </p:nvSpPr>
          <p:spPr>
            <a:xfrm>
              <a:off x="8132722" y="4404240"/>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5385" name="pl5385"/>
            <p:cNvSpPr/>
            <p:nvPr/>
          </p:nvSpPr>
          <p:spPr>
            <a:xfrm>
              <a:off x="8132722" y="4404240"/>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386" name="pl5386"/>
            <p:cNvSpPr/>
            <p:nvPr/>
          </p:nvSpPr>
          <p:spPr>
            <a:xfrm>
              <a:off x="8132722" y="4397934"/>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5387" name="pl5387"/>
            <p:cNvSpPr/>
            <p:nvPr/>
          </p:nvSpPr>
          <p:spPr>
            <a:xfrm>
              <a:off x="8132722" y="4410545"/>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388" name="pl5388"/>
            <p:cNvSpPr/>
            <p:nvPr/>
          </p:nvSpPr>
          <p:spPr>
            <a:xfrm>
              <a:off x="8132722" y="4397934"/>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5389" name="pl5389"/>
            <p:cNvSpPr/>
            <p:nvPr/>
          </p:nvSpPr>
          <p:spPr>
            <a:xfrm>
              <a:off x="8132722" y="4404240"/>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5390" name="pl5390"/>
            <p:cNvSpPr/>
            <p:nvPr/>
          </p:nvSpPr>
          <p:spPr>
            <a:xfrm>
              <a:off x="8132722" y="4366408"/>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5391" name="pl5391"/>
            <p:cNvSpPr/>
            <p:nvPr/>
          </p:nvSpPr>
          <p:spPr>
            <a:xfrm>
              <a:off x="8132722" y="4423155"/>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392" name="pl5392"/>
            <p:cNvSpPr/>
            <p:nvPr/>
          </p:nvSpPr>
          <p:spPr>
            <a:xfrm>
              <a:off x="8132722" y="4379019"/>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393" name="pl5393"/>
            <p:cNvSpPr/>
            <p:nvPr/>
          </p:nvSpPr>
          <p:spPr>
            <a:xfrm>
              <a:off x="8132722" y="4379019"/>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394" name="pl5394"/>
            <p:cNvSpPr/>
            <p:nvPr/>
          </p:nvSpPr>
          <p:spPr>
            <a:xfrm>
              <a:off x="8132722" y="4391629"/>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5395" name="pl5395"/>
            <p:cNvSpPr/>
            <p:nvPr/>
          </p:nvSpPr>
          <p:spPr>
            <a:xfrm>
              <a:off x="8132722" y="4397934"/>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5396" name="pl5396"/>
            <p:cNvSpPr/>
            <p:nvPr/>
          </p:nvSpPr>
          <p:spPr>
            <a:xfrm>
              <a:off x="8132722" y="439162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40651" cap="flat">
              <a:solidFill>
                <a:srgbClr val="000000">
                  <a:alpha val="100000"/>
                </a:srgbClr>
              </a:solidFill>
              <a:prstDash val="solid"/>
              <a:round/>
            </a:ln>
          </p:spPr>
          <p:txBody>
            <a:bodyPr/>
            <a:lstStyle/>
            <a:p/>
          </p:txBody>
        </p:sp>
        <p:sp>
          <p:nvSpPr>
            <p:cNvPr id="5397" name="pl5397"/>
            <p:cNvSpPr/>
            <p:nvPr/>
          </p:nvSpPr>
          <p:spPr>
            <a:xfrm>
              <a:off x="8132722" y="4391629"/>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D675FD">
                  <a:alpha val="100000"/>
                </a:srgbClr>
              </a:solidFill>
              <a:prstDash val="solid"/>
              <a:round/>
            </a:ln>
          </p:spPr>
          <p:txBody>
            <a:bodyPr/>
            <a:lstStyle/>
            <a:p/>
          </p:txBody>
        </p:sp>
        <p:sp>
          <p:nvSpPr>
            <p:cNvPr id="5398" name="pl5398"/>
            <p:cNvSpPr/>
            <p:nvPr/>
          </p:nvSpPr>
          <p:spPr>
            <a:xfrm>
              <a:off x="8087880" y="4423155"/>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399" name="tx5399"/>
            <p:cNvSpPr/>
            <p:nvPr/>
          </p:nvSpPr>
          <p:spPr>
            <a:xfrm>
              <a:off x="8102578" y="4228408"/>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5400" name="tx5400"/>
            <p:cNvSpPr/>
            <p:nvPr/>
          </p:nvSpPr>
          <p:spPr>
            <a:xfrm>
              <a:off x="8281947" y="4228408"/>
              <a:ext cx="60289" cy="77863"/>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5</a:t>
              </a:r>
            </a:p>
          </p:txBody>
        </p:sp>
        <p:sp>
          <p:nvSpPr>
            <p:cNvPr id="5401" name="tx5401"/>
            <p:cNvSpPr/>
            <p:nvPr/>
          </p:nvSpPr>
          <p:spPr>
            <a:xfrm>
              <a:off x="8461316" y="424727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402" name="tx5402"/>
            <p:cNvSpPr/>
            <p:nvPr/>
          </p:nvSpPr>
          <p:spPr>
            <a:xfrm>
              <a:off x="8640685" y="424727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403" name="tx5403"/>
            <p:cNvSpPr/>
            <p:nvPr/>
          </p:nvSpPr>
          <p:spPr>
            <a:xfrm>
              <a:off x="8820054" y="424727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404" name="tx5404"/>
            <p:cNvSpPr/>
            <p:nvPr/>
          </p:nvSpPr>
          <p:spPr>
            <a:xfrm>
              <a:off x="8999423" y="4234977"/>
              <a:ext cx="6028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4</a:t>
              </a:r>
            </a:p>
          </p:txBody>
        </p:sp>
        <p:sp>
          <p:nvSpPr>
            <p:cNvPr id="5405" name="rc5405"/>
            <p:cNvSpPr/>
            <p:nvPr/>
          </p:nvSpPr>
          <p:spPr>
            <a:xfrm>
              <a:off x="8087880" y="4787368"/>
              <a:ext cx="986530" cy="367596"/>
            </a:xfrm>
            <a:prstGeom prst="rect">
              <a:avLst/>
            </a:prstGeom>
            <a:solidFill>
              <a:srgbClr val="EBEBEB">
                <a:alpha val="100000"/>
              </a:srgbClr>
            </a:solidFill>
          </p:spPr>
          <p:txBody>
            <a:bodyPr/>
            <a:lstStyle/>
            <a:p/>
          </p:txBody>
        </p:sp>
        <p:sp>
          <p:nvSpPr>
            <p:cNvPr id="5406" name="pl5406"/>
            <p:cNvSpPr/>
            <p:nvPr/>
          </p:nvSpPr>
          <p:spPr>
            <a:xfrm>
              <a:off x="8087880" y="5154019"/>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407" name="pl5407"/>
            <p:cNvSpPr/>
            <p:nvPr/>
          </p:nvSpPr>
          <p:spPr>
            <a:xfrm>
              <a:off x="8087880" y="4996388"/>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408" name="pl5408"/>
            <p:cNvSpPr/>
            <p:nvPr/>
          </p:nvSpPr>
          <p:spPr>
            <a:xfrm>
              <a:off x="8087880" y="4838756"/>
              <a:ext cx="986530" cy="0"/>
            </a:xfrm>
            <a:custGeom>
              <a:avLst/>
              <a:pathLst>
                <a:path w="986530" h="0">
                  <a:moveTo>
                    <a:pt x="0" y="0"/>
                  </a:moveTo>
                  <a:lnTo>
                    <a:pt x="986530" y="0"/>
                  </a:lnTo>
                  <a:lnTo>
                    <a:pt x="986530" y="0"/>
                  </a:lnTo>
                </a:path>
              </a:pathLst>
            </a:custGeom>
            <a:ln w="6775" cap="flat">
              <a:solidFill>
                <a:srgbClr val="FFFFFF">
                  <a:alpha val="100000"/>
                </a:srgbClr>
              </a:solidFill>
              <a:prstDash val="solid"/>
              <a:round/>
            </a:ln>
          </p:spPr>
          <p:txBody>
            <a:bodyPr/>
            <a:lstStyle/>
            <a:p/>
          </p:txBody>
        </p:sp>
        <p:sp>
          <p:nvSpPr>
            <p:cNvPr id="5409" name="pl5409"/>
            <p:cNvSpPr/>
            <p:nvPr/>
          </p:nvSpPr>
          <p:spPr>
            <a:xfrm>
              <a:off x="8222407"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410" name="pl5410"/>
            <p:cNvSpPr/>
            <p:nvPr/>
          </p:nvSpPr>
          <p:spPr>
            <a:xfrm>
              <a:off x="8401776"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411" name="pl5411"/>
            <p:cNvSpPr/>
            <p:nvPr/>
          </p:nvSpPr>
          <p:spPr>
            <a:xfrm>
              <a:off x="8581145"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412" name="pl5412"/>
            <p:cNvSpPr/>
            <p:nvPr/>
          </p:nvSpPr>
          <p:spPr>
            <a:xfrm>
              <a:off x="8760514"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413" name="pl5413"/>
            <p:cNvSpPr/>
            <p:nvPr/>
          </p:nvSpPr>
          <p:spPr>
            <a:xfrm>
              <a:off x="8939884" y="4787368"/>
              <a:ext cx="0" cy="367596"/>
            </a:xfrm>
            <a:custGeom>
              <a:avLst/>
              <a:pathLst>
                <a:path w="0" h="367596">
                  <a:moveTo>
                    <a:pt x="0" y="367596"/>
                  </a:moveTo>
                  <a:lnTo>
                    <a:pt x="0" y="0"/>
                  </a:lnTo>
                  <a:lnTo>
                    <a:pt x="0" y="0"/>
                  </a:lnTo>
                </a:path>
              </a:pathLst>
            </a:custGeom>
            <a:ln w="6775" cap="flat">
              <a:solidFill>
                <a:srgbClr val="FFFFFF">
                  <a:alpha val="100000"/>
                </a:srgbClr>
              </a:solidFill>
              <a:prstDash val="solid"/>
              <a:round/>
            </a:ln>
          </p:spPr>
          <p:txBody>
            <a:bodyPr/>
            <a:lstStyle/>
            <a:p/>
          </p:txBody>
        </p:sp>
        <p:sp>
          <p:nvSpPr>
            <p:cNvPr id="5414" name="pl5414"/>
            <p:cNvSpPr/>
            <p:nvPr/>
          </p:nvSpPr>
          <p:spPr>
            <a:xfrm>
              <a:off x="8087880" y="5075203"/>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415" name="pl5415"/>
            <p:cNvSpPr/>
            <p:nvPr/>
          </p:nvSpPr>
          <p:spPr>
            <a:xfrm>
              <a:off x="8087880" y="4917572"/>
              <a:ext cx="986530" cy="0"/>
            </a:xfrm>
            <a:custGeom>
              <a:avLst/>
              <a:pathLst>
                <a:path w="986530" h="0">
                  <a:moveTo>
                    <a:pt x="0" y="0"/>
                  </a:moveTo>
                  <a:lnTo>
                    <a:pt x="986530" y="0"/>
                  </a:lnTo>
                  <a:lnTo>
                    <a:pt x="986530" y="0"/>
                  </a:lnTo>
                </a:path>
              </a:pathLst>
            </a:custGeom>
            <a:ln w="13550" cap="flat">
              <a:solidFill>
                <a:srgbClr val="FFFFFF">
                  <a:alpha val="100000"/>
                </a:srgbClr>
              </a:solidFill>
              <a:prstDash val="solid"/>
              <a:round/>
            </a:ln>
          </p:spPr>
          <p:txBody>
            <a:bodyPr/>
            <a:lstStyle/>
            <a:p/>
          </p:txBody>
        </p:sp>
        <p:sp>
          <p:nvSpPr>
            <p:cNvPr id="5416" name="pl5416"/>
            <p:cNvSpPr/>
            <p:nvPr/>
          </p:nvSpPr>
          <p:spPr>
            <a:xfrm>
              <a:off x="813272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17" name="pl5417"/>
            <p:cNvSpPr/>
            <p:nvPr/>
          </p:nvSpPr>
          <p:spPr>
            <a:xfrm>
              <a:off x="8312092"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18" name="pl5418"/>
            <p:cNvSpPr/>
            <p:nvPr/>
          </p:nvSpPr>
          <p:spPr>
            <a:xfrm>
              <a:off x="8491461"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19" name="pl5419"/>
            <p:cNvSpPr/>
            <p:nvPr/>
          </p:nvSpPr>
          <p:spPr>
            <a:xfrm>
              <a:off x="8670830"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20" name="pl5420"/>
            <p:cNvSpPr/>
            <p:nvPr/>
          </p:nvSpPr>
          <p:spPr>
            <a:xfrm>
              <a:off x="8850199"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21" name="pl5421"/>
            <p:cNvSpPr/>
            <p:nvPr/>
          </p:nvSpPr>
          <p:spPr>
            <a:xfrm>
              <a:off x="9029568" y="4787368"/>
              <a:ext cx="0" cy="367596"/>
            </a:xfrm>
            <a:custGeom>
              <a:avLst/>
              <a:pathLst>
                <a:path w="0" h="367596">
                  <a:moveTo>
                    <a:pt x="0" y="367596"/>
                  </a:moveTo>
                  <a:lnTo>
                    <a:pt x="0" y="0"/>
                  </a:lnTo>
                  <a:lnTo>
                    <a:pt x="0" y="0"/>
                  </a:lnTo>
                </a:path>
              </a:pathLst>
            </a:custGeom>
            <a:ln w="13550" cap="flat">
              <a:solidFill>
                <a:srgbClr val="FFFFFF">
                  <a:alpha val="100000"/>
                </a:srgbClr>
              </a:solidFill>
              <a:prstDash val="solid"/>
              <a:round/>
            </a:ln>
          </p:spPr>
          <p:txBody>
            <a:bodyPr/>
            <a:lstStyle/>
            <a:p/>
          </p:txBody>
        </p:sp>
        <p:sp>
          <p:nvSpPr>
            <p:cNvPr id="5422" name="pl5422"/>
            <p:cNvSpPr/>
            <p:nvPr/>
          </p:nvSpPr>
          <p:spPr>
            <a:xfrm>
              <a:off x="8132722"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BEBEBE">
                  <a:alpha val="69803"/>
                </a:srgbClr>
              </a:solidFill>
              <a:prstDash val="solid"/>
              <a:round/>
            </a:ln>
          </p:spPr>
          <p:txBody>
            <a:bodyPr/>
            <a:lstStyle/>
            <a:p/>
          </p:txBody>
        </p:sp>
        <p:sp>
          <p:nvSpPr>
            <p:cNvPr id="5423" name="pl5423"/>
            <p:cNvSpPr/>
            <p:nvPr/>
          </p:nvSpPr>
          <p:spPr>
            <a:xfrm>
              <a:off x="8132722" y="5056288"/>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40651" cap="flat">
              <a:solidFill>
                <a:srgbClr val="BEBEBE">
                  <a:alpha val="69803"/>
                </a:srgbClr>
              </a:solidFill>
              <a:prstDash val="solid"/>
              <a:round/>
            </a:ln>
          </p:spPr>
          <p:txBody>
            <a:bodyPr/>
            <a:lstStyle/>
            <a:p/>
          </p:txBody>
        </p:sp>
        <p:sp>
          <p:nvSpPr>
            <p:cNvPr id="5424" name="pl5424"/>
            <p:cNvSpPr/>
            <p:nvPr/>
          </p:nvSpPr>
          <p:spPr>
            <a:xfrm>
              <a:off x="8132722" y="5068898"/>
              <a:ext cx="896845" cy="6305"/>
            </a:xfrm>
            <a:custGeom>
              <a:avLst/>
              <a:pathLst>
                <a:path w="896845" h="6305">
                  <a:moveTo>
                    <a:pt x="0" y="6305"/>
                  </a:moveTo>
                  <a:lnTo>
                    <a:pt x="179369" y="6305"/>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425" name="pl5425"/>
            <p:cNvSpPr/>
            <p:nvPr/>
          </p:nvSpPr>
          <p:spPr>
            <a:xfrm>
              <a:off x="8132722" y="5018456"/>
              <a:ext cx="896845" cy="56747"/>
            </a:xfrm>
            <a:custGeom>
              <a:avLst/>
              <a:pathLst>
                <a:path w="896845" h="56747">
                  <a:moveTo>
                    <a:pt x="0" y="37831"/>
                  </a:moveTo>
                  <a:lnTo>
                    <a:pt x="179369" y="25221"/>
                  </a:lnTo>
                  <a:lnTo>
                    <a:pt x="358738" y="0"/>
                  </a:lnTo>
                  <a:lnTo>
                    <a:pt x="538107" y="0"/>
                  </a:lnTo>
                  <a:lnTo>
                    <a:pt x="717476" y="56747"/>
                  </a:lnTo>
                  <a:lnTo>
                    <a:pt x="896845" y="25221"/>
                  </a:lnTo>
                </a:path>
              </a:pathLst>
            </a:custGeom>
            <a:ln w="35231" cap="flat">
              <a:solidFill>
                <a:srgbClr val="BEBEBE">
                  <a:alpha val="69803"/>
                </a:srgbClr>
              </a:solidFill>
              <a:prstDash val="solid"/>
              <a:round/>
            </a:ln>
          </p:spPr>
          <p:txBody>
            <a:bodyPr/>
            <a:lstStyle/>
            <a:p/>
          </p:txBody>
        </p:sp>
        <p:sp>
          <p:nvSpPr>
            <p:cNvPr id="5426" name="pl5426"/>
            <p:cNvSpPr/>
            <p:nvPr/>
          </p:nvSpPr>
          <p:spPr>
            <a:xfrm>
              <a:off x="8132722" y="5031067"/>
              <a:ext cx="896845" cy="31526"/>
            </a:xfrm>
            <a:custGeom>
              <a:avLst/>
              <a:pathLst>
                <a:path w="896845" h="31526">
                  <a:moveTo>
                    <a:pt x="0" y="18915"/>
                  </a:moveTo>
                  <a:lnTo>
                    <a:pt x="179369" y="18915"/>
                  </a:lnTo>
                  <a:lnTo>
                    <a:pt x="358738" y="12610"/>
                  </a:lnTo>
                  <a:lnTo>
                    <a:pt x="538107" y="12610"/>
                  </a:lnTo>
                  <a:lnTo>
                    <a:pt x="717476" y="31526"/>
                  </a:lnTo>
                  <a:lnTo>
                    <a:pt x="896845" y="0"/>
                  </a:lnTo>
                </a:path>
              </a:pathLst>
            </a:custGeom>
            <a:ln w="35231" cap="flat">
              <a:solidFill>
                <a:srgbClr val="BEBEBE">
                  <a:alpha val="69803"/>
                </a:srgbClr>
              </a:solidFill>
              <a:prstDash val="solid"/>
              <a:round/>
            </a:ln>
          </p:spPr>
          <p:txBody>
            <a:bodyPr/>
            <a:lstStyle/>
            <a:p/>
          </p:txBody>
        </p:sp>
        <p:sp>
          <p:nvSpPr>
            <p:cNvPr id="5427" name="pl5427"/>
            <p:cNvSpPr/>
            <p:nvPr/>
          </p:nvSpPr>
          <p:spPr>
            <a:xfrm>
              <a:off x="8132722" y="5075203"/>
              <a:ext cx="896845" cy="25221"/>
            </a:xfrm>
            <a:custGeom>
              <a:avLst/>
              <a:pathLst>
                <a:path w="896845" h="25221">
                  <a:moveTo>
                    <a:pt x="0" y="25221"/>
                  </a:moveTo>
                  <a:lnTo>
                    <a:pt x="179369" y="12610"/>
                  </a:lnTo>
                  <a:lnTo>
                    <a:pt x="358738" y="0"/>
                  </a:lnTo>
                  <a:lnTo>
                    <a:pt x="538107" y="18915"/>
                  </a:lnTo>
                  <a:lnTo>
                    <a:pt x="717476" y="25221"/>
                  </a:lnTo>
                  <a:lnTo>
                    <a:pt x="896845" y="25221"/>
                  </a:lnTo>
                </a:path>
              </a:pathLst>
            </a:custGeom>
            <a:ln w="35231" cap="flat">
              <a:solidFill>
                <a:srgbClr val="BEBEBE">
                  <a:alpha val="69803"/>
                </a:srgbClr>
              </a:solidFill>
              <a:prstDash val="solid"/>
              <a:round/>
            </a:ln>
          </p:spPr>
          <p:txBody>
            <a:bodyPr/>
            <a:lstStyle/>
            <a:p/>
          </p:txBody>
        </p:sp>
        <p:sp>
          <p:nvSpPr>
            <p:cNvPr id="5428" name="pl5428"/>
            <p:cNvSpPr/>
            <p:nvPr/>
          </p:nvSpPr>
          <p:spPr>
            <a:xfrm>
              <a:off x="8132722" y="4961709"/>
              <a:ext cx="896845" cy="81968"/>
            </a:xfrm>
            <a:custGeom>
              <a:avLst/>
              <a:pathLst>
                <a:path w="896845" h="81968">
                  <a:moveTo>
                    <a:pt x="0" y="81968"/>
                  </a:moveTo>
                  <a:lnTo>
                    <a:pt x="179369" y="56747"/>
                  </a:lnTo>
                  <a:lnTo>
                    <a:pt x="358738" y="50442"/>
                  </a:lnTo>
                  <a:lnTo>
                    <a:pt x="538107" y="50442"/>
                  </a:lnTo>
                  <a:lnTo>
                    <a:pt x="717476" y="0"/>
                  </a:lnTo>
                  <a:lnTo>
                    <a:pt x="896845" y="31526"/>
                  </a:lnTo>
                </a:path>
              </a:pathLst>
            </a:custGeom>
            <a:ln w="35231" cap="flat">
              <a:solidFill>
                <a:srgbClr val="BEBEBE">
                  <a:alpha val="69803"/>
                </a:srgbClr>
              </a:solidFill>
              <a:prstDash val="solid"/>
              <a:round/>
            </a:ln>
          </p:spPr>
          <p:txBody>
            <a:bodyPr/>
            <a:lstStyle/>
            <a:p/>
          </p:txBody>
        </p:sp>
        <p:sp>
          <p:nvSpPr>
            <p:cNvPr id="5429" name="pl5429"/>
            <p:cNvSpPr/>
            <p:nvPr/>
          </p:nvSpPr>
          <p:spPr>
            <a:xfrm>
              <a:off x="8132722" y="5075203"/>
              <a:ext cx="896845" cy="12610"/>
            </a:xfrm>
            <a:custGeom>
              <a:avLst/>
              <a:pathLst>
                <a:path w="896845" h="12610">
                  <a:moveTo>
                    <a:pt x="0" y="0"/>
                  </a:moveTo>
                  <a:lnTo>
                    <a:pt x="179369" y="0"/>
                  </a:lnTo>
                  <a:lnTo>
                    <a:pt x="358738" y="0"/>
                  </a:lnTo>
                  <a:lnTo>
                    <a:pt x="538107" y="0"/>
                  </a:lnTo>
                  <a:lnTo>
                    <a:pt x="717476" y="12610"/>
                  </a:lnTo>
                  <a:lnTo>
                    <a:pt x="896845" y="0"/>
                  </a:lnTo>
                </a:path>
              </a:pathLst>
            </a:custGeom>
            <a:ln w="35231" cap="flat">
              <a:solidFill>
                <a:srgbClr val="BEBEBE">
                  <a:alpha val="69803"/>
                </a:srgbClr>
              </a:solidFill>
              <a:prstDash val="solid"/>
              <a:round/>
            </a:ln>
          </p:spPr>
          <p:txBody>
            <a:bodyPr/>
            <a:lstStyle/>
            <a:p/>
          </p:txBody>
        </p:sp>
        <p:sp>
          <p:nvSpPr>
            <p:cNvPr id="5430" name="pl5430"/>
            <p:cNvSpPr/>
            <p:nvPr/>
          </p:nvSpPr>
          <p:spPr>
            <a:xfrm>
              <a:off x="8132722" y="5005846"/>
              <a:ext cx="896845" cy="88273"/>
            </a:xfrm>
            <a:custGeom>
              <a:avLst/>
              <a:pathLst>
                <a:path w="896845" h="88273">
                  <a:moveTo>
                    <a:pt x="0" y="0"/>
                  </a:moveTo>
                  <a:lnTo>
                    <a:pt x="179369" y="69357"/>
                  </a:lnTo>
                  <a:lnTo>
                    <a:pt x="358738" y="88273"/>
                  </a:lnTo>
                  <a:lnTo>
                    <a:pt x="538107" y="25221"/>
                  </a:lnTo>
                  <a:lnTo>
                    <a:pt x="717476" y="56747"/>
                  </a:lnTo>
                  <a:lnTo>
                    <a:pt x="896845" y="56747"/>
                  </a:lnTo>
                </a:path>
              </a:pathLst>
            </a:custGeom>
            <a:ln w="35231" cap="flat">
              <a:solidFill>
                <a:srgbClr val="BEBEBE">
                  <a:alpha val="69803"/>
                </a:srgbClr>
              </a:solidFill>
              <a:prstDash val="solid"/>
              <a:round/>
            </a:ln>
          </p:spPr>
          <p:txBody>
            <a:bodyPr/>
            <a:lstStyle/>
            <a:p/>
          </p:txBody>
        </p:sp>
        <p:sp>
          <p:nvSpPr>
            <p:cNvPr id="5431" name="pl5431"/>
            <p:cNvSpPr/>
            <p:nvPr/>
          </p:nvSpPr>
          <p:spPr>
            <a:xfrm>
              <a:off x="8132722" y="5056288"/>
              <a:ext cx="896845" cy="6305"/>
            </a:xfrm>
            <a:custGeom>
              <a:avLst/>
              <a:pathLst>
                <a:path w="896845" h="6305">
                  <a:moveTo>
                    <a:pt x="0" y="0"/>
                  </a:moveTo>
                  <a:lnTo>
                    <a:pt x="179369" y="6305"/>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432" name="pl5432"/>
            <p:cNvSpPr/>
            <p:nvPr/>
          </p:nvSpPr>
          <p:spPr>
            <a:xfrm>
              <a:off x="8132722" y="5062593"/>
              <a:ext cx="896845" cy="12610"/>
            </a:xfrm>
            <a:custGeom>
              <a:avLst/>
              <a:pathLst>
                <a:path w="896845" h="12610">
                  <a:moveTo>
                    <a:pt x="0" y="12610"/>
                  </a:moveTo>
                  <a:lnTo>
                    <a:pt x="179369" y="0"/>
                  </a:lnTo>
                  <a:lnTo>
                    <a:pt x="358738" y="12610"/>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433" name="pl5433"/>
            <p:cNvSpPr/>
            <p:nvPr/>
          </p:nvSpPr>
          <p:spPr>
            <a:xfrm>
              <a:off x="8132722" y="5037372"/>
              <a:ext cx="896845" cy="31526"/>
            </a:xfrm>
            <a:custGeom>
              <a:avLst/>
              <a:pathLst>
                <a:path w="896845" h="31526">
                  <a:moveTo>
                    <a:pt x="0" y="31526"/>
                  </a:moveTo>
                  <a:lnTo>
                    <a:pt x="179369" y="31526"/>
                  </a:lnTo>
                  <a:lnTo>
                    <a:pt x="358738" y="0"/>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434" name="pl5434"/>
            <p:cNvSpPr/>
            <p:nvPr/>
          </p:nvSpPr>
          <p:spPr>
            <a:xfrm>
              <a:off x="8132722" y="5049982"/>
              <a:ext cx="896845" cy="12610"/>
            </a:xfrm>
            <a:custGeom>
              <a:avLst/>
              <a:pathLst>
                <a:path w="896845" h="12610">
                  <a:moveTo>
                    <a:pt x="0" y="0"/>
                  </a:moveTo>
                  <a:lnTo>
                    <a:pt x="179369" y="0"/>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435" name="pl5435"/>
            <p:cNvSpPr/>
            <p:nvPr/>
          </p:nvSpPr>
          <p:spPr>
            <a:xfrm>
              <a:off x="8132722" y="5031067"/>
              <a:ext cx="896845" cy="18915"/>
            </a:xfrm>
            <a:custGeom>
              <a:avLst/>
              <a:pathLst>
                <a:path w="896845" h="18915">
                  <a:moveTo>
                    <a:pt x="0" y="6305"/>
                  </a:moveTo>
                  <a:lnTo>
                    <a:pt x="179369" y="18915"/>
                  </a:lnTo>
                  <a:lnTo>
                    <a:pt x="358738" y="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436" name="pl5436"/>
            <p:cNvSpPr/>
            <p:nvPr/>
          </p:nvSpPr>
          <p:spPr>
            <a:xfrm>
              <a:off x="8132722" y="5018456"/>
              <a:ext cx="896845" cy="25221"/>
            </a:xfrm>
            <a:custGeom>
              <a:avLst/>
              <a:pathLst>
                <a:path w="896845" h="25221">
                  <a:moveTo>
                    <a:pt x="0" y="25221"/>
                  </a:moveTo>
                  <a:lnTo>
                    <a:pt x="179369" y="25221"/>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437" name="pl5437"/>
            <p:cNvSpPr/>
            <p:nvPr/>
          </p:nvSpPr>
          <p:spPr>
            <a:xfrm>
              <a:off x="8132722" y="4974319"/>
              <a:ext cx="896845" cy="44136"/>
            </a:xfrm>
            <a:custGeom>
              <a:avLst/>
              <a:pathLst>
                <a:path w="896845" h="44136">
                  <a:moveTo>
                    <a:pt x="0" y="44136"/>
                  </a:moveTo>
                  <a:lnTo>
                    <a:pt x="179369" y="25221"/>
                  </a:lnTo>
                  <a:lnTo>
                    <a:pt x="358738" y="25221"/>
                  </a:lnTo>
                  <a:lnTo>
                    <a:pt x="538107" y="25221"/>
                  </a:lnTo>
                  <a:lnTo>
                    <a:pt x="717476" y="12610"/>
                  </a:lnTo>
                  <a:lnTo>
                    <a:pt x="896845" y="0"/>
                  </a:lnTo>
                </a:path>
              </a:pathLst>
            </a:custGeom>
            <a:ln w="35231" cap="flat">
              <a:solidFill>
                <a:srgbClr val="BEBEBE">
                  <a:alpha val="69803"/>
                </a:srgbClr>
              </a:solidFill>
              <a:prstDash val="solid"/>
              <a:round/>
            </a:ln>
          </p:spPr>
          <p:txBody>
            <a:bodyPr/>
            <a:lstStyle/>
            <a:p/>
          </p:txBody>
        </p:sp>
        <p:sp>
          <p:nvSpPr>
            <p:cNvPr id="5438" name="pl5438"/>
            <p:cNvSpPr/>
            <p:nvPr/>
          </p:nvSpPr>
          <p:spPr>
            <a:xfrm>
              <a:off x="8132722" y="5018456"/>
              <a:ext cx="896845" cy="44136"/>
            </a:xfrm>
            <a:custGeom>
              <a:avLst/>
              <a:pathLst>
                <a:path w="896845" h="44136">
                  <a:moveTo>
                    <a:pt x="0" y="37831"/>
                  </a:moveTo>
                  <a:lnTo>
                    <a:pt x="179369" y="12610"/>
                  </a:lnTo>
                  <a:lnTo>
                    <a:pt x="358738" y="25221"/>
                  </a:lnTo>
                  <a:lnTo>
                    <a:pt x="538107" y="44136"/>
                  </a:lnTo>
                  <a:lnTo>
                    <a:pt x="717476" y="44136"/>
                  </a:lnTo>
                  <a:lnTo>
                    <a:pt x="896845" y="0"/>
                  </a:lnTo>
                </a:path>
              </a:pathLst>
            </a:custGeom>
            <a:ln w="35231" cap="flat">
              <a:solidFill>
                <a:srgbClr val="BEBEBE">
                  <a:alpha val="69803"/>
                </a:srgbClr>
              </a:solidFill>
              <a:prstDash val="solid"/>
              <a:round/>
            </a:ln>
          </p:spPr>
          <p:txBody>
            <a:bodyPr/>
            <a:lstStyle/>
            <a:p/>
          </p:txBody>
        </p:sp>
        <p:sp>
          <p:nvSpPr>
            <p:cNvPr id="5439" name="pl5439"/>
            <p:cNvSpPr/>
            <p:nvPr/>
          </p:nvSpPr>
          <p:spPr>
            <a:xfrm>
              <a:off x="8132722" y="5056288"/>
              <a:ext cx="896845" cy="12610"/>
            </a:xfrm>
            <a:custGeom>
              <a:avLst/>
              <a:pathLst>
                <a:path w="896845" h="12610">
                  <a:moveTo>
                    <a:pt x="0" y="6305"/>
                  </a:moveTo>
                  <a:lnTo>
                    <a:pt x="179369" y="1261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40" name="pl5440"/>
            <p:cNvSpPr/>
            <p:nvPr/>
          </p:nvSpPr>
          <p:spPr>
            <a:xfrm>
              <a:off x="8132722" y="5037372"/>
              <a:ext cx="896845" cy="31526"/>
            </a:xfrm>
            <a:custGeom>
              <a:avLst/>
              <a:pathLst>
                <a:path w="896845" h="31526">
                  <a:moveTo>
                    <a:pt x="0" y="0"/>
                  </a:moveTo>
                  <a:lnTo>
                    <a:pt x="179369" y="12610"/>
                  </a:lnTo>
                  <a:lnTo>
                    <a:pt x="358738" y="31526"/>
                  </a:lnTo>
                  <a:lnTo>
                    <a:pt x="538107" y="25221"/>
                  </a:lnTo>
                  <a:lnTo>
                    <a:pt x="717476" y="25221"/>
                  </a:lnTo>
                  <a:lnTo>
                    <a:pt x="896845" y="25221"/>
                  </a:lnTo>
                </a:path>
              </a:pathLst>
            </a:custGeom>
            <a:ln w="35231" cap="flat">
              <a:solidFill>
                <a:srgbClr val="BEBEBE">
                  <a:alpha val="69803"/>
                </a:srgbClr>
              </a:solidFill>
              <a:prstDash val="solid"/>
              <a:round/>
            </a:ln>
          </p:spPr>
          <p:txBody>
            <a:bodyPr/>
            <a:lstStyle/>
            <a:p/>
          </p:txBody>
        </p:sp>
        <p:sp>
          <p:nvSpPr>
            <p:cNvPr id="5441" name="pl5441"/>
            <p:cNvSpPr/>
            <p:nvPr/>
          </p:nvSpPr>
          <p:spPr>
            <a:xfrm>
              <a:off x="8132722" y="5043677"/>
              <a:ext cx="896845" cy="18915"/>
            </a:xfrm>
            <a:custGeom>
              <a:avLst/>
              <a:pathLst>
                <a:path w="896845" h="18915">
                  <a:moveTo>
                    <a:pt x="0" y="12610"/>
                  </a:moveTo>
                  <a:lnTo>
                    <a:pt x="179369" y="18915"/>
                  </a:lnTo>
                  <a:lnTo>
                    <a:pt x="358738" y="12610"/>
                  </a:lnTo>
                  <a:lnTo>
                    <a:pt x="538107" y="0"/>
                  </a:lnTo>
                  <a:lnTo>
                    <a:pt x="717476" y="12610"/>
                  </a:lnTo>
                  <a:lnTo>
                    <a:pt x="896845" y="12610"/>
                  </a:lnTo>
                </a:path>
              </a:pathLst>
            </a:custGeom>
            <a:ln w="35231" cap="flat">
              <a:solidFill>
                <a:srgbClr val="BEBEBE">
                  <a:alpha val="69803"/>
                </a:srgbClr>
              </a:solidFill>
              <a:prstDash val="solid"/>
              <a:round/>
            </a:ln>
          </p:spPr>
          <p:txBody>
            <a:bodyPr/>
            <a:lstStyle/>
            <a:p/>
          </p:txBody>
        </p:sp>
        <p:sp>
          <p:nvSpPr>
            <p:cNvPr id="5442" name="pl5442"/>
            <p:cNvSpPr/>
            <p:nvPr/>
          </p:nvSpPr>
          <p:spPr>
            <a:xfrm>
              <a:off x="8132722" y="5018456"/>
              <a:ext cx="896845" cy="31526"/>
            </a:xfrm>
            <a:custGeom>
              <a:avLst/>
              <a:pathLst>
                <a:path w="896845" h="31526">
                  <a:moveTo>
                    <a:pt x="0" y="0"/>
                  </a:moveTo>
                  <a:lnTo>
                    <a:pt x="179369" y="12610"/>
                  </a:lnTo>
                  <a:lnTo>
                    <a:pt x="358738" y="25221"/>
                  </a:lnTo>
                  <a:lnTo>
                    <a:pt x="538107" y="25221"/>
                  </a:lnTo>
                  <a:lnTo>
                    <a:pt x="717476" y="31526"/>
                  </a:lnTo>
                  <a:lnTo>
                    <a:pt x="896845" y="31526"/>
                  </a:lnTo>
                </a:path>
              </a:pathLst>
            </a:custGeom>
            <a:ln w="35231" cap="flat">
              <a:solidFill>
                <a:srgbClr val="BEBEBE">
                  <a:alpha val="69803"/>
                </a:srgbClr>
              </a:solidFill>
              <a:prstDash val="solid"/>
              <a:round/>
            </a:ln>
          </p:spPr>
          <p:txBody>
            <a:bodyPr/>
            <a:lstStyle/>
            <a:p/>
          </p:txBody>
        </p:sp>
        <p:sp>
          <p:nvSpPr>
            <p:cNvPr id="5443" name="pl5443"/>
            <p:cNvSpPr/>
            <p:nvPr/>
          </p:nvSpPr>
          <p:spPr>
            <a:xfrm>
              <a:off x="8132722" y="5068898"/>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44" name="pl5444"/>
            <p:cNvSpPr/>
            <p:nvPr/>
          </p:nvSpPr>
          <p:spPr>
            <a:xfrm>
              <a:off x="8132722" y="506259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45" name="pl5445"/>
            <p:cNvSpPr/>
            <p:nvPr/>
          </p:nvSpPr>
          <p:spPr>
            <a:xfrm>
              <a:off x="8132722"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46" name="pl5446"/>
            <p:cNvSpPr/>
            <p:nvPr/>
          </p:nvSpPr>
          <p:spPr>
            <a:xfrm>
              <a:off x="8132722" y="5043677"/>
              <a:ext cx="896845" cy="18915"/>
            </a:xfrm>
            <a:custGeom>
              <a:avLst/>
              <a:pathLst>
                <a:path w="896845" h="18915">
                  <a:moveTo>
                    <a:pt x="0" y="6305"/>
                  </a:moveTo>
                  <a:lnTo>
                    <a:pt x="179369" y="1891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447" name="pl5447"/>
            <p:cNvSpPr/>
            <p:nvPr/>
          </p:nvSpPr>
          <p:spPr>
            <a:xfrm>
              <a:off x="8132722" y="5024761"/>
              <a:ext cx="896845" cy="12610"/>
            </a:xfrm>
            <a:custGeom>
              <a:avLst/>
              <a:pathLst>
                <a:path w="896845" h="12610">
                  <a:moveTo>
                    <a:pt x="0" y="12610"/>
                  </a:moveTo>
                  <a:lnTo>
                    <a:pt x="179369" y="6305"/>
                  </a:lnTo>
                  <a:lnTo>
                    <a:pt x="358738" y="12610"/>
                  </a:lnTo>
                  <a:lnTo>
                    <a:pt x="538107" y="0"/>
                  </a:lnTo>
                  <a:lnTo>
                    <a:pt x="717476" y="6305"/>
                  </a:lnTo>
                  <a:lnTo>
                    <a:pt x="896845" y="6305"/>
                  </a:lnTo>
                </a:path>
              </a:pathLst>
            </a:custGeom>
            <a:ln w="35231" cap="flat">
              <a:solidFill>
                <a:srgbClr val="BEBEBE">
                  <a:alpha val="69803"/>
                </a:srgbClr>
              </a:solidFill>
              <a:prstDash val="solid"/>
              <a:round/>
            </a:ln>
          </p:spPr>
          <p:txBody>
            <a:bodyPr/>
            <a:lstStyle/>
            <a:p/>
          </p:txBody>
        </p:sp>
        <p:sp>
          <p:nvSpPr>
            <p:cNvPr id="5448" name="pl5448"/>
            <p:cNvSpPr/>
            <p:nvPr/>
          </p:nvSpPr>
          <p:spPr>
            <a:xfrm>
              <a:off x="8132722" y="5068898"/>
              <a:ext cx="896845" cy="6305"/>
            </a:xfrm>
            <a:custGeom>
              <a:avLst/>
              <a:pathLst>
                <a:path w="896845" h="6305">
                  <a:moveTo>
                    <a:pt x="0" y="0"/>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449" name="pl5449"/>
            <p:cNvSpPr/>
            <p:nvPr/>
          </p:nvSpPr>
          <p:spPr>
            <a:xfrm>
              <a:off x="8132722" y="5049982"/>
              <a:ext cx="896845" cy="25221"/>
            </a:xfrm>
            <a:custGeom>
              <a:avLst/>
              <a:pathLst>
                <a:path w="896845" h="25221">
                  <a:moveTo>
                    <a:pt x="0" y="12610"/>
                  </a:moveTo>
                  <a:lnTo>
                    <a:pt x="179369" y="0"/>
                  </a:lnTo>
                  <a:lnTo>
                    <a:pt x="358738" y="12610"/>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450" name="pl5450"/>
            <p:cNvSpPr/>
            <p:nvPr/>
          </p:nvSpPr>
          <p:spPr>
            <a:xfrm>
              <a:off x="8132722" y="5043677"/>
              <a:ext cx="896845" cy="31526"/>
            </a:xfrm>
            <a:custGeom>
              <a:avLst/>
              <a:pathLst>
                <a:path w="896845" h="31526">
                  <a:moveTo>
                    <a:pt x="0" y="18915"/>
                  </a:moveTo>
                  <a:lnTo>
                    <a:pt x="179369" y="12610"/>
                  </a:lnTo>
                  <a:lnTo>
                    <a:pt x="358738" y="31526"/>
                  </a:lnTo>
                  <a:lnTo>
                    <a:pt x="538107" y="6305"/>
                  </a:lnTo>
                  <a:lnTo>
                    <a:pt x="717476" y="25221"/>
                  </a:lnTo>
                  <a:lnTo>
                    <a:pt x="896845" y="0"/>
                  </a:lnTo>
                </a:path>
              </a:pathLst>
            </a:custGeom>
            <a:ln w="35231" cap="flat">
              <a:solidFill>
                <a:srgbClr val="BEBEBE">
                  <a:alpha val="69803"/>
                </a:srgbClr>
              </a:solidFill>
              <a:prstDash val="solid"/>
              <a:round/>
            </a:ln>
          </p:spPr>
          <p:txBody>
            <a:bodyPr/>
            <a:lstStyle/>
            <a:p/>
          </p:txBody>
        </p:sp>
        <p:sp>
          <p:nvSpPr>
            <p:cNvPr id="5451" name="pl5451"/>
            <p:cNvSpPr/>
            <p:nvPr/>
          </p:nvSpPr>
          <p:spPr>
            <a:xfrm>
              <a:off x="8132722" y="5043677"/>
              <a:ext cx="896845" cy="31526"/>
            </a:xfrm>
            <a:custGeom>
              <a:avLst/>
              <a:pathLst>
                <a:path w="896845" h="31526">
                  <a:moveTo>
                    <a:pt x="0" y="25221"/>
                  </a:moveTo>
                  <a:lnTo>
                    <a:pt x="179369" y="18915"/>
                  </a:lnTo>
                  <a:lnTo>
                    <a:pt x="358738" y="6305"/>
                  </a:lnTo>
                  <a:lnTo>
                    <a:pt x="538107" y="0"/>
                  </a:lnTo>
                  <a:lnTo>
                    <a:pt x="717476" y="31526"/>
                  </a:lnTo>
                  <a:lnTo>
                    <a:pt x="896845" y="31526"/>
                  </a:lnTo>
                </a:path>
              </a:pathLst>
            </a:custGeom>
            <a:ln w="35231" cap="flat">
              <a:solidFill>
                <a:srgbClr val="BEBEBE">
                  <a:alpha val="69803"/>
                </a:srgbClr>
              </a:solidFill>
              <a:prstDash val="solid"/>
              <a:round/>
            </a:ln>
          </p:spPr>
          <p:txBody>
            <a:bodyPr/>
            <a:lstStyle/>
            <a:p/>
          </p:txBody>
        </p:sp>
        <p:sp>
          <p:nvSpPr>
            <p:cNvPr id="5452" name="pl5452"/>
            <p:cNvSpPr/>
            <p:nvPr/>
          </p:nvSpPr>
          <p:spPr>
            <a:xfrm>
              <a:off x="8132722" y="5056288"/>
              <a:ext cx="896845" cy="25221"/>
            </a:xfrm>
            <a:custGeom>
              <a:avLst/>
              <a:pathLst>
                <a:path w="896845" h="25221">
                  <a:moveTo>
                    <a:pt x="0" y="25221"/>
                  </a:moveTo>
                  <a:lnTo>
                    <a:pt x="179369" y="18915"/>
                  </a:lnTo>
                  <a:lnTo>
                    <a:pt x="358738" y="18915"/>
                  </a:lnTo>
                  <a:lnTo>
                    <a:pt x="538107" y="25221"/>
                  </a:lnTo>
                  <a:lnTo>
                    <a:pt x="717476" y="0"/>
                  </a:lnTo>
                  <a:lnTo>
                    <a:pt x="896845" y="6305"/>
                  </a:lnTo>
                </a:path>
              </a:pathLst>
            </a:custGeom>
            <a:ln w="35231" cap="flat">
              <a:solidFill>
                <a:srgbClr val="BEBEBE">
                  <a:alpha val="69803"/>
                </a:srgbClr>
              </a:solidFill>
              <a:prstDash val="solid"/>
              <a:round/>
            </a:ln>
          </p:spPr>
          <p:txBody>
            <a:bodyPr/>
            <a:lstStyle/>
            <a:p/>
          </p:txBody>
        </p:sp>
        <p:sp>
          <p:nvSpPr>
            <p:cNvPr id="5453" name="pl5453"/>
            <p:cNvSpPr/>
            <p:nvPr/>
          </p:nvSpPr>
          <p:spPr>
            <a:xfrm>
              <a:off x="8132722" y="5037372"/>
              <a:ext cx="896845" cy="18915"/>
            </a:xfrm>
            <a:custGeom>
              <a:avLst/>
              <a:pathLst>
                <a:path w="896845" h="18915">
                  <a:moveTo>
                    <a:pt x="0" y="18915"/>
                  </a:moveTo>
                  <a:lnTo>
                    <a:pt x="179369" y="1891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454" name="pl5454"/>
            <p:cNvSpPr/>
            <p:nvPr/>
          </p:nvSpPr>
          <p:spPr>
            <a:xfrm>
              <a:off x="8132722" y="5075203"/>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55" name="pl5455"/>
            <p:cNvSpPr/>
            <p:nvPr/>
          </p:nvSpPr>
          <p:spPr>
            <a:xfrm>
              <a:off x="8132722" y="5018456"/>
              <a:ext cx="896845" cy="44136"/>
            </a:xfrm>
            <a:custGeom>
              <a:avLst/>
              <a:pathLst>
                <a:path w="896845" h="44136">
                  <a:moveTo>
                    <a:pt x="0" y="37831"/>
                  </a:moveTo>
                  <a:lnTo>
                    <a:pt x="179369" y="44136"/>
                  </a:lnTo>
                  <a:lnTo>
                    <a:pt x="358738" y="31526"/>
                  </a:lnTo>
                  <a:lnTo>
                    <a:pt x="538107" y="0"/>
                  </a:lnTo>
                  <a:lnTo>
                    <a:pt x="717476" y="37831"/>
                  </a:lnTo>
                  <a:lnTo>
                    <a:pt x="896845" y="31526"/>
                  </a:lnTo>
                </a:path>
              </a:pathLst>
            </a:custGeom>
            <a:ln w="35231" cap="flat">
              <a:solidFill>
                <a:srgbClr val="BEBEBE">
                  <a:alpha val="69803"/>
                </a:srgbClr>
              </a:solidFill>
              <a:prstDash val="solid"/>
              <a:round/>
            </a:ln>
          </p:spPr>
          <p:txBody>
            <a:bodyPr/>
            <a:lstStyle/>
            <a:p/>
          </p:txBody>
        </p:sp>
        <p:sp>
          <p:nvSpPr>
            <p:cNvPr id="5456" name="pl5456"/>
            <p:cNvSpPr/>
            <p:nvPr/>
          </p:nvSpPr>
          <p:spPr>
            <a:xfrm>
              <a:off x="8132722" y="5005846"/>
              <a:ext cx="896845" cy="0"/>
            </a:xfrm>
            <a:custGeom>
              <a:avLst/>
              <a:pathLst>
                <a:path w="896845" h="0">
                  <a:moveTo>
                    <a:pt x="0" y="0"/>
                  </a:moveTo>
                  <a:lnTo>
                    <a:pt x="179369" y="0"/>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57" name="pl5457"/>
            <p:cNvSpPr/>
            <p:nvPr/>
          </p:nvSpPr>
          <p:spPr>
            <a:xfrm>
              <a:off x="8132722" y="5049982"/>
              <a:ext cx="896845" cy="25221"/>
            </a:xfrm>
            <a:custGeom>
              <a:avLst/>
              <a:pathLst>
                <a:path w="896845" h="25221">
                  <a:moveTo>
                    <a:pt x="0" y="25221"/>
                  </a:moveTo>
                  <a:lnTo>
                    <a:pt x="179369" y="0"/>
                  </a:lnTo>
                  <a:lnTo>
                    <a:pt x="358738" y="18915"/>
                  </a:lnTo>
                  <a:lnTo>
                    <a:pt x="538107" y="18915"/>
                  </a:lnTo>
                  <a:lnTo>
                    <a:pt x="717476" y="18915"/>
                  </a:lnTo>
                  <a:lnTo>
                    <a:pt x="896845" y="18915"/>
                  </a:lnTo>
                </a:path>
              </a:pathLst>
            </a:custGeom>
            <a:ln w="35231" cap="flat">
              <a:solidFill>
                <a:srgbClr val="BEBEBE">
                  <a:alpha val="69803"/>
                </a:srgbClr>
              </a:solidFill>
              <a:prstDash val="solid"/>
              <a:round/>
            </a:ln>
          </p:spPr>
          <p:txBody>
            <a:bodyPr/>
            <a:lstStyle/>
            <a:p/>
          </p:txBody>
        </p:sp>
        <p:sp>
          <p:nvSpPr>
            <p:cNvPr id="5458" name="pl5458"/>
            <p:cNvSpPr/>
            <p:nvPr/>
          </p:nvSpPr>
          <p:spPr>
            <a:xfrm>
              <a:off x="8132722" y="5024761"/>
              <a:ext cx="896845" cy="25221"/>
            </a:xfrm>
            <a:custGeom>
              <a:avLst/>
              <a:pathLst>
                <a:path w="896845" h="25221">
                  <a:moveTo>
                    <a:pt x="0" y="25221"/>
                  </a:moveTo>
                  <a:lnTo>
                    <a:pt x="179369" y="25221"/>
                  </a:lnTo>
                  <a:lnTo>
                    <a:pt x="358738" y="25221"/>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459" name="pl5459"/>
            <p:cNvSpPr/>
            <p:nvPr/>
          </p:nvSpPr>
          <p:spPr>
            <a:xfrm>
              <a:off x="8132722" y="5049982"/>
              <a:ext cx="896845" cy="12610"/>
            </a:xfrm>
            <a:custGeom>
              <a:avLst/>
              <a:pathLst>
                <a:path w="896845" h="12610">
                  <a:moveTo>
                    <a:pt x="0" y="6305"/>
                  </a:moveTo>
                  <a:lnTo>
                    <a:pt x="179369" y="12610"/>
                  </a:lnTo>
                  <a:lnTo>
                    <a:pt x="358738" y="6305"/>
                  </a:lnTo>
                  <a:lnTo>
                    <a:pt x="538107" y="12610"/>
                  </a:lnTo>
                  <a:lnTo>
                    <a:pt x="717476" y="0"/>
                  </a:lnTo>
                  <a:lnTo>
                    <a:pt x="896845" y="0"/>
                  </a:lnTo>
                </a:path>
              </a:pathLst>
            </a:custGeom>
            <a:ln w="35231" cap="flat">
              <a:solidFill>
                <a:srgbClr val="BEBEBE">
                  <a:alpha val="69803"/>
                </a:srgbClr>
              </a:solidFill>
              <a:prstDash val="solid"/>
              <a:round/>
            </a:ln>
          </p:spPr>
          <p:txBody>
            <a:bodyPr/>
            <a:lstStyle/>
            <a:p/>
          </p:txBody>
        </p:sp>
        <p:sp>
          <p:nvSpPr>
            <p:cNvPr id="5460" name="pl5460"/>
            <p:cNvSpPr/>
            <p:nvPr/>
          </p:nvSpPr>
          <p:spPr>
            <a:xfrm>
              <a:off x="8132722" y="5056288"/>
              <a:ext cx="896845" cy="12610"/>
            </a:xfrm>
            <a:custGeom>
              <a:avLst/>
              <a:pathLst>
                <a:path w="896845" h="12610">
                  <a:moveTo>
                    <a:pt x="0" y="0"/>
                  </a:moveTo>
                  <a:lnTo>
                    <a:pt x="179369" y="6305"/>
                  </a:lnTo>
                  <a:lnTo>
                    <a:pt x="358738" y="12610"/>
                  </a:lnTo>
                  <a:lnTo>
                    <a:pt x="538107" y="12610"/>
                  </a:lnTo>
                  <a:lnTo>
                    <a:pt x="717476" y="6305"/>
                  </a:lnTo>
                  <a:lnTo>
                    <a:pt x="896845" y="0"/>
                  </a:lnTo>
                </a:path>
              </a:pathLst>
            </a:custGeom>
            <a:ln w="35231" cap="flat">
              <a:solidFill>
                <a:srgbClr val="BEBEBE">
                  <a:alpha val="69803"/>
                </a:srgbClr>
              </a:solidFill>
              <a:prstDash val="solid"/>
              <a:round/>
            </a:ln>
          </p:spPr>
          <p:txBody>
            <a:bodyPr/>
            <a:lstStyle/>
            <a:p/>
          </p:txBody>
        </p:sp>
        <p:sp>
          <p:nvSpPr>
            <p:cNvPr id="5461" name="pl5461"/>
            <p:cNvSpPr/>
            <p:nvPr/>
          </p:nvSpPr>
          <p:spPr>
            <a:xfrm>
              <a:off x="8132722" y="5062593"/>
              <a:ext cx="896845" cy="12610"/>
            </a:xfrm>
            <a:custGeom>
              <a:avLst/>
              <a:pathLst>
                <a:path w="896845" h="12610">
                  <a:moveTo>
                    <a:pt x="0" y="12610"/>
                  </a:moveTo>
                  <a:lnTo>
                    <a:pt x="179369" y="12610"/>
                  </a:lnTo>
                  <a:lnTo>
                    <a:pt x="358738" y="12610"/>
                  </a:lnTo>
                  <a:lnTo>
                    <a:pt x="538107" y="12610"/>
                  </a:lnTo>
                  <a:lnTo>
                    <a:pt x="717476" y="0"/>
                  </a:lnTo>
                  <a:lnTo>
                    <a:pt x="896845" y="12610"/>
                  </a:lnTo>
                </a:path>
              </a:pathLst>
            </a:custGeom>
            <a:ln w="35231" cap="flat">
              <a:solidFill>
                <a:srgbClr val="BEBEBE">
                  <a:alpha val="69803"/>
                </a:srgbClr>
              </a:solidFill>
              <a:prstDash val="solid"/>
              <a:round/>
            </a:ln>
          </p:spPr>
          <p:txBody>
            <a:bodyPr/>
            <a:lstStyle/>
            <a:p/>
          </p:txBody>
        </p:sp>
        <p:sp>
          <p:nvSpPr>
            <p:cNvPr id="5462" name="pl5462"/>
            <p:cNvSpPr/>
            <p:nvPr/>
          </p:nvSpPr>
          <p:spPr>
            <a:xfrm>
              <a:off x="8132722" y="5018456"/>
              <a:ext cx="896845" cy="44136"/>
            </a:xfrm>
            <a:custGeom>
              <a:avLst/>
              <a:pathLst>
                <a:path w="896845" h="44136">
                  <a:moveTo>
                    <a:pt x="0" y="0"/>
                  </a:moveTo>
                  <a:lnTo>
                    <a:pt x="179369" y="44136"/>
                  </a:lnTo>
                  <a:lnTo>
                    <a:pt x="358738" y="18915"/>
                  </a:lnTo>
                  <a:lnTo>
                    <a:pt x="538107" y="18915"/>
                  </a:lnTo>
                  <a:lnTo>
                    <a:pt x="717476" y="37831"/>
                  </a:lnTo>
                  <a:lnTo>
                    <a:pt x="896845" y="37831"/>
                  </a:lnTo>
                </a:path>
              </a:pathLst>
            </a:custGeom>
            <a:ln w="35231" cap="flat">
              <a:solidFill>
                <a:srgbClr val="BEBEBE">
                  <a:alpha val="69803"/>
                </a:srgbClr>
              </a:solidFill>
              <a:prstDash val="solid"/>
              <a:round/>
            </a:ln>
          </p:spPr>
          <p:txBody>
            <a:bodyPr/>
            <a:lstStyle/>
            <a:p/>
          </p:txBody>
        </p:sp>
        <p:sp>
          <p:nvSpPr>
            <p:cNvPr id="5463" name="pl5463"/>
            <p:cNvSpPr/>
            <p:nvPr/>
          </p:nvSpPr>
          <p:spPr>
            <a:xfrm>
              <a:off x="8132722" y="4986930"/>
              <a:ext cx="896845" cy="94578"/>
            </a:xfrm>
            <a:custGeom>
              <a:avLst/>
              <a:pathLst>
                <a:path w="896845" h="94578">
                  <a:moveTo>
                    <a:pt x="0" y="94578"/>
                  </a:moveTo>
                  <a:lnTo>
                    <a:pt x="179369" y="88273"/>
                  </a:lnTo>
                  <a:lnTo>
                    <a:pt x="358738" y="0"/>
                  </a:lnTo>
                  <a:lnTo>
                    <a:pt x="538107" y="50442"/>
                  </a:lnTo>
                  <a:lnTo>
                    <a:pt x="717476" y="18915"/>
                  </a:lnTo>
                  <a:lnTo>
                    <a:pt x="896845" y="18915"/>
                  </a:lnTo>
                </a:path>
              </a:pathLst>
            </a:custGeom>
            <a:ln w="35231" cap="flat">
              <a:solidFill>
                <a:srgbClr val="BEBEBE">
                  <a:alpha val="69803"/>
                </a:srgbClr>
              </a:solidFill>
              <a:prstDash val="solid"/>
              <a:round/>
            </a:ln>
          </p:spPr>
          <p:txBody>
            <a:bodyPr/>
            <a:lstStyle/>
            <a:p/>
          </p:txBody>
        </p:sp>
        <p:sp>
          <p:nvSpPr>
            <p:cNvPr id="5464" name="pl5464"/>
            <p:cNvSpPr/>
            <p:nvPr/>
          </p:nvSpPr>
          <p:spPr>
            <a:xfrm>
              <a:off x="8132722" y="5024761"/>
              <a:ext cx="896845" cy="12610"/>
            </a:xfrm>
            <a:custGeom>
              <a:avLst/>
              <a:pathLst>
                <a:path w="896845" h="12610">
                  <a:moveTo>
                    <a:pt x="0" y="12610"/>
                  </a:moveTo>
                  <a:lnTo>
                    <a:pt x="179369" y="12610"/>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65" name="pl5465"/>
            <p:cNvSpPr/>
            <p:nvPr/>
          </p:nvSpPr>
          <p:spPr>
            <a:xfrm>
              <a:off x="8132722" y="5068898"/>
              <a:ext cx="896845" cy="6305"/>
            </a:xfrm>
            <a:custGeom>
              <a:avLst/>
              <a:pathLst>
                <a:path w="896845" h="6305">
                  <a:moveTo>
                    <a:pt x="0" y="6305"/>
                  </a:moveTo>
                  <a:lnTo>
                    <a:pt x="179369" y="6305"/>
                  </a:lnTo>
                  <a:lnTo>
                    <a:pt x="358738" y="6305"/>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66" name="pl5466"/>
            <p:cNvSpPr/>
            <p:nvPr/>
          </p:nvSpPr>
          <p:spPr>
            <a:xfrm>
              <a:off x="8132722" y="5037372"/>
              <a:ext cx="896845" cy="37831"/>
            </a:xfrm>
            <a:custGeom>
              <a:avLst/>
              <a:pathLst>
                <a:path w="896845" h="37831">
                  <a:moveTo>
                    <a:pt x="0" y="37831"/>
                  </a:moveTo>
                  <a:lnTo>
                    <a:pt x="179369" y="37831"/>
                  </a:lnTo>
                  <a:lnTo>
                    <a:pt x="358738" y="0"/>
                  </a:lnTo>
                  <a:lnTo>
                    <a:pt x="538107" y="37831"/>
                  </a:lnTo>
                  <a:lnTo>
                    <a:pt x="717476" y="37831"/>
                  </a:lnTo>
                  <a:lnTo>
                    <a:pt x="896845" y="37831"/>
                  </a:lnTo>
                </a:path>
              </a:pathLst>
            </a:custGeom>
            <a:ln w="35231" cap="flat">
              <a:solidFill>
                <a:srgbClr val="BEBEBE">
                  <a:alpha val="69803"/>
                </a:srgbClr>
              </a:solidFill>
              <a:prstDash val="solid"/>
              <a:round/>
            </a:ln>
          </p:spPr>
          <p:txBody>
            <a:bodyPr/>
            <a:lstStyle/>
            <a:p/>
          </p:txBody>
        </p:sp>
        <p:sp>
          <p:nvSpPr>
            <p:cNvPr id="5467" name="pl5467"/>
            <p:cNvSpPr/>
            <p:nvPr/>
          </p:nvSpPr>
          <p:spPr>
            <a:xfrm>
              <a:off x="8132722" y="5068898"/>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468" name="pl5468"/>
            <p:cNvSpPr/>
            <p:nvPr/>
          </p:nvSpPr>
          <p:spPr>
            <a:xfrm>
              <a:off x="8132722" y="5005846"/>
              <a:ext cx="896845" cy="44136"/>
            </a:xfrm>
            <a:custGeom>
              <a:avLst/>
              <a:pathLst>
                <a:path w="896845" h="44136">
                  <a:moveTo>
                    <a:pt x="0" y="44136"/>
                  </a:moveTo>
                  <a:lnTo>
                    <a:pt x="179369" y="31526"/>
                  </a:lnTo>
                  <a:lnTo>
                    <a:pt x="358738" y="18915"/>
                  </a:lnTo>
                  <a:lnTo>
                    <a:pt x="538107" y="0"/>
                  </a:lnTo>
                  <a:lnTo>
                    <a:pt x="717476" y="25221"/>
                  </a:lnTo>
                  <a:lnTo>
                    <a:pt x="896845" y="37831"/>
                  </a:lnTo>
                </a:path>
              </a:pathLst>
            </a:custGeom>
            <a:ln w="35231" cap="flat">
              <a:solidFill>
                <a:srgbClr val="BEBEBE">
                  <a:alpha val="69803"/>
                </a:srgbClr>
              </a:solidFill>
              <a:prstDash val="solid"/>
              <a:round/>
            </a:ln>
          </p:spPr>
          <p:txBody>
            <a:bodyPr/>
            <a:lstStyle/>
            <a:p/>
          </p:txBody>
        </p:sp>
        <p:sp>
          <p:nvSpPr>
            <p:cNvPr id="5469" name="pl5469"/>
            <p:cNvSpPr/>
            <p:nvPr/>
          </p:nvSpPr>
          <p:spPr>
            <a:xfrm>
              <a:off x="8132722" y="5075203"/>
              <a:ext cx="896845" cy="6305"/>
            </a:xfrm>
            <a:custGeom>
              <a:avLst/>
              <a:pathLst>
                <a:path w="896845" h="6305">
                  <a:moveTo>
                    <a:pt x="0" y="6305"/>
                  </a:moveTo>
                  <a:lnTo>
                    <a:pt x="179369" y="6305"/>
                  </a:lnTo>
                  <a:lnTo>
                    <a:pt x="358738" y="0"/>
                  </a:lnTo>
                  <a:lnTo>
                    <a:pt x="538107" y="0"/>
                  </a:lnTo>
                  <a:lnTo>
                    <a:pt x="717476" y="0"/>
                  </a:lnTo>
                  <a:lnTo>
                    <a:pt x="896845" y="0"/>
                  </a:lnTo>
                </a:path>
              </a:pathLst>
            </a:custGeom>
            <a:ln w="35231" cap="flat">
              <a:solidFill>
                <a:srgbClr val="BEBEBE">
                  <a:alpha val="69803"/>
                </a:srgbClr>
              </a:solidFill>
              <a:prstDash val="solid"/>
              <a:round/>
            </a:ln>
          </p:spPr>
          <p:txBody>
            <a:bodyPr/>
            <a:lstStyle/>
            <a:p/>
          </p:txBody>
        </p:sp>
        <p:sp>
          <p:nvSpPr>
            <p:cNvPr id="5470" name="pl5470"/>
            <p:cNvSpPr/>
            <p:nvPr/>
          </p:nvSpPr>
          <p:spPr>
            <a:xfrm>
              <a:off x="8132722" y="5049982"/>
              <a:ext cx="896845" cy="18915"/>
            </a:xfrm>
            <a:custGeom>
              <a:avLst/>
              <a:pathLst>
                <a:path w="896845" h="18915">
                  <a:moveTo>
                    <a:pt x="0" y="6305"/>
                  </a:moveTo>
                  <a:lnTo>
                    <a:pt x="179369" y="18915"/>
                  </a:lnTo>
                  <a:lnTo>
                    <a:pt x="358738" y="0"/>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471" name="pl5471"/>
            <p:cNvSpPr/>
            <p:nvPr/>
          </p:nvSpPr>
          <p:spPr>
            <a:xfrm>
              <a:off x="8132722" y="5043677"/>
              <a:ext cx="896845" cy="18915"/>
            </a:xfrm>
            <a:custGeom>
              <a:avLst/>
              <a:pathLst>
                <a:path w="896845" h="18915">
                  <a:moveTo>
                    <a:pt x="0" y="0"/>
                  </a:moveTo>
                  <a:lnTo>
                    <a:pt x="179369" y="0"/>
                  </a:lnTo>
                  <a:lnTo>
                    <a:pt x="358738" y="18915"/>
                  </a:lnTo>
                  <a:lnTo>
                    <a:pt x="538107" y="18915"/>
                  </a:lnTo>
                  <a:lnTo>
                    <a:pt x="717476" y="18915"/>
                  </a:lnTo>
                  <a:lnTo>
                    <a:pt x="896845" y="6305"/>
                  </a:lnTo>
                </a:path>
              </a:pathLst>
            </a:custGeom>
            <a:ln w="35231" cap="flat">
              <a:solidFill>
                <a:srgbClr val="BEBEBE">
                  <a:alpha val="69803"/>
                </a:srgbClr>
              </a:solidFill>
              <a:prstDash val="solid"/>
              <a:round/>
            </a:ln>
          </p:spPr>
          <p:txBody>
            <a:bodyPr/>
            <a:lstStyle/>
            <a:p/>
          </p:txBody>
        </p:sp>
        <p:sp>
          <p:nvSpPr>
            <p:cNvPr id="5472" name="pl5472"/>
            <p:cNvSpPr/>
            <p:nvPr/>
          </p:nvSpPr>
          <p:spPr>
            <a:xfrm>
              <a:off x="8132722" y="5068898"/>
              <a:ext cx="896845" cy="18915"/>
            </a:xfrm>
            <a:custGeom>
              <a:avLst/>
              <a:pathLst>
                <a:path w="896845" h="18915">
                  <a:moveTo>
                    <a:pt x="0" y="18915"/>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473" name="pl5473"/>
            <p:cNvSpPr/>
            <p:nvPr/>
          </p:nvSpPr>
          <p:spPr>
            <a:xfrm>
              <a:off x="8132722" y="5043677"/>
              <a:ext cx="896845" cy="31526"/>
            </a:xfrm>
            <a:custGeom>
              <a:avLst/>
              <a:pathLst>
                <a:path w="896845" h="31526">
                  <a:moveTo>
                    <a:pt x="0" y="12610"/>
                  </a:moveTo>
                  <a:lnTo>
                    <a:pt x="179369" y="31526"/>
                  </a:lnTo>
                  <a:lnTo>
                    <a:pt x="358738" y="18915"/>
                  </a:lnTo>
                  <a:lnTo>
                    <a:pt x="538107" y="0"/>
                  </a:lnTo>
                  <a:lnTo>
                    <a:pt x="717476" y="25221"/>
                  </a:lnTo>
                  <a:lnTo>
                    <a:pt x="896845" y="0"/>
                  </a:lnTo>
                </a:path>
              </a:pathLst>
            </a:custGeom>
            <a:ln w="35231" cap="flat">
              <a:solidFill>
                <a:srgbClr val="BEBEBE">
                  <a:alpha val="69803"/>
                </a:srgbClr>
              </a:solidFill>
              <a:prstDash val="solid"/>
              <a:round/>
            </a:ln>
          </p:spPr>
          <p:txBody>
            <a:bodyPr/>
            <a:lstStyle/>
            <a:p/>
          </p:txBody>
        </p:sp>
        <p:sp>
          <p:nvSpPr>
            <p:cNvPr id="5474" name="pl5474"/>
            <p:cNvSpPr/>
            <p:nvPr/>
          </p:nvSpPr>
          <p:spPr>
            <a:xfrm>
              <a:off x="8132722" y="5056288"/>
              <a:ext cx="896845" cy="12610"/>
            </a:xfrm>
            <a:custGeom>
              <a:avLst/>
              <a:pathLst>
                <a:path w="896845" h="12610">
                  <a:moveTo>
                    <a:pt x="0" y="12610"/>
                  </a:moveTo>
                  <a:lnTo>
                    <a:pt x="179369" y="0"/>
                  </a:lnTo>
                  <a:lnTo>
                    <a:pt x="358738" y="6305"/>
                  </a:lnTo>
                  <a:lnTo>
                    <a:pt x="538107" y="0"/>
                  </a:lnTo>
                  <a:lnTo>
                    <a:pt x="717476" y="0"/>
                  </a:lnTo>
                  <a:lnTo>
                    <a:pt x="896845" y="12610"/>
                  </a:lnTo>
                </a:path>
              </a:pathLst>
            </a:custGeom>
            <a:ln w="35231" cap="flat">
              <a:solidFill>
                <a:srgbClr val="BEBEBE">
                  <a:alpha val="69803"/>
                </a:srgbClr>
              </a:solidFill>
              <a:prstDash val="solid"/>
              <a:round/>
            </a:ln>
          </p:spPr>
          <p:txBody>
            <a:bodyPr/>
            <a:lstStyle/>
            <a:p/>
          </p:txBody>
        </p:sp>
        <p:sp>
          <p:nvSpPr>
            <p:cNvPr id="5475" name="pl5475"/>
            <p:cNvSpPr/>
            <p:nvPr/>
          </p:nvSpPr>
          <p:spPr>
            <a:xfrm>
              <a:off x="8132722" y="5056288"/>
              <a:ext cx="896845" cy="6305"/>
            </a:xfrm>
            <a:custGeom>
              <a:avLst/>
              <a:pathLst>
                <a:path w="896845" h="6305">
                  <a:moveTo>
                    <a:pt x="0" y="0"/>
                  </a:moveTo>
                  <a:lnTo>
                    <a:pt x="179369" y="0"/>
                  </a:lnTo>
                  <a:lnTo>
                    <a:pt x="358738" y="6305"/>
                  </a:lnTo>
                  <a:lnTo>
                    <a:pt x="538107" y="6305"/>
                  </a:lnTo>
                  <a:lnTo>
                    <a:pt x="717476" y="6305"/>
                  </a:lnTo>
                  <a:lnTo>
                    <a:pt x="896845" y="6305"/>
                  </a:lnTo>
                </a:path>
              </a:pathLst>
            </a:custGeom>
            <a:ln w="35231" cap="flat">
              <a:solidFill>
                <a:srgbClr val="BEBEBE">
                  <a:alpha val="69803"/>
                </a:srgbClr>
              </a:solidFill>
              <a:prstDash val="solid"/>
              <a:round/>
            </a:ln>
          </p:spPr>
          <p:txBody>
            <a:bodyPr/>
            <a:lstStyle/>
            <a:p/>
          </p:txBody>
        </p:sp>
        <p:sp>
          <p:nvSpPr>
            <p:cNvPr id="5476" name="pl5476"/>
            <p:cNvSpPr/>
            <p:nvPr/>
          </p:nvSpPr>
          <p:spPr>
            <a:xfrm>
              <a:off x="8132722" y="5049982"/>
              <a:ext cx="896845" cy="50442"/>
            </a:xfrm>
            <a:custGeom>
              <a:avLst/>
              <a:pathLst>
                <a:path w="896845" h="50442">
                  <a:moveTo>
                    <a:pt x="0" y="0"/>
                  </a:moveTo>
                  <a:lnTo>
                    <a:pt x="179369" y="0"/>
                  </a:lnTo>
                  <a:lnTo>
                    <a:pt x="358738" y="0"/>
                  </a:lnTo>
                  <a:lnTo>
                    <a:pt x="538107" y="44136"/>
                  </a:lnTo>
                  <a:lnTo>
                    <a:pt x="717476" y="50442"/>
                  </a:lnTo>
                  <a:lnTo>
                    <a:pt x="896845" y="44136"/>
                  </a:lnTo>
                </a:path>
              </a:pathLst>
            </a:custGeom>
            <a:ln w="35231" cap="flat">
              <a:solidFill>
                <a:srgbClr val="BEBEBE">
                  <a:alpha val="69803"/>
                </a:srgbClr>
              </a:solidFill>
              <a:prstDash val="solid"/>
              <a:round/>
            </a:ln>
          </p:spPr>
          <p:txBody>
            <a:bodyPr/>
            <a:lstStyle/>
            <a:p/>
          </p:txBody>
        </p:sp>
        <p:sp>
          <p:nvSpPr>
            <p:cNvPr id="5477" name="pl5477"/>
            <p:cNvSpPr/>
            <p:nvPr/>
          </p:nvSpPr>
          <p:spPr>
            <a:xfrm>
              <a:off x="8132722" y="5062593"/>
              <a:ext cx="896845" cy="12610"/>
            </a:xfrm>
            <a:custGeom>
              <a:avLst/>
              <a:pathLst>
                <a:path w="896845" h="12610">
                  <a:moveTo>
                    <a:pt x="0" y="12610"/>
                  </a:moveTo>
                  <a:lnTo>
                    <a:pt x="179369" y="12610"/>
                  </a:lnTo>
                  <a:lnTo>
                    <a:pt x="358738" y="0"/>
                  </a:lnTo>
                  <a:lnTo>
                    <a:pt x="538107" y="6305"/>
                  </a:lnTo>
                  <a:lnTo>
                    <a:pt x="717476" y="0"/>
                  </a:lnTo>
                  <a:lnTo>
                    <a:pt x="896845" y="6305"/>
                  </a:lnTo>
                </a:path>
              </a:pathLst>
            </a:custGeom>
            <a:ln w="35231" cap="flat">
              <a:solidFill>
                <a:srgbClr val="BEBEBE">
                  <a:alpha val="69803"/>
                </a:srgbClr>
              </a:solidFill>
              <a:prstDash val="solid"/>
              <a:round/>
            </a:ln>
          </p:spPr>
          <p:txBody>
            <a:bodyPr/>
            <a:lstStyle/>
            <a:p/>
          </p:txBody>
        </p:sp>
        <p:sp>
          <p:nvSpPr>
            <p:cNvPr id="5478" name="pl5478"/>
            <p:cNvSpPr/>
            <p:nvPr/>
          </p:nvSpPr>
          <p:spPr>
            <a:xfrm>
              <a:off x="8132722" y="5049982"/>
              <a:ext cx="896845" cy="18915"/>
            </a:xfrm>
            <a:custGeom>
              <a:avLst/>
              <a:pathLst>
                <a:path w="896845" h="18915">
                  <a:moveTo>
                    <a:pt x="0" y="12610"/>
                  </a:moveTo>
                  <a:lnTo>
                    <a:pt x="179369" y="18915"/>
                  </a:lnTo>
                  <a:lnTo>
                    <a:pt x="358738" y="18915"/>
                  </a:lnTo>
                  <a:lnTo>
                    <a:pt x="538107" y="18915"/>
                  </a:lnTo>
                  <a:lnTo>
                    <a:pt x="717476" y="0"/>
                  </a:lnTo>
                  <a:lnTo>
                    <a:pt x="896845" y="6305"/>
                  </a:lnTo>
                </a:path>
              </a:pathLst>
            </a:custGeom>
            <a:ln w="35231" cap="flat">
              <a:solidFill>
                <a:srgbClr val="BEBEBE">
                  <a:alpha val="69803"/>
                </a:srgbClr>
              </a:solidFill>
              <a:prstDash val="solid"/>
              <a:round/>
            </a:ln>
          </p:spPr>
          <p:txBody>
            <a:bodyPr/>
            <a:lstStyle/>
            <a:p/>
          </p:txBody>
        </p:sp>
        <p:sp>
          <p:nvSpPr>
            <p:cNvPr id="5479" name="pl5479"/>
            <p:cNvSpPr/>
            <p:nvPr/>
          </p:nvSpPr>
          <p:spPr>
            <a:xfrm>
              <a:off x="8132722" y="5056288"/>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BEBEBE">
                  <a:alpha val="69803"/>
                </a:srgbClr>
              </a:solidFill>
              <a:prstDash val="solid"/>
              <a:round/>
            </a:ln>
          </p:spPr>
          <p:txBody>
            <a:bodyPr/>
            <a:lstStyle/>
            <a:p/>
          </p:txBody>
        </p:sp>
        <p:sp>
          <p:nvSpPr>
            <p:cNvPr id="5480" name="pl5480"/>
            <p:cNvSpPr/>
            <p:nvPr/>
          </p:nvSpPr>
          <p:spPr>
            <a:xfrm>
              <a:off x="8132722" y="5018456"/>
              <a:ext cx="896845" cy="69357"/>
            </a:xfrm>
            <a:custGeom>
              <a:avLst/>
              <a:pathLst>
                <a:path w="896845" h="69357">
                  <a:moveTo>
                    <a:pt x="0" y="0"/>
                  </a:moveTo>
                  <a:lnTo>
                    <a:pt x="179369" y="69357"/>
                  </a:lnTo>
                  <a:lnTo>
                    <a:pt x="358738" y="12610"/>
                  </a:lnTo>
                  <a:lnTo>
                    <a:pt x="538107" y="44136"/>
                  </a:lnTo>
                  <a:lnTo>
                    <a:pt x="717476" y="25221"/>
                  </a:lnTo>
                  <a:lnTo>
                    <a:pt x="896845" y="0"/>
                  </a:lnTo>
                </a:path>
              </a:pathLst>
            </a:custGeom>
            <a:ln w="35231" cap="flat">
              <a:solidFill>
                <a:srgbClr val="BEBEBE">
                  <a:alpha val="69803"/>
                </a:srgbClr>
              </a:solidFill>
              <a:prstDash val="solid"/>
              <a:round/>
            </a:ln>
          </p:spPr>
          <p:txBody>
            <a:bodyPr/>
            <a:lstStyle/>
            <a:p/>
          </p:txBody>
        </p:sp>
        <p:sp>
          <p:nvSpPr>
            <p:cNvPr id="5481" name="pl5481"/>
            <p:cNvSpPr/>
            <p:nvPr/>
          </p:nvSpPr>
          <p:spPr>
            <a:xfrm>
              <a:off x="8132722" y="5075203"/>
              <a:ext cx="896845" cy="63052"/>
            </a:xfrm>
            <a:custGeom>
              <a:avLst/>
              <a:pathLst>
                <a:path w="896845" h="63052">
                  <a:moveTo>
                    <a:pt x="0" y="0"/>
                  </a:moveTo>
                  <a:lnTo>
                    <a:pt x="179369" y="0"/>
                  </a:lnTo>
                  <a:lnTo>
                    <a:pt x="358738" y="63052"/>
                  </a:lnTo>
                  <a:lnTo>
                    <a:pt x="538107" y="18915"/>
                  </a:lnTo>
                  <a:lnTo>
                    <a:pt x="717476" y="0"/>
                  </a:lnTo>
                  <a:lnTo>
                    <a:pt x="896845" y="0"/>
                  </a:lnTo>
                </a:path>
              </a:pathLst>
            </a:custGeom>
            <a:ln w="35231" cap="flat">
              <a:solidFill>
                <a:srgbClr val="BEBEBE">
                  <a:alpha val="69803"/>
                </a:srgbClr>
              </a:solidFill>
              <a:prstDash val="solid"/>
              <a:round/>
            </a:ln>
          </p:spPr>
          <p:txBody>
            <a:bodyPr/>
            <a:lstStyle/>
            <a:p/>
          </p:txBody>
        </p:sp>
        <p:sp>
          <p:nvSpPr>
            <p:cNvPr id="5482" name="pl5482"/>
            <p:cNvSpPr/>
            <p:nvPr/>
          </p:nvSpPr>
          <p:spPr>
            <a:xfrm>
              <a:off x="8132722" y="5031067"/>
              <a:ext cx="896845" cy="6305"/>
            </a:xfrm>
            <a:custGeom>
              <a:avLst/>
              <a:pathLst>
                <a:path w="896845" h="6305">
                  <a:moveTo>
                    <a:pt x="0" y="6305"/>
                  </a:moveTo>
                  <a:lnTo>
                    <a:pt x="179369" y="6305"/>
                  </a:lnTo>
                  <a:lnTo>
                    <a:pt x="358738" y="6305"/>
                  </a:lnTo>
                  <a:lnTo>
                    <a:pt x="538107" y="6305"/>
                  </a:lnTo>
                  <a:lnTo>
                    <a:pt x="717476" y="0"/>
                  </a:lnTo>
                  <a:lnTo>
                    <a:pt x="896845" y="0"/>
                  </a:lnTo>
                </a:path>
              </a:pathLst>
            </a:custGeom>
            <a:ln w="35231" cap="flat">
              <a:solidFill>
                <a:srgbClr val="BEBEBE">
                  <a:alpha val="69803"/>
                </a:srgbClr>
              </a:solidFill>
              <a:prstDash val="solid"/>
              <a:round/>
            </a:ln>
          </p:spPr>
          <p:txBody>
            <a:bodyPr/>
            <a:lstStyle/>
            <a:p/>
          </p:txBody>
        </p:sp>
        <p:sp>
          <p:nvSpPr>
            <p:cNvPr id="5483" name="pl5483"/>
            <p:cNvSpPr/>
            <p:nvPr/>
          </p:nvSpPr>
          <p:spPr>
            <a:xfrm>
              <a:off x="8132722" y="5031067"/>
              <a:ext cx="896845" cy="12610"/>
            </a:xfrm>
            <a:custGeom>
              <a:avLst/>
              <a:pathLst>
                <a:path w="896845" h="12610">
                  <a:moveTo>
                    <a:pt x="0" y="12610"/>
                  </a:moveTo>
                  <a:lnTo>
                    <a:pt x="179369" y="0"/>
                  </a:lnTo>
                  <a:lnTo>
                    <a:pt x="358738" y="6305"/>
                  </a:lnTo>
                  <a:lnTo>
                    <a:pt x="538107" y="12610"/>
                  </a:lnTo>
                  <a:lnTo>
                    <a:pt x="717476" y="6305"/>
                  </a:lnTo>
                  <a:lnTo>
                    <a:pt x="896845" y="6305"/>
                  </a:lnTo>
                </a:path>
              </a:pathLst>
            </a:custGeom>
            <a:ln w="35231" cap="flat">
              <a:solidFill>
                <a:srgbClr val="BEBEBE">
                  <a:alpha val="69803"/>
                </a:srgbClr>
              </a:solidFill>
              <a:prstDash val="solid"/>
              <a:round/>
            </a:ln>
          </p:spPr>
          <p:txBody>
            <a:bodyPr/>
            <a:lstStyle/>
            <a:p/>
          </p:txBody>
        </p:sp>
        <p:sp>
          <p:nvSpPr>
            <p:cNvPr id="5484" name="pl5484"/>
            <p:cNvSpPr/>
            <p:nvPr/>
          </p:nvSpPr>
          <p:spPr>
            <a:xfrm>
              <a:off x="8132722" y="5043677"/>
              <a:ext cx="896845" cy="37831"/>
            </a:xfrm>
            <a:custGeom>
              <a:avLst/>
              <a:pathLst>
                <a:path w="896845" h="37831">
                  <a:moveTo>
                    <a:pt x="0" y="37831"/>
                  </a:moveTo>
                  <a:lnTo>
                    <a:pt x="179369" y="12610"/>
                  </a:lnTo>
                  <a:lnTo>
                    <a:pt x="358738" y="12610"/>
                  </a:lnTo>
                  <a:lnTo>
                    <a:pt x="538107" y="0"/>
                  </a:lnTo>
                  <a:lnTo>
                    <a:pt x="717476" y="12610"/>
                  </a:lnTo>
                  <a:lnTo>
                    <a:pt x="896845" y="18915"/>
                  </a:lnTo>
                </a:path>
              </a:pathLst>
            </a:custGeom>
            <a:ln w="35231" cap="flat">
              <a:solidFill>
                <a:srgbClr val="BEBEBE">
                  <a:alpha val="69803"/>
                </a:srgbClr>
              </a:solidFill>
              <a:prstDash val="solid"/>
              <a:round/>
            </a:ln>
          </p:spPr>
          <p:txBody>
            <a:bodyPr/>
            <a:lstStyle/>
            <a:p/>
          </p:txBody>
        </p:sp>
        <p:sp>
          <p:nvSpPr>
            <p:cNvPr id="5485" name="pl5485"/>
            <p:cNvSpPr/>
            <p:nvPr/>
          </p:nvSpPr>
          <p:spPr>
            <a:xfrm>
              <a:off x="8132722" y="5049982"/>
              <a:ext cx="896845" cy="6305"/>
            </a:xfrm>
            <a:custGeom>
              <a:avLst/>
              <a:pathLst>
                <a:path w="896845" h="6305">
                  <a:moveTo>
                    <a:pt x="0" y="6305"/>
                  </a:moveTo>
                  <a:lnTo>
                    <a:pt x="179369" y="0"/>
                  </a:lnTo>
                  <a:lnTo>
                    <a:pt x="358738" y="6305"/>
                  </a:lnTo>
                  <a:lnTo>
                    <a:pt x="538107" y="6305"/>
                  </a:lnTo>
                  <a:lnTo>
                    <a:pt x="717476" y="0"/>
                  </a:lnTo>
                  <a:lnTo>
                    <a:pt x="896845" y="0"/>
                  </a:lnTo>
                </a:path>
              </a:pathLst>
            </a:custGeom>
            <a:ln w="20325" cap="flat">
              <a:solidFill>
                <a:srgbClr val="6B6B6B">
                  <a:alpha val="100000"/>
                </a:srgbClr>
              </a:solidFill>
              <a:prstDash val="solid"/>
              <a:round/>
            </a:ln>
          </p:spPr>
          <p:txBody>
            <a:bodyPr/>
            <a:lstStyle/>
            <a:p/>
          </p:txBody>
        </p:sp>
        <p:sp>
          <p:nvSpPr>
            <p:cNvPr id="5486" name="pl5486"/>
            <p:cNvSpPr/>
            <p:nvPr/>
          </p:nvSpPr>
          <p:spPr>
            <a:xfrm>
              <a:off x="8132722" y="5056288"/>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40651" cap="flat">
              <a:solidFill>
                <a:srgbClr val="000000">
                  <a:alpha val="100000"/>
                </a:srgbClr>
              </a:solidFill>
              <a:prstDash val="solid"/>
              <a:round/>
            </a:ln>
          </p:spPr>
          <p:txBody>
            <a:bodyPr/>
            <a:lstStyle/>
            <a:p/>
          </p:txBody>
        </p:sp>
        <p:sp>
          <p:nvSpPr>
            <p:cNvPr id="5487" name="pl5487"/>
            <p:cNvSpPr/>
            <p:nvPr/>
          </p:nvSpPr>
          <p:spPr>
            <a:xfrm>
              <a:off x="8132722" y="5056288"/>
              <a:ext cx="896845" cy="12610"/>
            </a:xfrm>
            <a:custGeom>
              <a:avLst/>
              <a:pathLst>
                <a:path w="896845" h="12610">
                  <a:moveTo>
                    <a:pt x="0" y="0"/>
                  </a:moveTo>
                  <a:lnTo>
                    <a:pt x="179369" y="0"/>
                  </a:lnTo>
                  <a:lnTo>
                    <a:pt x="358738" y="12610"/>
                  </a:lnTo>
                  <a:lnTo>
                    <a:pt x="538107" y="6305"/>
                  </a:lnTo>
                  <a:lnTo>
                    <a:pt x="717476" y="12610"/>
                  </a:lnTo>
                  <a:lnTo>
                    <a:pt x="896845" y="6305"/>
                  </a:lnTo>
                </a:path>
              </a:pathLst>
            </a:custGeom>
            <a:ln w="35231" cap="flat">
              <a:solidFill>
                <a:srgbClr val="FF62BB">
                  <a:alpha val="100000"/>
                </a:srgbClr>
              </a:solidFill>
              <a:prstDash val="solid"/>
              <a:round/>
            </a:ln>
          </p:spPr>
          <p:txBody>
            <a:bodyPr/>
            <a:lstStyle/>
            <a:p/>
          </p:txBody>
        </p:sp>
        <p:sp>
          <p:nvSpPr>
            <p:cNvPr id="5488" name="pl5488"/>
            <p:cNvSpPr/>
            <p:nvPr/>
          </p:nvSpPr>
          <p:spPr>
            <a:xfrm>
              <a:off x="8087880" y="5075203"/>
              <a:ext cx="986530" cy="0"/>
            </a:xfrm>
            <a:custGeom>
              <a:avLst/>
              <a:pathLst>
                <a:path w="986530" h="0">
                  <a:moveTo>
                    <a:pt x="0" y="0"/>
                  </a:moveTo>
                  <a:lnTo>
                    <a:pt x="986530" y="0"/>
                  </a:lnTo>
                  <a:lnTo>
                    <a:pt x="986530" y="0"/>
                  </a:lnTo>
                </a:path>
              </a:pathLst>
            </a:custGeom>
            <a:ln w="13550" cap="flat">
              <a:solidFill>
                <a:srgbClr val="000000">
                  <a:alpha val="100000"/>
                </a:srgbClr>
              </a:solidFill>
              <a:prstDash val="dash"/>
              <a:round/>
            </a:ln>
          </p:spPr>
          <p:txBody>
            <a:bodyPr/>
            <a:lstStyle/>
            <a:p/>
          </p:txBody>
        </p:sp>
        <p:sp>
          <p:nvSpPr>
            <p:cNvPr id="5489" name="tx5489"/>
            <p:cNvSpPr/>
            <p:nvPr/>
          </p:nvSpPr>
          <p:spPr>
            <a:xfrm>
              <a:off x="8102578" y="489163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490" name="tx5490"/>
            <p:cNvSpPr/>
            <p:nvPr/>
          </p:nvSpPr>
          <p:spPr>
            <a:xfrm>
              <a:off x="8281947" y="4891637"/>
              <a:ext cx="6028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3</a:t>
              </a:r>
            </a:p>
          </p:txBody>
        </p:sp>
        <p:sp>
          <p:nvSpPr>
            <p:cNvPr id="5491" name="tx5491"/>
            <p:cNvSpPr/>
            <p:nvPr/>
          </p:nvSpPr>
          <p:spPr>
            <a:xfrm>
              <a:off x="8461316" y="490562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492" name="tx5492"/>
            <p:cNvSpPr/>
            <p:nvPr/>
          </p:nvSpPr>
          <p:spPr>
            <a:xfrm>
              <a:off x="8640685" y="48993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493" name="tx5493"/>
            <p:cNvSpPr/>
            <p:nvPr/>
          </p:nvSpPr>
          <p:spPr>
            <a:xfrm>
              <a:off x="8820054" y="4905624"/>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5494" name="tx5494"/>
            <p:cNvSpPr/>
            <p:nvPr/>
          </p:nvSpPr>
          <p:spPr>
            <a:xfrm>
              <a:off x="8999423" y="4899318"/>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2</a:t>
              </a:r>
            </a:p>
          </p:txBody>
        </p:sp>
        <p:sp>
          <p:nvSpPr>
            <p:cNvPr id="5495" name="rc5495"/>
            <p:cNvSpPr/>
            <p:nvPr/>
          </p:nvSpPr>
          <p:spPr>
            <a:xfrm>
              <a:off x="695044" y="5224554"/>
              <a:ext cx="986530" cy="214862"/>
            </a:xfrm>
            <a:prstGeom prst="rect">
              <a:avLst/>
            </a:prstGeom>
            <a:solidFill>
              <a:srgbClr val="D9D9D9">
                <a:alpha val="100000"/>
              </a:srgbClr>
            </a:solidFill>
          </p:spPr>
          <p:txBody>
            <a:bodyPr/>
            <a:lstStyle/>
            <a:p/>
          </p:txBody>
        </p:sp>
        <p:sp>
          <p:nvSpPr>
            <p:cNvPr id="5496" name="tx5496"/>
            <p:cNvSpPr/>
            <p:nvPr/>
          </p:nvSpPr>
          <p:spPr>
            <a:xfrm>
              <a:off x="672620" y="5268465"/>
              <a:ext cx="1031378"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Trinidad and Tobago</a:t>
              </a:r>
            </a:p>
          </p:txBody>
        </p:sp>
        <p:sp>
          <p:nvSpPr>
            <p:cNvPr id="5497" name="rc5497"/>
            <p:cNvSpPr/>
            <p:nvPr/>
          </p:nvSpPr>
          <p:spPr>
            <a:xfrm>
              <a:off x="1751164" y="5224554"/>
              <a:ext cx="986530" cy="214862"/>
            </a:xfrm>
            <a:prstGeom prst="rect">
              <a:avLst/>
            </a:prstGeom>
            <a:solidFill>
              <a:srgbClr val="D9D9D9">
                <a:alpha val="100000"/>
              </a:srgbClr>
            </a:solidFill>
          </p:spPr>
          <p:txBody>
            <a:bodyPr/>
            <a:lstStyle/>
            <a:p/>
          </p:txBody>
        </p:sp>
        <p:sp>
          <p:nvSpPr>
            <p:cNvPr id="5498" name="tx5498"/>
            <p:cNvSpPr/>
            <p:nvPr/>
          </p:nvSpPr>
          <p:spPr>
            <a:xfrm>
              <a:off x="1713351" y="5290621"/>
              <a:ext cx="1062156" cy="8136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United Arab Emirates</a:t>
              </a:r>
            </a:p>
          </p:txBody>
        </p:sp>
        <p:sp>
          <p:nvSpPr>
            <p:cNvPr id="5499" name="rc5499"/>
            <p:cNvSpPr/>
            <p:nvPr/>
          </p:nvSpPr>
          <p:spPr>
            <a:xfrm>
              <a:off x="2807283" y="5224554"/>
              <a:ext cx="986530" cy="214862"/>
            </a:xfrm>
            <a:prstGeom prst="rect">
              <a:avLst/>
            </a:prstGeom>
            <a:solidFill>
              <a:srgbClr val="D9D9D9">
                <a:alpha val="100000"/>
              </a:srgbClr>
            </a:solidFill>
          </p:spPr>
          <p:txBody>
            <a:bodyPr/>
            <a:lstStyle/>
            <a:p/>
          </p:txBody>
        </p:sp>
        <p:sp>
          <p:nvSpPr>
            <p:cNvPr id="5500" name="tx5500"/>
            <p:cNvSpPr/>
            <p:nvPr/>
          </p:nvSpPr>
          <p:spPr>
            <a:xfrm>
              <a:off x="2902949" y="5268465"/>
              <a:ext cx="795198"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United Kingdom</a:t>
              </a:r>
            </a:p>
          </p:txBody>
        </p:sp>
        <p:sp>
          <p:nvSpPr>
            <p:cNvPr id="5501" name="rc5501"/>
            <p:cNvSpPr/>
            <p:nvPr/>
          </p:nvSpPr>
          <p:spPr>
            <a:xfrm>
              <a:off x="3863402" y="5224554"/>
              <a:ext cx="986530" cy="214862"/>
            </a:xfrm>
            <a:prstGeom prst="rect">
              <a:avLst/>
            </a:prstGeom>
            <a:solidFill>
              <a:srgbClr val="D9D9D9">
                <a:alpha val="100000"/>
              </a:srgbClr>
            </a:solidFill>
          </p:spPr>
          <p:txBody>
            <a:bodyPr/>
            <a:lstStyle/>
            <a:p/>
          </p:txBody>
        </p:sp>
        <p:sp>
          <p:nvSpPr>
            <p:cNvPr id="5502" name="tx5502"/>
            <p:cNvSpPr/>
            <p:nvPr/>
          </p:nvSpPr>
          <p:spPr>
            <a:xfrm>
              <a:off x="4021197" y="5289257"/>
              <a:ext cx="670941"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United States</a:t>
              </a:r>
            </a:p>
          </p:txBody>
        </p:sp>
        <p:sp>
          <p:nvSpPr>
            <p:cNvPr id="5503" name="rc5503"/>
            <p:cNvSpPr/>
            <p:nvPr/>
          </p:nvSpPr>
          <p:spPr>
            <a:xfrm>
              <a:off x="4919522" y="5224554"/>
              <a:ext cx="986530" cy="214862"/>
            </a:xfrm>
            <a:prstGeom prst="rect">
              <a:avLst/>
            </a:prstGeom>
            <a:solidFill>
              <a:srgbClr val="D9D9D9">
                <a:alpha val="100000"/>
              </a:srgbClr>
            </a:solidFill>
          </p:spPr>
          <p:txBody>
            <a:bodyPr/>
            <a:lstStyle/>
            <a:p/>
          </p:txBody>
        </p:sp>
        <p:sp>
          <p:nvSpPr>
            <p:cNvPr id="5504" name="tx5504"/>
            <p:cNvSpPr/>
            <p:nvPr/>
          </p:nvSpPr>
          <p:spPr>
            <a:xfrm>
              <a:off x="5201573" y="5268465"/>
              <a:ext cx="422428"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Uruguay</a:t>
              </a:r>
            </a:p>
          </p:txBody>
        </p:sp>
        <p:sp>
          <p:nvSpPr>
            <p:cNvPr id="5505" name="rc5505"/>
            <p:cNvSpPr/>
            <p:nvPr/>
          </p:nvSpPr>
          <p:spPr>
            <a:xfrm>
              <a:off x="695044" y="4572506"/>
              <a:ext cx="986530" cy="214862"/>
            </a:xfrm>
            <a:prstGeom prst="rect">
              <a:avLst/>
            </a:prstGeom>
            <a:solidFill>
              <a:srgbClr val="D9D9D9">
                <a:alpha val="100000"/>
              </a:srgbClr>
            </a:solidFill>
          </p:spPr>
          <p:txBody>
            <a:bodyPr/>
            <a:lstStyle/>
            <a:p/>
          </p:txBody>
        </p:sp>
        <p:sp>
          <p:nvSpPr>
            <p:cNvPr id="5506" name="tx5506"/>
            <p:cNvSpPr/>
            <p:nvPr/>
          </p:nvSpPr>
          <p:spPr>
            <a:xfrm>
              <a:off x="868336" y="4637209"/>
              <a:ext cx="639946"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Saudi Arabia</a:t>
              </a:r>
            </a:p>
          </p:txBody>
        </p:sp>
        <p:sp>
          <p:nvSpPr>
            <p:cNvPr id="5507" name="rc5507"/>
            <p:cNvSpPr/>
            <p:nvPr/>
          </p:nvSpPr>
          <p:spPr>
            <a:xfrm>
              <a:off x="1751164" y="4572506"/>
              <a:ext cx="986530" cy="214862"/>
            </a:xfrm>
            <a:prstGeom prst="rect">
              <a:avLst/>
            </a:prstGeom>
            <a:solidFill>
              <a:srgbClr val="D9D9D9">
                <a:alpha val="100000"/>
              </a:srgbClr>
            </a:solidFill>
          </p:spPr>
          <p:txBody>
            <a:bodyPr/>
            <a:lstStyle/>
            <a:p/>
          </p:txBody>
        </p:sp>
        <p:sp>
          <p:nvSpPr>
            <p:cNvPr id="5508" name="tx5508"/>
            <p:cNvSpPr/>
            <p:nvPr/>
          </p:nvSpPr>
          <p:spPr>
            <a:xfrm>
              <a:off x="1974197" y="4615053"/>
              <a:ext cx="54046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Seychelles</a:t>
              </a:r>
            </a:p>
          </p:txBody>
        </p:sp>
        <p:sp>
          <p:nvSpPr>
            <p:cNvPr id="5509" name="rc5509"/>
            <p:cNvSpPr/>
            <p:nvPr/>
          </p:nvSpPr>
          <p:spPr>
            <a:xfrm>
              <a:off x="2807283" y="4572506"/>
              <a:ext cx="986530" cy="214862"/>
            </a:xfrm>
            <a:prstGeom prst="rect">
              <a:avLst/>
            </a:prstGeom>
            <a:solidFill>
              <a:srgbClr val="D9D9D9">
                <a:alpha val="100000"/>
              </a:srgbClr>
            </a:solidFill>
          </p:spPr>
          <p:txBody>
            <a:bodyPr/>
            <a:lstStyle/>
            <a:p/>
          </p:txBody>
        </p:sp>
        <p:sp>
          <p:nvSpPr>
            <p:cNvPr id="5510" name="tx5510"/>
            <p:cNvSpPr/>
            <p:nvPr/>
          </p:nvSpPr>
          <p:spPr>
            <a:xfrm>
              <a:off x="3045787" y="4615053"/>
              <a:ext cx="50952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Singapore</a:t>
              </a:r>
            </a:p>
          </p:txBody>
        </p:sp>
        <p:sp>
          <p:nvSpPr>
            <p:cNvPr id="5511" name="rc5511"/>
            <p:cNvSpPr/>
            <p:nvPr/>
          </p:nvSpPr>
          <p:spPr>
            <a:xfrm>
              <a:off x="3863402" y="4572506"/>
              <a:ext cx="986530" cy="214862"/>
            </a:xfrm>
            <a:prstGeom prst="rect">
              <a:avLst/>
            </a:prstGeom>
            <a:solidFill>
              <a:srgbClr val="D9D9D9">
                <a:alpha val="100000"/>
              </a:srgbClr>
            </a:solidFill>
          </p:spPr>
          <p:txBody>
            <a:bodyPr/>
            <a:lstStyle/>
            <a:p/>
          </p:txBody>
        </p:sp>
        <p:sp>
          <p:nvSpPr>
            <p:cNvPr id="5512" name="tx5512"/>
            <p:cNvSpPr/>
            <p:nvPr/>
          </p:nvSpPr>
          <p:spPr>
            <a:xfrm>
              <a:off x="4145453" y="4637209"/>
              <a:ext cx="422428"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Slovakia</a:t>
              </a:r>
            </a:p>
          </p:txBody>
        </p:sp>
        <p:sp>
          <p:nvSpPr>
            <p:cNvPr id="5513" name="rc5513"/>
            <p:cNvSpPr/>
            <p:nvPr/>
          </p:nvSpPr>
          <p:spPr>
            <a:xfrm>
              <a:off x="4919522" y="4572506"/>
              <a:ext cx="986530" cy="214862"/>
            </a:xfrm>
            <a:prstGeom prst="rect">
              <a:avLst/>
            </a:prstGeom>
            <a:solidFill>
              <a:srgbClr val="D9D9D9">
                <a:alpha val="100000"/>
              </a:srgbClr>
            </a:solidFill>
          </p:spPr>
          <p:txBody>
            <a:bodyPr/>
            <a:lstStyle/>
            <a:p/>
          </p:txBody>
        </p:sp>
        <p:sp>
          <p:nvSpPr>
            <p:cNvPr id="5514" name="tx5514"/>
            <p:cNvSpPr/>
            <p:nvPr/>
          </p:nvSpPr>
          <p:spPr>
            <a:xfrm>
              <a:off x="5198435" y="4637209"/>
              <a:ext cx="42870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Slovenia</a:t>
              </a:r>
            </a:p>
          </p:txBody>
        </p:sp>
        <p:sp>
          <p:nvSpPr>
            <p:cNvPr id="5515" name="rc5515"/>
            <p:cNvSpPr/>
            <p:nvPr/>
          </p:nvSpPr>
          <p:spPr>
            <a:xfrm>
              <a:off x="5975641" y="4572506"/>
              <a:ext cx="986530" cy="214862"/>
            </a:xfrm>
            <a:prstGeom prst="rect">
              <a:avLst/>
            </a:prstGeom>
            <a:solidFill>
              <a:srgbClr val="D9D9D9">
                <a:alpha val="100000"/>
              </a:srgbClr>
            </a:solidFill>
          </p:spPr>
          <p:txBody>
            <a:bodyPr/>
            <a:lstStyle/>
            <a:p/>
          </p:txBody>
        </p:sp>
        <p:sp>
          <p:nvSpPr>
            <p:cNvPr id="5516" name="tx5516"/>
            <p:cNvSpPr/>
            <p:nvPr/>
          </p:nvSpPr>
          <p:spPr>
            <a:xfrm>
              <a:off x="6325987" y="4616363"/>
              <a:ext cx="285839"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Spain</a:t>
              </a:r>
            </a:p>
          </p:txBody>
        </p:sp>
        <p:sp>
          <p:nvSpPr>
            <p:cNvPr id="5517" name="rc5517"/>
            <p:cNvSpPr/>
            <p:nvPr/>
          </p:nvSpPr>
          <p:spPr>
            <a:xfrm>
              <a:off x="7031761" y="4572506"/>
              <a:ext cx="986530" cy="214862"/>
            </a:xfrm>
            <a:prstGeom prst="rect">
              <a:avLst/>
            </a:prstGeom>
            <a:solidFill>
              <a:srgbClr val="D9D9D9">
                <a:alpha val="100000"/>
              </a:srgbClr>
            </a:solidFill>
          </p:spPr>
          <p:txBody>
            <a:bodyPr/>
            <a:lstStyle/>
            <a:p/>
          </p:txBody>
        </p:sp>
        <p:sp>
          <p:nvSpPr>
            <p:cNvPr id="5518" name="tx5518"/>
            <p:cNvSpPr/>
            <p:nvPr/>
          </p:nvSpPr>
          <p:spPr>
            <a:xfrm>
              <a:off x="7323088" y="4637209"/>
              <a:ext cx="40387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Sweden</a:t>
              </a:r>
            </a:p>
          </p:txBody>
        </p:sp>
        <p:sp>
          <p:nvSpPr>
            <p:cNvPr id="5519" name="rc5519"/>
            <p:cNvSpPr/>
            <p:nvPr/>
          </p:nvSpPr>
          <p:spPr>
            <a:xfrm>
              <a:off x="8087880" y="4572506"/>
              <a:ext cx="986530" cy="214862"/>
            </a:xfrm>
            <a:prstGeom prst="rect">
              <a:avLst/>
            </a:prstGeom>
            <a:solidFill>
              <a:srgbClr val="D9D9D9">
                <a:alpha val="100000"/>
              </a:srgbClr>
            </a:solidFill>
          </p:spPr>
          <p:txBody>
            <a:bodyPr/>
            <a:lstStyle/>
            <a:p/>
          </p:txBody>
        </p:sp>
        <p:sp>
          <p:nvSpPr>
            <p:cNvPr id="5520" name="tx5520"/>
            <p:cNvSpPr/>
            <p:nvPr/>
          </p:nvSpPr>
          <p:spPr>
            <a:xfrm>
              <a:off x="8292305" y="4637209"/>
              <a:ext cx="577681"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Switzerland</a:t>
              </a:r>
            </a:p>
          </p:txBody>
        </p:sp>
        <p:sp>
          <p:nvSpPr>
            <p:cNvPr id="5521" name="rc5521"/>
            <p:cNvSpPr/>
            <p:nvPr/>
          </p:nvSpPr>
          <p:spPr>
            <a:xfrm>
              <a:off x="695044" y="3920458"/>
              <a:ext cx="986530" cy="214862"/>
            </a:xfrm>
            <a:prstGeom prst="rect">
              <a:avLst/>
            </a:prstGeom>
            <a:solidFill>
              <a:srgbClr val="D9D9D9">
                <a:alpha val="100000"/>
              </a:srgbClr>
            </a:solidFill>
          </p:spPr>
          <p:txBody>
            <a:bodyPr/>
            <a:lstStyle/>
            <a:p/>
          </p:txBody>
        </p:sp>
        <p:sp>
          <p:nvSpPr>
            <p:cNvPr id="5522" name="tx5522"/>
            <p:cNvSpPr/>
            <p:nvPr/>
          </p:nvSpPr>
          <p:spPr>
            <a:xfrm>
              <a:off x="1014312" y="3986579"/>
              <a:ext cx="34799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Poland</a:t>
              </a:r>
            </a:p>
          </p:txBody>
        </p:sp>
        <p:sp>
          <p:nvSpPr>
            <p:cNvPr id="5523" name="rc5523"/>
            <p:cNvSpPr/>
            <p:nvPr/>
          </p:nvSpPr>
          <p:spPr>
            <a:xfrm>
              <a:off x="1751164" y="3920458"/>
              <a:ext cx="986530" cy="214862"/>
            </a:xfrm>
            <a:prstGeom prst="rect">
              <a:avLst/>
            </a:prstGeom>
            <a:solidFill>
              <a:srgbClr val="D9D9D9">
                <a:alpha val="100000"/>
              </a:srgbClr>
            </a:solidFill>
          </p:spPr>
          <p:txBody>
            <a:bodyPr/>
            <a:lstStyle/>
            <a:p/>
          </p:txBody>
        </p:sp>
        <p:sp>
          <p:nvSpPr>
            <p:cNvPr id="5524" name="tx5524"/>
            <p:cNvSpPr/>
            <p:nvPr/>
          </p:nvSpPr>
          <p:spPr>
            <a:xfrm>
              <a:off x="2036298" y="3964369"/>
              <a:ext cx="416262"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Portugal</a:t>
              </a:r>
            </a:p>
          </p:txBody>
        </p:sp>
        <p:sp>
          <p:nvSpPr>
            <p:cNvPr id="5525" name="rc5525"/>
            <p:cNvSpPr/>
            <p:nvPr/>
          </p:nvSpPr>
          <p:spPr>
            <a:xfrm>
              <a:off x="2807283" y="3920458"/>
              <a:ext cx="986530" cy="214862"/>
            </a:xfrm>
            <a:prstGeom prst="rect">
              <a:avLst/>
            </a:prstGeom>
            <a:solidFill>
              <a:srgbClr val="D9D9D9">
                <a:alpha val="100000"/>
              </a:srgbClr>
            </a:solidFill>
          </p:spPr>
          <p:txBody>
            <a:bodyPr/>
            <a:lstStyle/>
            <a:p/>
          </p:txBody>
        </p:sp>
        <p:sp>
          <p:nvSpPr>
            <p:cNvPr id="5526" name="tx5526"/>
            <p:cNvSpPr/>
            <p:nvPr/>
          </p:nvSpPr>
          <p:spPr>
            <a:xfrm>
              <a:off x="3160794" y="3980249"/>
              <a:ext cx="279509" cy="8763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Qatar</a:t>
              </a:r>
            </a:p>
          </p:txBody>
        </p:sp>
        <p:sp>
          <p:nvSpPr>
            <p:cNvPr id="5527" name="rc5527"/>
            <p:cNvSpPr/>
            <p:nvPr/>
          </p:nvSpPr>
          <p:spPr>
            <a:xfrm>
              <a:off x="3863402" y="3920458"/>
              <a:ext cx="986530" cy="214862"/>
            </a:xfrm>
            <a:prstGeom prst="rect">
              <a:avLst/>
            </a:prstGeom>
            <a:solidFill>
              <a:srgbClr val="D9D9D9">
                <a:alpha val="100000"/>
              </a:srgbClr>
            </a:solidFill>
          </p:spPr>
          <p:txBody>
            <a:bodyPr/>
            <a:lstStyle/>
            <a:p/>
          </p:txBody>
        </p:sp>
        <p:sp>
          <p:nvSpPr>
            <p:cNvPr id="5528" name="tx5528"/>
            <p:cNvSpPr/>
            <p:nvPr/>
          </p:nvSpPr>
          <p:spPr>
            <a:xfrm>
              <a:off x="3912465" y="3964315"/>
              <a:ext cx="888404" cy="10357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Republic of Korea</a:t>
              </a:r>
            </a:p>
          </p:txBody>
        </p:sp>
        <p:sp>
          <p:nvSpPr>
            <p:cNvPr id="5529" name="rc5529"/>
            <p:cNvSpPr/>
            <p:nvPr/>
          </p:nvSpPr>
          <p:spPr>
            <a:xfrm>
              <a:off x="4919522" y="3920458"/>
              <a:ext cx="986530" cy="214862"/>
            </a:xfrm>
            <a:prstGeom prst="rect">
              <a:avLst/>
            </a:prstGeom>
            <a:solidFill>
              <a:srgbClr val="D9D9D9">
                <a:alpha val="100000"/>
              </a:srgbClr>
            </a:solidFill>
          </p:spPr>
          <p:txBody>
            <a:bodyPr/>
            <a:lstStyle/>
            <a:p/>
          </p:txBody>
        </p:sp>
        <p:sp>
          <p:nvSpPr>
            <p:cNvPr id="5530" name="tx5530"/>
            <p:cNvSpPr/>
            <p:nvPr/>
          </p:nvSpPr>
          <p:spPr>
            <a:xfrm>
              <a:off x="5189158" y="3986579"/>
              <a:ext cx="44725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Romania</a:t>
              </a:r>
            </a:p>
          </p:txBody>
        </p:sp>
        <p:sp>
          <p:nvSpPr>
            <p:cNvPr id="5531" name="rc5531"/>
            <p:cNvSpPr/>
            <p:nvPr/>
          </p:nvSpPr>
          <p:spPr>
            <a:xfrm>
              <a:off x="5975641" y="3920458"/>
              <a:ext cx="986530" cy="214862"/>
            </a:xfrm>
            <a:prstGeom prst="rect">
              <a:avLst/>
            </a:prstGeom>
            <a:solidFill>
              <a:srgbClr val="D9D9D9">
                <a:alpha val="100000"/>
              </a:srgbClr>
            </a:solidFill>
          </p:spPr>
          <p:txBody>
            <a:bodyPr/>
            <a:lstStyle/>
            <a:p/>
          </p:txBody>
        </p:sp>
        <p:sp>
          <p:nvSpPr>
            <p:cNvPr id="5532" name="tx5532"/>
            <p:cNvSpPr/>
            <p:nvPr/>
          </p:nvSpPr>
          <p:spPr>
            <a:xfrm>
              <a:off x="5984349" y="3986579"/>
              <a:ext cx="969114"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Russian Federation</a:t>
              </a:r>
            </a:p>
          </p:txBody>
        </p:sp>
        <p:sp>
          <p:nvSpPr>
            <p:cNvPr id="5533" name="rc5533"/>
            <p:cNvSpPr/>
            <p:nvPr/>
          </p:nvSpPr>
          <p:spPr>
            <a:xfrm>
              <a:off x="7031761" y="3920458"/>
              <a:ext cx="986530" cy="214862"/>
            </a:xfrm>
            <a:prstGeom prst="rect">
              <a:avLst/>
            </a:prstGeom>
            <a:solidFill>
              <a:srgbClr val="D9D9D9">
                <a:alpha val="100000"/>
              </a:srgbClr>
            </a:solidFill>
          </p:spPr>
          <p:txBody>
            <a:bodyPr/>
            <a:lstStyle/>
            <a:p/>
          </p:txBody>
        </p:sp>
        <p:sp>
          <p:nvSpPr>
            <p:cNvPr id="5534" name="tx5534"/>
            <p:cNvSpPr/>
            <p:nvPr/>
          </p:nvSpPr>
          <p:spPr>
            <a:xfrm>
              <a:off x="7009446" y="3985160"/>
              <a:ext cx="1031160"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Saint Kitts and Nevis</a:t>
              </a:r>
            </a:p>
          </p:txBody>
        </p:sp>
        <p:sp>
          <p:nvSpPr>
            <p:cNvPr id="5535" name="rc5535"/>
            <p:cNvSpPr/>
            <p:nvPr/>
          </p:nvSpPr>
          <p:spPr>
            <a:xfrm>
              <a:off x="8087880" y="3920458"/>
              <a:ext cx="986530" cy="214862"/>
            </a:xfrm>
            <a:prstGeom prst="rect">
              <a:avLst/>
            </a:prstGeom>
            <a:solidFill>
              <a:srgbClr val="D9D9D9">
                <a:alpha val="100000"/>
              </a:srgbClr>
            </a:solidFill>
          </p:spPr>
          <p:txBody>
            <a:bodyPr/>
            <a:lstStyle/>
            <a:p/>
          </p:txBody>
        </p:sp>
        <p:sp>
          <p:nvSpPr>
            <p:cNvPr id="5536" name="tx5536"/>
            <p:cNvSpPr/>
            <p:nvPr/>
          </p:nvSpPr>
          <p:spPr>
            <a:xfrm>
              <a:off x="8295388" y="3985160"/>
              <a:ext cx="57151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San Marino</a:t>
              </a:r>
            </a:p>
          </p:txBody>
        </p:sp>
        <p:sp>
          <p:nvSpPr>
            <p:cNvPr id="5537" name="rc5537"/>
            <p:cNvSpPr/>
            <p:nvPr/>
          </p:nvSpPr>
          <p:spPr>
            <a:xfrm>
              <a:off x="695044" y="3268410"/>
              <a:ext cx="986530" cy="214862"/>
            </a:xfrm>
            <a:prstGeom prst="rect">
              <a:avLst/>
            </a:prstGeom>
            <a:solidFill>
              <a:srgbClr val="D9D9D9">
                <a:alpha val="100000"/>
              </a:srgbClr>
            </a:solidFill>
          </p:spPr>
          <p:txBody>
            <a:bodyPr/>
            <a:lstStyle/>
            <a:p/>
          </p:txBody>
        </p:sp>
        <p:sp>
          <p:nvSpPr>
            <p:cNvPr id="5538" name="tx5538"/>
            <p:cNvSpPr/>
            <p:nvPr/>
          </p:nvSpPr>
          <p:spPr>
            <a:xfrm>
              <a:off x="989510" y="3334531"/>
              <a:ext cx="39759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Monaco</a:t>
              </a:r>
            </a:p>
          </p:txBody>
        </p:sp>
        <p:sp>
          <p:nvSpPr>
            <p:cNvPr id="5539" name="rc5539"/>
            <p:cNvSpPr/>
            <p:nvPr/>
          </p:nvSpPr>
          <p:spPr>
            <a:xfrm>
              <a:off x="1751164" y="3268410"/>
              <a:ext cx="986530" cy="214862"/>
            </a:xfrm>
            <a:prstGeom prst="rect">
              <a:avLst/>
            </a:prstGeom>
            <a:solidFill>
              <a:srgbClr val="D9D9D9">
                <a:alpha val="100000"/>
              </a:srgbClr>
            </a:solidFill>
          </p:spPr>
          <p:txBody>
            <a:bodyPr/>
            <a:lstStyle/>
            <a:p/>
          </p:txBody>
        </p:sp>
        <p:sp>
          <p:nvSpPr>
            <p:cNvPr id="5540" name="tx5540"/>
            <p:cNvSpPr/>
            <p:nvPr/>
          </p:nvSpPr>
          <p:spPr>
            <a:xfrm>
              <a:off x="2092232" y="3334531"/>
              <a:ext cx="30439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Nauru</a:t>
              </a:r>
            </a:p>
          </p:txBody>
        </p:sp>
        <p:sp>
          <p:nvSpPr>
            <p:cNvPr id="5541" name="rc5541"/>
            <p:cNvSpPr/>
            <p:nvPr/>
          </p:nvSpPr>
          <p:spPr>
            <a:xfrm>
              <a:off x="2807283" y="3268410"/>
              <a:ext cx="986530" cy="214862"/>
            </a:xfrm>
            <a:prstGeom prst="rect">
              <a:avLst/>
            </a:prstGeom>
            <a:solidFill>
              <a:srgbClr val="D9D9D9">
                <a:alpha val="100000"/>
              </a:srgbClr>
            </a:solidFill>
          </p:spPr>
          <p:txBody>
            <a:bodyPr/>
            <a:lstStyle/>
            <a:p/>
          </p:txBody>
        </p:sp>
        <p:sp>
          <p:nvSpPr>
            <p:cNvPr id="5542" name="tx5542"/>
            <p:cNvSpPr/>
            <p:nvPr/>
          </p:nvSpPr>
          <p:spPr>
            <a:xfrm>
              <a:off x="2570616" y="3310957"/>
              <a:ext cx="1459865"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Netherlands (Kingdom of the)</a:t>
              </a:r>
            </a:p>
          </p:txBody>
        </p:sp>
        <p:sp>
          <p:nvSpPr>
            <p:cNvPr id="5543" name="rc5543"/>
            <p:cNvSpPr/>
            <p:nvPr/>
          </p:nvSpPr>
          <p:spPr>
            <a:xfrm>
              <a:off x="3863402" y="3268410"/>
              <a:ext cx="986530" cy="214862"/>
            </a:xfrm>
            <a:prstGeom prst="rect">
              <a:avLst/>
            </a:prstGeom>
            <a:solidFill>
              <a:srgbClr val="D9D9D9">
                <a:alpha val="100000"/>
              </a:srgbClr>
            </a:solidFill>
          </p:spPr>
          <p:txBody>
            <a:bodyPr/>
            <a:lstStyle/>
            <a:p/>
          </p:txBody>
        </p:sp>
        <p:sp>
          <p:nvSpPr>
            <p:cNvPr id="5544" name="tx5544"/>
            <p:cNvSpPr/>
            <p:nvPr/>
          </p:nvSpPr>
          <p:spPr>
            <a:xfrm>
              <a:off x="4027418" y="3334531"/>
              <a:ext cx="65849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New Zealand</a:t>
              </a:r>
            </a:p>
          </p:txBody>
        </p:sp>
        <p:sp>
          <p:nvSpPr>
            <p:cNvPr id="5545" name="rc5545"/>
            <p:cNvSpPr/>
            <p:nvPr/>
          </p:nvSpPr>
          <p:spPr>
            <a:xfrm>
              <a:off x="4919522" y="3268410"/>
              <a:ext cx="986530" cy="214862"/>
            </a:xfrm>
            <a:prstGeom prst="rect">
              <a:avLst/>
            </a:prstGeom>
            <a:solidFill>
              <a:srgbClr val="D9D9D9">
                <a:alpha val="100000"/>
              </a:srgbClr>
            </a:solidFill>
          </p:spPr>
          <p:txBody>
            <a:bodyPr/>
            <a:lstStyle/>
            <a:p/>
          </p:txBody>
        </p:sp>
        <p:sp>
          <p:nvSpPr>
            <p:cNvPr id="5546" name="tx5546"/>
            <p:cNvSpPr/>
            <p:nvPr/>
          </p:nvSpPr>
          <p:spPr>
            <a:xfrm>
              <a:off x="5223373" y="3312321"/>
              <a:ext cx="378827"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Norway</a:t>
              </a:r>
            </a:p>
          </p:txBody>
        </p:sp>
        <p:sp>
          <p:nvSpPr>
            <p:cNvPr id="5547" name="rc5547"/>
            <p:cNvSpPr/>
            <p:nvPr/>
          </p:nvSpPr>
          <p:spPr>
            <a:xfrm>
              <a:off x="5975641" y="3268410"/>
              <a:ext cx="986530" cy="214862"/>
            </a:xfrm>
            <a:prstGeom prst="rect">
              <a:avLst/>
            </a:prstGeom>
            <a:solidFill>
              <a:srgbClr val="D9D9D9">
                <a:alpha val="100000"/>
              </a:srgbClr>
            </a:solidFill>
          </p:spPr>
          <p:txBody>
            <a:bodyPr/>
            <a:lstStyle/>
            <a:p/>
          </p:txBody>
        </p:sp>
        <p:sp>
          <p:nvSpPr>
            <p:cNvPr id="5548" name="tx5548"/>
            <p:cNvSpPr/>
            <p:nvPr/>
          </p:nvSpPr>
          <p:spPr>
            <a:xfrm>
              <a:off x="6316737" y="3333058"/>
              <a:ext cx="304338"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Oman</a:t>
              </a:r>
            </a:p>
          </p:txBody>
        </p:sp>
        <p:sp>
          <p:nvSpPr>
            <p:cNvPr id="5549" name="rc5549"/>
            <p:cNvSpPr/>
            <p:nvPr/>
          </p:nvSpPr>
          <p:spPr>
            <a:xfrm>
              <a:off x="7031761" y="3268410"/>
              <a:ext cx="986530" cy="214862"/>
            </a:xfrm>
            <a:prstGeom prst="rect">
              <a:avLst/>
            </a:prstGeom>
            <a:solidFill>
              <a:srgbClr val="D9D9D9">
                <a:alpha val="100000"/>
              </a:srgbClr>
            </a:solidFill>
          </p:spPr>
          <p:txBody>
            <a:bodyPr/>
            <a:lstStyle/>
            <a:p/>
          </p:txBody>
        </p:sp>
        <p:sp>
          <p:nvSpPr>
            <p:cNvPr id="5550" name="tx5550"/>
            <p:cNvSpPr/>
            <p:nvPr/>
          </p:nvSpPr>
          <p:spPr>
            <a:xfrm>
              <a:off x="7382106" y="3334531"/>
              <a:ext cx="28583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Palau</a:t>
              </a:r>
            </a:p>
          </p:txBody>
        </p:sp>
        <p:sp>
          <p:nvSpPr>
            <p:cNvPr id="5551" name="rc5551"/>
            <p:cNvSpPr/>
            <p:nvPr/>
          </p:nvSpPr>
          <p:spPr>
            <a:xfrm>
              <a:off x="8087880" y="3268410"/>
              <a:ext cx="986530" cy="214862"/>
            </a:xfrm>
            <a:prstGeom prst="rect">
              <a:avLst/>
            </a:prstGeom>
            <a:solidFill>
              <a:srgbClr val="D9D9D9">
                <a:alpha val="100000"/>
              </a:srgbClr>
            </a:solidFill>
          </p:spPr>
          <p:txBody>
            <a:bodyPr/>
            <a:lstStyle/>
            <a:p/>
          </p:txBody>
        </p:sp>
        <p:sp>
          <p:nvSpPr>
            <p:cNvPr id="5552" name="tx5552"/>
            <p:cNvSpPr/>
            <p:nvPr/>
          </p:nvSpPr>
          <p:spPr>
            <a:xfrm>
              <a:off x="8373014" y="3334531"/>
              <a:ext cx="41626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Panama</a:t>
              </a:r>
            </a:p>
          </p:txBody>
        </p:sp>
        <p:sp>
          <p:nvSpPr>
            <p:cNvPr id="5553" name="rc5553"/>
            <p:cNvSpPr/>
            <p:nvPr/>
          </p:nvSpPr>
          <p:spPr>
            <a:xfrm>
              <a:off x="695044" y="2616362"/>
              <a:ext cx="986530" cy="214862"/>
            </a:xfrm>
            <a:prstGeom prst="rect">
              <a:avLst/>
            </a:prstGeom>
            <a:solidFill>
              <a:srgbClr val="D9D9D9">
                <a:alpha val="100000"/>
              </a:srgbClr>
            </a:solidFill>
          </p:spPr>
          <p:txBody>
            <a:bodyPr/>
            <a:lstStyle/>
            <a:p/>
          </p:txBody>
        </p:sp>
        <p:sp>
          <p:nvSpPr>
            <p:cNvPr id="5554" name="tx5554"/>
            <p:cNvSpPr/>
            <p:nvPr/>
          </p:nvSpPr>
          <p:spPr>
            <a:xfrm>
              <a:off x="1051665" y="2682483"/>
              <a:ext cx="27328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Israel</a:t>
              </a:r>
            </a:p>
          </p:txBody>
        </p:sp>
        <p:sp>
          <p:nvSpPr>
            <p:cNvPr id="5555" name="rc5555"/>
            <p:cNvSpPr/>
            <p:nvPr/>
          </p:nvSpPr>
          <p:spPr>
            <a:xfrm>
              <a:off x="1751164" y="2616362"/>
              <a:ext cx="986530" cy="214862"/>
            </a:xfrm>
            <a:prstGeom prst="rect">
              <a:avLst/>
            </a:prstGeom>
            <a:solidFill>
              <a:srgbClr val="D9D9D9">
                <a:alpha val="100000"/>
              </a:srgbClr>
            </a:solidFill>
          </p:spPr>
          <p:txBody>
            <a:bodyPr/>
            <a:lstStyle/>
            <a:p/>
          </p:txBody>
        </p:sp>
        <p:sp>
          <p:nvSpPr>
            <p:cNvPr id="5556" name="tx5556"/>
            <p:cNvSpPr/>
            <p:nvPr/>
          </p:nvSpPr>
          <p:spPr>
            <a:xfrm>
              <a:off x="2141946" y="2660273"/>
              <a:ext cx="204966"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Italy</a:t>
              </a:r>
            </a:p>
          </p:txBody>
        </p:sp>
        <p:sp>
          <p:nvSpPr>
            <p:cNvPr id="5557" name="rc5557"/>
            <p:cNvSpPr/>
            <p:nvPr/>
          </p:nvSpPr>
          <p:spPr>
            <a:xfrm>
              <a:off x="2807283" y="2616362"/>
              <a:ext cx="986530" cy="214862"/>
            </a:xfrm>
            <a:prstGeom prst="rect">
              <a:avLst/>
            </a:prstGeom>
            <a:solidFill>
              <a:srgbClr val="D9D9D9">
                <a:alpha val="100000"/>
              </a:srgbClr>
            </a:solidFill>
          </p:spPr>
          <p:txBody>
            <a:bodyPr/>
            <a:lstStyle/>
            <a:p/>
          </p:txBody>
        </p:sp>
        <p:sp>
          <p:nvSpPr>
            <p:cNvPr id="5558" name="tx5558"/>
            <p:cNvSpPr/>
            <p:nvPr/>
          </p:nvSpPr>
          <p:spPr>
            <a:xfrm>
              <a:off x="3148297" y="2661583"/>
              <a:ext cx="304502"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Japan</a:t>
              </a:r>
            </a:p>
          </p:txBody>
        </p:sp>
        <p:sp>
          <p:nvSpPr>
            <p:cNvPr id="5559" name="rc5559"/>
            <p:cNvSpPr/>
            <p:nvPr/>
          </p:nvSpPr>
          <p:spPr>
            <a:xfrm>
              <a:off x="3863402" y="2616362"/>
              <a:ext cx="986530" cy="214862"/>
            </a:xfrm>
            <a:prstGeom prst="rect">
              <a:avLst/>
            </a:prstGeom>
            <a:solidFill>
              <a:srgbClr val="D9D9D9">
                <a:alpha val="100000"/>
              </a:srgbClr>
            </a:solidFill>
          </p:spPr>
          <p:txBody>
            <a:bodyPr/>
            <a:lstStyle/>
            <a:p/>
          </p:txBody>
        </p:sp>
        <p:sp>
          <p:nvSpPr>
            <p:cNvPr id="5560" name="tx5560"/>
            <p:cNvSpPr/>
            <p:nvPr/>
          </p:nvSpPr>
          <p:spPr>
            <a:xfrm>
              <a:off x="4188946" y="2682483"/>
              <a:ext cx="33544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Kuwait</a:t>
              </a:r>
            </a:p>
          </p:txBody>
        </p:sp>
        <p:sp>
          <p:nvSpPr>
            <p:cNvPr id="5561" name="rc5561"/>
            <p:cNvSpPr/>
            <p:nvPr/>
          </p:nvSpPr>
          <p:spPr>
            <a:xfrm>
              <a:off x="4919522" y="2616362"/>
              <a:ext cx="986530" cy="214862"/>
            </a:xfrm>
            <a:prstGeom prst="rect">
              <a:avLst/>
            </a:prstGeom>
            <a:solidFill>
              <a:srgbClr val="D9D9D9">
                <a:alpha val="100000"/>
              </a:srgbClr>
            </a:solidFill>
          </p:spPr>
          <p:txBody>
            <a:bodyPr/>
            <a:lstStyle/>
            <a:p/>
          </p:txBody>
        </p:sp>
        <p:sp>
          <p:nvSpPr>
            <p:cNvPr id="5562" name="tx5562"/>
            <p:cNvSpPr/>
            <p:nvPr/>
          </p:nvSpPr>
          <p:spPr>
            <a:xfrm>
              <a:off x="5263674" y="2682483"/>
              <a:ext cx="29822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Latvia</a:t>
              </a:r>
            </a:p>
          </p:txBody>
        </p:sp>
        <p:sp>
          <p:nvSpPr>
            <p:cNvPr id="5563" name="rc5563"/>
            <p:cNvSpPr/>
            <p:nvPr/>
          </p:nvSpPr>
          <p:spPr>
            <a:xfrm>
              <a:off x="5975641" y="2616362"/>
              <a:ext cx="986530" cy="214862"/>
            </a:xfrm>
            <a:prstGeom prst="rect">
              <a:avLst/>
            </a:prstGeom>
            <a:solidFill>
              <a:srgbClr val="D9D9D9">
                <a:alpha val="100000"/>
              </a:srgbClr>
            </a:solidFill>
          </p:spPr>
          <p:txBody>
            <a:bodyPr/>
            <a:lstStyle/>
            <a:p/>
          </p:txBody>
        </p:sp>
        <p:sp>
          <p:nvSpPr>
            <p:cNvPr id="5564" name="tx5564"/>
            <p:cNvSpPr/>
            <p:nvPr/>
          </p:nvSpPr>
          <p:spPr>
            <a:xfrm>
              <a:off x="6242085" y="2682483"/>
              <a:ext cx="45364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Lithuania</a:t>
              </a:r>
            </a:p>
          </p:txBody>
        </p:sp>
        <p:sp>
          <p:nvSpPr>
            <p:cNvPr id="5565" name="rc5565"/>
            <p:cNvSpPr/>
            <p:nvPr/>
          </p:nvSpPr>
          <p:spPr>
            <a:xfrm>
              <a:off x="7031761" y="2616362"/>
              <a:ext cx="986530" cy="214862"/>
            </a:xfrm>
            <a:prstGeom prst="rect">
              <a:avLst/>
            </a:prstGeom>
            <a:solidFill>
              <a:srgbClr val="D9D9D9">
                <a:alpha val="100000"/>
              </a:srgbClr>
            </a:solidFill>
          </p:spPr>
          <p:txBody>
            <a:bodyPr/>
            <a:lstStyle/>
            <a:p/>
          </p:txBody>
        </p:sp>
        <p:sp>
          <p:nvSpPr>
            <p:cNvPr id="5566" name="tx5566"/>
            <p:cNvSpPr/>
            <p:nvPr/>
          </p:nvSpPr>
          <p:spPr>
            <a:xfrm>
              <a:off x="7214384" y="2660273"/>
              <a:ext cx="621283"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Luxembourg</a:t>
              </a:r>
            </a:p>
          </p:txBody>
        </p:sp>
        <p:sp>
          <p:nvSpPr>
            <p:cNvPr id="5567" name="rc5567"/>
            <p:cNvSpPr/>
            <p:nvPr/>
          </p:nvSpPr>
          <p:spPr>
            <a:xfrm>
              <a:off x="8087880" y="2616362"/>
              <a:ext cx="986530" cy="214862"/>
            </a:xfrm>
            <a:prstGeom prst="rect">
              <a:avLst/>
            </a:prstGeom>
            <a:solidFill>
              <a:srgbClr val="D9D9D9">
                <a:alpha val="100000"/>
              </a:srgbClr>
            </a:solidFill>
          </p:spPr>
          <p:txBody>
            <a:bodyPr/>
            <a:lstStyle/>
            <a:p/>
          </p:txBody>
        </p:sp>
        <p:sp>
          <p:nvSpPr>
            <p:cNvPr id="5568" name="tx5568"/>
            <p:cNvSpPr/>
            <p:nvPr/>
          </p:nvSpPr>
          <p:spPr>
            <a:xfrm>
              <a:off x="8444501" y="2682483"/>
              <a:ext cx="27328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Malta</a:t>
              </a:r>
            </a:p>
          </p:txBody>
        </p:sp>
        <p:sp>
          <p:nvSpPr>
            <p:cNvPr id="5569" name="rc5569"/>
            <p:cNvSpPr/>
            <p:nvPr/>
          </p:nvSpPr>
          <p:spPr>
            <a:xfrm>
              <a:off x="695044" y="1964314"/>
              <a:ext cx="986530" cy="214862"/>
            </a:xfrm>
            <a:prstGeom prst="rect">
              <a:avLst/>
            </a:prstGeom>
            <a:solidFill>
              <a:srgbClr val="D9D9D9">
                <a:alpha val="100000"/>
              </a:srgbClr>
            </a:solidFill>
          </p:spPr>
          <p:txBody>
            <a:bodyPr/>
            <a:lstStyle/>
            <a:p/>
          </p:txBody>
        </p:sp>
        <p:sp>
          <p:nvSpPr>
            <p:cNvPr id="5570" name="tx5570"/>
            <p:cNvSpPr/>
            <p:nvPr/>
          </p:nvSpPr>
          <p:spPr>
            <a:xfrm>
              <a:off x="1001925" y="2030435"/>
              <a:ext cx="37276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Estonia</a:t>
              </a:r>
            </a:p>
          </p:txBody>
        </p:sp>
        <p:sp>
          <p:nvSpPr>
            <p:cNvPr id="5571" name="rc5571"/>
            <p:cNvSpPr/>
            <p:nvPr/>
          </p:nvSpPr>
          <p:spPr>
            <a:xfrm>
              <a:off x="1751164" y="1964314"/>
              <a:ext cx="986530" cy="214862"/>
            </a:xfrm>
            <a:prstGeom prst="rect">
              <a:avLst/>
            </a:prstGeom>
            <a:solidFill>
              <a:srgbClr val="D9D9D9">
                <a:alpha val="100000"/>
              </a:srgbClr>
            </a:solidFill>
          </p:spPr>
          <p:txBody>
            <a:bodyPr/>
            <a:lstStyle/>
            <a:p/>
          </p:txBody>
        </p:sp>
        <p:sp>
          <p:nvSpPr>
            <p:cNvPr id="5572" name="tx5572"/>
            <p:cNvSpPr/>
            <p:nvPr/>
          </p:nvSpPr>
          <p:spPr>
            <a:xfrm>
              <a:off x="2061154" y="2030435"/>
              <a:ext cx="366548"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Finland</a:t>
              </a:r>
            </a:p>
          </p:txBody>
        </p:sp>
        <p:sp>
          <p:nvSpPr>
            <p:cNvPr id="5573" name="rc5573"/>
            <p:cNvSpPr/>
            <p:nvPr/>
          </p:nvSpPr>
          <p:spPr>
            <a:xfrm>
              <a:off x="2807283" y="1964314"/>
              <a:ext cx="986530" cy="214862"/>
            </a:xfrm>
            <a:prstGeom prst="rect">
              <a:avLst/>
            </a:prstGeom>
            <a:solidFill>
              <a:srgbClr val="D9D9D9">
                <a:alpha val="100000"/>
              </a:srgbClr>
            </a:solidFill>
          </p:spPr>
          <p:txBody>
            <a:bodyPr/>
            <a:lstStyle/>
            <a:p/>
          </p:txBody>
        </p:sp>
        <p:sp>
          <p:nvSpPr>
            <p:cNvPr id="5574" name="tx5574"/>
            <p:cNvSpPr/>
            <p:nvPr/>
          </p:nvSpPr>
          <p:spPr>
            <a:xfrm>
              <a:off x="3126633" y="2030435"/>
              <a:ext cx="34783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France</a:t>
              </a:r>
            </a:p>
          </p:txBody>
        </p:sp>
        <p:sp>
          <p:nvSpPr>
            <p:cNvPr id="5575" name="rc5575"/>
            <p:cNvSpPr/>
            <p:nvPr/>
          </p:nvSpPr>
          <p:spPr>
            <a:xfrm>
              <a:off x="3863402" y="1964314"/>
              <a:ext cx="986530" cy="214862"/>
            </a:xfrm>
            <a:prstGeom prst="rect">
              <a:avLst/>
            </a:prstGeom>
            <a:solidFill>
              <a:srgbClr val="D9D9D9">
                <a:alpha val="100000"/>
              </a:srgbClr>
            </a:solidFill>
          </p:spPr>
          <p:txBody>
            <a:bodyPr/>
            <a:lstStyle/>
            <a:p/>
          </p:txBody>
        </p:sp>
        <p:sp>
          <p:nvSpPr>
            <p:cNvPr id="5576" name="tx5576"/>
            <p:cNvSpPr/>
            <p:nvPr/>
          </p:nvSpPr>
          <p:spPr>
            <a:xfrm>
              <a:off x="4126872" y="2006861"/>
              <a:ext cx="459591"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Germany</a:t>
              </a:r>
            </a:p>
          </p:txBody>
        </p:sp>
        <p:sp>
          <p:nvSpPr>
            <p:cNvPr id="5577" name="rc5577"/>
            <p:cNvSpPr/>
            <p:nvPr/>
          </p:nvSpPr>
          <p:spPr>
            <a:xfrm>
              <a:off x="4919522" y="1964314"/>
              <a:ext cx="986530" cy="214862"/>
            </a:xfrm>
            <a:prstGeom prst="rect">
              <a:avLst/>
            </a:prstGeom>
            <a:solidFill>
              <a:srgbClr val="D9D9D9">
                <a:alpha val="100000"/>
              </a:srgbClr>
            </a:solidFill>
          </p:spPr>
          <p:txBody>
            <a:bodyPr/>
            <a:lstStyle/>
            <a:p/>
          </p:txBody>
        </p:sp>
        <p:sp>
          <p:nvSpPr>
            <p:cNvPr id="5578" name="tx5578"/>
            <p:cNvSpPr/>
            <p:nvPr/>
          </p:nvSpPr>
          <p:spPr>
            <a:xfrm>
              <a:off x="5229540" y="2029016"/>
              <a:ext cx="366494"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Greece</a:t>
              </a:r>
            </a:p>
          </p:txBody>
        </p:sp>
        <p:sp>
          <p:nvSpPr>
            <p:cNvPr id="5579" name="rc5579"/>
            <p:cNvSpPr/>
            <p:nvPr/>
          </p:nvSpPr>
          <p:spPr>
            <a:xfrm>
              <a:off x="5975641" y="1964314"/>
              <a:ext cx="986530" cy="214862"/>
            </a:xfrm>
            <a:prstGeom prst="rect">
              <a:avLst/>
            </a:prstGeom>
            <a:solidFill>
              <a:srgbClr val="D9D9D9">
                <a:alpha val="100000"/>
              </a:srgbClr>
            </a:solidFill>
          </p:spPr>
          <p:txBody>
            <a:bodyPr/>
            <a:lstStyle/>
            <a:p/>
          </p:txBody>
        </p:sp>
        <p:sp>
          <p:nvSpPr>
            <p:cNvPr id="5580" name="tx5580"/>
            <p:cNvSpPr/>
            <p:nvPr/>
          </p:nvSpPr>
          <p:spPr>
            <a:xfrm>
              <a:off x="6257692" y="2008225"/>
              <a:ext cx="422428"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Hungary</a:t>
              </a:r>
            </a:p>
          </p:txBody>
        </p:sp>
        <p:sp>
          <p:nvSpPr>
            <p:cNvPr id="5581" name="rc5581"/>
            <p:cNvSpPr/>
            <p:nvPr/>
          </p:nvSpPr>
          <p:spPr>
            <a:xfrm>
              <a:off x="7031761" y="1964314"/>
              <a:ext cx="986530" cy="214862"/>
            </a:xfrm>
            <a:prstGeom prst="rect">
              <a:avLst/>
            </a:prstGeom>
            <a:solidFill>
              <a:srgbClr val="D9D9D9">
                <a:alpha val="100000"/>
              </a:srgbClr>
            </a:solidFill>
          </p:spPr>
          <p:txBody>
            <a:bodyPr/>
            <a:lstStyle/>
            <a:p/>
          </p:txBody>
        </p:sp>
        <p:sp>
          <p:nvSpPr>
            <p:cNvPr id="5582" name="tx5582"/>
            <p:cNvSpPr/>
            <p:nvPr/>
          </p:nvSpPr>
          <p:spPr>
            <a:xfrm>
              <a:off x="7344835" y="2030435"/>
              <a:ext cx="36038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Iceland</a:t>
              </a:r>
            </a:p>
          </p:txBody>
        </p:sp>
        <p:sp>
          <p:nvSpPr>
            <p:cNvPr id="5583" name="rc5583"/>
            <p:cNvSpPr/>
            <p:nvPr/>
          </p:nvSpPr>
          <p:spPr>
            <a:xfrm>
              <a:off x="8087880" y="1964314"/>
              <a:ext cx="986530" cy="214862"/>
            </a:xfrm>
            <a:prstGeom prst="rect">
              <a:avLst/>
            </a:prstGeom>
            <a:solidFill>
              <a:srgbClr val="D9D9D9">
                <a:alpha val="100000"/>
              </a:srgbClr>
            </a:solidFill>
          </p:spPr>
          <p:txBody>
            <a:bodyPr/>
            <a:lstStyle/>
            <a:p/>
          </p:txBody>
        </p:sp>
        <p:sp>
          <p:nvSpPr>
            <p:cNvPr id="5584" name="tx5584"/>
            <p:cNvSpPr/>
            <p:nvPr/>
          </p:nvSpPr>
          <p:spPr>
            <a:xfrm>
              <a:off x="8410286" y="2030435"/>
              <a:ext cx="34171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Ireland</a:t>
              </a:r>
            </a:p>
          </p:txBody>
        </p:sp>
        <p:sp>
          <p:nvSpPr>
            <p:cNvPr id="5585" name="rc5585"/>
            <p:cNvSpPr/>
            <p:nvPr/>
          </p:nvSpPr>
          <p:spPr>
            <a:xfrm>
              <a:off x="695044" y="1312265"/>
              <a:ext cx="986530" cy="214862"/>
            </a:xfrm>
            <a:prstGeom prst="rect">
              <a:avLst/>
            </a:prstGeom>
            <a:solidFill>
              <a:srgbClr val="D9D9D9">
                <a:alpha val="100000"/>
              </a:srgbClr>
            </a:solidFill>
          </p:spPr>
          <p:txBody>
            <a:bodyPr/>
            <a:lstStyle/>
            <a:p/>
          </p:txBody>
        </p:sp>
        <p:sp>
          <p:nvSpPr>
            <p:cNvPr id="5586" name="tx5586"/>
            <p:cNvSpPr/>
            <p:nvPr/>
          </p:nvSpPr>
          <p:spPr>
            <a:xfrm>
              <a:off x="713138" y="1378387"/>
              <a:ext cx="95034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Brunei Darussalam</a:t>
              </a:r>
            </a:p>
          </p:txBody>
        </p:sp>
        <p:sp>
          <p:nvSpPr>
            <p:cNvPr id="5587" name="rc5587"/>
            <p:cNvSpPr/>
            <p:nvPr/>
          </p:nvSpPr>
          <p:spPr>
            <a:xfrm>
              <a:off x="1751164" y="1312265"/>
              <a:ext cx="986530" cy="214862"/>
            </a:xfrm>
            <a:prstGeom prst="rect">
              <a:avLst/>
            </a:prstGeom>
            <a:solidFill>
              <a:srgbClr val="D9D9D9">
                <a:alpha val="100000"/>
              </a:srgbClr>
            </a:solidFill>
          </p:spPr>
          <p:txBody>
            <a:bodyPr/>
            <a:lstStyle/>
            <a:p/>
          </p:txBody>
        </p:sp>
        <p:sp>
          <p:nvSpPr>
            <p:cNvPr id="5588" name="tx5588"/>
            <p:cNvSpPr/>
            <p:nvPr/>
          </p:nvSpPr>
          <p:spPr>
            <a:xfrm>
              <a:off x="2039408" y="1356177"/>
              <a:ext cx="41004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Bulgaria</a:t>
              </a:r>
            </a:p>
          </p:txBody>
        </p:sp>
        <p:sp>
          <p:nvSpPr>
            <p:cNvPr id="5589" name="rc5589"/>
            <p:cNvSpPr/>
            <p:nvPr/>
          </p:nvSpPr>
          <p:spPr>
            <a:xfrm>
              <a:off x="2807283" y="1312265"/>
              <a:ext cx="986530" cy="214862"/>
            </a:xfrm>
            <a:prstGeom prst="rect">
              <a:avLst/>
            </a:prstGeom>
            <a:solidFill>
              <a:srgbClr val="D9D9D9">
                <a:alpha val="100000"/>
              </a:srgbClr>
            </a:solidFill>
          </p:spPr>
          <p:txBody>
            <a:bodyPr/>
            <a:lstStyle/>
            <a:p/>
          </p:txBody>
        </p:sp>
        <p:sp>
          <p:nvSpPr>
            <p:cNvPr id="5590" name="tx5590"/>
            <p:cNvSpPr/>
            <p:nvPr/>
          </p:nvSpPr>
          <p:spPr>
            <a:xfrm>
              <a:off x="3104805" y="1376968"/>
              <a:ext cx="39148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Canada</a:t>
              </a:r>
            </a:p>
          </p:txBody>
        </p:sp>
        <p:sp>
          <p:nvSpPr>
            <p:cNvPr id="5591" name="rc5591"/>
            <p:cNvSpPr/>
            <p:nvPr/>
          </p:nvSpPr>
          <p:spPr>
            <a:xfrm>
              <a:off x="3863402" y="1312265"/>
              <a:ext cx="986530" cy="214862"/>
            </a:xfrm>
            <a:prstGeom prst="rect">
              <a:avLst/>
            </a:prstGeom>
            <a:solidFill>
              <a:srgbClr val="D9D9D9">
                <a:alpha val="100000"/>
              </a:srgbClr>
            </a:solidFill>
          </p:spPr>
          <p:txBody>
            <a:bodyPr/>
            <a:lstStyle/>
            <a:p/>
          </p:txBody>
        </p:sp>
        <p:sp>
          <p:nvSpPr>
            <p:cNvPr id="5592" name="tx5592"/>
            <p:cNvSpPr/>
            <p:nvPr/>
          </p:nvSpPr>
          <p:spPr>
            <a:xfrm>
              <a:off x="4229328" y="1376968"/>
              <a:ext cx="254679"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Chile</a:t>
              </a:r>
            </a:p>
          </p:txBody>
        </p:sp>
        <p:sp>
          <p:nvSpPr>
            <p:cNvPr id="5593" name="rc5593"/>
            <p:cNvSpPr/>
            <p:nvPr/>
          </p:nvSpPr>
          <p:spPr>
            <a:xfrm>
              <a:off x="4919522" y="1312265"/>
              <a:ext cx="986530" cy="214862"/>
            </a:xfrm>
            <a:prstGeom prst="rect">
              <a:avLst/>
            </a:prstGeom>
            <a:solidFill>
              <a:srgbClr val="D9D9D9">
                <a:alpha val="100000"/>
              </a:srgbClr>
            </a:solidFill>
          </p:spPr>
          <p:txBody>
            <a:bodyPr/>
            <a:lstStyle/>
            <a:p/>
          </p:txBody>
        </p:sp>
        <p:sp>
          <p:nvSpPr>
            <p:cNvPr id="5594" name="tx5594"/>
            <p:cNvSpPr/>
            <p:nvPr/>
          </p:nvSpPr>
          <p:spPr>
            <a:xfrm>
              <a:off x="5232650" y="1376968"/>
              <a:ext cx="36027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Croatia</a:t>
              </a:r>
            </a:p>
          </p:txBody>
        </p:sp>
        <p:sp>
          <p:nvSpPr>
            <p:cNvPr id="5595" name="rc5595"/>
            <p:cNvSpPr/>
            <p:nvPr/>
          </p:nvSpPr>
          <p:spPr>
            <a:xfrm>
              <a:off x="5975641" y="1312265"/>
              <a:ext cx="986530" cy="214862"/>
            </a:xfrm>
            <a:prstGeom prst="rect">
              <a:avLst/>
            </a:prstGeom>
            <a:solidFill>
              <a:srgbClr val="D9D9D9">
                <a:alpha val="100000"/>
              </a:srgbClr>
            </a:solidFill>
          </p:spPr>
          <p:txBody>
            <a:bodyPr/>
            <a:lstStyle/>
            <a:p/>
          </p:txBody>
        </p:sp>
        <p:sp>
          <p:nvSpPr>
            <p:cNvPr id="5596" name="tx5596"/>
            <p:cNvSpPr/>
            <p:nvPr/>
          </p:nvSpPr>
          <p:spPr>
            <a:xfrm>
              <a:off x="6291908" y="1354813"/>
              <a:ext cx="353997"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Cyprus</a:t>
              </a:r>
            </a:p>
          </p:txBody>
        </p:sp>
        <p:sp>
          <p:nvSpPr>
            <p:cNvPr id="5597" name="rc5597"/>
            <p:cNvSpPr/>
            <p:nvPr/>
          </p:nvSpPr>
          <p:spPr>
            <a:xfrm>
              <a:off x="7031761" y="1312265"/>
              <a:ext cx="986530" cy="214862"/>
            </a:xfrm>
            <a:prstGeom prst="rect">
              <a:avLst/>
            </a:prstGeom>
            <a:solidFill>
              <a:srgbClr val="D9D9D9">
                <a:alpha val="100000"/>
              </a:srgbClr>
            </a:solidFill>
          </p:spPr>
          <p:txBody>
            <a:bodyPr/>
            <a:lstStyle/>
            <a:p/>
          </p:txBody>
        </p:sp>
        <p:sp>
          <p:nvSpPr>
            <p:cNvPr id="5598" name="tx5598"/>
            <p:cNvSpPr/>
            <p:nvPr/>
          </p:nvSpPr>
          <p:spPr>
            <a:xfrm>
              <a:off x="7323143" y="1376968"/>
              <a:ext cx="40376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Czechia</a:t>
              </a:r>
            </a:p>
          </p:txBody>
        </p:sp>
        <p:sp>
          <p:nvSpPr>
            <p:cNvPr id="5599" name="rc5599"/>
            <p:cNvSpPr/>
            <p:nvPr/>
          </p:nvSpPr>
          <p:spPr>
            <a:xfrm>
              <a:off x="8087880" y="1312265"/>
              <a:ext cx="986530" cy="214862"/>
            </a:xfrm>
            <a:prstGeom prst="rect">
              <a:avLst/>
            </a:prstGeom>
            <a:solidFill>
              <a:srgbClr val="D9D9D9">
                <a:alpha val="100000"/>
              </a:srgbClr>
            </a:solidFill>
          </p:spPr>
          <p:txBody>
            <a:bodyPr/>
            <a:lstStyle/>
            <a:p/>
          </p:txBody>
        </p:sp>
        <p:sp>
          <p:nvSpPr>
            <p:cNvPr id="5600" name="tx5600"/>
            <p:cNvSpPr/>
            <p:nvPr/>
          </p:nvSpPr>
          <p:spPr>
            <a:xfrm>
              <a:off x="8354460" y="1378387"/>
              <a:ext cx="453370"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Denmark</a:t>
              </a:r>
            </a:p>
          </p:txBody>
        </p:sp>
        <p:sp>
          <p:nvSpPr>
            <p:cNvPr id="5601" name="rc5601"/>
            <p:cNvSpPr/>
            <p:nvPr/>
          </p:nvSpPr>
          <p:spPr>
            <a:xfrm>
              <a:off x="695044" y="660217"/>
              <a:ext cx="986530" cy="214862"/>
            </a:xfrm>
            <a:prstGeom prst="rect">
              <a:avLst/>
            </a:prstGeom>
            <a:solidFill>
              <a:srgbClr val="D9D9D9">
                <a:alpha val="100000"/>
              </a:srgbClr>
            </a:solidFill>
          </p:spPr>
          <p:txBody>
            <a:bodyPr/>
            <a:lstStyle/>
            <a:p/>
          </p:txBody>
        </p:sp>
        <p:sp>
          <p:nvSpPr>
            <p:cNvPr id="5602" name="tx5602"/>
            <p:cNvSpPr/>
            <p:nvPr/>
          </p:nvSpPr>
          <p:spPr>
            <a:xfrm>
              <a:off x="989510" y="726339"/>
              <a:ext cx="397599"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Andorra</a:t>
              </a:r>
            </a:p>
          </p:txBody>
        </p:sp>
        <p:sp>
          <p:nvSpPr>
            <p:cNvPr id="5603" name="rc5603"/>
            <p:cNvSpPr/>
            <p:nvPr/>
          </p:nvSpPr>
          <p:spPr>
            <a:xfrm>
              <a:off x="1751164" y="660217"/>
              <a:ext cx="986530" cy="214862"/>
            </a:xfrm>
            <a:prstGeom prst="rect">
              <a:avLst/>
            </a:prstGeom>
            <a:solidFill>
              <a:srgbClr val="D9D9D9">
                <a:alpha val="100000"/>
              </a:srgbClr>
            </a:solidFill>
          </p:spPr>
          <p:txBody>
            <a:bodyPr/>
            <a:lstStyle/>
            <a:p/>
          </p:txBody>
        </p:sp>
        <p:sp>
          <p:nvSpPr>
            <p:cNvPr id="5604" name="tx5604"/>
            <p:cNvSpPr/>
            <p:nvPr/>
          </p:nvSpPr>
          <p:spPr>
            <a:xfrm>
              <a:off x="1719353" y="704129"/>
              <a:ext cx="105015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Antigua and Barbuda</a:t>
              </a:r>
            </a:p>
          </p:txBody>
        </p:sp>
        <p:sp>
          <p:nvSpPr>
            <p:cNvPr id="5605" name="rc5605"/>
            <p:cNvSpPr/>
            <p:nvPr/>
          </p:nvSpPr>
          <p:spPr>
            <a:xfrm>
              <a:off x="2807283" y="660217"/>
              <a:ext cx="986530" cy="214862"/>
            </a:xfrm>
            <a:prstGeom prst="rect">
              <a:avLst/>
            </a:prstGeom>
            <a:solidFill>
              <a:srgbClr val="D9D9D9">
                <a:alpha val="100000"/>
              </a:srgbClr>
            </a:solidFill>
          </p:spPr>
          <p:txBody>
            <a:bodyPr/>
            <a:lstStyle/>
            <a:p/>
          </p:txBody>
        </p:sp>
        <p:sp>
          <p:nvSpPr>
            <p:cNvPr id="5606" name="tx5606"/>
            <p:cNvSpPr/>
            <p:nvPr/>
          </p:nvSpPr>
          <p:spPr>
            <a:xfrm>
              <a:off x="3083140" y="726339"/>
              <a:ext cx="43481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Australia</a:t>
              </a:r>
            </a:p>
          </p:txBody>
        </p:sp>
        <p:sp>
          <p:nvSpPr>
            <p:cNvPr id="5607" name="rc5607"/>
            <p:cNvSpPr/>
            <p:nvPr/>
          </p:nvSpPr>
          <p:spPr>
            <a:xfrm>
              <a:off x="3863402" y="660217"/>
              <a:ext cx="986530" cy="214862"/>
            </a:xfrm>
            <a:prstGeom prst="rect">
              <a:avLst/>
            </a:prstGeom>
            <a:solidFill>
              <a:srgbClr val="D9D9D9">
                <a:alpha val="100000"/>
              </a:srgbClr>
            </a:solidFill>
          </p:spPr>
          <p:txBody>
            <a:bodyPr/>
            <a:lstStyle/>
            <a:p/>
          </p:txBody>
        </p:sp>
        <p:sp>
          <p:nvSpPr>
            <p:cNvPr id="5608" name="tx5608"/>
            <p:cNvSpPr/>
            <p:nvPr/>
          </p:nvSpPr>
          <p:spPr>
            <a:xfrm>
              <a:off x="4182752" y="726339"/>
              <a:ext cx="34783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Austria</a:t>
              </a:r>
            </a:p>
          </p:txBody>
        </p:sp>
        <p:sp>
          <p:nvSpPr>
            <p:cNvPr id="5609" name="rc5609"/>
            <p:cNvSpPr/>
            <p:nvPr/>
          </p:nvSpPr>
          <p:spPr>
            <a:xfrm>
              <a:off x="4919522" y="660217"/>
              <a:ext cx="986530" cy="214862"/>
            </a:xfrm>
            <a:prstGeom prst="rect">
              <a:avLst/>
            </a:prstGeom>
            <a:solidFill>
              <a:srgbClr val="D9D9D9">
                <a:alpha val="100000"/>
              </a:srgbClr>
            </a:solidFill>
          </p:spPr>
          <p:txBody>
            <a:bodyPr/>
            <a:lstStyle/>
            <a:p/>
          </p:txBody>
        </p:sp>
        <p:sp>
          <p:nvSpPr>
            <p:cNvPr id="5610" name="tx5610"/>
            <p:cNvSpPr/>
            <p:nvPr/>
          </p:nvSpPr>
          <p:spPr>
            <a:xfrm>
              <a:off x="5176716" y="726339"/>
              <a:ext cx="472142"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Bahamas</a:t>
              </a:r>
            </a:p>
          </p:txBody>
        </p:sp>
        <p:sp>
          <p:nvSpPr>
            <p:cNvPr id="5611" name="rc5611"/>
            <p:cNvSpPr/>
            <p:nvPr/>
          </p:nvSpPr>
          <p:spPr>
            <a:xfrm>
              <a:off x="5975641" y="660217"/>
              <a:ext cx="986530" cy="214862"/>
            </a:xfrm>
            <a:prstGeom prst="rect">
              <a:avLst/>
            </a:prstGeom>
            <a:solidFill>
              <a:srgbClr val="D9D9D9">
                <a:alpha val="100000"/>
              </a:srgbClr>
            </a:solidFill>
          </p:spPr>
          <p:txBody>
            <a:bodyPr/>
            <a:lstStyle/>
            <a:p/>
          </p:txBody>
        </p:sp>
        <p:sp>
          <p:nvSpPr>
            <p:cNvPr id="5612" name="tx5612"/>
            <p:cNvSpPr/>
            <p:nvPr/>
          </p:nvSpPr>
          <p:spPr>
            <a:xfrm>
              <a:off x="6276301" y="726339"/>
              <a:ext cx="385211"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Bahrain</a:t>
              </a:r>
            </a:p>
          </p:txBody>
        </p:sp>
        <p:sp>
          <p:nvSpPr>
            <p:cNvPr id="5613" name="rc5613"/>
            <p:cNvSpPr/>
            <p:nvPr/>
          </p:nvSpPr>
          <p:spPr>
            <a:xfrm>
              <a:off x="7031761" y="660217"/>
              <a:ext cx="986530" cy="214862"/>
            </a:xfrm>
            <a:prstGeom prst="rect">
              <a:avLst/>
            </a:prstGeom>
            <a:solidFill>
              <a:srgbClr val="D9D9D9">
                <a:alpha val="100000"/>
              </a:srgbClr>
            </a:solidFill>
          </p:spPr>
          <p:txBody>
            <a:bodyPr/>
            <a:lstStyle/>
            <a:p/>
          </p:txBody>
        </p:sp>
        <p:sp>
          <p:nvSpPr>
            <p:cNvPr id="5614" name="tx5614"/>
            <p:cNvSpPr/>
            <p:nvPr/>
          </p:nvSpPr>
          <p:spPr>
            <a:xfrm>
              <a:off x="7285817" y="726339"/>
              <a:ext cx="478417"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Barbados</a:t>
              </a:r>
            </a:p>
          </p:txBody>
        </p:sp>
        <p:sp>
          <p:nvSpPr>
            <p:cNvPr id="5615" name="rc5615"/>
            <p:cNvSpPr/>
            <p:nvPr/>
          </p:nvSpPr>
          <p:spPr>
            <a:xfrm>
              <a:off x="8087880" y="660217"/>
              <a:ext cx="986530" cy="214862"/>
            </a:xfrm>
            <a:prstGeom prst="rect">
              <a:avLst/>
            </a:prstGeom>
            <a:solidFill>
              <a:srgbClr val="D9D9D9">
                <a:alpha val="100000"/>
              </a:srgbClr>
            </a:solidFill>
          </p:spPr>
          <p:txBody>
            <a:bodyPr/>
            <a:lstStyle/>
            <a:p/>
          </p:txBody>
        </p:sp>
        <p:sp>
          <p:nvSpPr>
            <p:cNvPr id="5616" name="tx5616"/>
            <p:cNvSpPr/>
            <p:nvPr/>
          </p:nvSpPr>
          <p:spPr>
            <a:xfrm>
              <a:off x="8379262" y="704129"/>
              <a:ext cx="403765"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Belgium</a:t>
              </a:r>
            </a:p>
          </p:txBody>
        </p:sp>
        <p:sp>
          <p:nvSpPr>
            <p:cNvPr id="5617" name="pl5617"/>
            <p:cNvSpPr/>
            <p:nvPr/>
          </p:nvSpPr>
          <p:spPr>
            <a:xfrm>
              <a:off x="739887"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18" name="pl5618"/>
            <p:cNvSpPr/>
            <p:nvPr/>
          </p:nvSpPr>
          <p:spPr>
            <a:xfrm>
              <a:off x="919256"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19" name="pl5619"/>
            <p:cNvSpPr/>
            <p:nvPr/>
          </p:nvSpPr>
          <p:spPr>
            <a:xfrm>
              <a:off x="109862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20" name="pl5620"/>
            <p:cNvSpPr/>
            <p:nvPr/>
          </p:nvSpPr>
          <p:spPr>
            <a:xfrm>
              <a:off x="127799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21" name="pl5621"/>
            <p:cNvSpPr/>
            <p:nvPr/>
          </p:nvSpPr>
          <p:spPr>
            <a:xfrm>
              <a:off x="145736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22" name="pl5622"/>
            <p:cNvSpPr/>
            <p:nvPr/>
          </p:nvSpPr>
          <p:spPr>
            <a:xfrm>
              <a:off x="163673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23" name="tx5623"/>
            <p:cNvSpPr/>
            <p:nvPr/>
          </p:nvSpPr>
          <p:spPr>
            <a:xfrm rot="-5400000">
              <a:off x="614730"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624" name="tx5624"/>
            <p:cNvSpPr/>
            <p:nvPr/>
          </p:nvSpPr>
          <p:spPr>
            <a:xfrm rot="-5400000">
              <a:off x="794099"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625" name="tx5625"/>
            <p:cNvSpPr/>
            <p:nvPr/>
          </p:nvSpPr>
          <p:spPr>
            <a:xfrm rot="-5400000">
              <a:off x="97346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626" name="tx5626"/>
            <p:cNvSpPr/>
            <p:nvPr/>
          </p:nvSpPr>
          <p:spPr>
            <a:xfrm rot="-5400000">
              <a:off x="115283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627" name="tx5627"/>
            <p:cNvSpPr/>
            <p:nvPr/>
          </p:nvSpPr>
          <p:spPr>
            <a:xfrm rot="-5400000">
              <a:off x="133220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628" name="tx5628"/>
            <p:cNvSpPr/>
            <p:nvPr/>
          </p:nvSpPr>
          <p:spPr>
            <a:xfrm rot="-5400000">
              <a:off x="1511548"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629" name="pl5629"/>
            <p:cNvSpPr/>
            <p:nvPr/>
          </p:nvSpPr>
          <p:spPr>
            <a:xfrm>
              <a:off x="1796006"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30" name="pl5630"/>
            <p:cNvSpPr/>
            <p:nvPr/>
          </p:nvSpPr>
          <p:spPr>
            <a:xfrm>
              <a:off x="197537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31" name="pl5631"/>
            <p:cNvSpPr/>
            <p:nvPr/>
          </p:nvSpPr>
          <p:spPr>
            <a:xfrm>
              <a:off x="215474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32" name="pl5632"/>
            <p:cNvSpPr/>
            <p:nvPr/>
          </p:nvSpPr>
          <p:spPr>
            <a:xfrm>
              <a:off x="233411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33" name="pl5633"/>
            <p:cNvSpPr/>
            <p:nvPr/>
          </p:nvSpPr>
          <p:spPr>
            <a:xfrm>
              <a:off x="251348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34" name="pl5634"/>
            <p:cNvSpPr/>
            <p:nvPr/>
          </p:nvSpPr>
          <p:spPr>
            <a:xfrm>
              <a:off x="269285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35" name="tx5635"/>
            <p:cNvSpPr/>
            <p:nvPr/>
          </p:nvSpPr>
          <p:spPr>
            <a:xfrm rot="-5400000">
              <a:off x="1670849"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636" name="tx5636"/>
            <p:cNvSpPr/>
            <p:nvPr/>
          </p:nvSpPr>
          <p:spPr>
            <a:xfrm rot="-5400000">
              <a:off x="185021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637" name="tx5637"/>
            <p:cNvSpPr/>
            <p:nvPr/>
          </p:nvSpPr>
          <p:spPr>
            <a:xfrm rot="-5400000">
              <a:off x="202958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638" name="tx5638"/>
            <p:cNvSpPr/>
            <p:nvPr/>
          </p:nvSpPr>
          <p:spPr>
            <a:xfrm rot="-5400000">
              <a:off x="220895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639" name="tx5639"/>
            <p:cNvSpPr/>
            <p:nvPr/>
          </p:nvSpPr>
          <p:spPr>
            <a:xfrm rot="-5400000">
              <a:off x="238832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640" name="tx5640"/>
            <p:cNvSpPr/>
            <p:nvPr/>
          </p:nvSpPr>
          <p:spPr>
            <a:xfrm rot="-5400000">
              <a:off x="256766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641" name="pl5641"/>
            <p:cNvSpPr/>
            <p:nvPr/>
          </p:nvSpPr>
          <p:spPr>
            <a:xfrm>
              <a:off x="285212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42" name="pl5642"/>
            <p:cNvSpPr/>
            <p:nvPr/>
          </p:nvSpPr>
          <p:spPr>
            <a:xfrm>
              <a:off x="303149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43" name="pl5643"/>
            <p:cNvSpPr/>
            <p:nvPr/>
          </p:nvSpPr>
          <p:spPr>
            <a:xfrm>
              <a:off x="321086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44" name="pl5644"/>
            <p:cNvSpPr/>
            <p:nvPr/>
          </p:nvSpPr>
          <p:spPr>
            <a:xfrm>
              <a:off x="339023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45" name="pl5645"/>
            <p:cNvSpPr/>
            <p:nvPr/>
          </p:nvSpPr>
          <p:spPr>
            <a:xfrm>
              <a:off x="356960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46" name="pl5646"/>
            <p:cNvSpPr/>
            <p:nvPr/>
          </p:nvSpPr>
          <p:spPr>
            <a:xfrm>
              <a:off x="374897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47" name="tx5647"/>
            <p:cNvSpPr/>
            <p:nvPr/>
          </p:nvSpPr>
          <p:spPr>
            <a:xfrm rot="-5400000">
              <a:off x="272696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648" name="tx5648"/>
            <p:cNvSpPr/>
            <p:nvPr/>
          </p:nvSpPr>
          <p:spPr>
            <a:xfrm rot="-5400000">
              <a:off x="290633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649" name="tx5649"/>
            <p:cNvSpPr/>
            <p:nvPr/>
          </p:nvSpPr>
          <p:spPr>
            <a:xfrm rot="-5400000">
              <a:off x="308570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650" name="tx5650"/>
            <p:cNvSpPr/>
            <p:nvPr/>
          </p:nvSpPr>
          <p:spPr>
            <a:xfrm rot="-5400000">
              <a:off x="326507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651" name="tx5651"/>
            <p:cNvSpPr/>
            <p:nvPr/>
          </p:nvSpPr>
          <p:spPr>
            <a:xfrm rot="-5400000">
              <a:off x="344444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652" name="tx5652"/>
            <p:cNvSpPr/>
            <p:nvPr/>
          </p:nvSpPr>
          <p:spPr>
            <a:xfrm rot="-5400000">
              <a:off x="3623787"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653" name="pl5653"/>
            <p:cNvSpPr/>
            <p:nvPr/>
          </p:nvSpPr>
          <p:spPr>
            <a:xfrm>
              <a:off x="3908245"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54" name="pl5654"/>
            <p:cNvSpPr/>
            <p:nvPr/>
          </p:nvSpPr>
          <p:spPr>
            <a:xfrm>
              <a:off x="408761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55" name="pl5655"/>
            <p:cNvSpPr/>
            <p:nvPr/>
          </p:nvSpPr>
          <p:spPr>
            <a:xfrm>
              <a:off x="426698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56" name="pl5656"/>
            <p:cNvSpPr/>
            <p:nvPr/>
          </p:nvSpPr>
          <p:spPr>
            <a:xfrm>
              <a:off x="444635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57" name="pl5657"/>
            <p:cNvSpPr/>
            <p:nvPr/>
          </p:nvSpPr>
          <p:spPr>
            <a:xfrm>
              <a:off x="462572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58" name="pl5658"/>
            <p:cNvSpPr/>
            <p:nvPr/>
          </p:nvSpPr>
          <p:spPr>
            <a:xfrm>
              <a:off x="480509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59" name="tx5659"/>
            <p:cNvSpPr/>
            <p:nvPr/>
          </p:nvSpPr>
          <p:spPr>
            <a:xfrm rot="-5400000">
              <a:off x="3783088"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660" name="tx5660"/>
            <p:cNvSpPr/>
            <p:nvPr/>
          </p:nvSpPr>
          <p:spPr>
            <a:xfrm rot="-5400000">
              <a:off x="396245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661" name="tx5661"/>
            <p:cNvSpPr/>
            <p:nvPr/>
          </p:nvSpPr>
          <p:spPr>
            <a:xfrm rot="-5400000">
              <a:off x="414182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662" name="tx5662"/>
            <p:cNvSpPr/>
            <p:nvPr/>
          </p:nvSpPr>
          <p:spPr>
            <a:xfrm rot="-5400000">
              <a:off x="432119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663" name="tx5663"/>
            <p:cNvSpPr/>
            <p:nvPr/>
          </p:nvSpPr>
          <p:spPr>
            <a:xfrm rot="-5400000">
              <a:off x="4500564"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664" name="tx5664"/>
            <p:cNvSpPr/>
            <p:nvPr/>
          </p:nvSpPr>
          <p:spPr>
            <a:xfrm rot="-5400000">
              <a:off x="4679906"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665" name="pl5665"/>
            <p:cNvSpPr/>
            <p:nvPr/>
          </p:nvSpPr>
          <p:spPr>
            <a:xfrm>
              <a:off x="4964364"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66" name="pl5666"/>
            <p:cNvSpPr/>
            <p:nvPr/>
          </p:nvSpPr>
          <p:spPr>
            <a:xfrm>
              <a:off x="5143733"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67" name="pl5667"/>
            <p:cNvSpPr/>
            <p:nvPr/>
          </p:nvSpPr>
          <p:spPr>
            <a:xfrm>
              <a:off x="532310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68" name="pl5668"/>
            <p:cNvSpPr/>
            <p:nvPr/>
          </p:nvSpPr>
          <p:spPr>
            <a:xfrm>
              <a:off x="5502472"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69" name="pl5669"/>
            <p:cNvSpPr/>
            <p:nvPr/>
          </p:nvSpPr>
          <p:spPr>
            <a:xfrm>
              <a:off x="5681841"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70" name="pl5670"/>
            <p:cNvSpPr/>
            <p:nvPr/>
          </p:nvSpPr>
          <p:spPr>
            <a:xfrm>
              <a:off x="5861210" y="5807013"/>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71" name="tx5671"/>
            <p:cNvSpPr/>
            <p:nvPr/>
          </p:nvSpPr>
          <p:spPr>
            <a:xfrm rot="-5400000">
              <a:off x="4839207"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672" name="tx5672"/>
            <p:cNvSpPr/>
            <p:nvPr/>
          </p:nvSpPr>
          <p:spPr>
            <a:xfrm rot="-5400000">
              <a:off x="5018576"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673" name="tx5673"/>
            <p:cNvSpPr/>
            <p:nvPr/>
          </p:nvSpPr>
          <p:spPr>
            <a:xfrm rot="-5400000">
              <a:off x="519794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674" name="tx5674"/>
            <p:cNvSpPr/>
            <p:nvPr/>
          </p:nvSpPr>
          <p:spPr>
            <a:xfrm rot="-5400000">
              <a:off x="5377315"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675" name="tx5675"/>
            <p:cNvSpPr/>
            <p:nvPr/>
          </p:nvSpPr>
          <p:spPr>
            <a:xfrm rot="-5400000">
              <a:off x="5556684" y="5953109"/>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676" name="tx5676"/>
            <p:cNvSpPr/>
            <p:nvPr/>
          </p:nvSpPr>
          <p:spPr>
            <a:xfrm rot="-5400000">
              <a:off x="5736026" y="5953081"/>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677" name="pl5677"/>
            <p:cNvSpPr/>
            <p:nvPr/>
          </p:nvSpPr>
          <p:spPr>
            <a:xfrm>
              <a:off x="6020484"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78" name="pl5678"/>
            <p:cNvSpPr/>
            <p:nvPr/>
          </p:nvSpPr>
          <p:spPr>
            <a:xfrm>
              <a:off x="6199853"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79" name="pl5679"/>
            <p:cNvSpPr/>
            <p:nvPr/>
          </p:nvSpPr>
          <p:spPr>
            <a:xfrm>
              <a:off x="6379222"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80" name="pl5680"/>
            <p:cNvSpPr/>
            <p:nvPr/>
          </p:nvSpPr>
          <p:spPr>
            <a:xfrm>
              <a:off x="6558591"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81" name="pl5681"/>
            <p:cNvSpPr/>
            <p:nvPr/>
          </p:nvSpPr>
          <p:spPr>
            <a:xfrm>
              <a:off x="6737960"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82" name="pl5682"/>
            <p:cNvSpPr/>
            <p:nvPr/>
          </p:nvSpPr>
          <p:spPr>
            <a:xfrm>
              <a:off x="6917329"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83" name="tx5683"/>
            <p:cNvSpPr/>
            <p:nvPr/>
          </p:nvSpPr>
          <p:spPr>
            <a:xfrm rot="-5400000">
              <a:off x="5895327"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684" name="tx5684"/>
            <p:cNvSpPr/>
            <p:nvPr/>
          </p:nvSpPr>
          <p:spPr>
            <a:xfrm rot="-5400000">
              <a:off x="6074696"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685" name="tx5685"/>
            <p:cNvSpPr/>
            <p:nvPr/>
          </p:nvSpPr>
          <p:spPr>
            <a:xfrm rot="-5400000">
              <a:off x="6254065"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686" name="tx5686"/>
            <p:cNvSpPr/>
            <p:nvPr/>
          </p:nvSpPr>
          <p:spPr>
            <a:xfrm rot="-5400000">
              <a:off x="6433434"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687" name="tx5687"/>
            <p:cNvSpPr/>
            <p:nvPr/>
          </p:nvSpPr>
          <p:spPr>
            <a:xfrm rot="-5400000">
              <a:off x="6612803"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688" name="tx5688"/>
            <p:cNvSpPr/>
            <p:nvPr/>
          </p:nvSpPr>
          <p:spPr>
            <a:xfrm rot="-5400000">
              <a:off x="6792145" y="530103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689" name="pl5689"/>
            <p:cNvSpPr/>
            <p:nvPr/>
          </p:nvSpPr>
          <p:spPr>
            <a:xfrm>
              <a:off x="7076603"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90" name="pl5690"/>
            <p:cNvSpPr/>
            <p:nvPr/>
          </p:nvSpPr>
          <p:spPr>
            <a:xfrm>
              <a:off x="7255972"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91" name="pl5691"/>
            <p:cNvSpPr/>
            <p:nvPr/>
          </p:nvSpPr>
          <p:spPr>
            <a:xfrm>
              <a:off x="7435341"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92" name="pl5692"/>
            <p:cNvSpPr/>
            <p:nvPr/>
          </p:nvSpPr>
          <p:spPr>
            <a:xfrm>
              <a:off x="7614710"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93" name="pl5693"/>
            <p:cNvSpPr/>
            <p:nvPr/>
          </p:nvSpPr>
          <p:spPr>
            <a:xfrm>
              <a:off x="7794080"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94" name="pl5694"/>
            <p:cNvSpPr/>
            <p:nvPr/>
          </p:nvSpPr>
          <p:spPr>
            <a:xfrm>
              <a:off x="7973449"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695" name="tx5695"/>
            <p:cNvSpPr/>
            <p:nvPr/>
          </p:nvSpPr>
          <p:spPr>
            <a:xfrm rot="-5400000">
              <a:off x="6951446"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696" name="tx5696"/>
            <p:cNvSpPr/>
            <p:nvPr/>
          </p:nvSpPr>
          <p:spPr>
            <a:xfrm rot="-5400000">
              <a:off x="7130815"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697" name="tx5697"/>
            <p:cNvSpPr/>
            <p:nvPr/>
          </p:nvSpPr>
          <p:spPr>
            <a:xfrm rot="-5400000">
              <a:off x="7310184"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698" name="tx5698"/>
            <p:cNvSpPr/>
            <p:nvPr/>
          </p:nvSpPr>
          <p:spPr>
            <a:xfrm rot="-5400000">
              <a:off x="7489553"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699" name="tx5699"/>
            <p:cNvSpPr/>
            <p:nvPr/>
          </p:nvSpPr>
          <p:spPr>
            <a:xfrm rot="-5400000">
              <a:off x="7668923"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700" name="tx5700"/>
            <p:cNvSpPr/>
            <p:nvPr/>
          </p:nvSpPr>
          <p:spPr>
            <a:xfrm rot="-5400000">
              <a:off x="7848264" y="530103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701" name="pl5701"/>
            <p:cNvSpPr/>
            <p:nvPr/>
          </p:nvSpPr>
          <p:spPr>
            <a:xfrm>
              <a:off x="8132722"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02" name="pl5702"/>
            <p:cNvSpPr/>
            <p:nvPr/>
          </p:nvSpPr>
          <p:spPr>
            <a:xfrm>
              <a:off x="8312092"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03" name="pl5703"/>
            <p:cNvSpPr/>
            <p:nvPr/>
          </p:nvSpPr>
          <p:spPr>
            <a:xfrm>
              <a:off x="8491461"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04" name="pl5704"/>
            <p:cNvSpPr/>
            <p:nvPr/>
          </p:nvSpPr>
          <p:spPr>
            <a:xfrm>
              <a:off x="8670830"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05" name="pl5705"/>
            <p:cNvSpPr/>
            <p:nvPr/>
          </p:nvSpPr>
          <p:spPr>
            <a:xfrm>
              <a:off x="8850199"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06" name="pl5706"/>
            <p:cNvSpPr/>
            <p:nvPr/>
          </p:nvSpPr>
          <p:spPr>
            <a:xfrm>
              <a:off x="9029568" y="5154965"/>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707" name="tx5707"/>
            <p:cNvSpPr/>
            <p:nvPr/>
          </p:nvSpPr>
          <p:spPr>
            <a:xfrm rot="-5400000">
              <a:off x="8007565"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5708" name="tx5708"/>
            <p:cNvSpPr/>
            <p:nvPr/>
          </p:nvSpPr>
          <p:spPr>
            <a:xfrm rot="-5400000">
              <a:off x="8186935"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5709" name="tx5709"/>
            <p:cNvSpPr/>
            <p:nvPr/>
          </p:nvSpPr>
          <p:spPr>
            <a:xfrm rot="-5400000">
              <a:off x="8366304"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5710" name="tx5710"/>
            <p:cNvSpPr/>
            <p:nvPr/>
          </p:nvSpPr>
          <p:spPr>
            <a:xfrm rot="-5400000">
              <a:off x="8545673"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5711" name="tx5711"/>
            <p:cNvSpPr/>
            <p:nvPr/>
          </p:nvSpPr>
          <p:spPr>
            <a:xfrm rot="-5400000">
              <a:off x="8725042" y="530106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5712" name="tx5712"/>
            <p:cNvSpPr/>
            <p:nvPr/>
          </p:nvSpPr>
          <p:spPr>
            <a:xfrm rot="-5400000">
              <a:off x="8904384" y="5301033"/>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5713" name="tx5713"/>
            <p:cNvSpPr/>
            <p:nvPr/>
          </p:nvSpPr>
          <p:spPr>
            <a:xfrm>
              <a:off x="570259" y="1121223"/>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714" name="tx5714"/>
            <p:cNvSpPr/>
            <p:nvPr/>
          </p:nvSpPr>
          <p:spPr>
            <a:xfrm>
              <a:off x="508103" y="963592"/>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715" name="pl5715"/>
            <p:cNvSpPr/>
            <p:nvPr/>
          </p:nvSpPr>
          <p:spPr>
            <a:xfrm>
              <a:off x="660250" y="116291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16" name="pl5716"/>
            <p:cNvSpPr/>
            <p:nvPr/>
          </p:nvSpPr>
          <p:spPr>
            <a:xfrm>
              <a:off x="660250" y="100528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17" name="tx5717"/>
            <p:cNvSpPr/>
            <p:nvPr/>
          </p:nvSpPr>
          <p:spPr>
            <a:xfrm>
              <a:off x="570259" y="177327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718" name="tx5718"/>
            <p:cNvSpPr/>
            <p:nvPr/>
          </p:nvSpPr>
          <p:spPr>
            <a:xfrm>
              <a:off x="508103" y="161564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719" name="pl5719"/>
            <p:cNvSpPr/>
            <p:nvPr/>
          </p:nvSpPr>
          <p:spPr>
            <a:xfrm>
              <a:off x="660250" y="181496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20" name="pl5720"/>
            <p:cNvSpPr/>
            <p:nvPr/>
          </p:nvSpPr>
          <p:spPr>
            <a:xfrm>
              <a:off x="660250" y="165733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21" name="tx5721"/>
            <p:cNvSpPr/>
            <p:nvPr/>
          </p:nvSpPr>
          <p:spPr>
            <a:xfrm>
              <a:off x="570259" y="2425319"/>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722" name="tx5722"/>
            <p:cNvSpPr/>
            <p:nvPr/>
          </p:nvSpPr>
          <p:spPr>
            <a:xfrm>
              <a:off x="508103" y="226768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723" name="pl5723"/>
            <p:cNvSpPr/>
            <p:nvPr/>
          </p:nvSpPr>
          <p:spPr>
            <a:xfrm>
              <a:off x="660250" y="246701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24" name="pl5724"/>
            <p:cNvSpPr/>
            <p:nvPr/>
          </p:nvSpPr>
          <p:spPr>
            <a:xfrm>
              <a:off x="660250" y="230938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25" name="tx5725"/>
            <p:cNvSpPr/>
            <p:nvPr/>
          </p:nvSpPr>
          <p:spPr>
            <a:xfrm>
              <a:off x="570259" y="3077367"/>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726" name="tx5726"/>
            <p:cNvSpPr/>
            <p:nvPr/>
          </p:nvSpPr>
          <p:spPr>
            <a:xfrm>
              <a:off x="508103" y="291973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727" name="pl5727"/>
            <p:cNvSpPr/>
            <p:nvPr/>
          </p:nvSpPr>
          <p:spPr>
            <a:xfrm>
              <a:off x="660250" y="311905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28" name="pl5728"/>
            <p:cNvSpPr/>
            <p:nvPr/>
          </p:nvSpPr>
          <p:spPr>
            <a:xfrm>
              <a:off x="660250" y="296142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29" name="tx5729"/>
            <p:cNvSpPr/>
            <p:nvPr/>
          </p:nvSpPr>
          <p:spPr>
            <a:xfrm>
              <a:off x="570259" y="3729416"/>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730" name="tx5730"/>
            <p:cNvSpPr/>
            <p:nvPr/>
          </p:nvSpPr>
          <p:spPr>
            <a:xfrm>
              <a:off x="508103" y="3571784"/>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731" name="pl5731"/>
            <p:cNvSpPr/>
            <p:nvPr/>
          </p:nvSpPr>
          <p:spPr>
            <a:xfrm>
              <a:off x="660250" y="377110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32" name="pl5732"/>
            <p:cNvSpPr/>
            <p:nvPr/>
          </p:nvSpPr>
          <p:spPr>
            <a:xfrm>
              <a:off x="660250" y="361347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33" name="tx5733"/>
            <p:cNvSpPr/>
            <p:nvPr/>
          </p:nvSpPr>
          <p:spPr>
            <a:xfrm>
              <a:off x="570259" y="4381464"/>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734" name="tx5734"/>
            <p:cNvSpPr/>
            <p:nvPr/>
          </p:nvSpPr>
          <p:spPr>
            <a:xfrm>
              <a:off x="508103" y="4223832"/>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735" name="pl5735"/>
            <p:cNvSpPr/>
            <p:nvPr/>
          </p:nvSpPr>
          <p:spPr>
            <a:xfrm>
              <a:off x="660250" y="442315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36" name="pl5736"/>
            <p:cNvSpPr/>
            <p:nvPr/>
          </p:nvSpPr>
          <p:spPr>
            <a:xfrm>
              <a:off x="660250" y="426552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37" name="tx5737"/>
            <p:cNvSpPr/>
            <p:nvPr/>
          </p:nvSpPr>
          <p:spPr>
            <a:xfrm>
              <a:off x="570259" y="5033512"/>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738" name="tx5738"/>
            <p:cNvSpPr/>
            <p:nvPr/>
          </p:nvSpPr>
          <p:spPr>
            <a:xfrm>
              <a:off x="508103" y="4875880"/>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739" name="pl5739"/>
            <p:cNvSpPr/>
            <p:nvPr/>
          </p:nvSpPr>
          <p:spPr>
            <a:xfrm>
              <a:off x="660250" y="507520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40" name="pl5740"/>
            <p:cNvSpPr/>
            <p:nvPr/>
          </p:nvSpPr>
          <p:spPr>
            <a:xfrm>
              <a:off x="660250" y="491757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41" name="tx5741"/>
            <p:cNvSpPr/>
            <p:nvPr/>
          </p:nvSpPr>
          <p:spPr>
            <a:xfrm>
              <a:off x="570259" y="5685560"/>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5742" name="tx5742"/>
            <p:cNvSpPr/>
            <p:nvPr/>
          </p:nvSpPr>
          <p:spPr>
            <a:xfrm>
              <a:off x="508103" y="552792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25</a:t>
              </a:r>
            </a:p>
          </p:txBody>
        </p:sp>
        <p:sp>
          <p:nvSpPr>
            <p:cNvPr id="5743" name="pl5743"/>
            <p:cNvSpPr/>
            <p:nvPr/>
          </p:nvSpPr>
          <p:spPr>
            <a:xfrm>
              <a:off x="660250" y="572725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44" name="pl5744"/>
            <p:cNvSpPr/>
            <p:nvPr/>
          </p:nvSpPr>
          <p:spPr>
            <a:xfrm>
              <a:off x="660250" y="556962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5745" name="tx5745"/>
            <p:cNvSpPr/>
            <p:nvPr/>
          </p:nvSpPr>
          <p:spPr>
            <a:xfrm rot="-5400000">
              <a:off x="-161207" y="3275494"/>
              <a:ext cx="1079127"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Drop-out rate (%)</a:t>
              </a:r>
            </a:p>
          </p:txBody>
        </p:sp>
        <p:sp>
          <p:nvSpPr>
            <p:cNvPr id="5746" name="tx5746"/>
            <p:cNvSpPr/>
            <p:nvPr/>
          </p:nvSpPr>
          <p:spPr>
            <a:xfrm>
              <a:off x="695044" y="398022"/>
              <a:ext cx="5516076"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Drop-out rate between DTP1 and MCV1 (%), by country, HICs, 2018-2023</a:t>
              </a:r>
            </a:p>
          </p:txBody>
        </p:sp>
        <p:sp>
          <p:nvSpPr>
            <p:cNvPr id="5747" name="tx5747"/>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5748" name="tx5748"/>
            <p:cNvSpPr/>
            <p:nvPr/>
          </p:nvSpPr>
          <p:spPr>
            <a:xfrm>
              <a:off x="3601336" y="6447866"/>
              <a:ext cx="5473074"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Dark grey line displays national dropout and light grey lines show dropout in other countries for reference</a:t>
              </a:r>
            </a:p>
          </p:txBody>
        </p:sp>
        <p:sp>
          <p:nvSpPr>
            <p:cNvPr id="5749" name="tx5749"/>
            <p:cNvSpPr/>
            <p:nvPr/>
          </p:nvSpPr>
          <p:spPr>
            <a:xfrm>
              <a:off x="5791297" y="6568567"/>
              <a:ext cx="32831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Drop-out classification: &lt;5% = low, 5-10% = medium, &gt;10% = high</a:t>
              </a:r>
            </a:p>
          </p:txBody>
        </p:sp>
      </p:grpSp>
      <p:sp>
        <p:nvSpPr>
          <p:cNvPr id="575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trends in drop-out rates between DTP1 and MCV1 by country.
In 2023, Cyprus had the highest drop-out with 16% of children who received DTP1 not receiving MCV1.
Andorra, United Arab Emirates, Bahrain, Hungary, Kuwait, Luxembourg, Oman, Qatar, Russian Federation, and Saudi Arabia had the lowest DTP-MCV drop-out (0%).
4 countries had DTP-MCV drop-out of more than 10%.#n
There were 2 countries with negative DTP-MCV dropout (ie. more children received MCV1 than DTP1).</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61438" y="221164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5" name="pl5"/>
            <p:cNvSpPr/>
            <p:nvPr/>
          </p:nvSpPr>
          <p:spPr>
            <a:xfrm>
              <a:off x="761438" y="1958264"/>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 name="pl6"/>
            <p:cNvSpPr/>
            <p:nvPr/>
          </p:nvSpPr>
          <p:spPr>
            <a:xfrm>
              <a:off x="761438" y="170488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7" name="pl7"/>
            <p:cNvSpPr/>
            <p:nvPr/>
          </p:nvSpPr>
          <p:spPr>
            <a:xfrm>
              <a:off x="761438" y="145151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8" name="pl8"/>
            <p:cNvSpPr/>
            <p:nvPr/>
          </p:nvSpPr>
          <p:spPr>
            <a:xfrm>
              <a:off x="761438" y="119813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 name="pl9"/>
            <p:cNvSpPr/>
            <p:nvPr/>
          </p:nvSpPr>
          <p:spPr>
            <a:xfrm>
              <a:off x="761438" y="94475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0" name="pl10"/>
            <p:cNvSpPr/>
            <p:nvPr/>
          </p:nvSpPr>
          <p:spPr>
            <a:xfrm>
              <a:off x="839414"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1298101"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1756788"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2215474"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2628292"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2995241"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340805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761438" y="233832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8" name="pl18"/>
            <p:cNvSpPr/>
            <p:nvPr/>
          </p:nvSpPr>
          <p:spPr>
            <a:xfrm>
              <a:off x="761438" y="2084952"/>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 name="pl19"/>
            <p:cNvSpPr/>
            <p:nvPr/>
          </p:nvSpPr>
          <p:spPr>
            <a:xfrm>
              <a:off x="761438" y="183157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0" name="pl20"/>
            <p:cNvSpPr/>
            <p:nvPr/>
          </p:nvSpPr>
          <p:spPr>
            <a:xfrm>
              <a:off x="761438" y="157819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1" name="pl21"/>
            <p:cNvSpPr/>
            <p:nvPr/>
          </p:nvSpPr>
          <p:spPr>
            <a:xfrm>
              <a:off x="761438" y="132482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 name="pl22"/>
            <p:cNvSpPr/>
            <p:nvPr/>
          </p:nvSpPr>
          <p:spPr>
            <a:xfrm>
              <a:off x="761438" y="107144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3" name="pl23"/>
            <p:cNvSpPr/>
            <p:nvPr/>
          </p:nvSpPr>
          <p:spPr>
            <a:xfrm>
              <a:off x="1068758"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1527444"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986131"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444817"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811767"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178716"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1068758" y="1134791"/>
              <a:ext cx="2109958" cy="88681"/>
            </a:xfrm>
            <a:custGeom>
              <a:avLst/>
              <a:pathLst>
                <a:path w="2109958" h="88681">
                  <a:moveTo>
                    <a:pt x="0" y="63344"/>
                  </a:moveTo>
                  <a:lnTo>
                    <a:pt x="91737" y="50675"/>
                  </a:lnTo>
                  <a:lnTo>
                    <a:pt x="183474" y="25337"/>
                  </a:lnTo>
                  <a:lnTo>
                    <a:pt x="275211" y="38006"/>
                  </a:lnTo>
                  <a:lnTo>
                    <a:pt x="366949" y="38006"/>
                  </a:lnTo>
                  <a:lnTo>
                    <a:pt x="458686" y="38006"/>
                  </a:lnTo>
                  <a:lnTo>
                    <a:pt x="550423" y="38006"/>
                  </a:lnTo>
                  <a:lnTo>
                    <a:pt x="642161" y="38006"/>
                  </a:lnTo>
                  <a:lnTo>
                    <a:pt x="733898" y="25337"/>
                  </a:lnTo>
                  <a:lnTo>
                    <a:pt x="825635" y="12668"/>
                  </a:lnTo>
                  <a:lnTo>
                    <a:pt x="917373" y="0"/>
                  </a:lnTo>
                  <a:lnTo>
                    <a:pt x="1009110" y="12668"/>
                  </a:lnTo>
                  <a:lnTo>
                    <a:pt x="1100847" y="12668"/>
                  </a:lnTo>
                  <a:lnTo>
                    <a:pt x="1192585" y="12668"/>
                  </a:lnTo>
                  <a:lnTo>
                    <a:pt x="1284322" y="25337"/>
                  </a:lnTo>
                  <a:lnTo>
                    <a:pt x="1376059" y="50675"/>
                  </a:lnTo>
                  <a:lnTo>
                    <a:pt x="1467797" y="25337"/>
                  </a:lnTo>
                  <a:lnTo>
                    <a:pt x="1559534" y="25337"/>
                  </a:lnTo>
                  <a:lnTo>
                    <a:pt x="1651271" y="12668"/>
                  </a:lnTo>
                  <a:lnTo>
                    <a:pt x="1743008" y="88681"/>
                  </a:lnTo>
                  <a:lnTo>
                    <a:pt x="1834746" y="38006"/>
                  </a:lnTo>
                  <a:lnTo>
                    <a:pt x="1926483" y="25337"/>
                  </a:lnTo>
                  <a:lnTo>
                    <a:pt x="2018220" y="25337"/>
                  </a:lnTo>
                  <a:lnTo>
                    <a:pt x="2109958" y="25337"/>
                  </a:lnTo>
                </a:path>
              </a:pathLst>
            </a:custGeom>
            <a:ln w="27101" cap="flat">
              <a:solidFill>
                <a:srgbClr val="F8766D">
                  <a:alpha val="100000"/>
                </a:srgbClr>
              </a:solidFill>
              <a:prstDash val="solid"/>
              <a:round/>
            </a:ln>
          </p:spPr>
          <p:txBody>
            <a:bodyPr/>
            <a:lstStyle/>
            <a:p/>
          </p:txBody>
        </p:sp>
        <p:sp>
          <p:nvSpPr>
            <p:cNvPr id="30" name="tx30"/>
            <p:cNvSpPr/>
            <p:nvPr/>
          </p:nvSpPr>
          <p:spPr>
            <a:xfrm>
              <a:off x="899947" y="109561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8766D">
                      <a:alpha val="100000"/>
                    </a:srgbClr>
                  </a:solidFill>
                  <a:latin typeface="Arial"/>
                  <a:cs typeface="Arial"/>
                </a:rPr>
                <a:t>90</a:t>
              </a:r>
            </a:p>
          </p:txBody>
        </p:sp>
        <p:sp>
          <p:nvSpPr>
            <p:cNvPr id="31" name="tx31"/>
            <p:cNvSpPr/>
            <p:nvPr/>
          </p:nvSpPr>
          <p:spPr>
            <a:xfrm>
              <a:off x="3214890" y="1057556"/>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8766D">
                      <a:alpha val="100000"/>
                    </a:srgbClr>
                  </a:solidFill>
                  <a:latin typeface="Arial"/>
                  <a:cs typeface="Arial"/>
                </a:rPr>
                <a:t>93</a:t>
              </a:r>
            </a:p>
          </p:txBody>
        </p:sp>
        <p:sp>
          <p:nvSpPr>
            <p:cNvPr id="32" name="tx32"/>
            <p:cNvSpPr/>
            <p:nvPr/>
          </p:nvSpPr>
          <p:spPr>
            <a:xfrm>
              <a:off x="2751477" y="106663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8766D">
                      <a:alpha val="100000"/>
                    </a:srgbClr>
                  </a:solidFill>
                  <a:latin typeface="Arial"/>
                  <a:cs typeface="Arial"/>
                </a:rPr>
                <a:t>88</a:t>
              </a:r>
            </a:p>
          </p:txBody>
        </p:sp>
        <p:sp>
          <p:nvSpPr>
            <p:cNvPr id="33" name="pl33"/>
            <p:cNvSpPr/>
            <p:nvPr/>
          </p:nvSpPr>
          <p:spPr>
            <a:xfrm>
              <a:off x="761438" y="4029019"/>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4" name="pl34"/>
            <p:cNvSpPr/>
            <p:nvPr/>
          </p:nvSpPr>
          <p:spPr>
            <a:xfrm>
              <a:off x="761438" y="377564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5" name="pl35"/>
            <p:cNvSpPr/>
            <p:nvPr/>
          </p:nvSpPr>
          <p:spPr>
            <a:xfrm>
              <a:off x="761438" y="3522266"/>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6" name="pl36"/>
            <p:cNvSpPr/>
            <p:nvPr/>
          </p:nvSpPr>
          <p:spPr>
            <a:xfrm>
              <a:off x="761438" y="326889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7" name="pl37"/>
            <p:cNvSpPr/>
            <p:nvPr/>
          </p:nvSpPr>
          <p:spPr>
            <a:xfrm>
              <a:off x="761438" y="3015513"/>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8" name="pl38"/>
            <p:cNvSpPr/>
            <p:nvPr/>
          </p:nvSpPr>
          <p:spPr>
            <a:xfrm>
              <a:off x="761438" y="276213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39" name="pl39"/>
            <p:cNvSpPr/>
            <p:nvPr/>
          </p:nvSpPr>
          <p:spPr>
            <a:xfrm>
              <a:off x="839414"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0" name="pl40"/>
            <p:cNvSpPr/>
            <p:nvPr/>
          </p:nvSpPr>
          <p:spPr>
            <a:xfrm>
              <a:off x="1298101"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1" name="pl41"/>
            <p:cNvSpPr/>
            <p:nvPr/>
          </p:nvSpPr>
          <p:spPr>
            <a:xfrm>
              <a:off x="1756788"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2" name="pl42"/>
            <p:cNvSpPr/>
            <p:nvPr/>
          </p:nvSpPr>
          <p:spPr>
            <a:xfrm>
              <a:off x="2215474"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3" name="pl43"/>
            <p:cNvSpPr/>
            <p:nvPr/>
          </p:nvSpPr>
          <p:spPr>
            <a:xfrm>
              <a:off x="2628292"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4" name="pl44"/>
            <p:cNvSpPr/>
            <p:nvPr/>
          </p:nvSpPr>
          <p:spPr>
            <a:xfrm>
              <a:off x="2995241"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5" name="pl45"/>
            <p:cNvSpPr/>
            <p:nvPr/>
          </p:nvSpPr>
          <p:spPr>
            <a:xfrm>
              <a:off x="340805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46" name="pl46"/>
            <p:cNvSpPr/>
            <p:nvPr/>
          </p:nvSpPr>
          <p:spPr>
            <a:xfrm>
              <a:off x="761438" y="4155707"/>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47" name="pl47"/>
            <p:cNvSpPr/>
            <p:nvPr/>
          </p:nvSpPr>
          <p:spPr>
            <a:xfrm>
              <a:off x="761438" y="390233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48" name="pl48"/>
            <p:cNvSpPr/>
            <p:nvPr/>
          </p:nvSpPr>
          <p:spPr>
            <a:xfrm>
              <a:off x="761438" y="364895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49" name="pl49"/>
            <p:cNvSpPr/>
            <p:nvPr/>
          </p:nvSpPr>
          <p:spPr>
            <a:xfrm>
              <a:off x="761438" y="339557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50" name="pl50"/>
            <p:cNvSpPr/>
            <p:nvPr/>
          </p:nvSpPr>
          <p:spPr>
            <a:xfrm>
              <a:off x="761438" y="314220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51" name="pl51"/>
            <p:cNvSpPr/>
            <p:nvPr/>
          </p:nvSpPr>
          <p:spPr>
            <a:xfrm>
              <a:off x="761438" y="2888825"/>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52" name="pl52"/>
            <p:cNvSpPr/>
            <p:nvPr/>
          </p:nvSpPr>
          <p:spPr>
            <a:xfrm>
              <a:off x="1068758"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1527444"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1986131"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2444817"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2811767"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3178716"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2444817" y="2914163"/>
              <a:ext cx="733898" cy="114019"/>
            </a:xfrm>
            <a:custGeom>
              <a:avLst/>
              <a:pathLst>
                <a:path w="733898" h="114019">
                  <a:moveTo>
                    <a:pt x="0" y="114019"/>
                  </a:moveTo>
                  <a:lnTo>
                    <a:pt x="91737" y="12668"/>
                  </a:lnTo>
                  <a:lnTo>
                    <a:pt x="183474" y="0"/>
                  </a:lnTo>
                  <a:lnTo>
                    <a:pt x="275211" y="12668"/>
                  </a:lnTo>
                  <a:lnTo>
                    <a:pt x="366949" y="12668"/>
                  </a:lnTo>
                  <a:lnTo>
                    <a:pt x="458686" y="25337"/>
                  </a:lnTo>
                  <a:lnTo>
                    <a:pt x="550423" y="12668"/>
                  </a:lnTo>
                  <a:lnTo>
                    <a:pt x="642161" y="0"/>
                  </a:lnTo>
                  <a:lnTo>
                    <a:pt x="733898" y="12668"/>
                  </a:lnTo>
                </a:path>
              </a:pathLst>
            </a:custGeom>
            <a:ln w="27101" cap="flat">
              <a:solidFill>
                <a:srgbClr val="00BA38">
                  <a:alpha val="100000"/>
                </a:srgbClr>
              </a:solidFill>
              <a:prstDash val="solid"/>
              <a:round/>
            </a:ln>
          </p:spPr>
          <p:txBody>
            <a:bodyPr/>
            <a:lstStyle/>
            <a:p/>
          </p:txBody>
        </p:sp>
        <p:sp>
          <p:nvSpPr>
            <p:cNvPr id="59" name="tx59"/>
            <p:cNvSpPr/>
            <p:nvPr/>
          </p:nvSpPr>
          <p:spPr>
            <a:xfrm>
              <a:off x="2276006" y="292566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A38">
                      <a:alpha val="100000"/>
                    </a:srgbClr>
                  </a:solidFill>
                  <a:latin typeface="Arial"/>
                  <a:cs typeface="Arial"/>
                </a:rPr>
                <a:t>89</a:t>
              </a:r>
            </a:p>
          </p:txBody>
        </p:sp>
        <p:sp>
          <p:nvSpPr>
            <p:cNvPr id="60" name="tx60"/>
            <p:cNvSpPr/>
            <p:nvPr/>
          </p:nvSpPr>
          <p:spPr>
            <a:xfrm>
              <a:off x="3214890" y="282431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A38">
                      <a:alpha val="100000"/>
                    </a:srgbClr>
                  </a:solidFill>
                  <a:latin typeface="Arial"/>
                  <a:cs typeface="Arial"/>
                </a:rPr>
                <a:t>97</a:t>
              </a:r>
            </a:p>
          </p:txBody>
        </p:sp>
        <p:sp>
          <p:nvSpPr>
            <p:cNvPr id="61" name="tx61"/>
            <p:cNvSpPr/>
            <p:nvPr/>
          </p:nvSpPr>
          <p:spPr>
            <a:xfrm>
              <a:off x="2751477" y="276999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A38">
                      <a:alpha val="100000"/>
                    </a:srgbClr>
                  </a:solidFill>
                  <a:latin typeface="Arial"/>
                  <a:cs typeface="Arial"/>
                </a:rPr>
                <a:t>97</a:t>
              </a:r>
            </a:p>
          </p:txBody>
        </p:sp>
        <p:sp>
          <p:nvSpPr>
            <p:cNvPr id="62" name="pl62"/>
            <p:cNvSpPr/>
            <p:nvPr/>
          </p:nvSpPr>
          <p:spPr>
            <a:xfrm>
              <a:off x="761438" y="584639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3" name="pl63"/>
            <p:cNvSpPr/>
            <p:nvPr/>
          </p:nvSpPr>
          <p:spPr>
            <a:xfrm>
              <a:off x="761438" y="559302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4" name="pl64"/>
            <p:cNvSpPr/>
            <p:nvPr/>
          </p:nvSpPr>
          <p:spPr>
            <a:xfrm>
              <a:off x="761438" y="533964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5" name="pl65"/>
            <p:cNvSpPr/>
            <p:nvPr/>
          </p:nvSpPr>
          <p:spPr>
            <a:xfrm>
              <a:off x="761438" y="508626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6" name="pl66"/>
            <p:cNvSpPr/>
            <p:nvPr/>
          </p:nvSpPr>
          <p:spPr>
            <a:xfrm>
              <a:off x="761438" y="483289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7" name="pl67"/>
            <p:cNvSpPr/>
            <p:nvPr/>
          </p:nvSpPr>
          <p:spPr>
            <a:xfrm>
              <a:off x="761438" y="457951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68" name="pl68"/>
            <p:cNvSpPr/>
            <p:nvPr/>
          </p:nvSpPr>
          <p:spPr>
            <a:xfrm>
              <a:off x="839414"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69" name="pl69"/>
            <p:cNvSpPr/>
            <p:nvPr/>
          </p:nvSpPr>
          <p:spPr>
            <a:xfrm>
              <a:off x="1298101"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0" name="pl70"/>
            <p:cNvSpPr/>
            <p:nvPr/>
          </p:nvSpPr>
          <p:spPr>
            <a:xfrm>
              <a:off x="1756788"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1" name="pl71"/>
            <p:cNvSpPr/>
            <p:nvPr/>
          </p:nvSpPr>
          <p:spPr>
            <a:xfrm>
              <a:off x="2215474"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2" name="pl72"/>
            <p:cNvSpPr/>
            <p:nvPr/>
          </p:nvSpPr>
          <p:spPr>
            <a:xfrm>
              <a:off x="2628292"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3" name="pl73"/>
            <p:cNvSpPr/>
            <p:nvPr/>
          </p:nvSpPr>
          <p:spPr>
            <a:xfrm>
              <a:off x="2995241"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4" name="pl74"/>
            <p:cNvSpPr/>
            <p:nvPr/>
          </p:nvSpPr>
          <p:spPr>
            <a:xfrm>
              <a:off x="340805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75" name="pl75"/>
            <p:cNvSpPr/>
            <p:nvPr/>
          </p:nvSpPr>
          <p:spPr>
            <a:xfrm>
              <a:off x="761438" y="597308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6" name="pl76"/>
            <p:cNvSpPr/>
            <p:nvPr/>
          </p:nvSpPr>
          <p:spPr>
            <a:xfrm>
              <a:off x="761438" y="571970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7" name="pl77"/>
            <p:cNvSpPr/>
            <p:nvPr/>
          </p:nvSpPr>
          <p:spPr>
            <a:xfrm>
              <a:off x="761438" y="546633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8" name="pl78"/>
            <p:cNvSpPr/>
            <p:nvPr/>
          </p:nvSpPr>
          <p:spPr>
            <a:xfrm>
              <a:off x="761438" y="521295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79" name="pl79"/>
            <p:cNvSpPr/>
            <p:nvPr/>
          </p:nvSpPr>
          <p:spPr>
            <a:xfrm>
              <a:off x="761438" y="4959580"/>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80" name="pl80"/>
            <p:cNvSpPr/>
            <p:nvPr/>
          </p:nvSpPr>
          <p:spPr>
            <a:xfrm>
              <a:off x="761438" y="470620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81" name="pl81"/>
            <p:cNvSpPr/>
            <p:nvPr/>
          </p:nvSpPr>
          <p:spPr>
            <a:xfrm>
              <a:off x="1068758"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2" name="pl82"/>
            <p:cNvSpPr/>
            <p:nvPr/>
          </p:nvSpPr>
          <p:spPr>
            <a:xfrm>
              <a:off x="1527444"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3" name="pl83"/>
            <p:cNvSpPr/>
            <p:nvPr/>
          </p:nvSpPr>
          <p:spPr>
            <a:xfrm>
              <a:off x="1986131"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4" name="pl84"/>
            <p:cNvSpPr/>
            <p:nvPr/>
          </p:nvSpPr>
          <p:spPr>
            <a:xfrm>
              <a:off x="2444817"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5" name="pl85"/>
            <p:cNvSpPr/>
            <p:nvPr/>
          </p:nvSpPr>
          <p:spPr>
            <a:xfrm>
              <a:off x="2811767"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6" name="pl86"/>
            <p:cNvSpPr/>
            <p:nvPr/>
          </p:nvSpPr>
          <p:spPr>
            <a:xfrm>
              <a:off x="3178716"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87" name="pl87"/>
            <p:cNvSpPr/>
            <p:nvPr/>
          </p:nvSpPr>
          <p:spPr>
            <a:xfrm>
              <a:off x="1802656" y="4845561"/>
              <a:ext cx="1376059" cy="684116"/>
            </a:xfrm>
            <a:custGeom>
              <a:avLst/>
              <a:pathLst>
                <a:path w="1376059" h="684116">
                  <a:moveTo>
                    <a:pt x="0" y="684116"/>
                  </a:moveTo>
                  <a:lnTo>
                    <a:pt x="91737" y="595434"/>
                  </a:lnTo>
                  <a:lnTo>
                    <a:pt x="183474" y="443408"/>
                  </a:lnTo>
                  <a:lnTo>
                    <a:pt x="275211" y="304051"/>
                  </a:lnTo>
                  <a:lnTo>
                    <a:pt x="366949" y="278714"/>
                  </a:lnTo>
                  <a:lnTo>
                    <a:pt x="458686" y="266045"/>
                  </a:lnTo>
                  <a:lnTo>
                    <a:pt x="550423" y="266045"/>
                  </a:lnTo>
                  <a:lnTo>
                    <a:pt x="642161" y="215369"/>
                  </a:lnTo>
                  <a:lnTo>
                    <a:pt x="733898" y="152025"/>
                  </a:lnTo>
                  <a:lnTo>
                    <a:pt x="825635" y="63344"/>
                  </a:lnTo>
                  <a:lnTo>
                    <a:pt x="917373" y="25337"/>
                  </a:lnTo>
                  <a:lnTo>
                    <a:pt x="1009110" y="0"/>
                  </a:lnTo>
                  <a:lnTo>
                    <a:pt x="1100847" y="38006"/>
                  </a:lnTo>
                  <a:lnTo>
                    <a:pt x="1192585" y="25337"/>
                  </a:lnTo>
                  <a:lnTo>
                    <a:pt x="1284322" y="12668"/>
                  </a:lnTo>
                  <a:lnTo>
                    <a:pt x="1376059" y="12668"/>
                  </a:lnTo>
                </a:path>
              </a:pathLst>
            </a:custGeom>
            <a:ln w="27101" cap="flat">
              <a:solidFill>
                <a:srgbClr val="619CFF">
                  <a:alpha val="100000"/>
                </a:srgbClr>
              </a:solidFill>
              <a:prstDash val="solid"/>
              <a:round/>
            </a:ln>
          </p:spPr>
          <p:txBody>
            <a:bodyPr/>
            <a:lstStyle/>
            <a:p/>
          </p:txBody>
        </p:sp>
        <p:sp>
          <p:nvSpPr>
            <p:cNvPr id="88" name="tx88"/>
            <p:cNvSpPr/>
            <p:nvPr/>
          </p:nvSpPr>
          <p:spPr>
            <a:xfrm>
              <a:off x="1633845" y="5427105"/>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19CFF">
                      <a:alpha val="100000"/>
                    </a:srgbClr>
                  </a:solidFill>
                  <a:latin typeface="Arial"/>
                  <a:cs typeface="Arial"/>
                </a:rPr>
                <a:t>35</a:t>
              </a:r>
            </a:p>
          </p:txBody>
        </p:sp>
        <p:sp>
          <p:nvSpPr>
            <p:cNvPr id="89" name="tx89"/>
            <p:cNvSpPr/>
            <p:nvPr/>
          </p:nvSpPr>
          <p:spPr>
            <a:xfrm>
              <a:off x="3214890" y="4755711"/>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19CFF">
                      <a:alpha val="100000"/>
                    </a:srgbClr>
                  </a:solidFill>
                  <a:latin typeface="Arial"/>
                  <a:cs typeface="Arial"/>
                </a:rPr>
                <a:t>88</a:t>
              </a:r>
            </a:p>
          </p:txBody>
        </p:sp>
        <p:sp>
          <p:nvSpPr>
            <p:cNvPr id="90" name="tx90"/>
            <p:cNvSpPr/>
            <p:nvPr/>
          </p:nvSpPr>
          <p:spPr>
            <a:xfrm>
              <a:off x="2751477" y="468872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19CFF">
                      <a:alpha val="100000"/>
                    </a:srgbClr>
                  </a:solidFill>
                  <a:latin typeface="Arial"/>
                  <a:cs typeface="Arial"/>
                </a:rPr>
                <a:t>89</a:t>
              </a:r>
            </a:p>
          </p:txBody>
        </p:sp>
        <p:sp>
          <p:nvSpPr>
            <p:cNvPr id="91" name="pl91"/>
            <p:cNvSpPr/>
            <p:nvPr/>
          </p:nvSpPr>
          <p:spPr>
            <a:xfrm>
              <a:off x="3555625" y="221164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2" name="pl92"/>
            <p:cNvSpPr/>
            <p:nvPr/>
          </p:nvSpPr>
          <p:spPr>
            <a:xfrm>
              <a:off x="3555625" y="1958264"/>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3" name="pl93"/>
            <p:cNvSpPr/>
            <p:nvPr/>
          </p:nvSpPr>
          <p:spPr>
            <a:xfrm>
              <a:off x="3555625" y="170488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4" name="pl94"/>
            <p:cNvSpPr/>
            <p:nvPr/>
          </p:nvSpPr>
          <p:spPr>
            <a:xfrm>
              <a:off x="3555625" y="145151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5" name="pl95"/>
            <p:cNvSpPr/>
            <p:nvPr/>
          </p:nvSpPr>
          <p:spPr>
            <a:xfrm>
              <a:off x="3555625" y="119813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6" name="pl96"/>
            <p:cNvSpPr/>
            <p:nvPr/>
          </p:nvSpPr>
          <p:spPr>
            <a:xfrm>
              <a:off x="3555625" y="94475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97" name="pl97"/>
            <p:cNvSpPr/>
            <p:nvPr/>
          </p:nvSpPr>
          <p:spPr>
            <a:xfrm>
              <a:off x="3633602"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98" name="pl98"/>
            <p:cNvSpPr/>
            <p:nvPr/>
          </p:nvSpPr>
          <p:spPr>
            <a:xfrm>
              <a:off x="4092288"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99" name="pl99"/>
            <p:cNvSpPr/>
            <p:nvPr/>
          </p:nvSpPr>
          <p:spPr>
            <a:xfrm>
              <a:off x="4550975"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0" name="pl100"/>
            <p:cNvSpPr/>
            <p:nvPr/>
          </p:nvSpPr>
          <p:spPr>
            <a:xfrm>
              <a:off x="5009661"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1" name="pl101"/>
            <p:cNvSpPr/>
            <p:nvPr/>
          </p:nvSpPr>
          <p:spPr>
            <a:xfrm>
              <a:off x="542247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2" name="pl102"/>
            <p:cNvSpPr/>
            <p:nvPr/>
          </p:nvSpPr>
          <p:spPr>
            <a:xfrm>
              <a:off x="578942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3" name="pl103"/>
            <p:cNvSpPr/>
            <p:nvPr/>
          </p:nvSpPr>
          <p:spPr>
            <a:xfrm>
              <a:off x="6202246"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04" name="pl104"/>
            <p:cNvSpPr/>
            <p:nvPr/>
          </p:nvSpPr>
          <p:spPr>
            <a:xfrm>
              <a:off x="3555625" y="233832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5" name="pl105"/>
            <p:cNvSpPr/>
            <p:nvPr/>
          </p:nvSpPr>
          <p:spPr>
            <a:xfrm>
              <a:off x="3555625" y="2084952"/>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6" name="pl106"/>
            <p:cNvSpPr/>
            <p:nvPr/>
          </p:nvSpPr>
          <p:spPr>
            <a:xfrm>
              <a:off x="3555625" y="183157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7" name="pl107"/>
            <p:cNvSpPr/>
            <p:nvPr/>
          </p:nvSpPr>
          <p:spPr>
            <a:xfrm>
              <a:off x="3555625" y="157819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8" name="pl108"/>
            <p:cNvSpPr/>
            <p:nvPr/>
          </p:nvSpPr>
          <p:spPr>
            <a:xfrm>
              <a:off x="3555625" y="132482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09" name="pl109"/>
            <p:cNvSpPr/>
            <p:nvPr/>
          </p:nvSpPr>
          <p:spPr>
            <a:xfrm>
              <a:off x="3555625" y="107144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10" name="pl110"/>
            <p:cNvSpPr/>
            <p:nvPr/>
          </p:nvSpPr>
          <p:spPr>
            <a:xfrm>
              <a:off x="3862945"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4321632"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4780318"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5239005"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5605954"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5" name="pl115"/>
            <p:cNvSpPr/>
            <p:nvPr/>
          </p:nvSpPr>
          <p:spPr>
            <a:xfrm>
              <a:off x="5972903"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16" name="pl116"/>
            <p:cNvSpPr/>
            <p:nvPr/>
          </p:nvSpPr>
          <p:spPr>
            <a:xfrm>
              <a:off x="3862945" y="1096784"/>
              <a:ext cx="2109958" cy="12668"/>
            </a:xfrm>
            <a:custGeom>
              <a:avLst/>
              <a:pathLst>
                <a:path w="2109958" h="12668">
                  <a:moveTo>
                    <a:pt x="0" y="12668"/>
                  </a:moveTo>
                  <a:lnTo>
                    <a:pt x="91737" y="0"/>
                  </a:lnTo>
                  <a:lnTo>
                    <a:pt x="183474" y="12668"/>
                  </a:lnTo>
                  <a:lnTo>
                    <a:pt x="275211" y="0"/>
                  </a:lnTo>
                  <a:lnTo>
                    <a:pt x="366949" y="0"/>
                  </a:lnTo>
                  <a:lnTo>
                    <a:pt x="458686" y="0"/>
                  </a:lnTo>
                  <a:lnTo>
                    <a:pt x="550423" y="0"/>
                  </a:lnTo>
                  <a:lnTo>
                    <a:pt x="642161" y="0"/>
                  </a:lnTo>
                  <a:lnTo>
                    <a:pt x="733898" y="0"/>
                  </a:lnTo>
                  <a:lnTo>
                    <a:pt x="825635" y="0"/>
                  </a:lnTo>
                  <a:lnTo>
                    <a:pt x="917373" y="0"/>
                  </a:lnTo>
                  <a:lnTo>
                    <a:pt x="1009110" y="0"/>
                  </a:lnTo>
                  <a:lnTo>
                    <a:pt x="1100847" y="12668"/>
                  </a:lnTo>
                  <a:lnTo>
                    <a:pt x="1192585" y="0"/>
                  </a:lnTo>
                  <a:lnTo>
                    <a:pt x="1284322" y="0"/>
                  </a:lnTo>
                  <a:lnTo>
                    <a:pt x="1376059" y="0"/>
                  </a:lnTo>
                  <a:lnTo>
                    <a:pt x="1467797" y="0"/>
                  </a:lnTo>
                  <a:lnTo>
                    <a:pt x="1559534" y="0"/>
                  </a:lnTo>
                  <a:lnTo>
                    <a:pt x="1651271" y="12668"/>
                  </a:lnTo>
                  <a:lnTo>
                    <a:pt x="1743008" y="12668"/>
                  </a:lnTo>
                  <a:lnTo>
                    <a:pt x="1834746" y="12668"/>
                  </a:lnTo>
                  <a:lnTo>
                    <a:pt x="1926483" y="12668"/>
                  </a:lnTo>
                  <a:lnTo>
                    <a:pt x="2018220" y="0"/>
                  </a:lnTo>
                  <a:lnTo>
                    <a:pt x="2109958" y="12668"/>
                  </a:lnTo>
                </a:path>
              </a:pathLst>
            </a:custGeom>
            <a:ln w="27101" cap="flat">
              <a:solidFill>
                <a:srgbClr val="D39200">
                  <a:alpha val="100000"/>
                </a:srgbClr>
              </a:solidFill>
              <a:prstDash val="solid"/>
              <a:round/>
            </a:ln>
          </p:spPr>
          <p:txBody>
            <a:bodyPr/>
            <a:lstStyle/>
            <a:p/>
          </p:txBody>
        </p:sp>
        <p:sp>
          <p:nvSpPr>
            <p:cNvPr id="117" name="tx117"/>
            <p:cNvSpPr/>
            <p:nvPr/>
          </p:nvSpPr>
          <p:spPr>
            <a:xfrm>
              <a:off x="3694134" y="100693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39200">
                      <a:alpha val="100000"/>
                    </a:srgbClr>
                  </a:solidFill>
                  <a:latin typeface="Arial"/>
                  <a:cs typeface="Arial"/>
                </a:rPr>
                <a:t>97</a:t>
              </a:r>
            </a:p>
          </p:txBody>
        </p:sp>
        <p:sp>
          <p:nvSpPr>
            <p:cNvPr id="118" name="tx118"/>
            <p:cNvSpPr/>
            <p:nvPr/>
          </p:nvSpPr>
          <p:spPr>
            <a:xfrm>
              <a:off x="6009077" y="100693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39200">
                      <a:alpha val="100000"/>
                    </a:srgbClr>
                  </a:solidFill>
                  <a:latin typeface="Arial"/>
                  <a:cs typeface="Arial"/>
                </a:rPr>
                <a:t>97</a:t>
              </a:r>
            </a:p>
          </p:txBody>
        </p:sp>
        <p:sp>
          <p:nvSpPr>
            <p:cNvPr id="119" name="tx119"/>
            <p:cNvSpPr/>
            <p:nvPr/>
          </p:nvSpPr>
          <p:spPr>
            <a:xfrm>
              <a:off x="5545664" y="95261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39200">
                      <a:alpha val="100000"/>
                    </a:srgbClr>
                  </a:solidFill>
                  <a:latin typeface="Arial"/>
                  <a:cs typeface="Arial"/>
                </a:rPr>
                <a:t>97</a:t>
              </a:r>
            </a:p>
          </p:txBody>
        </p:sp>
        <p:sp>
          <p:nvSpPr>
            <p:cNvPr id="120" name="pl120"/>
            <p:cNvSpPr/>
            <p:nvPr/>
          </p:nvSpPr>
          <p:spPr>
            <a:xfrm>
              <a:off x="3555625" y="4029019"/>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1" name="pl121"/>
            <p:cNvSpPr/>
            <p:nvPr/>
          </p:nvSpPr>
          <p:spPr>
            <a:xfrm>
              <a:off x="3555625" y="377564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2" name="pl122"/>
            <p:cNvSpPr/>
            <p:nvPr/>
          </p:nvSpPr>
          <p:spPr>
            <a:xfrm>
              <a:off x="3555625" y="3522266"/>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3" name="pl123"/>
            <p:cNvSpPr/>
            <p:nvPr/>
          </p:nvSpPr>
          <p:spPr>
            <a:xfrm>
              <a:off x="3555625" y="326889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4" name="pl124"/>
            <p:cNvSpPr/>
            <p:nvPr/>
          </p:nvSpPr>
          <p:spPr>
            <a:xfrm>
              <a:off x="3555625" y="3015513"/>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5" name="pl125"/>
            <p:cNvSpPr/>
            <p:nvPr/>
          </p:nvSpPr>
          <p:spPr>
            <a:xfrm>
              <a:off x="3555625" y="276213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26" name="pl126"/>
            <p:cNvSpPr/>
            <p:nvPr/>
          </p:nvSpPr>
          <p:spPr>
            <a:xfrm>
              <a:off x="3633602"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7" name="pl127"/>
            <p:cNvSpPr/>
            <p:nvPr/>
          </p:nvSpPr>
          <p:spPr>
            <a:xfrm>
              <a:off x="4092288"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8" name="pl128"/>
            <p:cNvSpPr/>
            <p:nvPr/>
          </p:nvSpPr>
          <p:spPr>
            <a:xfrm>
              <a:off x="4550975"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29" name="pl129"/>
            <p:cNvSpPr/>
            <p:nvPr/>
          </p:nvSpPr>
          <p:spPr>
            <a:xfrm>
              <a:off x="5009661"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0" name="pl130"/>
            <p:cNvSpPr/>
            <p:nvPr/>
          </p:nvSpPr>
          <p:spPr>
            <a:xfrm>
              <a:off x="542247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1" name="pl131"/>
            <p:cNvSpPr/>
            <p:nvPr/>
          </p:nvSpPr>
          <p:spPr>
            <a:xfrm>
              <a:off x="578942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2" name="pl132"/>
            <p:cNvSpPr/>
            <p:nvPr/>
          </p:nvSpPr>
          <p:spPr>
            <a:xfrm>
              <a:off x="6202246"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33" name="pl133"/>
            <p:cNvSpPr/>
            <p:nvPr/>
          </p:nvSpPr>
          <p:spPr>
            <a:xfrm>
              <a:off x="3555625" y="4155707"/>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4" name="pl134"/>
            <p:cNvSpPr/>
            <p:nvPr/>
          </p:nvSpPr>
          <p:spPr>
            <a:xfrm>
              <a:off x="3555625" y="390233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5" name="pl135"/>
            <p:cNvSpPr/>
            <p:nvPr/>
          </p:nvSpPr>
          <p:spPr>
            <a:xfrm>
              <a:off x="3555625" y="364895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6" name="pl136"/>
            <p:cNvSpPr/>
            <p:nvPr/>
          </p:nvSpPr>
          <p:spPr>
            <a:xfrm>
              <a:off x="3555625" y="339557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7" name="pl137"/>
            <p:cNvSpPr/>
            <p:nvPr/>
          </p:nvSpPr>
          <p:spPr>
            <a:xfrm>
              <a:off x="3555625" y="314220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8" name="pl138"/>
            <p:cNvSpPr/>
            <p:nvPr/>
          </p:nvSpPr>
          <p:spPr>
            <a:xfrm>
              <a:off x="3555625" y="2888825"/>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39" name="pl139"/>
            <p:cNvSpPr/>
            <p:nvPr/>
          </p:nvSpPr>
          <p:spPr>
            <a:xfrm>
              <a:off x="3862945"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0" name="pl140"/>
            <p:cNvSpPr/>
            <p:nvPr/>
          </p:nvSpPr>
          <p:spPr>
            <a:xfrm>
              <a:off x="4321632"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1" name="pl141"/>
            <p:cNvSpPr/>
            <p:nvPr/>
          </p:nvSpPr>
          <p:spPr>
            <a:xfrm>
              <a:off x="4780318"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2" name="pl142"/>
            <p:cNvSpPr/>
            <p:nvPr/>
          </p:nvSpPr>
          <p:spPr>
            <a:xfrm>
              <a:off x="5239005"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3" name="pl143"/>
            <p:cNvSpPr/>
            <p:nvPr/>
          </p:nvSpPr>
          <p:spPr>
            <a:xfrm>
              <a:off x="5605954"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4" name="pl144"/>
            <p:cNvSpPr/>
            <p:nvPr/>
          </p:nvSpPr>
          <p:spPr>
            <a:xfrm>
              <a:off x="5972903"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45" name="pl145"/>
            <p:cNvSpPr/>
            <p:nvPr/>
          </p:nvSpPr>
          <p:spPr>
            <a:xfrm>
              <a:off x="3862945" y="2952169"/>
              <a:ext cx="2109958" cy="38006"/>
            </a:xfrm>
            <a:custGeom>
              <a:avLst/>
              <a:pathLst>
                <a:path w="2109958" h="38006">
                  <a:moveTo>
                    <a:pt x="0" y="38006"/>
                  </a:moveTo>
                  <a:lnTo>
                    <a:pt x="91737" y="38006"/>
                  </a:lnTo>
                  <a:lnTo>
                    <a:pt x="183474" y="25337"/>
                  </a:lnTo>
                  <a:lnTo>
                    <a:pt x="275211" y="25337"/>
                  </a:lnTo>
                  <a:lnTo>
                    <a:pt x="366949" y="12668"/>
                  </a:lnTo>
                  <a:lnTo>
                    <a:pt x="458686" y="25337"/>
                  </a:lnTo>
                  <a:lnTo>
                    <a:pt x="550423" y="12668"/>
                  </a:lnTo>
                  <a:lnTo>
                    <a:pt x="642161" y="12668"/>
                  </a:lnTo>
                  <a:lnTo>
                    <a:pt x="733898" y="12668"/>
                  </a:lnTo>
                  <a:lnTo>
                    <a:pt x="825635" y="25337"/>
                  </a:lnTo>
                  <a:lnTo>
                    <a:pt x="917373" y="12668"/>
                  </a:lnTo>
                  <a:lnTo>
                    <a:pt x="1009110" y="12668"/>
                  </a:lnTo>
                  <a:lnTo>
                    <a:pt x="1100847" y="12668"/>
                  </a:lnTo>
                  <a:lnTo>
                    <a:pt x="1192585" y="12668"/>
                  </a:lnTo>
                  <a:lnTo>
                    <a:pt x="1284322" y="0"/>
                  </a:lnTo>
                  <a:lnTo>
                    <a:pt x="1376059" y="12668"/>
                  </a:lnTo>
                  <a:lnTo>
                    <a:pt x="1467797" y="12668"/>
                  </a:lnTo>
                  <a:lnTo>
                    <a:pt x="1559534" y="12668"/>
                  </a:lnTo>
                  <a:lnTo>
                    <a:pt x="1651271" y="12668"/>
                  </a:lnTo>
                  <a:lnTo>
                    <a:pt x="1743008" y="12668"/>
                  </a:lnTo>
                  <a:lnTo>
                    <a:pt x="1834746" y="12668"/>
                  </a:lnTo>
                  <a:lnTo>
                    <a:pt x="1926483" y="12668"/>
                  </a:lnTo>
                  <a:lnTo>
                    <a:pt x="2018220" y="12668"/>
                  </a:lnTo>
                  <a:lnTo>
                    <a:pt x="2109958" y="12668"/>
                  </a:lnTo>
                </a:path>
              </a:pathLst>
            </a:custGeom>
            <a:ln w="27101" cap="flat">
              <a:solidFill>
                <a:srgbClr val="00C19F">
                  <a:alpha val="100000"/>
                </a:srgbClr>
              </a:solidFill>
              <a:prstDash val="solid"/>
              <a:round/>
            </a:ln>
          </p:spPr>
          <p:txBody>
            <a:bodyPr/>
            <a:lstStyle/>
            <a:p/>
          </p:txBody>
        </p:sp>
        <p:sp>
          <p:nvSpPr>
            <p:cNvPr id="146" name="tx146"/>
            <p:cNvSpPr/>
            <p:nvPr/>
          </p:nvSpPr>
          <p:spPr>
            <a:xfrm>
              <a:off x="3694134" y="288765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C19F">
                      <a:alpha val="100000"/>
                    </a:srgbClr>
                  </a:solidFill>
                  <a:latin typeface="Arial"/>
                  <a:cs typeface="Arial"/>
                </a:rPr>
                <a:t>92</a:t>
              </a:r>
            </a:p>
          </p:txBody>
        </p:sp>
        <p:sp>
          <p:nvSpPr>
            <p:cNvPr id="147" name="tx147"/>
            <p:cNvSpPr/>
            <p:nvPr/>
          </p:nvSpPr>
          <p:spPr>
            <a:xfrm>
              <a:off x="6009077" y="286231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C19F">
                      <a:alpha val="100000"/>
                    </a:srgbClr>
                  </a:solidFill>
                  <a:latin typeface="Arial"/>
                  <a:cs typeface="Arial"/>
                </a:rPr>
                <a:t>94</a:t>
              </a:r>
            </a:p>
          </p:txBody>
        </p:sp>
        <p:sp>
          <p:nvSpPr>
            <p:cNvPr id="148" name="tx148"/>
            <p:cNvSpPr/>
            <p:nvPr/>
          </p:nvSpPr>
          <p:spPr>
            <a:xfrm>
              <a:off x="5545664" y="280800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C19F">
                      <a:alpha val="100000"/>
                    </a:srgbClr>
                  </a:solidFill>
                  <a:latin typeface="Arial"/>
                  <a:cs typeface="Arial"/>
                </a:rPr>
                <a:t>94</a:t>
              </a:r>
            </a:p>
          </p:txBody>
        </p:sp>
        <p:sp>
          <p:nvSpPr>
            <p:cNvPr id="149" name="pl149"/>
            <p:cNvSpPr/>
            <p:nvPr/>
          </p:nvSpPr>
          <p:spPr>
            <a:xfrm>
              <a:off x="3555625" y="584639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0" name="pl150"/>
            <p:cNvSpPr/>
            <p:nvPr/>
          </p:nvSpPr>
          <p:spPr>
            <a:xfrm>
              <a:off x="3555625" y="559302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1" name="pl151"/>
            <p:cNvSpPr/>
            <p:nvPr/>
          </p:nvSpPr>
          <p:spPr>
            <a:xfrm>
              <a:off x="3555625" y="533964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2" name="pl152"/>
            <p:cNvSpPr/>
            <p:nvPr/>
          </p:nvSpPr>
          <p:spPr>
            <a:xfrm>
              <a:off x="3555625" y="508626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3" name="pl153"/>
            <p:cNvSpPr/>
            <p:nvPr/>
          </p:nvSpPr>
          <p:spPr>
            <a:xfrm>
              <a:off x="3555625" y="483289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4" name="pl154"/>
            <p:cNvSpPr/>
            <p:nvPr/>
          </p:nvSpPr>
          <p:spPr>
            <a:xfrm>
              <a:off x="3555625" y="457951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55" name="pl155"/>
            <p:cNvSpPr/>
            <p:nvPr/>
          </p:nvSpPr>
          <p:spPr>
            <a:xfrm>
              <a:off x="3633602"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6" name="pl156"/>
            <p:cNvSpPr/>
            <p:nvPr/>
          </p:nvSpPr>
          <p:spPr>
            <a:xfrm>
              <a:off x="4092288"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7" name="pl157"/>
            <p:cNvSpPr/>
            <p:nvPr/>
          </p:nvSpPr>
          <p:spPr>
            <a:xfrm>
              <a:off x="4550975"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8" name="pl158"/>
            <p:cNvSpPr/>
            <p:nvPr/>
          </p:nvSpPr>
          <p:spPr>
            <a:xfrm>
              <a:off x="5009661"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59" name="pl159"/>
            <p:cNvSpPr/>
            <p:nvPr/>
          </p:nvSpPr>
          <p:spPr>
            <a:xfrm>
              <a:off x="542247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0" name="pl160"/>
            <p:cNvSpPr/>
            <p:nvPr/>
          </p:nvSpPr>
          <p:spPr>
            <a:xfrm>
              <a:off x="578942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1" name="pl161"/>
            <p:cNvSpPr/>
            <p:nvPr/>
          </p:nvSpPr>
          <p:spPr>
            <a:xfrm>
              <a:off x="6202246"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62" name="pl162"/>
            <p:cNvSpPr/>
            <p:nvPr/>
          </p:nvSpPr>
          <p:spPr>
            <a:xfrm>
              <a:off x="3555625" y="597308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3" name="pl163"/>
            <p:cNvSpPr/>
            <p:nvPr/>
          </p:nvSpPr>
          <p:spPr>
            <a:xfrm>
              <a:off x="3555625" y="571970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4" name="pl164"/>
            <p:cNvSpPr/>
            <p:nvPr/>
          </p:nvSpPr>
          <p:spPr>
            <a:xfrm>
              <a:off x="3555625" y="546633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5" name="pl165"/>
            <p:cNvSpPr/>
            <p:nvPr/>
          </p:nvSpPr>
          <p:spPr>
            <a:xfrm>
              <a:off x="3555625" y="521295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6" name="pl166"/>
            <p:cNvSpPr/>
            <p:nvPr/>
          </p:nvSpPr>
          <p:spPr>
            <a:xfrm>
              <a:off x="3555625" y="4959580"/>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7" name="pl167"/>
            <p:cNvSpPr/>
            <p:nvPr/>
          </p:nvSpPr>
          <p:spPr>
            <a:xfrm>
              <a:off x="3555625" y="470620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68" name="pl168"/>
            <p:cNvSpPr/>
            <p:nvPr/>
          </p:nvSpPr>
          <p:spPr>
            <a:xfrm>
              <a:off x="3862945"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69" name="pl169"/>
            <p:cNvSpPr/>
            <p:nvPr/>
          </p:nvSpPr>
          <p:spPr>
            <a:xfrm>
              <a:off x="4321632"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0" name="pl170"/>
            <p:cNvSpPr/>
            <p:nvPr/>
          </p:nvSpPr>
          <p:spPr>
            <a:xfrm>
              <a:off x="4780318"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5239005"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5605954"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5972903"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3862945" y="4769548"/>
              <a:ext cx="2109958" cy="38006"/>
            </a:xfrm>
            <a:custGeom>
              <a:avLst/>
              <a:pathLst>
                <a:path w="2109958" h="38006">
                  <a:moveTo>
                    <a:pt x="0" y="12668"/>
                  </a:moveTo>
                  <a:lnTo>
                    <a:pt x="91737" y="38006"/>
                  </a:lnTo>
                  <a:lnTo>
                    <a:pt x="183474" y="25337"/>
                  </a:lnTo>
                  <a:lnTo>
                    <a:pt x="275211" y="12668"/>
                  </a:lnTo>
                  <a:lnTo>
                    <a:pt x="366949" y="0"/>
                  </a:lnTo>
                  <a:lnTo>
                    <a:pt x="458686" y="0"/>
                  </a:lnTo>
                  <a:lnTo>
                    <a:pt x="550423" y="0"/>
                  </a:lnTo>
                  <a:lnTo>
                    <a:pt x="642161" y="0"/>
                  </a:lnTo>
                  <a:lnTo>
                    <a:pt x="733898" y="0"/>
                  </a:lnTo>
                  <a:lnTo>
                    <a:pt x="825635" y="0"/>
                  </a:lnTo>
                  <a:lnTo>
                    <a:pt x="917373" y="0"/>
                  </a:lnTo>
                  <a:lnTo>
                    <a:pt x="1009110" y="0"/>
                  </a:lnTo>
                  <a:lnTo>
                    <a:pt x="1100847" y="0"/>
                  </a:lnTo>
                  <a:lnTo>
                    <a:pt x="1192585" y="0"/>
                  </a:lnTo>
                  <a:lnTo>
                    <a:pt x="1284322" y="0"/>
                  </a:lnTo>
                  <a:lnTo>
                    <a:pt x="1376059" y="0"/>
                  </a:lnTo>
                  <a:lnTo>
                    <a:pt x="1467797" y="0"/>
                  </a:lnTo>
                  <a:lnTo>
                    <a:pt x="1559534" y="12668"/>
                  </a:lnTo>
                  <a:lnTo>
                    <a:pt x="1651271" y="12668"/>
                  </a:lnTo>
                  <a:lnTo>
                    <a:pt x="1743008" y="12668"/>
                  </a:lnTo>
                  <a:lnTo>
                    <a:pt x="1834746" y="12668"/>
                  </a:lnTo>
                  <a:lnTo>
                    <a:pt x="1926483" y="12668"/>
                  </a:lnTo>
                  <a:lnTo>
                    <a:pt x="2018220" y="12668"/>
                  </a:lnTo>
                  <a:lnTo>
                    <a:pt x="2109958" y="12668"/>
                  </a:lnTo>
                </a:path>
              </a:pathLst>
            </a:custGeom>
            <a:ln w="27101" cap="flat">
              <a:solidFill>
                <a:srgbClr val="DB72FB">
                  <a:alpha val="100000"/>
                </a:srgbClr>
              </a:solidFill>
              <a:prstDash val="solid"/>
              <a:round/>
            </a:ln>
          </p:spPr>
          <p:txBody>
            <a:bodyPr/>
            <a:lstStyle/>
            <a:p/>
          </p:txBody>
        </p:sp>
        <p:sp>
          <p:nvSpPr>
            <p:cNvPr id="175" name="tx175"/>
            <p:cNvSpPr/>
            <p:nvPr/>
          </p:nvSpPr>
          <p:spPr>
            <a:xfrm>
              <a:off x="3694134" y="467969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B72FB">
                      <a:alpha val="100000"/>
                    </a:srgbClr>
                  </a:solidFill>
                  <a:latin typeface="Arial"/>
                  <a:cs typeface="Arial"/>
                </a:rPr>
                <a:t>94</a:t>
              </a:r>
            </a:p>
          </p:txBody>
        </p:sp>
        <p:sp>
          <p:nvSpPr>
            <p:cNvPr id="176" name="tx176"/>
            <p:cNvSpPr/>
            <p:nvPr/>
          </p:nvSpPr>
          <p:spPr>
            <a:xfrm>
              <a:off x="6009077" y="4679698"/>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B72FB">
                      <a:alpha val="100000"/>
                    </a:srgbClr>
                  </a:solidFill>
                  <a:latin typeface="Arial"/>
                  <a:cs typeface="Arial"/>
                </a:rPr>
                <a:t>94</a:t>
              </a:r>
            </a:p>
          </p:txBody>
        </p:sp>
        <p:sp>
          <p:nvSpPr>
            <p:cNvPr id="177" name="tx177"/>
            <p:cNvSpPr/>
            <p:nvPr/>
          </p:nvSpPr>
          <p:spPr>
            <a:xfrm>
              <a:off x="5545664" y="4625379"/>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DB72FB">
                      <a:alpha val="100000"/>
                    </a:srgbClr>
                  </a:solidFill>
                  <a:latin typeface="Arial"/>
                  <a:cs typeface="Arial"/>
                </a:rPr>
                <a:t>94</a:t>
              </a:r>
            </a:p>
          </p:txBody>
        </p:sp>
        <p:sp>
          <p:nvSpPr>
            <p:cNvPr id="178" name="pl178"/>
            <p:cNvSpPr/>
            <p:nvPr/>
          </p:nvSpPr>
          <p:spPr>
            <a:xfrm>
              <a:off x="6349812" y="221164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79" name="pl179"/>
            <p:cNvSpPr/>
            <p:nvPr/>
          </p:nvSpPr>
          <p:spPr>
            <a:xfrm>
              <a:off x="6349812" y="1958264"/>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0" name="pl180"/>
            <p:cNvSpPr/>
            <p:nvPr/>
          </p:nvSpPr>
          <p:spPr>
            <a:xfrm>
              <a:off x="6349812" y="170488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1" name="pl181"/>
            <p:cNvSpPr/>
            <p:nvPr/>
          </p:nvSpPr>
          <p:spPr>
            <a:xfrm>
              <a:off x="6349812" y="145151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2" name="pl182"/>
            <p:cNvSpPr/>
            <p:nvPr/>
          </p:nvSpPr>
          <p:spPr>
            <a:xfrm>
              <a:off x="6349812" y="119813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3" name="pl183"/>
            <p:cNvSpPr/>
            <p:nvPr/>
          </p:nvSpPr>
          <p:spPr>
            <a:xfrm>
              <a:off x="6349812" y="94475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184" name="pl184"/>
            <p:cNvSpPr/>
            <p:nvPr/>
          </p:nvSpPr>
          <p:spPr>
            <a:xfrm>
              <a:off x="642778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5" name="pl185"/>
            <p:cNvSpPr/>
            <p:nvPr/>
          </p:nvSpPr>
          <p:spPr>
            <a:xfrm>
              <a:off x="6886476"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6" name="pl186"/>
            <p:cNvSpPr/>
            <p:nvPr/>
          </p:nvSpPr>
          <p:spPr>
            <a:xfrm>
              <a:off x="7345162"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7" name="pl187"/>
            <p:cNvSpPr/>
            <p:nvPr/>
          </p:nvSpPr>
          <p:spPr>
            <a:xfrm>
              <a:off x="7803849"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8" name="pl188"/>
            <p:cNvSpPr/>
            <p:nvPr/>
          </p:nvSpPr>
          <p:spPr>
            <a:xfrm>
              <a:off x="8216667"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89" name="pl189"/>
            <p:cNvSpPr/>
            <p:nvPr/>
          </p:nvSpPr>
          <p:spPr>
            <a:xfrm>
              <a:off x="8583616"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90" name="pl190"/>
            <p:cNvSpPr/>
            <p:nvPr/>
          </p:nvSpPr>
          <p:spPr>
            <a:xfrm>
              <a:off x="8996434" y="875080"/>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191" name="pl191"/>
            <p:cNvSpPr/>
            <p:nvPr/>
          </p:nvSpPr>
          <p:spPr>
            <a:xfrm>
              <a:off x="6349812" y="233832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2" name="pl192"/>
            <p:cNvSpPr/>
            <p:nvPr/>
          </p:nvSpPr>
          <p:spPr>
            <a:xfrm>
              <a:off x="6349812" y="2084952"/>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3" name="pl193"/>
            <p:cNvSpPr/>
            <p:nvPr/>
          </p:nvSpPr>
          <p:spPr>
            <a:xfrm>
              <a:off x="6349812" y="183157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4" name="pl194"/>
            <p:cNvSpPr/>
            <p:nvPr/>
          </p:nvSpPr>
          <p:spPr>
            <a:xfrm>
              <a:off x="6349812" y="157819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5" name="pl195"/>
            <p:cNvSpPr/>
            <p:nvPr/>
          </p:nvSpPr>
          <p:spPr>
            <a:xfrm>
              <a:off x="6349812" y="132482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6" name="pl196"/>
            <p:cNvSpPr/>
            <p:nvPr/>
          </p:nvSpPr>
          <p:spPr>
            <a:xfrm>
              <a:off x="6349812" y="107144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197" name="pl197"/>
            <p:cNvSpPr/>
            <p:nvPr/>
          </p:nvSpPr>
          <p:spPr>
            <a:xfrm>
              <a:off x="6657132"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98" name="pl198"/>
            <p:cNvSpPr/>
            <p:nvPr/>
          </p:nvSpPr>
          <p:spPr>
            <a:xfrm>
              <a:off x="7115819"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199" name="pl199"/>
            <p:cNvSpPr/>
            <p:nvPr/>
          </p:nvSpPr>
          <p:spPr>
            <a:xfrm>
              <a:off x="7574505"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0" name="pl200"/>
            <p:cNvSpPr/>
            <p:nvPr/>
          </p:nvSpPr>
          <p:spPr>
            <a:xfrm>
              <a:off x="8033192"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1" name="pl201"/>
            <p:cNvSpPr/>
            <p:nvPr/>
          </p:nvSpPr>
          <p:spPr>
            <a:xfrm>
              <a:off x="8400141"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2" name="pl202"/>
            <p:cNvSpPr/>
            <p:nvPr/>
          </p:nvSpPr>
          <p:spPr>
            <a:xfrm>
              <a:off x="8767090" y="875080"/>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03" name="pl203"/>
            <p:cNvSpPr/>
            <p:nvPr/>
          </p:nvSpPr>
          <p:spPr>
            <a:xfrm>
              <a:off x="6657132" y="1122122"/>
              <a:ext cx="2109958" cy="38006"/>
            </a:xfrm>
            <a:custGeom>
              <a:avLst/>
              <a:pathLst>
                <a:path w="2109958" h="38006">
                  <a:moveTo>
                    <a:pt x="0" y="38006"/>
                  </a:moveTo>
                  <a:lnTo>
                    <a:pt x="91737" y="12668"/>
                  </a:lnTo>
                  <a:lnTo>
                    <a:pt x="183474" y="12668"/>
                  </a:lnTo>
                  <a:lnTo>
                    <a:pt x="275211" y="0"/>
                  </a:lnTo>
                  <a:lnTo>
                    <a:pt x="366949" y="0"/>
                  </a:lnTo>
                  <a:lnTo>
                    <a:pt x="458686" y="0"/>
                  </a:lnTo>
                  <a:lnTo>
                    <a:pt x="550423" y="0"/>
                  </a:lnTo>
                  <a:lnTo>
                    <a:pt x="642161" y="0"/>
                  </a:lnTo>
                  <a:lnTo>
                    <a:pt x="733898" y="0"/>
                  </a:lnTo>
                  <a:lnTo>
                    <a:pt x="825635" y="0"/>
                  </a:lnTo>
                  <a:lnTo>
                    <a:pt x="917373" y="0"/>
                  </a:lnTo>
                  <a:lnTo>
                    <a:pt x="1009110" y="0"/>
                  </a:lnTo>
                  <a:lnTo>
                    <a:pt x="1100847" y="0"/>
                  </a:lnTo>
                  <a:lnTo>
                    <a:pt x="1192585" y="12668"/>
                  </a:lnTo>
                  <a:lnTo>
                    <a:pt x="1284322" y="0"/>
                  </a:lnTo>
                  <a:lnTo>
                    <a:pt x="1376059" y="12668"/>
                  </a:lnTo>
                  <a:lnTo>
                    <a:pt x="1467797" y="12668"/>
                  </a:lnTo>
                  <a:lnTo>
                    <a:pt x="1559534" y="12668"/>
                  </a:lnTo>
                  <a:lnTo>
                    <a:pt x="1651271" y="12668"/>
                  </a:lnTo>
                  <a:lnTo>
                    <a:pt x="1743008" y="12668"/>
                  </a:lnTo>
                  <a:lnTo>
                    <a:pt x="1834746" y="25337"/>
                  </a:lnTo>
                  <a:lnTo>
                    <a:pt x="1926483" y="12668"/>
                  </a:lnTo>
                  <a:lnTo>
                    <a:pt x="2018220" y="12668"/>
                  </a:lnTo>
                  <a:lnTo>
                    <a:pt x="2109958" y="25337"/>
                  </a:lnTo>
                </a:path>
              </a:pathLst>
            </a:custGeom>
            <a:ln w="27101" cap="flat">
              <a:solidFill>
                <a:srgbClr val="93AA00">
                  <a:alpha val="100000"/>
                </a:srgbClr>
              </a:solidFill>
              <a:prstDash val="solid"/>
              <a:round/>
            </a:ln>
          </p:spPr>
          <p:txBody>
            <a:bodyPr/>
            <a:lstStyle/>
            <a:p/>
          </p:txBody>
        </p:sp>
        <p:sp>
          <p:nvSpPr>
            <p:cNvPr id="204" name="tx204"/>
            <p:cNvSpPr/>
            <p:nvPr/>
          </p:nvSpPr>
          <p:spPr>
            <a:xfrm>
              <a:off x="6488321" y="1057556"/>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3AA00">
                      <a:alpha val="100000"/>
                    </a:srgbClr>
                  </a:solidFill>
                  <a:latin typeface="Arial"/>
                  <a:cs typeface="Arial"/>
                </a:rPr>
                <a:t>93</a:t>
              </a:r>
            </a:p>
          </p:txBody>
        </p:sp>
        <p:sp>
          <p:nvSpPr>
            <p:cNvPr id="205" name="tx205"/>
            <p:cNvSpPr/>
            <p:nvPr/>
          </p:nvSpPr>
          <p:spPr>
            <a:xfrm>
              <a:off x="8803264" y="104494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3AA00">
                      <a:alpha val="100000"/>
                    </a:srgbClr>
                  </a:solidFill>
                  <a:latin typeface="Arial"/>
                  <a:cs typeface="Arial"/>
                </a:rPr>
                <a:t>94</a:t>
              </a:r>
            </a:p>
          </p:txBody>
        </p:sp>
        <p:sp>
          <p:nvSpPr>
            <p:cNvPr id="206" name="tx206"/>
            <p:cNvSpPr/>
            <p:nvPr/>
          </p:nvSpPr>
          <p:spPr>
            <a:xfrm>
              <a:off x="8339852" y="97795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3AA00">
                      <a:alpha val="100000"/>
                    </a:srgbClr>
                  </a:solidFill>
                  <a:latin typeface="Arial"/>
                  <a:cs typeface="Arial"/>
                </a:rPr>
                <a:t>95</a:t>
              </a:r>
            </a:p>
          </p:txBody>
        </p:sp>
        <p:sp>
          <p:nvSpPr>
            <p:cNvPr id="207" name="pl207"/>
            <p:cNvSpPr/>
            <p:nvPr/>
          </p:nvSpPr>
          <p:spPr>
            <a:xfrm>
              <a:off x="6349812" y="4029019"/>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08" name="pl208"/>
            <p:cNvSpPr/>
            <p:nvPr/>
          </p:nvSpPr>
          <p:spPr>
            <a:xfrm>
              <a:off x="6349812" y="377564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09" name="pl209"/>
            <p:cNvSpPr/>
            <p:nvPr/>
          </p:nvSpPr>
          <p:spPr>
            <a:xfrm>
              <a:off x="6349812" y="3522266"/>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0" name="pl210"/>
            <p:cNvSpPr/>
            <p:nvPr/>
          </p:nvSpPr>
          <p:spPr>
            <a:xfrm>
              <a:off x="6349812" y="3268890"/>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1" name="pl211"/>
            <p:cNvSpPr/>
            <p:nvPr/>
          </p:nvSpPr>
          <p:spPr>
            <a:xfrm>
              <a:off x="6349812" y="3015513"/>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2" name="pl212"/>
            <p:cNvSpPr/>
            <p:nvPr/>
          </p:nvSpPr>
          <p:spPr>
            <a:xfrm>
              <a:off x="6349812" y="276213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13" name="pl213"/>
            <p:cNvSpPr/>
            <p:nvPr/>
          </p:nvSpPr>
          <p:spPr>
            <a:xfrm>
              <a:off x="642778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4" name="pl214"/>
            <p:cNvSpPr/>
            <p:nvPr/>
          </p:nvSpPr>
          <p:spPr>
            <a:xfrm>
              <a:off x="6886476"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5" name="pl215"/>
            <p:cNvSpPr/>
            <p:nvPr/>
          </p:nvSpPr>
          <p:spPr>
            <a:xfrm>
              <a:off x="7345162"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6" name="pl216"/>
            <p:cNvSpPr/>
            <p:nvPr/>
          </p:nvSpPr>
          <p:spPr>
            <a:xfrm>
              <a:off x="7803849"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7" name="pl217"/>
            <p:cNvSpPr/>
            <p:nvPr/>
          </p:nvSpPr>
          <p:spPr>
            <a:xfrm>
              <a:off x="8216667"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8" name="pl218"/>
            <p:cNvSpPr/>
            <p:nvPr/>
          </p:nvSpPr>
          <p:spPr>
            <a:xfrm>
              <a:off x="8583616"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19" name="pl219"/>
            <p:cNvSpPr/>
            <p:nvPr/>
          </p:nvSpPr>
          <p:spPr>
            <a:xfrm>
              <a:off x="8996434" y="2692458"/>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20" name="pl220"/>
            <p:cNvSpPr/>
            <p:nvPr/>
          </p:nvSpPr>
          <p:spPr>
            <a:xfrm>
              <a:off x="6349812" y="4155707"/>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1" name="pl221"/>
            <p:cNvSpPr/>
            <p:nvPr/>
          </p:nvSpPr>
          <p:spPr>
            <a:xfrm>
              <a:off x="6349812" y="390233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2" name="pl222"/>
            <p:cNvSpPr/>
            <p:nvPr/>
          </p:nvSpPr>
          <p:spPr>
            <a:xfrm>
              <a:off x="6349812" y="364895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3" name="pl223"/>
            <p:cNvSpPr/>
            <p:nvPr/>
          </p:nvSpPr>
          <p:spPr>
            <a:xfrm>
              <a:off x="6349812" y="3395578"/>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4" name="pl224"/>
            <p:cNvSpPr/>
            <p:nvPr/>
          </p:nvSpPr>
          <p:spPr>
            <a:xfrm>
              <a:off x="6349812" y="3142201"/>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5" name="pl225"/>
            <p:cNvSpPr/>
            <p:nvPr/>
          </p:nvSpPr>
          <p:spPr>
            <a:xfrm>
              <a:off x="6349812" y="2888825"/>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26" name="pl226"/>
            <p:cNvSpPr/>
            <p:nvPr/>
          </p:nvSpPr>
          <p:spPr>
            <a:xfrm>
              <a:off x="6657132"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27" name="pl227"/>
            <p:cNvSpPr/>
            <p:nvPr/>
          </p:nvSpPr>
          <p:spPr>
            <a:xfrm>
              <a:off x="7115819"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28" name="pl228"/>
            <p:cNvSpPr/>
            <p:nvPr/>
          </p:nvSpPr>
          <p:spPr>
            <a:xfrm>
              <a:off x="7574505"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29" name="pl229"/>
            <p:cNvSpPr/>
            <p:nvPr/>
          </p:nvSpPr>
          <p:spPr>
            <a:xfrm>
              <a:off x="8033192"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30" name="pl230"/>
            <p:cNvSpPr/>
            <p:nvPr/>
          </p:nvSpPr>
          <p:spPr>
            <a:xfrm>
              <a:off x="8400141"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31" name="pl231"/>
            <p:cNvSpPr/>
            <p:nvPr/>
          </p:nvSpPr>
          <p:spPr>
            <a:xfrm>
              <a:off x="8767090" y="2692458"/>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32" name="pl232"/>
            <p:cNvSpPr/>
            <p:nvPr/>
          </p:nvSpPr>
          <p:spPr>
            <a:xfrm>
              <a:off x="6657132" y="2977507"/>
              <a:ext cx="2109958" cy="582765"/>
            </a:xfrm>
            <a:custGeom>
              <a:avLst/>
              <a:pathLst>
                <a:path w="2109958" h="582765">
                  <a:moveTo>
                    <a:pt x="0" y="582765"/>
                  </a:moveTo>
                  <a:lnTo>
                    <a:pt x="91737" y="494083"/>
                  </a:lnTo>
                  <a:lnTo>
                    <a:pt x="183474" y="405402"/>
                  </a:lnTo>
                  <a:lnTo>
                    <a:pt x="275211" y="392733"/>
                  </a:lnTo>
                  <a:lnTo>
                    <a:pt x="366949" y="316720"/>
                  </a:lnTo>
                  <a:lnTo>
                    <a:pt x="458686" y="304051"/>
                  </a:lnTo>
                  <a:lnTo>
                    <a:pt x="550423" y="291382"/>
                  </a:lnTo>
                  <a:lnTo>
                    <a:pt x="642161" y="278714"/>
                  </a:lnTo>
                  <a:lnTo>
                    <a:pt x="733898" y="202701"/>
                  </a:lnTo>
                  <a:lnTo>
                    <a:pt x="825635" y="190032"/>
                  </a:lnTo>
                  <a:lnTo>
                    <a:pt x="917373" y="126688"/>
                  </a:lnTo>
                  <a:lnTo>
                    <a:pt x="1009110" y="126688"/>
                  </a:lnTo>
                  <a:lnTo>
                    <a:pt x="1100847" y="88681"/>
                  </a:lnTo>
                  <a:lnTo>
                    <a:pt x="1192585" y="38006"/>
                  </a:lnTo>
                  <a:lnTo>
                    <a:pt x="1284322" y="25337"/>
                  </a:lnTo>
                  <a:lnTo>
                    <a:pt x="1376059" y="25337"/>
                  </a:lnTo>
                  <a:lnTo>
                    <a:pt x="1467797" y="12668"/>
                  </a:lnTo>
                  <a:lnTo>
                    <a:pt x="1559534" y="12668"/>
                  </a:lnTo>
                  <a:lnTo>
                    <a:pt x="1651271" y="12668"/>
                  </a:lnTo>
                  <a:lnTo>
                    <a:pt x="1743008" y="0"/>
                  </a:lnTo>
                  <a:lnTo>
                    <a:pt x="1834746" y="12668"/>
                  </a:lnTo>
                  <a:lnTo>
                    <a:pt x="1926483" y="12668"/>
                  </a:lnTo>
                  <a:lnTo>
                    <a:pt x="2018220" y="12668"/>
                  </a:lnTo>
                  <a:lnTo>
                    <a:pt x="2109958" y="25337"/>
                  </a:lnTo>
                </a:path>
              </a:pathLst>
            </a:custGeom>
            <a:ln w="27101" cap="flat">
              <a:solidFill>
                <a:srgbClr val="00B9E3">
                  <a:alpha val="100000"/>
                </a:srgbClr>
              </a:solidFill>
              <a:prstDash val="solid"/>
              <a:round/>
            </a:ln>
          </p:spPr>
          <p:txBody>
            <a:bodyPr/>
            <a:lstStyle/>
            <a:p/>
          </p:txBody>
        </p:sp>
        <p:sp>
          <p:nvSpPr>
            <p:cNvPr id="233" name="tx233"/>
            <p:cNvSpPr/>
            <p:nvPr/>
          </p:nvSpPr>
          <p:spPr>
            <a:xfrm>
              <a:off x="6488321" y="3459394"/>
              <a:ext cx="120579"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9E3">
                      <a:alpha val="100000"/>
                    </a:srgbClr>
                  </a:solidFill>
                  <a:latin typeface="Arial"/>
                  <a:cs typeface="Arial"/>
                </a:rPr>
                <a:t>47</a:t>
              </a:r>
            </a:p>
          </p:txBody>
        </p:sp>
        <p:sp>
          <p:nvSpPr>
            <p:cNvPr id="234" name="tx234"/>
            <p:cNvSpPr/>
            <p:nvPr/>
          </p:nvSpPr>
          <p:spPr>
            <a:xfrm>
              <a:off x="8803264" y="2900325"/>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9E3">
                      <a:alpha val="100000"/>
                    </a:srgbClr>
                  </a:solidFill>
                  <a:latin typeface="Arial"/>
                  <a:cs typeface="Arial"/>
                </a:rPr>
                <a:t>91</a:t>
              </a:r>
            </a:p>
          </p:txBody>
        </p:sp>
        <p:sp>
          <p:nvSpPr>
            <p:cNvPr id="235" name="tx235"/>
            <p:cNvSpPr/>
            <p:nvPr/>
          </p:nvSpPr>
          <p:spPr>
            <a:xfrm>
              <a:off x="8339852" y="2820616"/>
              <a:ext cx="120579"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B9E3">
                      <a:alpha val="100000"/>
                    </a:srgbClr>
                  </a:solidFill>
                  <a:latin typeface="Arial"/>
                  <a:cs typeface="Arial"/>
                </a:rPr>
                <a:t>93</a:t>
              </a:r>
            </a:p>
          </p:txBody>
        </p:sp>
        <p:sp>
          <p:nvSpPr>
            <p:cNvPr id="236" name="pl236"/>
            <p:cNvSpPr/>
            <p:nvPr/>
          </p:nvSpPr>
          <p:spPr>
            <a:xfrm>
              <a:off x="6349812" y="5846397"/>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37" name="pl237"/>
            <p:cNvSpPr/>
            <p:nvPr/>
          </p:nvSpPr>
          <p:spPr>
            <a:xfrm>
              <a:off x="6349812" y="5593021"/>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38" name="pl238"/>
            <p:cNvSpPr/>
            <p:nvPr/>
          </p:nvSpPr>
          <p:spPr>
            <a:xfrm>
              <a:off x="6349812" y="533964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39" name="pl239"/>
            <p:cNvSpPr/>
            <p:nvPr/>
          </p:nvSpPr>
          <p:spPr>
            <a:xfrm>
              <a:off x="6349812" y="5086268"/>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40" name="pl240"/>
            <p:cNvSpPr/>
            <p:nvPr/>
          </p:nvSpPr>
          <p:spPr>
            <a:xfrm>
              <a:off x="6349812" y="4832892"/>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41" name="pl241"/>
            <p:cNvSpPr/>
            <p:nvPr/>
          </p:nvSpPr>
          <p:spPr>
            <a:xfrm>
              <a:off x="6349812" y="4579515"/>
              <a:ext cx="2724598" cy="0"/>
            </a:xfrm>
            <a:custGeom>
              <a:avLst/>
              <a:pathLst>
                <a:path w="2724598" h="0">
                  <a:moveTo>
                    <a:pt x="0" y="0"/>
                  </a:moveTo>
                  <a:lnTo>
                    <a:pt x="2724598" y="0"/>
                  </a:lnTo>
                  <a:lnTo>
                    <a:pt x="2724598" y="0"/>
                  </a:lnTo>
                </a:path>
              </a:pathLst>
            </a:custGeom>
            <a:ln w="6775" cap="flat">
              <a:solidFill>
                <a:srgbClr val="EBEBEB">
                  <a:alpha val="100000"/>
                </a:srgbClr>
              </a:solidFill>
              <a:prstDash val="solid"/>
              <a:round/>
            </a:ln>
          </p:spPr>
          <p:txBody>
            <a:bodyPr/>
            <a:lstStyle/>
            <a:p/>
          </p:txBody>
        </p:sp>
        <p:sp>
          <p:nvSpPr>
            <p:cNvPr id="242" name="pl242"/>
            <p:cNvSpPr/>
            <p:nvPr/>
          </p:nvSpPr>
          <p:spPr>
            <a:xfrm>
              <a:off x="642778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3" name="pl243"/>
            <p:cNvSpPr/>
            <p:nvPr/>
          </p:nvSpPr>
          <p:spPr>
            <a:xfrm>
              <a:off x="6886476"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4" name="pl244"/>
            <p:cNvSpPr/>
            <p:nvPr/>
          </p:nvSpPr>
          <p:spPr>
            <a:xfrm>
              <a:off x="7345162"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5" name="pl245"/>
            <p:cNvSpPr/>
            <p:nvPr/>
          </p:nvSpPr>
          <p:spPr>
            <a:xfrm>
              <a:off x="7803849"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6" name="pl246"/>
            <p:cNvSpPr/>
            <p:nvPr/>
          </p:nvSpPr>
          <p:spPr>
            <a:xfrm>
              <a:off x="8216667"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7" name="pl247"/>
            <p:cNvSpPr/>
            <p:nvPr/>
          </p:nvSpPr>
          <p:spPr>
            <a:xfrm>
              <a:off x="8583616"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8" name="pl248"/>
            <p:cNvSpPr/>
            <p:nvPr/>
          </p:nvSpPr>
          <p:spPr>
            <a:xfrm>
              <a:off x="8996434" y="4509837"/>
              <a:ext cx="0" cy="1532927"/>
            </a:xfrm>
            <a:custGeom>
              <a:avLst/>
              <a:pathLst>
                <a:path w="0" h="1532927">
                  <a:moveTo>
                    <a:pt x="0" y="1532927"/>
                  </a:moveTo>
                  <a:lnTo>
                    <a:pt x="0" y="0"/>
                  </a:lnTo>
                  <a:lnTo>
                    <a:pt x="0" y="0"/>
                  </a:lnTo>
                </a:path>
              </a:pathLst>
            </a:custGeom>
            <a:ln w="6775" cap="flat">
              <a:solidFill>
                <a:srgbClr val="EBEBEB">
                  <a:alpha val="100000"/>
                </a:srgbClr>
              </a:solidFill>
              <a:prstDash val="solid"/>
              <a:round/>
            </a:ln>
          </p:spPr>
          <p:txBody>
            <a:bodyPr/>
            <a:lstStyle/>
            <a:p/>
          </p:txBody>
        </p:sp>
        <p:sp>
          <p:nvSpPr>
            <p:cNvPr id="249" name="pl249"/>
            <p:cNvSpPr/>
            <p:nvPr/>
          </p:nvSpPr>
          <p:spPr>
            <a:xfrm>
              <a:off x="6349812" y="597308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0" name="pl250"/>
            <p:cNvSpPr/>
            <p:nvPr/>
          </p:nvSpPr>
          <p:spPr>
            <a:xfrm>
              <a:off x="6349812" y="5719709"/>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1" name="pl251"/>
            <p:cNvSpPr/>
            <p:nvPr/>
          </p:nvSpPr>
          <p:spPr>
            <a:xfrm>
              <a:off x="6349812" y="5466333"/>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2" name="pl252"/>
            <p:cNvSpPr/>
            <p:nvPr/>
          </p:nvSpPr>
          <p:spPr>
            <a:xfrm>
              <a:off x="6349812" y="5212956"/>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3" name="pl253"/>
            <p:cNvSpPr/>
            <p:nvPr/>
          </p:nvSpPr>
          <p:spPr>
            <a:xfrm>
              <a:off x="6349812" y="4959580"/>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4" name="pl254"/>
            <p:cNvSpPr/>
            <p:nvPr/>
          </p:nvSpPr>
          <p:spPr>
            <a:xfrm>
              <a:off x="6349812" y="4706204"/>
              <a:ext cx="2724598" cy="0"/>
            </a:xfrm>
            <a:custGeom>
              <a:avLst/>
              <a:pathLst>
                <a:path w="2724598" h="0">
                  <a:moveTo>
                    <a:pt x="0" y="0"/>
                  </a:moveTo>
                  <a:lnTo>
                    <a:pt x="2724598" y="0"/>
                  </a:lnTo>
                  <a:lnTo>
                    <a:pt x="2724598" y="0"/>
                  </a:lnTo>
                </a:path>
              </a:pathLst>
            </a:custGeom>
            <a:ln w="13550" cap="flat">
              <a:solidFill>
                <a:srgbClr val="EBEBEB">
                  <a:alpha val="100000"/>
                </a:srgbClr>
              </a:solidFill>
              <a:prstDash val="solid"/>
              <a:round/>
            </a:ln>
          </p:spPr>
          <p:txBody>
            <a:bodyPr/>
            <a:lstStyle/>
            <a:p/>
          </p:txBody>
        </p:sp>
        <p:sp>
          <p:nvSpPr>
            <p:cNvPr id="255" name="pl255"/>
            <p:cNvSpPr/>
            <p:nvPr/>
          </p:nvSpPr>
          <p:spPr>
            <a:xfrm>
              <a:off x="6657132"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6" name="pl256"/>
            <p:cNvSpPr/>
            <p:nvPr/>
          </p:nvSpPr>
          <p:spPr>
            <a:xfrm>
              <a:off x="7115819"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7" name="pl257"/>
            <p:cNvSpPr/>
            <p:nvPr/>
          </p:nvSpPr>
          <p:spPr>
            <a:xfrm>
              <a:off x="7574505"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8" name="pl258"/>
            <p:cNvSpPr/>
            <p:nvPr/>
          </p:nvSpPr>
          <p:spPr>
            <a:xfrm>
              <a:off x="8033192"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59" name="pl259"/>
            <p:cNvSpPr/>
            <p:nvPr/>
          </p:nvSpPr>
          <p:spPr>
            <a:xfrm>
              <a:off x="8400141"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60" name="pl260"/>
            <p:cNvSpPr/>
            <p:nvPr/>
          </p:nvSpPr>
          <p:spPr>
            <a:xfrm>
              <a:off x="8767090" y="4509837"/>
              <a:ext cx="0" cy="1532927"/>
            </a:xfrm>
            <a:custGeom>
              <a:avLst/>
              <a:pathLst>
                <a:path w="0" h="1532927">
                  <a:moveTo>
                    <a:pt x="0" y="1532927"/>
                  </a:moveTo>
                  <a:lnTo>
                    <a:pt x="0" y="0"/>
                  </a:lnTo>
                  <a:lnTo>
                    <a:pt x="0" y="0"/>
                  </a:lnTo>
                </a:path>
              </a:pathLst>
            </a:custGeom>
            <a:ln w="13550" cap="flat">
              <a:solidFill>
                <a:srgbClr val="EBEBEB">
                  <a:alpha val="100000"/>
                </a:srgbClr>
              </a:solidFill>
              <a:prstDash val="solid"/>
              <a:round/>
            </a:ln>
          </p:spPr>
          <p:txBody>
            <a:bodyPr/>
            <a:lstStyle/>
            <a:p/>
          </p:txBody>
        </p:sp>
        <p:sp>
          <p:nvSpPr>
            <p:cNvPr id="261" name="pl261"/>
            <p:cNvSpPr/>
            <p:nvPr/>
          </p:nvSpPr>
          <p:spPr>
            <a:xfrm>
              <a:off x="7207556" y="5225625"/>
              <a:ext cx="1559534" cy="747460"/>
            </a:xfrm>
            <a:custGeom>
              <a:avLst/>
              <a:pathLst>
                <a:path w="1559534" h="747460">
                  <a:moveTo>
                    <a:pt x="0" y="747460"/>
                  </a:moveTo>
                  <a:lnTo>
                    <a:pt x="91737" y="747460"/>
                  </a:lnTo>
                  <a:lnTo>
                    <a:pt x="183474" y="722122"/>
                  </a:lnTo>
                  <a:lnTo>
                    <a:pt x="275211" y="557428"/>
                  </a:lnTo>
                  <a:lnTo>
                    <a:pt x="366949" y="506752"/>
                  </a:lnTo>
                  <a:lnTo>
                    <a:pt x="458686" y="481415"/>
                  </a:lnTo>
                  <a:lnTo>
                    <a:pt x="550423" y="456077"/>
                  </a:lnTo>
                  <a:lnTo>
                    <a:pt x="642161" y="405402"/>
                  </a:lnTo>
                  <a:lnTo>
                    <a:pt x="733898" y="342058"/>
                  </a:lnTo>
                  <a:lnTo>
                    <a:pt x="825635" y="278714"/>
                  </a:lnTo>
                  <a:lnTo>
                    <a:pt x="917373" y="266045"/>
                  </a:lnTo>
                  <a:lnTo>
                    <a:pt x="1009110" y="240707"/>
                  </a:lnTo>
                  <a:lnTo>
                    <a:pt x="1100847" y="202701"/>
                  </a:lnTo>
                  <a:lnTo>
                    <a:pt x="1192585" y="177363"/>
                  </a:lnTo>
                  <a:lnTo>
                    <a:pt x="1284322" y="164694"/>
                  </a:lnTo>
                  <a:lnTo>
                    <a:pt x="1376059" y="139357"/>
                  </a:lnTo>
                  <a:lnTo>
                    <a:pt x="1467797" y="76012"/>
                  </a:lnTo>
                  <a:lnTo>
                    <a:pt x="1559534" y="0"/>
                  </a:lnTo>
                </a:path>
              </a:pathLst>
            </a:custGeom>
            <a:ln w="27101" cap="flat">
              <a:solidFill>
                <a:srgbClr val="FF61C3">
                  <a:alpha val="100000"/>
                </a:srgbClr>
              </a:solidFill>
              <a:prstDash val="solid"/>
              <a:round/>
            </a:ln>
          </p:spPr>
          <p:txBody>
            <a:bodyPr/>
            <a:lstStyle/>
            <a:p/>
          </p:txBody>
        </p:sp>
        <p:sp>
          <p:nvSpPr>
            <p:cNvPr id="262" name="tx262"/>
            <p:cNvSpPr/>
            <p:nvPr/>
          </p:nvSpPr>
          <p:spPr>
            <a:xfrm>
              <a:off x="7123151" y="5870567"/>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61C3">
                      <a:alpha val="100000"/>
                    </a:srgbClr>
                  </a:solidFill>
                  <a:latin typeface="Arial"/>
                  <a:cs typeface="Arial"/>
                </a:rPr>
                <a:t>0</a:t>
              </a:r>
            </a:p>
          </p:txBody>
        </p:sp>
        <p:sp>
          <p:nvSpPr>
            <p:cNvPr id="263" name="tx263"/>
            <p:cNvSpPr/>
            <p:nvPr/>
          </p:nvSpPr>
          <p:spPr>
            <a:xfrm>
              <a:off x="8803264" y="5123106"/>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61C3">
                      <a:alpha val="100000"/>
                    </a:srgbClr>
                  </a:solidFill>
                  <a:latin typeface="Arial"/>
                  <a:cs typeface="Arial"/>
                </a:rPr>
                <a:t>59</a:t>
              </a:r>
            </a:p>
          </p:txBody>
        </p:sp>
        <p:sp>
          <p:nvSpPr>
            <p:cNvPr id="264" name="tx264"/>
            <p:cNvSpPr/>
            <p:nvPr/>
          </p:nvSpPr>
          <p:spPr>
            <a:xfrm>
              <a:off x="8339852" y="5246468"/>
              <a:ext cx="120579" cy="78921"/>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61C3">
                      <a:alpha val="100000"/>
                    </a:srgbClr>
                  </a:solidFill>
                  <a:latin typeface="Arial"/>
                  <a:cs typeface="Arial"/>
                </a:rPr>
                <a:t>45</a:t>
              </a:r>
            </a:p>
          </p:txBody>
        </p:sp>
        <p:sp>
          <p:nvSpPr>
            <p:cNvPr id="265" name="tx265"/>
            <p:cNvSpPr/>
            <p:nvPr/>
          </p:nvSpPr>
          <p:spPr>
            <a:xfrm>
              <a:off x="1977761" y="4359623"/>
              <a:ext cx="291951"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PCV3</a:t>
              </a:r>
            </a:p>
          </p:txBody>
        </p:sp>
        <p:sp>
          <p:nvSpPr>
            <p:cNvPr id="266" name="tx266"/>
            <p:cNvSpPr/>
            <p:nvPr/>
          </p:nvSpPr>
          <p:spPr>
            <a:xfrm>
              <a:off x="4775032" y="4359568"/>
              <a:ext cx="285784" cy="828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POL3</a:t>
              </a:r>
            </a:p>
          </p:txBody>
        </p:sp>
        <p:sp>
          <p:nvSpPr>
            <p:cNvPr id="267" name="tx267"/>
            <p:cNvSpPr/>
            <p:nvPr/>
          </p:nvSpPr>
          <p:spPr>
            <a:xfrm>
              <a:off x="7516531" y="4359623"/>
              <a:ext cx="391160"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ROTAC</a:t>
              </a:r>
            </a:p>
          </p:txBody>
        </p:sp>
        <p:sp>
          <p:nvSpPr>
            <p:cNvPr id="268" name="tx268"/>
            <p:cNvSpPr/>
            <p:nvPr/>
          </p:nvSpPr>
          <p:spPr>
            <a:xfrm>
              <a:off x="2002591" y="2544700"/>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IPV1</a:t>
              </a:r>
            </a:p>
          </p:txBody>
        </p:sp>
        <p:sp>
          <p:nvSpPr>
            <p:cNvPr id="269" name="tx269"/>
            <p:cNvSpPr/>
            <p:nvPr/>
          </p:nvSpPr>
          <p:spPr>
            <a:xfrm>
              <a:off x="4762672" y="2542299"/>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MCV1</a:t>
              </a:r>
            </a:p>
          </p:txBody>
        </p:sp>
        <p:sp>
          <p:nvSpPr>
            <p:cNvPr id="270" name="tx270"/>
            <p:cNvSpPr/>
            <p:nvPr/>
          </p:nvSpPr>
          <p:spPr>
            <a:xfrm>
              <a:off x="7556859" y="2542299"/>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MCV2</a:t>
              </a:r>
            </a:p>
          </p:txBody>
        </p:sp>
        <p:sp>
          <p:nvSpPr>
            <p:cNvPr id="271" name="tx271"/>
            <p:cNvSpPr/>
            <p:nvPr/>
          </p:nvSpPr>
          <p:spPr>
            <a:xfrm>
              <a:off x="2002645" y="724920"/>
              <a:ext cx="24218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BCG</a:t>
              </a:r>
            </a:p>
          </p:txBody>
        </p:sp>
        <p:sp>
          <p:nvSpPr>
            <p:cNvPr id="272" name="tx272"/>
            <p:cNvSpPr/>
            <p:nvPr/>
          </p:nvSpPr>
          <p:spPr>
            <a:xfrm>
              <a:off x="4775086" y="727321"/>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DTP1</a:t>
              </a:r>
            </a:p>
          </p:txBody>
        </p:sp>
        <p:sp>
          <p:nvSpPr>
            <p:cNvPr id="273" name="tx273"/>
            <p:cNvSpPr/>
            <p:nvPr/>
          </p:nvSpPr>
          <p:spPr>
            <a:xfrm>
              <a:off x="7569274" y="725902"/>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DTP3</a:t>
              </a:r>
            </a:p>
          </p:txBody>
        </p:sp>
        <p:sp>
          <p:nvSpPr>
            <p:cNvPr id="274" name="tx274"/>
            <p:cNvSpPr/>
            <p:nvPr/>
          </p:nvSpPr>
          <p:spPr>
            <a:xfrm rot="-5400000">
              <a:off x="940756"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2000</a:t>
              </a:r>
            </a:p>
          </p:txBody>
        </p:sp>
        <p:sp>
          <p:nvSpPr>
            <p:cNvPr id="275" name="tx275"/>
            <p:cNvSpPr/>
            <p:nvPr/>
          </p:nvSpPr>
          <p:spPr>
            <a:xfrm rot="-5400000">
              <a:off x="1399443"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2005</a:t>
              </a:r>
            </a:p>
          </p:txBody>
        </p:sp>
        <p:sp>
          <p:nvSpPr>
            <p:cNvPr id="276" name="tx276"/>
            <p:cNvSpPr/>
            <p:nvPr/>
          </p:nvSpPr>
          <p:spPr>
            <a:xfrm rot="-5400000">
              <a:off x="1858129"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77" name="tx277"/>
            <p:cNvSpPr/>
            <p:nvPr/>
          </p:nvSpPr>
          <p:spPr>
            <a:xfrm rot="-5400000">
              <a:off x="2316816"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78" name="tx278"/>
            <p:cNvSpPr/>
            <p:nvPr/>
          </p:nvSpPr>
          <p:spPr>
            <a:xfrm rot="-5400000">
              <a:off x="2683765"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79" name="tx279"/>
            <p:cNvSpPr/>
            <p:nvPr/>
          </p:nvSpPr>
          <p:spPr>
            <a:xfrm rot="-5400000">
              <a:off x="3050687" y="6190729"/>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80" name="tx280"/>
            <p:cNvSpPr/>
            <p:nvPr/>
          </p:nvSpPr>
          <p:spPr>
            <a:xfrm rot="-5400000">
              <a:off x="3734943"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2000</a:t>
              </a:r>
            </a:p>
          </p:txBody>
        </p:sp>
        <p:sp>
          <p:nvSpPr>
            <p:cNvPr id="281" name="tx281"/>
            <p:cNvSpPr/>
            <p:nvPr/>
          </p:nvSpPr>
          <p:spPr>
            <a:xfrm rot="-5400000">
              <a:off x="4193630"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2005</a:t>
              </a:r>
            </a:p>
          </p:txBody>
        </p:sp>
        <p:sp>
          <p:nvSpPr>
            <p:cNvPr id="282" name="tx282"/>
            <p:cNvSpPr/>
            <p:nvPr/>
          </p:nvSpPr>
          <p:spPr>
            <a:xfrm rot="-5400000">
              <a:off x="4652317"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83" name="tx283"/>
            <p:cNvSpPr/>
            <p:nvPr/>
          </p:nvSpPr>
          <p:spPr>
            <a:xfrm rot="-5400000">
              <a:off x="5111003"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84" name="tx284"/>
            <p:cNvSpPr/>
            <p:nvPr/>
          </p:nvSpPr>
          <p:spPr>
            <a:xfrm rot="-5400000">
              <a:off x="5477952"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85" name="tx285"/>
            <p:cNvSpPr/>
            <p:nvPr/>
          </p:nvSpPr>
          <p:spPr>
            <a:xfrm rot="-5400000">
              <a:off x="5844874" y="6190729"/>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86" name="tx286"/>
            <p:cNvSpPr/>
            <p:nvPr/>
          </p:nvSpPr>
          <p:spPr>
            <a:xfrm rot="-5400000">
              <a:off x="6529131"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2000</a:t>
              </a:r>
            </a:p>
          </p:txBody>
        </p:sp>
        <p:sp>
          <p:nvSpPr>
            <p:cNvPr id="287" name="tx287"/>
            <p:cNvSpPr/>
            <p:nvPr/>
          </p:nvSpPr>
          <p:spPr>
            <a:xfrm rot="-5400000">
              <a:off x="6987817"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2005</a:t>
              </a:r>
            </a:p>
          </p:txBody>
        </p:sp>
        <p:sp>
          <p:nvSpPr>
            <p:cNvPr id="288" name="tx288"/>
            <p:cNvSpPr/>
            <p:nvPr/>
          </p:nvSpPr>
          <p:spPr>
            <a:xfrm rot="-5400000">
              <a:off x="7446504"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89" name="tx289"/>
            <p:cNvSpPr/>
            <p:nvPr/>
          </p:nvSpPr>
          <p:spPr>
            <a:xfrm rot="-5400000">
              <a:off x="7905190"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90" name="tx290"/>
            <p:cNvSpPr/>
            <p:nvPr/>
          </p:nvSpPr>
          <p:spPr>
            <a:xfrm rot="-5400000">
              <a:off x="8272140" y="6190757"/>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91" name="tx291"/>
            <p:cNvSpPr/>
            <p:nvPr/>
          </p:nvSpPr>
          <p:spPr>
            <a:xfrm rot="-5400000">
              <a:off x="8639061" y="6190729"/>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92" name="tx292"/>
            <p:cNvSpPr/>
            <p:nvPr/>
          </p:nvSpPr>
          <p:spPr>
            <a:xfrm>
              <a:off x="635239" y="2295689"/>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293" name="tx293"/>
            <p:cNvSpPr/>
            <p:nvPr/>
          </p:nvSpPr>
          <p:spPr>
            <a:xfrm>
              <a:off x="571671" y="2042313"/>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a:t>
              </a:r>
            </a:p>
          </p:txBody>
        </p:sp>
        <p:sp>
          <p:nvSpPr>
            <p:cNvPr id="294" name="tx294"/>
            <p:cNvSpPr/>
            <p:nvPr/>
          </p:nvSpPr>
          <p:spPr>
            <a:xfrm>
              <a:off x="571671" y="1788936"/>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40</a:t>
              </a:r>
            </a:p>
          </p:txBody>
        </p:sp>
        <p:sp>
          <p:nvSpPr>
            <p:cNvPr id="295" name="tx295"/>
            <p:cNvSpPr/>
            <p:nvPr/>
          </p:nvSpPr>
          <p:spPr>
            <a:xfrm>
              <a:off x="571671" y="1535560"/>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60</a:t>
              </a:r>
            </a:p>
          </p:txBody>
        </p:sp>
        <p:sp>
          <p:nvSpPr>
            <p:cNvPr id="296" name="tx296"/>
            <p:cNvSpPr/>
            <p:nvPr/>
          </p:nvSpPr>
          <p:spPr>
            <a:xfrm>
              <a:off x="571671" y="1282184"/>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80</a:t>
              </a:r>
            </a:p>
          </p:txBody>
        </p:sp>
        <p:sp>
          <p:nvSpPr>
            <p:cNvPr id="297" name="tx297"/>
            <p:cNvSpPr/>
            <p:nvPr/>
          </p:nvSpPr>
          <p:spPr>
            <a:xfrm>
              <a:off x="508103" y="1028807"/>
              <a:ext cx="190704"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100</a:t>
              </a:r>
            </a:p>
          </p:txBody>
        </p:sp>
        <p:sp>
          <p:nvSpPr>
            <p:cNvPr id="298" name="tx298"/>
            <p:cNvSpPr/>
            <p:nvPr/>
          </p:nvSpPr>
          <p:spPr>
            <a:xfrm>
              <a:off x="635239" y="4113068"/>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299" name="tx299"/>
            <p:cNvSpPr/>
            <p:nvPr/>
          </p:nvSpPr>
          <p:spPr>
            <a:xfrm>
              <a:off x="571671" y="3859691"/>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a:t>
              </a:r>
            </a:p>
          </p:txBody>
        </p:sp>
        <p:sp>
          <p:nvSpPr>
            <p:cNvPr id="300" name="tx300"/>
            <p:cNvSpPr/>
            <p:nvPr/>
          </p:nvSpPr>
          <p:spPr>
            <a:xfrm>
              <a:off x="571671" y="3606315"/>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40</a:t>
              </a:r>
            </a:p>
          </p:txBody>
        </p:sp>
        <p:sp>
          <p:nvSpPr>
            <p:cNvPr id="301" name="tx301"/>
            <p:cNvSpPr/>
            <p:nvPr/>
          </p:nvSpPr>
          <p:spPr>
            <a:xfrm>
              <a:off x="571671" y="3352939"/>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60</a:t>
              </a:r>
            </a:p>
          </p:txBody>
        </p:sp>
        <p:sp>
          <p:nvSpPr>
            <p:cNvPr id="302" name="tx302"/>
            <p:cNvSpPr/>
            <p:nvPr/>
          </p:nvSpPr>
          <p:spPr>
            <a:xfrm>
              <a:off x="571671" y="3099562"/>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80</a:t>
              </a:r>
            </a:p>
          </p:txBody>
        </p:sp>
        <p:sp>
          <p:nvSpPr>
            <p:cNvPr id="303" name="tx303"/>
            <p:cNvSpPr/>
            <p:nvPr/>
          </p:nvSpPr>
          <p:spPr>
            <a:xfrm>
              <a:off x="508103" y="2846186"/>
              <a:ext cx="190704"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100</a:t>
              </a:r>
            </a:p>
          </p:txBody>
        </p:sp>
        <p:sp>
          <p:nvSpPr>
            <p:cNvPr id="304" name="tx304"/>
            <p:cNvSpPr/>
            <p:nvPr/>
          </p:nvSpPr>
          <p:spPr>
            <a:xfrm>
              <a:off x="635239" y="5930446"/>
              <a:ext cx="63568"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0</a:t>
              </a:r>
            </a:p>
          </p:txBody>
        </p:sp>
        <p:sp>
          <p:nvSpPr>
            <p:cNvPr id="305" name="tx305"/>
            <p:cNvSpPr/>
            <p:nvPr/>
          </p:nvSpPr>
          <p:spPr>
            <a:xfrm>
              <a:off x="571671" y="5677070"/>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a:t>
              </a:r>
            </a:p>
          </p:txBody>
        </p:sp>
        <p:sp>
          <p:nvSpPr>
            <p:cNvPr id="306" name="tx306"/>
            <p:cNvSpPr/>
            <p:nvPr/>
          </p:nvSpPr>
          <p:spPr>
            <a:xfrm>
              <a:off x="571671" y="5423694"/>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40</a:t>
              </a:r>
            </a:p>
          </p:txBody>
        </p:sp>
        <p:sp>
          <p:nvSpPr>
            <p:cNvPr id="307" name="tx307"/>
            <p:cNvSpPr/>
            <p:nvPr/>
          </p:nvSpPr>
          <p:spPr>
            <a:xfrm>
              <a:off x="571671" y="5170317"/>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60</a:t>
              </a:r>
            </a:p>
          </p:txBody>
        </p:sp>
        <p:sp>
          <p:nvSpPr>
            <p:cNvPr id="308" name="tx308"/>
            <p:cNvSpPr/>
            <p:nvPr/>
          </p:nvSpPr>
          <p:spPr>
            <a:xfrm>
              <a:off x="571671" y="4916941"/>
              <a:ext cx="127136"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80</a:t>
              </a:r>
            </a:p>
          </p:txBody>
        </p:sp>
        <p:sp>
          <p:nvSpPr>
            <p:cNvPr id="309" name="tx309"/>
            <p:cNvSpPr/>
            <p:nvPr/>
          </p:nvSpPr>
          <p:spPr>
            <a:xfrm>
              <a:off x="508103" y="4663564"/>
              <a:ext cx="190704"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100</a:t>
              </a:r>
            </a:p>
          </p:txBody>
        </p:sp>
        <p:sp>
          <p:nvSpPr>
            <p:cNvPr id="310" name="tx310"/>
            <p:cNvSpPr/>
            <p:nvPr/>
          </p:nvSpPr>
          <p:spPr>
            <a:xfrm rot="-5400000">
              <a:off x="-52544" y="3393369"/>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311" name="tx311"/>
            <p:cNvSpPr/>
            <p:nvPr/>
          </p:nvSpPr>
          <p:spPr>
            <a:xfrm>
              <a:off x="2592983" y="398022"/>
              <a:ext cx="4649881"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Coverage of recommended routine vaccines, HICs, 2000-2023</a:t>
              </a:r>
            </a:p>
          </p:txBody>
        </p:sp>
        <p:sp>
          <p:nvSpPr>
            <p:cNvPr id="312" name="tx312"/>
            <p:cNvSpPr/>
            <p:nvPr/>
          </p:nvSpPr>
          <p:spPr>
            <a:xfrm>
              <a:off x="4912824" y="656851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31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This chart shows coverage trends for 9 core routine vaccines recommended in childhood.
The steep increasing trends in coverage of IPV1, MCV2, PCV3 and RotaC is in-part related to increasing introduction in countries, along with improved coverage.
ROTAC had the lowest coverage of all vaccines (59%), followed by 
PCV3 (88%).</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914400" y="548640"/>
            <a:ext cx="10972800" cy="585216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Breadth of protection (BOP) is a combination of the number of vaccines in a country's national immunization programme and the coverage achieved for each vaccine.
The spider diagram displays the BOP (shaded area) and vaccine coverage (points) against the 13 diseases, by year.
BOP increased from 55% in 2000 to 87% in 2023. This increase since 2000 is a result of incremental improvement in introducing new vaccines and expanding vaccination services to previously missed populations.
Enhancing BOP now depends partly on improving the coverage of HPV and ROTAC - vaccines with coverage less than 80% in 2023.</a:t>
            </a:r>
          </a:p>
        </p:txBody>
      </p:sp>
      <p:sp>
        <p:nvSpPr>
          <p:cNvPr id="4" name="body"/>
          <p:cNvSpPr>
            <a:spLocks noGrp="1"/>
          </p:cNvSpPr>
          <p:nvPr>
            <p:ph/>
          </p:nvPr>
        </p:nvSpPr>
        <p:spPr>
          <a:xfrm>
            <a:off x="457200" y="91440"/>
            <a:ext cx="5486400" cy="457200"/>
          </a:xfrm>
        </p:spPr>
        <p:txBody>
          <a:bodyPr/>
          <a:lstStyle/>
          <a:p>
            <a:pPr algn="l" marL="0" marR="0">
              <a:lnSpc>
                <a:spcPct val="100000"/>
              </a:lnSpc>
              <a:spcBef>
                <a:spcPts val="0"/>
              </a:spcBef>
              <a:spcAft>
                <a:spcPts val="0"/>
              </a:spcAft>
              <a:buNone/>
            </a:pPr>
            <a:r>
              <a:rPr cap="none" sz="1600" i="0" b="0" u="none">
                <a:solidFill>
                  <a:srgbClr val="000000">
                    <a:alpha val="100000"/>
                  </a:srgbClr>
                </a:solidFill>
                <a:latin typeface="Arial"/>
                <a:cs typeface="Arial"/>
                <a:ea typeface="Arial"/>
                <a:sym typeface="Arial"/>
              </a:rPr>
              <a:t>Breadth of Protection, HICs, 2000-2023</a:t>
            </a:r>
          </a:p>
        </p:txBody>
      </p:sp>
      <p:sp>
        <p:nvSpPr>
          <p:cNvPr id="5" name="body"/>
          <p:cNvSpPr>
            <a:spLocks noGrp="1"/>
          </p:cNvSpPr>
          <p:nvPr>
            <p:ph/>
          </p:nvPr>
        </p:nvSpPr>
        <p:spPr>
          <a:xfrm>
            <a:off x="457200" y="6583680"/>
            <a:ext cx="7315200" cy="457200"/>
          </a:xfrm>
        </p:spPr>
        <p:txBody>
          <a:bodyPr/>
          <a:lstStyle/>
          <a:p>
            <a:pPr algn="l" marL="0" marR="0">
              <a:lnSpc>
                <a:spcPct val="100000"/>
              </a:lnSpc>
              <a:spcBef>
                <a:spcPts val="0"/>
              </a:spcBef>
              <a:spcAft>
                <a:spcPts val="0"/>
              </a:spcAft>
              <a:buNone/>
            </a:pPr>
            <a:r>
              <a:rPr cap="none" sz="800" i="0" b="0" u="none">
                <a:solidFill>
                  <a:srgbClr val="000000">
                    <a:alpha val="100000"/>
                  </a:srgbClr>
                </a:solidFill>
                <a:latin typeface="Arial"/>
                <a:cs typeface="Arial"/>
                <a:ea typeface="Arial"/>
                <a:sym typeface="Arial"/>
              </a:rPr>
              <a:t>Breadth of protection = ((DTP3 x 3) + HepB3 + Hib3 + IPV1 + MCV1 + MCV2 + PCV3 + POL3 + RCV1 + RotaC + HPV) / 13</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5662229"/>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513421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4606202"/>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407818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355017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9" name="pl9"/>
            <p:cNvSpPr/>
            <p:nvPr/>
          </p:nvSpPr>
          <p:spPr>
            <a:xfrm>
              <a:off x="803816" y="3022162"/>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0" name="pl10"/>
            <p:cNvSpPr/>
            <p:nvPr/>
          </p:nvSpPr>
          <p:spPr>
            <a:xfrm>
              <a:off x="803816" y="249414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1" name="pl11"/>
            <p:cNvSpPr/>
            <p:nvPr/>
          </p:nvSpPr>
          <p:spPr>
            <a:xfrm>
              <a:off x="803816" y="1966135"/>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2" name="pl12"/>
            <p:cNvSpPr/>
            <p:nvPr/>
          </p:nvSpPr>
          <p:spPr>
            <a:xfrm>
              <a:off x="803816" y="1438121"/>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3" name="pl13"/>
            <p:cNvSpPr/>
            <p:nvPr/>
          </p:nvSpPr>
          <p:spPr>
            <a:xfrm>
              <a:off x="803816" y="91010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14" name="pl14"/>
            <p:cNvSpPr/>
            <p:nvPr/>
          </p:nvSpPr>
          <p:spPr>
            <a:xfrm>
              <a:off x="1548444"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3024124"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4499804"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5827915"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8" name="pl18"/>
            <p:cNvSpPr/>
            <p:nvPr/>
          </p:nvSpPr>
          <p:spPr>
            <a:xfrm>
              <a:off x="7008459"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19" name="pl19"/>
            <p:cNvSpPr/>
            <p:nvPr/>
          </p:nvSpPr>
          <p:spPr>
            <a:xfrm>
              <a:off x="8336571"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20" name="pl20"/>
            <p:cNvSpPr/>
            <p:nvPr/>
          </p:nvSpPr>
          <p:spPr>
            <a:xfrm>
              <a:off x="9074410" y="646101"/>
              <a:ext cx="0" cy="5280134"/>
            </a:xfrm>
            <a:custGeom>
              <a:avLst/>
              <a:pathLst>
                <a:path w="0" h="5280134">
                  <a:moveTo>
                    <a:pt x="0" y="5280134"/>
                  </a:moveTo>
                  <a:lnTo>
                    <a:pt x="0" y="0"/>
                  </a:lnTo>
                  <a:lnTo>
                    <a:pt x="0" y="0"/>
                  </a:lnTo>
                </a:path>
              </a:pathLst>
            </a:custGeom>
            <a:ln w="6775" cap="flat">
              <a:solidFill>
                <a:srgbClr val="EBEBEB">
                  <a:alpha val="100000"/>
                </a:srgbClr>
              </a:solidFill>
              <a:prstDash val="solid"/>
              <a:round/>
            </a:ln>
          </p:spPr>
          <p:txBody>
            <a:bodyPr/>
            <a:lstStyle/>
            <a:p/>
          </p:txBody>
        </p:sp>
        <p:sp>
          <p:nvSpPr>
            <p:cNvPr id="21" name="pl21"/>
            <p:cNvSpPr/>
            <p:nvPr/>
          </p:nvSpPr>
          <p:spPr>
            <a:xfrm>
              <a:off x="803816" y="592623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2" name="pl22"/>
            <p:cNvSpPr/>
            <p:nvPr/>
          </p:nvSpPr>
          <p:spPr>
            <a:xfrm>
              <a:off x="803816" y="5398222"/>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3" name="pl23"/>
            <p:cNvSpPr/>
            <p:nvPr/>
          </p:nvSpPr>
          <p:spPr>
            <a:xfrm>
              <a:off x="803816" y="4870209"/>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4" name="pl24"/>
            <p:cNvSpPr/>
            <p:nvPr/>
          </p:nvSpPr>
          <p:spPr>
            <a:xfrm>
              <a:off x="803816" y="434219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5" name="pl25"/>
            <p:cNvSpPr/>
            <p:nvPr/>
          </p:nvSpPr>
          <p:spPr>
            <a:xfrm>
              <a:off x="803816" y="3814182"/>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6" name="pl26"/>
            <p:cNvSpPr/>
            <p:nvPr/>
          </p:nvSpPr>
          <p:spPr>
            <a:xfrm>
              <a:off x="803816" y="3286168"/>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7" name="pl27"/>
            <p:cNvSpPr/>
            <p:nvPr/>
          </p:nvSpPr>
          <p:spPr>
            <a:xfrm>
              <a:off x="803816" y="275815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8" name="pl28"/>
            <p:cNvSpPr/>
            <p:nvPr/>
          </p:nvSpPr>
          <p:spPr>
            <a:xfrm>
              <a:off x="803816" y="2230141"/>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9" name="pl29"/>
            <p:cNvSpPr/>
            <p:nvPr/>
          </p:nvSpPr>
          <p:spPr>
            <a:xfrm>
              <a:off x="803816" y="1702128"/>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30" name="pl30"/>
            <p:cNvSpPr/>
            <p:nvPr/>
          </p:nvSpPr>
          <p:spPr>
            <a:xfrm>
              <a:off x="803816" y="117411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31" name="pl31"/>
            <p:cNvSpPr/>
            <p:nvPr/>
          </p:nvSpPr>
          <p:spPr>
            <a:xfrm>
              <a:off x="803816" y="646101"/>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32" name="pl32"/>
            <p:cNvSpPr/>
            <p:nvPr/>
          </p:nvSpPr>
          <p:spPr>
            <a:xfrm>
              <a:off x="810605"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2286284"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3761964"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5237643"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6418187"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7598731" y="646101"/>
              <a:ext cx="0" cy="5280134"/>
            </a:xfrm>
            <a:custGeom>
              <a:avLst/>
              <a:pathLst>
                <a:path w="0" h="5280134">
                  <a:moveTo>
                    <a:pt x="0" y="5280134"/>
                  </a:moveTo>
                  <a:lnTo>
                    <a:pt x="0" y="0"/>
                  </a:lnTo>
                  <a:lnTo>
                    <a:pt x="0" y="0"/>
                  </a:lnTo>
                </a:path>
              </a:pathLst>
            </a:custGeom>
            <a:ln w="13550" cap="flat">
              <a:solidFill>
                <a:srgbClr val="EBEBEB">
                  <a:alpha val="100000"/>
                </a:srgbClr>
              </a:solidFill>
              <a:prstDash val="solid"/>
              <a:round/>
            </a:ln>
          </p:spPr>
          <p:txBody>
            <a:bodyPr/>
            <a:lstStyle/>
            <a:p/>
          </p:txBody>
        </p:sp>
        <p:sp>
          <p:nvSpPr>
            <p:cNvPr id="38" name="pg38"/>
            <p:cNvSpPr/>
            <p:nvPr/>
          </p:nvSpPr>
          <p:spPr>
            <a:xfrm>
              <a:off x="803816" y="857306"/>
              <a:ext cx="6801702" cy="5068929"/>
            </a:xfrm>
            <a:custGeom>
              <a:avLst/>
              <a:pathLst>
                <a:path w="6801702" h="5068929">
                  <a:moveTo>
                    <a:pt x="6788" y="158404"/>
                  </a:moveTo>
                  <a:lnTo>
                    <a:pt x="13576" y="155975"/>
                  </a:lnTo>
                  <a:lnTo>
                    <a:pt x="295135" y="55230"/>
                  </a:lnTo>
                  <a:lnTo>
                    <a:pt x="301924" y="52801"/>
                  </a:lnTo>
                  <a:lnTo>
                    <a:pt x="308712" y="52801"/>
                  </a:lnTo>
                  <a:lnTo>
                    <a:pt x="590271" y="52801"/>
                  </a:lnTo>
                  <a:lnTo>
                    <a:pt x="597059" y="52801"/>
                  </a:lnTo>
                  <a:lnTo>
                    <a:pt x="603848" y="51586"/>
                  </a:lnTo>
                  <a:lnTo>
                    <a:pt x="885407" y="1214"/>
                  </a:lnTo>
                  <a:lnTo>
                    <a:pt x="892195" y="0"/>
                  </a:lnTo>
                  <a:lnTo>
                    <a:pt x="898984" y="0"/>
                  </a:lnTo>
                  <a:lnTo>
                    <a:pt x="1180543" y="0"/>
                  </a:lnTo>
                  <a:lnTo>
                    <a:pt x="1187331" y="0"/>
                  </a:lnTo>
                  <a:lnTo>
                    <a:pt x="1194119" y="0"/>
                  </a:lnTo>
                  <a:lnTo>
                    <a:pt x="1475679" y="0"/>
                  </a:lnTo>
                  <a:lnTo>
                    <a:pt x="1482467" y="0"/>
                  </a:lnTo>
                  <a:lnTo>
                    <a:pt x="1489255" y="0"/>
                  </a:lnTo>
                  <a:lnTo>
                    <a:pt x="1770815" y="0"/>
                  </a:lnTo>
                  <a:lnTo>
                    <a:pt x="1777603" y="0"/>
                  </a:lnTo>
                  <a:lnTo>
                    <a:pt x="1784391" y="0"/>
                  </a:lnTo>
                  <a:lnTo>
                    <a:pt x="2065951" y="0"/>
                  </a:lnTo>
                  <a:lnTo>
                    <a:pt x="2072739" y="0"/>
                  </a:lnTo>
                  <a:lnTo>
                    <a:pt x="2079527" y="0"/>
                  </a:lnTo>
                  <a:lnTo>
                    <a:pt x="2361087" y="0"/>
                  </a:lnTo>
                  <a:lnTo>
                    <a:pt x="2367875" y="0"/>
                  </a:lnTo>
                  <a:lnTo>
                    <a:pt x="2374663" y="0"/>
                  </a:lnTo>
                  <a:lnTo>
                    <a:pt x="2656223" y="0"/>
                  </a:lnTo>
                  <a:lnTo>
                    <a:pt x="2663011" y="0"/>
                  </a:lnTo>
                  <a:lnTo>
                    <a:pt x="2669799" y="0"/>
                  </a:lnTo>
                  <a:lnTo>
                    <a:pt x="2951359" y="0"/>
                  </a:lnTo>
                  <a:lnTo>
                    <a:pt x="2958147" y="0"/>
                  </a:lnTo>
                  <a:lnTo>
                    <a:pt x="2964935" y="0"/>
                  </a:lnTo>
                  <a:lnTo>
                    <a:pt x="3246495" y="0"/>
                  </a:lnTo>
                  <a:lnTo>
                    <a:pt x="3253283" y="0"/>
                  </a:lnTo>
                  <a:lnTo>
                    <a:pt x="3260071" y="0"/>
                  </a:lnTo>
                  <a:lnTo>
                    <a:pt x="3541631" y="0"/>
                  </a:lnTo>
                  <a:lnTo>
                    <a:pt x="3548419" y="0"/>
                  </a:lnTo>
                  <a:lnTo>
                    <a:pt x="3555207" y="1214"/>
                  </a:lnTo>
                  <a:lnTo>
                    <a:pt x="3836766" y="51586"/>
                  </a:lnTo>
                  <a:lnTo>
                    <a:pt x="3843555" y="52801"/>
                  </a:lnTo>
                  <a:lnTo>
                    <a:pt x="3850343" y="51586"/>
                  </a:lnTo>
                  <a:lnTo>
                    <a:pt x="4131902" y="1214"/>
                  </a:lnTo>
                  <a:lnTo>
                    <a:pt x="4138691" y="0"/>
                  </a:lnTo>
                  <a:lnTo>
                    <a:pt x="4145479" y="1214"/>
                  </a:lnTo>
                  <a:lnTo>
                    <a:pt x="4427038" y="51586"/>
                  </a:lnTo>
                  <a:lnTo>
                    <a:pt x="4433826" y="52801"/>
                  </a:lnTo>
                  <a:lnTo>
                    <a:pt x="4440615" y="52801"/>
                  </a:lnTo>
                  <a:lnTo>
                    <a:pt x="4722174" y="52801"/>
                  </a:lnTo>
                  <a:lnTo>
                    <a:pt x="4728962" y="52801"/>
                  </a:lnTo>
                  <a:lnTo>
                    <a:pt x="4735751" y="52801"/>
                  </a:lnTo>
                  <a:lnTo>
                    <a:pt x="5017310" y="52801"/>
                  </a:lnTo>
                  <a:lnTo>
                    <a:pt x="5024098" y="52801"/>
                  </a:lnTo>
                  <a:lnTo>
                    <a:pt x="5030886" y="52801"/>
                  </a:lnTo>
                  <a:lnTo>
                    <a:pt x="5312446" y="52801"/>
                  </a:lnTo>
                  <a:lnTo>
                    <a:pt x="5319234" y="52801"/>
                  </a:lnTo>
                  <a:lnTo>
                    <a:pt x="5326022" y="52801"/>
                  </a:lnTo>
                  <a:lnTo>
                    <a:pt x="5607582" y="52801"/>
                  </a:lnTo>
                  <a:lnTo>
                    <a:pt x="5614370" y="52801"/>
                  </a:lnTo>
                  <a:lnTo>
                    <a:pt x="5621158" y="54015"/>
                  </a:lnTo>
                  <a:lnTo>
                    <a:pt x="5902718" y="104388"/>
                  </a:lnTo>
                  <a:lnTo>
                    <a:pt x="5909506" y="105602"/>
                  </a:lnTo>
                  <a:lnTo>
                    <a:pt x="5916294" y="104388"/>
                  </a:lnTo>
                  <a:lnTo>
                    <a:pt x="6197854" y="54015"/>
                  </a:lnTo>
                  <a:lnTo>
                    <a:pt x="6204642" y="52801"/>
                  </a:lnTo>
                  <a:lnTo>
                    <a:pt x="6211430" y="52801"/>
                  </a:lnTo>
                  <a:lnTo>
                    <a:pt x="6492990" y="52801"/>
                  </a:lnTo>
                  <a:lnTo>
                    <a:pt x="6499778" y="52801"/>
                  </a:lnTo>
                  <a:lnTo>
                    <a:pt x="6506566" y="54015"/>
                  </a:lnTo>
                  <a:lnTo>
                    <a:pt x="6788126" y="104388"/>
                  </a:lnTo>
                  <a:lnTo>
                    <a:pt x="6794914" y="105602"/>
                  </a:lnTo>
                  <a:lnTo>
                    <a:pt x="6801702" y="5068929"/>
                  </a:lnTo>
                  <a:lnTo>
                    <a:pt x="6794914" y="5068929"/>
                  </a:lnTo>
                  <a:lnTo>
                    <a:pt x="6788126" y="5068929"/>
                  </a:lnTo>
                  <a:lnTo>
                    <a:pt x="6506566" y="5068929"/>
                  </a:lnTo>
                  <a:lnTo>
                    <a:pt x="6499778" y="5068929"/>
                  </a:lnTo>
                  <a:lnTo>
                    <a:pt x="6492990" y="5068929"/>
                  </a:lnTo>
                  <a:lnTo>
                    <a:pt x="6211430" y="5068929"/>
                  </a:lnTo>
                  <a:lnTo>
                    <a:pt x="6204642" y="5068929"/>
                  </a:lnTo>
                  <a:lnTo>
                    <a:pt x="6197854" y="5068929"/>
                  </a:lnTo>
                  <a:lnTo>
                    <a:pt x="5916294" y="5068929"/>
                  </a:lnTo>
                  <a:lnTo>
                    <a:pt x="5909506" y="5068929"/>
                  </a:lnTo>
                  <a:lnTo>
                    <a:pt x="5902718" y="5068929"/>
                  </a:lnTo>
                  <a:lnTo>
                    <a:pt x="5621158" y="5068929"/>
                  </a:lnTo>
                  <a:lnTo>
                    <a:pt x="5614370" y="5068929"/>
                  </a:lnTo>
                  <a:lnTo>
                    <a:pt x="5607582" y="5068929"/>
                  </a:lnTo>
                  <a:lnTo>
                    <a:pt x="5326022" y="5068929"/>
                  </a:lnTo>
                  <a:lnTo>
                    <a:pt x="5319234" y="5068929"/>
                  </a:lnTo>
                  <a:lnTo>
                    <a:pt x="5312446" y="5068929"/>
                  </a:lnTo>
                  <a:lnTo>
                    <a:pt x="5030886" y="5068929"/>
                  </a:lnTo>
                  <a:lnTo>
                    <a:pt x="5024098" y="5068929"/>
                  </a:lnTo>
                  <a:lnTo>
                    <a:pt x="5017310" y="5068929"/>
                  </a:lnTo>
                  <a:lnTo>
                    <a:pt x="4735751" y="5068929"/>
                  </a:lnTo>
                  <a:lnTo>
                    <a:pt x="4728962" y="5068929"/>
                  </a:lnTo>
                  <a:lnTo>
                    <a:pt x="4722174" y="5068929"/>
                  </a:lnTo>
                  <a:lnTo>
                    <a:pt x="4440615" y="5068929"/>
                  </a:lnTo>
                  <a:lnTo>
                    <a:pt x="4433826" y="5068929"/>
                  </a:lnTo>
                  <a:lnTo>
                    <a:pt x="4427038" y="5068929"/>
                  </a:lnTo>
                  <a:lnTo>
                    <a:pt x="4145479" y="5068929"/>
                  </a:lnTo>
                  <a:lnTo>
                    <a:pt x="4138691" y="5068929"/>
                  </a:lnTo>
                  <a:lnTo>
                    <a:pt x="4131902" y="5068929"/>
                  </a:lnTo>
                  <a:lnTo>
                    <a:pt x="3850343" y="5068929"/>
                  </a:lnTo>
                  <a:lnTo>
                    <a:pt x="3843555" y="5068929"/>
                  </a:lnTo>
                  <a:lnTo>
                    <a:pt x="3836766" y="5068929"/>
                  </a:lnTo>
                  <a:lnTo>
                    <a:pt x="3555207" y="5068929"/>
                  </a:lnTo>
                  <a:lnTo>
                    <a:pt x="3548419" y="5068929"/>
                  </a:lnTo>
                  <a:lnTo>
                    <a:pt x="3541631" y="5068929"/>
                  </a:lnTo>
                  <a:lnTo>
                    <a:pt x="3260071" y="5068929"/>
                  </a:lnTo>
                  <a:lnTo>
                    <a:pt x="3253283" y="5068929"/>
                  </a:lnTo>
                  <a:lnTo>
                    <a:pt x="3246495" y="5068929"/>
                  </a:lnTo>
                  <a:lnTo>
                    <a:pt x="2964935" y="5068929"/>
                  </a:lnTo>
                  <a:lnTo>
                    <a:pt x="2958147" y="5068929"/>
                  </a:lnTo>
                  <a:lnTo>
                    <a:pt x="2951359" y="5068929"/>
                  </a:lnTo>
                  <a:lnTo>
                    <a:pt x="2669799" y="5068929"/>
                  </a:lnTo>
                  <a:lnTo>
                    <a:pt x="2663011" y="5068929"/>
                  </a:lnTo>
                  <a:lnTo>
                    <a:pt x="2656223" y="5068929"/>
                  </a:lnTo>
                  <a:lnTo>
                    <a:pt x="2374663" y="5068929"/>
                  </a:lnTo>
                  <a:lnTo>
                    <a:pt x="2367875" y="5068929"/>
                  </a:lnTo>
                  <a:lnTo>
                    <a:pt x="2361087" y="5068929"/>
                  </a:lnTo>
                  <a:lnTo>
                    <a:pt x="2079527" y="5068929"/>
                  </a:lnTo>
                  <a:lnTo>
                    <a:pt x="2072739" y="5068929"/>
                  </a:lnTo>
                  <a:lnTo>
                    <a:pt x="2065951" y="5068929"/>
                  </a:lnTo>
                  <a:lnTo>
                    <a:pt x="1784391" y="5068929"/>
                  </a:lnTo>
                  <a:lnTo>
                    <a:pt x="1777603" y="5068929"/>
                  </a:lnTo>
                  <a:lnTo>
                    <a:pt x="1770815" y="5068929"/>
                  </a:lnTo>
                  <a:lnTo>
                    <a:pt x="1489255" y="5068929"/>
                  </a:lnTo>
                  <a:lnTo>
                    <a:pt x="1482467" y="5068929"/>
                  </a:lnTo>
                  <a:lnTo>
                    <a:pt x="1475679" y="5068929"/>
                  </a:lnTo>
                  <a:lnTo>
                    <a:pt x="1194119" y="5068929"/>
                  </a:lnTo>
                  <a:lnTo>
                    <a:pt x="1187331" y="5068929"/>
                  </a:lnTo>
                  <a:lnTo>
                    <a:pt x="1180543" y="5068929"/>
                  </a:lnTo>
                  <a:lnTo>
                    <a:pt x="898984" y="5068929"/>
                  </a:lnTo>
                  <a:lnTo>
                    <a:pt x="892195" y="5068929"/>
                  </a:lnTo>
                  <a:lnTo>
                    <a:pt x="885407" y="5068929"/>
                  </a:lnTo>
                  <a:lnTo>
                    <a:pt x="603848" y="5068929"/>
                  </a:lnTo>
                  <a:lnTo>
                    <a:pt x="597059" y="5068929"/>
                  </a:lnTo>
                  <a:lnTo>
                    <a:pt x="590271" y="5068929"/>
                  </a:lnTo>
                  <a:lnTo>
                    <a:pt x="308712" y="5068929"/>
                  </a:lnTo>
                  <a:lnTo>
                    <a:pt x="301924" y="5068929"/>
                  </a:lnTo>
                  <a:lnTo>
                    <a:pt x="295135" y="5068929"/>
                  </a:lnTo>
                  <a:lnTo>
                    <a:pt x="13576" y="5068929"/>
                  </a:lnTo>
                  <a:lnTo>
                    <a:pt x="6788" y="5068929"/>
                  </a:lnTo>
                  <a:lnTo>
                    <a:pt x="0" y="5068929"/>
                  </a:lnTo>
                  <a:close/>
                </a:path>
              </a:pathLst>
            </a:custGeom>
            <a:solidFill>
              <a:srgbClr val="1CABE2">
                <a:alpha val="3921"/>
              </a:srgbClr>
            </a:solidFill>
          </p:spPr>
          <p:txBody>
            <a:bodyPr/>
            <a:lstStyle/>
            <a:p/>
          </p:txBody>
        </p:sp>
        <p:sp>
          <p:nvSpPr>
            <p:cNvPr id="39" name="pl39"/>
            <p:cNvSpPr/>
            <p:nvPr/>
          </p:nvSpPr>
          <p:spPr>
            <a:xfrm>
              <a:off x="810605" y="857306"/>
              <a:ext cx="6788126" cy="158404"/>
            </a:xfrm>
            <a:custGeom>
              <a:avLst/>
              <a:pathLst>
                <a:path w="6788126" h="158404">
                  <a:moveTo>
                    <a:pt x="0" y="158404"/>
                  </a:moveTo>
                  <a:lnTo>
                    <a:pt x="6788" y="155975"/>
                  </a:lnTo>
                  <a:lnTo>
                    <a:pt x="288347" y="55230"/>
                  </a:lnTo>
                  <a:lnTo>
                    <a:pt x="295135" y="52801"/>
                  </a:lnTo>
                  <a:lnTo>
                    <a:pt x="301924" y="52801"/>
                  </a:lnTo>
                  <a:lnTo>
                    <a:pt x="583483" y="52801"/>
                  </a:lnTo>
                  <a:lnTo>
                    <a:pt x="590271" y="52801"/>
                  </a:lnTo>
                  <a:lnTo>
                    <a:pt x="597059" y="51586"/>
                  </a:lnTo>
                  <a:lnTo>
                    <a:pt x="878619" y="1214"/>
                  </a:lnTo>
                  <a:lnTo>
                    <a:pt x="885407" y="0"/>
                  </a:lnTo>
                  <a:lnTo>
                    <a:pt x="892195" y="0"/>
                  </a:lnTo>
                  <a:lnTo>
                    <a:pt x="1173755" y="0"/>
                  </a:lnTo>
                  <a:lnTo>
                    <a:pt x="1180543" y="0"/>
                  </a:lnTo>
                  <a:lnTo>
                    <a:pt x="1187331" y="0"/>
                  </a:lnTo>
                  <a:lnTo>
                    <a:pt x="1468891" y="0"/>
                  </a:lnTo>
                  <a:lnTo>
                    <a:pt x="1475679" y="0"/>
                  </a:lnTo>
                  <a:lnTo>
                    <a:pt x="1482467" y="0"/>
                  </a:lnTo>
                  <a:lnTo>
                    <a:pt x="1764027" y="0"/>
                  </a:lnTo>
                  <a:lnTo>
                    <a:pt x="1770815" y="0"/>
                  </a:lnTo>
                  <a:lnTo>
                    <a:pt x="1777603" y="0"/>
                  </a:lnTo>
                  <a:lnTo>
                    <a:pt x="2059163" y="0"/>
                  </a:lnTo>
                  <a:lnTo>
                    <a:pt x="2065951" y="0"/>
                  </a:lnTo>
                  <a:lnTo>
                    <a:pt x="2072739" y="0"/>
                  </a:lnTo>
                  <a:lnTo>
                    <a:pt x="2354299" y="0"/>
                  </a:lnTo>
                  <a:lnTo>
                    <a:pt x="2361087" y="0"/>
                  </a:lnTo>
                  <a:lnTo>
                    <a:pt x="2367875" y="0"/>
                  </a:lnTo>
                  <a:lnTo>
                    <a:pt x="2649435" y="0"/>
                  </a:lnTo>
                  <a:lnTo>
                    <a:pt x="2656223" y="0"/>
                  </a:lnTo>
                  <a:lnTo>
                    <a:pt x="2663011" y="0"/>
                  </a:lnTo>
                  <a:lnTo>
                    <a:pt x="2944571" y="0"/>
                  </a:lnTo>
                  <a:lnTo>
                    <a:pt x="2951359" y="0"/>
                  </a:lnTo>
                  <a:lnTo>
                    <a:pt x="2958147" y="0"/>
                  </a:lnTo>
                  <a:lnTo>
                    <a:pt x="3239707" y="0"/>
                  </a:lnTo>
                  <a:lnTo>
                    <a:pt x="3246495" y="0"/>
                  </a:lnTo>
                  <a:lnTo>
                    <a:pt x="3253283" y="0"/>
                  </a:lnTo>
                  <a:lnTo>
                    <a:pt x="3534842" y="0"/>
                  </a:lnTo>
                  <a:lnTo>
                    <a:pt x="3541631" y="0"/>
                  </a:lnTo>
                  <a:lnTo>
                    <a:pt x="3548419" y="1214"/>
                  </a:lnTo>
                  <a:lnTo>
                    <a:pt x="3829978" y="51586"/>
                  </a:lnTo>
                  <a:lnTo>
                    <a:pt x="3836766" y="52801"/>
                  </a:lnTo>
                  <a:lnTo>
                    <a:pt x="3843555" y="51586"/>
                  </a:lnTo>
                  <a:lnTo>
                    <a:pt x="4125114" y="1214"/>
                  </a:lnTo>
                  <a:lnTo>
                    <a:pt x="4131902" y="0"/>
                  </a:lnTo>
                  <a:lnTo>
                    <a:pt x="4138691" y="1214"/>
                  </a:lnTo>
                  <a:lnTo>
                    <a:pt x="4420250" y="51586"/>
                  </a:lnTo>
                  <a:lnTo>
                    <a:pt x="4427038" y="52801"/>
                  </a:lnTo>
                  <a:lnTo>
                    <a:pt x="4433826" y="52801"/>
                  </a:lnTo>
                  <a:lnTo>
                    <a:pt x="4715386" y="52801"/>
                  </a:lnTo>
                  <a:lnTo>
                    <a:pt x="4722174" y="52801"/>
                  </a:lnTo>
                  <a:lnTo>
                    <a:pt x="4728962" y="52801"/>
                  </a:lnTo>
                  <a:lnTo>
                    <a:pt x="5010522" y="52801"/>
                  </a:lnTo>
                  <a:lnTo>
                    <a:pt x="5017310" y="52801"/>
                  </a:lnTo>
                  <a:lnTo>
                    <a:pt x="5024098" y="52801"/>
                  </a:lnTo>
                  <a:lnTo>
                    <a:pt x="5305658" y="52801"/>
                  </a:lnTo>
                  <a:lnTo>
                    <a:pt x="5312446" y="52801"/>
                  </a:lnTo>
                  <a:lnTo>
                    <a:pt x="5319234" y="52801"/>
                  </a:lnTo>
                  <a:lnTo>
                    <a:pt x="5600794" y="52801"/>
                  </a:lnTo>
                  <a:lnTo>
                    <a:pt x="5607582" y="52801"/>
                  </a:lnTo>
                  <a:lnTo>
                    <a:pt x="5614370" y="54015"/>
                  </a:lnTo>
                  <a:lnTo>
                    <a:pt x="5895930" y="104388"/>
                  </a:lnTo>
                  <a:lnTo>
                    <a:pt x="5902718" y="105602"/>
                  </a:lnTo>
                  <a:lnTo>
                    <a:pt x="5909506" y="104388"/>
                  </a:lnTo>
                  <a:lnTo>
                    <a:pt x="6191066" y="54015"/>
                  </a:lnTo>
                  <a:lnTo>
                    <a:pt x="6197854" y="52801"/>
                  </a:lnTo>
                  <a:lnTo>
                    <a:pt x="6204642" y="52801"/>
                  </a:lnTo>
                  <a:lnTo>
                    <a:pt x="6486202" y="52801"/>
                  </a:lnTo>
                  <a:lnTo>
                    <a:pt x="6492990" y="52801"/>
                  </a:lnTo>
                  <a:lnTo>
                    <a:pt x="6499778" y="54015"/>
                  </a:lnTo>
                  <a:lnTo>
                    <a:pt x="6781338" y="104388"/>
                  </a:lnTo>
                  <a:lnTo>
                    <a:pt x="6788126" y="105602"/>
                  </a:lnTo>
                </a:path>
              </a:pathLst>
            </a:custGeom>
          </p:spPr>
          <p:txBody>
            <a:bodyPr/>
            <a:lstStyle/>
            <a:p/>
          </p:txBody>
        </p:sp>
        <p:sp>
          <p:nvSpPr>
            <p:cNvPr id="40" name="pg40"/>
            <p:cNvSpPr/>
            <p:nvPr/>
          </p:nvSpPr>
          <p:spPr>
            <a:xfrm>
              <a:off x="803816" y="1068512"/>
              <a:ext cx="6801702" cy="4857723"/>
            </a:xfrm>
            <a:custGeom>
              <a:avLst/>
              <a:pathLst>
                <a:path w="6801702" h="4857723">
                  <a:moveTo>
                    <a:pt x="6788" y="2006451"/>
                  </a:moveTo>
                  <a:lnTo>
                    <a:pt x="13576" y="1999164"/>
                  </a:lnTo>
                  <a:lnTo>
                    <a:pt x="295135" y="1696929"/>
                  </a:lnTo>
                  <a:lnTo>
                    <a:pt x="301924" y="1689643"/>
                  </a:lnTo>
                  <a:lnTo>
                    <a:pt x="308712" y="1683570"/>
                  </a:lnTo>
                  <a:lnTo>
                    <a:pt x="590271" y="1431708"/>
                  </a:lnTo>
                  <a:lnTo>
                    <a:pt x="597059" y="1425636"/>
                  </a:lnTo>
                  <a:lnTo>
                    <a:pt x="603848" y="1421993"/>
                  </a:lnTo>
                  <a:lnTo>
                    <a:pt x="885407" y="1270875"/>
                  </a:lnTo>
                  <a:lnTo>
                    <a:pt x="892195" y="1267232"/>
                  </a:lnTo>
                  <a:lnTo>
                    <a:pt x="898984" y="1264803"/>
                  </a:lnTo>
                  <a:lnTo>
                    <a:pt x="1180543" y="1164058"/>
                  </a:lnTo>
                  <a:lnTo>
                    <a:pt x="1187331" y="1161629"/>
                  </a:lnTo>
                  <a:lnTo>
                    <a:pt x="1194119" y="1160415"/>
                  </a:lnTo>
                  <a:lnTo>
                    <a:pt x="1475679" y="1110042"/>
                  </a:lnTo>
                  <a:lnTo>
                    <a:pt x="1482467" y="1108828"/>
                  </a:lnTo>
                  <a:lnTo>
                    <a:pt x="1489255" y="1107613"/>
                  </a:lnTo>
                  <a:lnTo>
                    <a:pt x="1770815" y="1057241"/>
                  </a:lnTo>
                  <a:lnTo>
                    <a:pt x="1777603" y="1056026"/>
                  </a:lnTo>
                  <a:lnTo>
                    <a:pt x="1784391" y="1054812"/>
                  </a:lnTo>
                  <a:lnTo>
                    <a:pt x="2065951" y="1004439"/>
                  </a:lnTo>
                  <a:lnTo>
                    <a:pt x="2072739" y="1003225"/>
                  </a:lnTo>
                  <a:lnTo>
                    <a:pt x="2079527" y="1002011"/>
                  </a:lnTo>
                  <a:lnTo>
                    <a:pt x="2361087" y="951638"/>
                  </a:lnTo>
                  <a:lnTo>
                    <a:pt x="2367875" y="950424"/>
                  </a:lnTo>
                  <a:lnTo>
                    <a:pt x="2374663" y="950424"/>
                  </a:lnTo>
                  <a:lnTo>
                    <a:pt x="2656223" y="950424"/>
                  </a:lnTo>
                  <a:lnTo>
                    <a:pt x="2663011" y="950424"/>
                  </a:lnTo>
                  <a:lnTo>
                    <a:pt x="2669799" y="949209"/>
                  </a:lnTo>
                  <a:lnTo>
                    <a:pt x="2951359" y="898837"/>
                  </a:lnTo>
                  <a:lnTo>
                    <a:pt x="2958147" y="897622"/>
                  </a:lnTo>
                  <a:lnTo>
                    <a:pt x="2964935" y="895194"/>
                  </a:lnTo>
                  <a:lnTo>
                    <a:pt x="3246495" y="794449"/>
                  </a:lnTo>
                  <a:lnTo>
                    <a:pt x="3253283" y="792020"/>
                  </a:lnTo>
                  <a:lnTo>
                    <a:pt x="3260071" y="792020"/>
                  </a:lnTo>
                  <a:lnTo>
                    <a:pt x="3541631" y="792020"/>
                  </a:lnTo>
                  <a:lnTo>
                    <a:pt x="3548419" y="792020"/>
                  </a:lnTo>
                  <a:lnTo>
                    <a:pt x="3555207" y="792020"/>
                  </a:lnTo>
                  <a:lnTo>
                    <a:pt x="3836766" y="792020"/>
                  </a:lnTo>
                  <a:lnTo>
                    <a:pt x="3843555" y="792020"/>
                  </a:lnTo>
                  <a:lnTo>
                    <a:pt x="3850343" y="790805"/>
                  </a:lnTo>
                  <a:lnTo>
                    <a:pt x="4131902" y="740433"/>
                  </a:lnTo>
                  <a:lnTo>
                    <a:pt x="4138691" y="739218"/>
                  </a:lnTo>
                  <a:lnTo>
                    <a:pt x="4145479" y="738004"/>
                  </a:lnTo>
                  <a:lnTo>
                    <a:pt x="4427038" y="687631"/>
                  </a:lnTo>
                  <a:lnTo>
                    <a:pt x="4433826" y="686417"/>
                  </a:lnTo>
                  <a:lnTo>
                    <a:pt x="4440615" y="685203"/>
                  </a:lnTo>
                  <a:lnTo>
                    <a:pt x="4722174" y="634830"/>
                  </a:lnTo>
                  <a:lnTo>
                    <a:pt x="4728962" y="633616"/>
                  </a:lnTo>
                  <a:lnTo>
                    <a:pt x="4735751" y="634830"/>
                  </a:lnTo>
                  <a:lnTo>
                    <a:pt x="5017310" y="685203"/>
                  </a:lnTo>
                  <a:lnTo>
                    <a:pt x="5024098" y="686417"/>
                  </a:lnTo>
                  <a:lnTo>
                    <a:pt x="5030886" y="685203"/>
                  </a:lnTo>
                  <a:lnTo>
                    <a:pt x="5312446" y="634830"/>
                  </a:lnTo>
                  <a:lnTo>
                    <a:pt x="5319234" y="633616"/>
                  </a:lnTo>
                  <a:lnTo>
                    <a:pt x="5326022" y="619042"/>
                  </a:lnTo>
                  <a:lnTo>
                    <a:pt x="5607582" y="14573"/>
                  </a:lnTo>
                  <a:lnTo>
                    <a:pt x="5614370" y="0"/>
                  </a:lnTo>
                  <a:lnTo>
                    <a:pt x="5621158" y="1214"/>
                  </a:lnTo>
                  <a:lnTo>
                    <a:pt x="5902718" y="51586"/>
                  </a:lnTo>
                  <a:lnTo>
                    <a:pt x="5909506" y="52801"/>
                  </a:lnTo>
                  <a:lnTo>
                    <a:pt x="5916294" y="52801"/>
                  </a:lnTo>
                  <a:lnTo>
                    <a:pt x="6197854" y="52801"/>
                  </a:lnTo>
                  <a:lnTo>
                    <a:pt x="6204642" y="52801"/>
                  </a:lnTo>
                  <a:lnTo>
                    <a:pt x="6211430" y="51586"/>
                  </a:lnTo>
                  <a:lnTo>
                    <a:pt x="6492990" y="1214"/>
                  </a:lnTo>
                  <a:lnTo>
                    <a:pt x="6499778" y="0"/>
                  </a:lnTo>
                  <a:lnTo>
                    <a:pt x="6506566" y="0"/>
                  </a:lnTo>
                  <a:lnTo>
                    <a:pt x="6788126" y="0"/>
                  </a:lnTo>
                  <a:lnTo>
                    <a:pt x="6794914" y="0"/>
                  </a:lnTo>
                  <a:lnTo>
                    <a:pt x="6801702" y="4857723"/>
                  </a:lnTo>
                  <a:lnTo>
                    <a:pt x="6794914" y="4857723"/>
                  </a:lnTo>
                  <a:lnTo>
                    <a:pt x="6788126" y="4857723"/>
                  </a:lnTo>
                  <a:lnTo>
                    <a:pt x="6506566" y="4857723"/>
                  </a:lnTo>
                  <a:lnTo>
                    <a:pt x="6499778" y="4857723"/>
                  </a:lnTo>
                  <a:lnTo>
                    <a:pt x="6492990" y="4857723"/>
                  </a:lnTo>
                  <a:lnTo>
                    <a:pt x="6211430" y="4857723"/>
                  </a:lnTo>
                  <a:lnTo>
                    <a:pt x="6204642" y="4857723"/>
                  </a:lnTo>
                  <a:lnTo>
                    <a:pt x="6197854" y="4857723"/>
                  </a:lnTo>
                  <a:lnTo>
                    <a:pt x="5916294" y="4857723"/>
                  </a:lnTo>
                  <a:lnTo>
                    <a:pt x="5909506" y="4857723"/>
                  </a:lnTo>
                  <a:lnTo>
                    <a:pt x="5902718" y="4857723"/>
                  </a:lnTo>
                  <a:lnTo>
                    <a:pt x="5621158" y="4857723"/>
                  </a:lnTo>
                  <a:lnTo>
                    <a:pt x="5614370" y="4857723"/>
                  </a:lnTo>
                  <a:lnTo>
                    <a:pt x="5607582" y="4857723"/>
                  </a:lnTo>
                  <a:lnTo>
                    <a:pt x="5326022" y="4857723"/>
                  </a:lnTo>
                  <a:lnTo>
                    <a:pt x="5319234" y="4857723"/>
                  </a:lnTo>
                  <a:lnTo>
                    <a:pt x="5312446" y="4857723"/>
                  </a:lnTo>
                  <a:lnTo>
                    <a:pt x="5030886" y="4857723"/>
                  </a:lnTo>
                  <a:lnTo>
                    <a:pt x="5024098" y="4857723"/>
                  </a:lnTo>
                  <a:lnTo>
                    <a:pt x="5017310" y="4857723"/>
                  </a:lnTo>
                  <a:lnTo>
                    <a:pt x="4735751" y="4857723"/>
                  </a:lnTo>
                  <a:lnTo>
                    <a:pt x="4728962" y="4857723"/>
                  </a:lnTo>
                  <a:lnTo>
                    <a:pt x="4722174" y="4857723"/>
                  </a:lnTo>
                  <a:lnTo>
                    <a:pt x="4440615" y="4857723"/>
                  </a:lnTo>
                  <a:lnTo>
                    <a:pt x="4433826" y="4857723"/>
                  </a:lnTo>
                  <a:lnTo>
                    <a:pt x="4427038" y="4857723"/>
                  </a:lnTo>
                  <a:lnTo>
                    <a:pt x="4145479" y="4857723"/>
                  </a:lnTo>
                  <a:lnTo>
                    <a:pt x="4138691" y="4857723"/>
                  </a:lnTo>
                  <a:lnTo>
                    <a:pt x="4131902" y="4857723"/>
                  </a:lnTo>
                  <a:lnTo>
                    <a:pt x="3850343" y="4857723"/>
                  </a:lnTo>
                  <a:lnTo>
                    <a:pt x="3843555" y="4857723"/>
                  </a:lnTo>
                  <a:lnTo>
                    <a:pt x="3836766" y="4857723"/>
                  </a:lnTo>
                  <a:lnTo>
                    <a:pt x="3555207" y="4857723"/>
                  </a:lnTo>
                  <a:lnTo>
                    <a:pt x="3548419" y="4857723"/>
                  </a:lnTo>
                  <a:lnTo>
                    <a:pt x="3541631" y="4857723"/>
                  </a:lnTo>
                  <a:lnTo>
                    <a:pt x="3260071" y="4857723"/>
                  </a:lnTo>
                  <a:lnTo>
                    <a:pt x="3253283" y="4857723"/>
                  </a:lnTo>
                  <a:lnTo>
                    <a:pt x="3246495" y="4857723"/>
                  </a:lnTo>
                  <a:lnTo>
                    <a:pt x="2964935" y="4857723"/>
                  </a:lnTo>
                  <a:lnTo>
                    <a:pt x="2958147" y="4857723"/>
                  </a:lnTo>
                  <a:lnTo>
                    <a:pt x="2951359" y="4857723"/>
                  </a:lnTo>
                  <a:lnTo>
                    <a:pt x="2669799" y="4857723"/>
                  </a:lnTo>
                  <a:lnTo>
                    <a:pt x="2663011" y="4857723"/>
                  </a:lnTo>
                  <a:lnTo>
                    <a:pt x="2656223" y="4857723"/>
                  </a:lnTo>
                  <a:lnTo>
                    <a:pt x="2374663" y="4857723"/>
                  </a:lnTo>
                  <a:lnTo>
                    <a:pt x="2367875" y="4857723"/>
                  </a:lnTo>
                  <a:lnTo>
                    <a:pt x="2361087" y="4857723"/>
                  </a:lnTo>
                  <a:lnTo>
                    <a:pt x="2079527" y="4857723"/>
                  </a:lnTo>
                  <a:lnTo>
                    <a:pt x="2072739" y="4857723"/>
                  </a:lnTo>
                  <a:lnTo>
                    <a:pt x="2065951" y="4857723"/>
                  </a:lnTo>
                  <a:lnTo>
                    <a:pt x="1784391" y="4857723"/>
                  </a:lnTo>
                  <a:lnTo>
                    <a:pt x="1777603" y="4857723"/>
                  </a:lnTo>
                  <a:lnTo>
                    <a:pt x="1770815" y="4857723"/>
                  </a:lnTo>
                  <a:lnTo>
                    <a:pt x="1489255" y="4857723"/>
                  </a:lnTo>
                  <a:lnTo>
                    <a:pt x="1482467" y="4857723"/>
                  </a:lnTo>
                  <a:lnTo>
                    <a:pt x="1475679" y="4857723"/>
                  </a:lnTo>
                  <a:lnTo>
                    <a:pt x="1194119" y="4857723"/>
                  </a:lnTo>
                  <a:lnTo>
                    <a:pt x="1187331" y="4857723"/>
                  </a:lnTo>
                  <a:lnTo>
                    <a:pt x="1180543" y="4857723"/>
                  </a:lnTo>
                  <a:lnTo>
                    <a:pt x="898984" y="4857723"/>
                  </a:lnTo>
                  <a:lnTo>
                    <a:pt x="892195" y="4857723"/>
                  </a:lnTo>
                  <a:lnTo>
                    <a:pt x="885407" y="4857723"/>
                  </a:lnTo>
                  <a:lnTo>
                    <a:pt x="603848" y="4857723"/>
                  </a:lnTo>
                  <a:lnTo>
                    <a:pt x="597059" y="4857723"/>
                  </a:lnTo>
                  <a:lnTo>
                    <a:pt x="590271" y="4857723"/>
                  </a:lnTo>
                  <a:lnTo>
                    <a:pt x="308712" y="4857723"/>
                  </a:lnTo>
                  <a:lnTo>
                    <a:pt x="301924" y="4857723"/>
                  </a:lnTo>
                  <a:lnTo>
                    <a:pt x="295135" y="4857723"/>
                  </a:lnTo>
                  <a:lnTo>
                    <a:pt x="13576" y="4857723"/>
                  </a:lnTo>
                  <a:lnTo>
                    <a:pt x="6788" y="4857723"/>
                  </a:lnTo>
                  <a:lnTo>
                    <a:pt x="0" y="4857723"/>
                  </a:lnTo>
                  <a:close/>
                </a:path>
              </a:pathLst>
            </a:custGeom>
            <a:solidFill>
              <a:srgbClr val="1CABE2">
                <a:alpha val="3921"/>
              </a:srgbClr>
            </a:solidFill>
          </p:spPr>
          <p:txBody>
            <a:bodyPr/>
            <a:lstStyle/>
            <a:p/>
          </p:txBody>
        </p:sp>
        <p:sp>
          <p:nvSpPr>
            <p:cNvPr id="41" name="pl41"/>
            <p:cNvSpPr/>
            <p:nvPr/>
          </p:nvSpPr>
          <p:spPr>
            <a:xfrm>
              <a:off x="810605" y="1068512"/>
              <a:ext cx="6788126" cy="2006451"/>
            </a:xfrm>
            <a:custGeom>
              <a:avLst/>
              <a:pathLst>
                <a:path w="6788126" h="2006451">
                  <a:moveTo>
                    <a:pt x="0" y="2006451"/>
                  </a:moveTo>
                  <a:lnTo>
                    <a:pt x="6788" y="1999164"/>
                  </a:lnTo>
                  <a:lnTo>
                    <a:pt x="288347" y="1696929"/>
                  </a:lnTo>
                  <a:lnTo>
                    <a:pt x="295135" y="1689643"/>
                  </a:lnTo>
                  <a:lnTo>
                    <a:pt x="301924" y="1683570"/>
                  </a:lnTo>
                  <a:lnTo>
                    <a:pt x="583483" y="1431708"/>
                  </a:lnTo>
                  <a:lnTo>
                    <a:pt x="590271" y="1425636"/>
                  </a:lnTo>
                  <a:lnTo>
                    <a:pt x="597059" y="1421993"/>
                  </a:lnTo>
                  <a:lnTo>
                    <a:pt x="878619" y="1270875"/>
                  </a:lnTo>
                  <a:lnTo>
                    <a:pt x="885407" y="1267232"/>
                  </a:lnTo>
                  <a:lnTo>
                    <a:pt x="892195" y="1264803"/>
                  </a:lnTo>
                  <a:lnTo>
                    <a:pt x="1173755" y="1164058"/>
                  </a:lnTo>
                  <a:lnTo>
                    <a:pt x="1180543" y="1161629"/>
                  </a:lnTo>
                  <a:lnTo>
                    <a:pt x="1187331" y="1160415"/>
                  </a:lnTo>
                  <a:lnTo>
                    <a:pt x="1468891" y="1110042"/>
                  </a:lnTo>
                  <a:lnTo>
                    <a:pt x="1475679" y="1108828"/>
                  </a:lnTo>
                  <a:lnTo>
                    <a:pt x="1482467" y="1107613"/>
                  </a:lnTo>
                  <a:lnTo>
                    <a:pt x="1764027" y="1057241"/>
                  </a:lnTo>
                  <a:lnTo>
                    <a:pt x="1770815" y="1056026"/>
                  </a:lnTo>
                  <a:lnTo>
                    <a:pt x="1777603" y="1054812"/>
                  </a:lnTo>
                  <a:lnTo>
                    <a:pt x="2059163" y="1004439"/>
                  </a:lnTo>
                  <a:lnTo>
                    <a:pt x="2065951" y="1003225"/>
                  </a:lnTo>
                  <a:lnTo>
                    <a:pt x="2072739" y="1002011"/>
                  </a:lnTo>
                  <a:lnTo>
                    <a:pt x="2354299" y="951638"/>
                  </a:lnTo>
                  <a:lnTo>
                    <a:pt x="2361087" y="950424"/>
                  </a:lnTo>
                  <a:lnTo>
                    <a:pt x="2367875" y="950424"/>
                  </a:lnTo>
                  <a:lnTo>
                    <a:pt x="2649435" y="950424"/>
                  </a:lnTo>
                  <a:lnTo>
                    <a:pt x="2656223" y="950424"/>
                  </a:lnTo>
                  <a:lnTo>
                    <a:pt x="2663011" y="949209"/>
                  </a:lnTo>
                  <a:lnTo>
                    <a:pt x="2944571" y="898837"/>
                  </a:lnTo>
                  <a:lnTo>
                    <a:pt x="2951359" y="897622"/>
                  </a:lnTo>
                  <a:lnTo>
                    <a:pt x="2958147" y="895194"/>
                  </a:lnTo>
                  <a:lnTo>
                    <a:pt x="3239707" y="794449"/>
                  </a:lnTo>
                  <a:lnTo>
                    <a:pt x="3246495" y="792020"/>
                  </a:lnTo>
                  <a:lnTo>
                    <a:pt x="3253283" y="792020"/>
                  </a:lnTo>
                  <a:lnTo>
                    <a:pt x="3534842" y="792020"/>
                  </a:lnTo>
                  <a:lnTo>
                    <a:pt x="3541631" y="792020"/>
                  </a:lnTo>
                  <a:lnTo>
                    <a:pt x="3548419" y="792020"/>
                  </a:lnTo>
                  <a:lnTo>
                    <a:pt x="3829978" y="792020"/>
                  </a:lnTo>
                  <a:lnTo>
                    <a:pt x="3836766" y="792020"/>
                  </a:lnTo>
                  <a:lnTo>
                    <a:pt x="3843555" y="790805"/>
                  </a:lnTo>
                  <a:lnTo>
                    <a:pt x="4125114" y="740433"/>
                  </a:lnTo>
                  <a:lnTo>
                    <a:pt x="4131902" y="739218"/>
                  </a:lnTo>
                  <a:lnTo>
                    <a:pt x="4138691" y="738004"/>
                  </a:lnTo>
                  <a:lnTo>
                    <a:pt x="4420250" y="687631"/>
                  </a:lnTo>
                  <a:lnTo>
                    <a:pt x="4427038" y="686417"/>
                  </a:lnTo>
                  <a:lnTo>
                    <a:pt x="4433826" y="685203"/>
                  </a:lnTo>
                  <a:lnTo>
                    <a:pt x="4715386" y="634830"/>
                  </a:lnTo>
                  <a:lnTo>
                    <a:pt x="4722174" y="633616"/>
                  </a:lnTo>
                  <a:lnTo>
                    <a:pt x="4728962" y="634830"/>
                  </a:lnTo>
                  <a:lnTo>
                    <a:pt x="5010522" y="685203"/>
                  </a:lnTo>
                  <a:lnTo>
                    <a:pt x="5017310" y="686417"/>
                  </a:lnTo>
                  <a:lnTo>
                    <a:pt x="5024098" y="685203"/>
                  </a:lnTo>
                  <a:lnTo>
                    <a:pt x="5305658" y="634830"/>
                  </a:lnTo>
                  <a:lnTo>
                    <a:pt x="5312446" y="633616"/>
                  </a:lnTo>
                  <a:lnTo>
                    <a:pt x="5319234" y="619042"/>
                  </a:lnTo>
                  <a:lnTo>
                    <a:pt x="5600794" y="14573"/>
                  </a:lnTo>
                  <a:lnTo>
                    <a:pt x="5607582" y="0"/>
                  </a:lnTo>
                  <a:lnTo>
                    <a:pt x="5614370" y="1214"/>
                  </a:lnTo>
                  <a:lnTo>
                    <a:pt x="5895930" y="51586"/>
                  </a:lnTo>
                  <a:lnTo>
                    <a:pt x="5902718" y="52801"/>
                  </a:lnTo>
                  <a:lnTo>
                    <a:pt x="5909506" y="52801"/>
                  </a:lnTo>
                  <a:lnTo>
                    <a:pt x="6191066" y="52801"/>
                  </a:lnTo>
                  <a:lnTo>
                    <a:pt x="6197854" y="52801"/>
                  </a:lnTo>
                  <a:lnTo>
                    <a:pt x="6204642" y="51586"/>
                  </a:lnTo>
                  <a:lnTo>
                    <a:pt x="6486202" y="1214"/>
                  </a:lnTo>
                  <a:lnTo>
                    <a:pt x="6492990" y="0"/>
                  </a:lnTo>
                  <a:lnTo>
                    <a:pt x="6499778" y="0"/>
                  </a:lnTo>
                  <a:lnTo>
                    <a:pt x="6781338" y="0"/>
                  </a:lnTo>
                  <a:lnTo>
                    <a:pt x="6788126" y="0"/>
                  </a:lnTo>
                </a:path>
              </a:pathLst>
            </a:custGeom>
          </p:spPr>
          <p:txBody>
            <a:bodyPr/>
            <a:lstStyle/>
            <a:p/>
          </p:txBody>
        </p:sp>
        <p:sp>
          <p:nvSpPr>
            <p:cNvPr id="42" name="pg42"/>
            <p:cNvSpPr/>
            <p:nvPr/>
          </p:nvSpPr>
          <p:spPr>
            <a:xfrm>
              <a:off x="803816" y="1015710"/>
              <a:ext cx="6801702" cy="4910525"/>
            </a:xfrm>
            <a:custGeom>
              <a:avLst/>
              <a:pathLst>
                <a:path w="6801702" h="4910525">
                  <a:moveTo>
                    <a:pt x="6788" y="1742444"/>
                  </a:moveTo>
                  <a:lnTo>
                    <a:pt x="13576" y="1740015"/>
                  </a:lnTo>
                  <a:lnTo>
                    <a:pt x="295135" y="1639270"/>
                  </a:lnTo>
                  <a:lnTo>
                    <a:pt x="301924" y="1636841"/>
                  </a:lnTo>
                  <a:lnTo>
                    <a:pt x="308712" y="1630769"/>
                  </a:lnTo>
                  <a:lnTo>
                    <a:pt x="590271" y="1378907"/>
                  </a:lnTo>
                  <a:lnTo>
                    <a:pt x="597059" y="1372834"/>
                  </a:lnTo>
                  <a:lnTo>
                    <a:pt x="603848" y="1371620"/>
                  </a:lnTo>
                  <a:lnTo>
                    <a:pt x="885407" y="1321248"/>
                  </a:lnTo>
                  <a:lnTo>
                    <a:pt x="892195" y="1320033"/>
                  </a:lnTo>
                  <a:lnTo>
                    <a:pt x="898984" y="1318819"/>
                  </a:lnTo>
                  <a:lnTo>
                    <a:pt x="1180543" y="1268446"/>
                  </a:lnTo>
                  <a:lnTo>
                    <a:pt x="1187331" y="1267232"/>
                  </a:lnTo>
                  <a:lnTo>
                    <a:pt x="1194119" y="1266017"/>
                  </a:lnTo>
                  <a:lnTo>
                    <a:pt x="1475679" y="1215645"/>
                  </a:lnTo>
                  <a:lnTo>
                    <a:pt x="1482467" y="1214430"/>
                  </a:lnTo>
                  <a:lnTo>
                    <a:pt x="1489255" y="1213216"/>
                  </a:lnTo>
                  <a:lnTo>
                    <a:pt x="1770815" y="1162844"/>
                  </a:lnTo>
                  <a:lnTo>
                    <a:pt x="1777603" y="1161629"/>
                  </a:lnTo>
                  <a:lnTo>
                    <a:pt x="1784391" y="1161629"/>
                  </a:lnTo>
                  <a:lnTo>
                    <a:pt x="2065951" y="1161629"/>
                  </a:lnTo>
                  <a:lnTo>
                    <a:pt x="2072739" y="1161629"/>
                  </a:lnTo>
                  <a:lnTo>
                    <a:pt x="2079527" y="1161629"/>
                  </a:lnTo>
                  <a:lnTo>
                    <a:pt x="2361087" y="1161629"/>
                  </a:lnTo>
                  <a:lnTo>
                    <a:pt x="2367875" y="1161629"/>
                  </a:lnTo>
                  <a:lnTo>
                    <a:pt x="2374663" y="1164058"/>
                  </a:lnTo>
                  <a:lnTo>
                    <a:pt x="2656223" y="1264803"/>
                  </a:lnTo>
                  <a:lnTo>
                    <a:pt x="2663011" y="1267232"/>
                  </a:lnTo>
                  <a:lnTo>
                    <a:pt x="2669799" y="1264803"/>
                  </a:lnTo>
                  <a:lnTo>
                    <a:pt x="2951359" y="1164058"/>
                  </a:lnTo>
                  <a:lnTo>
                    <a:pt x="2958147" y="1161629"/>
                  </a:lnTo>
                  <a:lnTo>
                    <a:pt x="2964935" y="1150699"/>
                  </a:lnTo>
                  <a:lnTo>
                    <a:pt x="3246495" y="697347"/>
                  </a:lnTo>
                  <a:lnTo>
                    <a:pt x="3253283" y="686417"/>
                  </a:lnTo>
                  <a:lnTo>
                    <a:pt x="3260071" y="687631"/>
                  </a:lnTo>
                  <a:lnTo>
                    <a:pt x="3541631" y="738004"/>
                  </a:lnTo>
                  <a:lnTo>
                    <a:pt x="3548419" y="739218"/>
                  </a:lnTo>
                  <a:lnTo>
                    <a:pt x="3555207" y="738004"/>
                  </a:lnTo>
                  <a:lnTo>
                    <a:pt x="3836766" y="687631"/>
                  </a:lnTo>
                  <a:lnTo>
                    <a:pt x="3843555" y="686417"/>
                  </a:lnTo>
                  <a:lnTo>
                    <a:pt x="3850343" y="683988"/>
                  </a:lnTo>
                  <a:lnTo>
                    <a:pt x="4131902" y="583243"/>
                  </a:lnTo>
                  <a:lnTo>
                    <a:pt x="4138691" y="580814"/>
                  </a:lnTo>
                  <a:lnTo>
                    <a:pt x="4145479" y="580814"/>
                  </a:lnTo>
                  <a:lnTo>
                    <a:pt x="4427038" y="580814"/>
                  </a:lnTo>
                  <a:lnTo>
                    <a:pt x="4433826" y="580814"/>
                  </a:lnTo>
                  <a:lnTo>
                    <a:pt x="4440615" y="580814"/>
                  </a:lnTo>
                  <a:lnTo>
                    <a:pt x="4722174" y="580814"/>
                  </a:lnTo>
                  <a:lnTo>
                    <a:pt x="4728962" y="580814"/>
                  </a:lnTo>
                  <a:lnTo>
                    <a:pt x="4735751" y="579600"/>
                  </a:lnTo>
                  <a:lnTo>
                    <a:pt x="5017310" y="529227"/>
                  </a:lnTo>
                  <a:lnTo>
                    <a:pt x="5024098" y="528013"/>
                  </a:lnTo>
                  <a:lnTo>
                    <a:pt x="5030886" y="528013"/>
                  </a:lnTo>
                  <a:lnTo>
                    <a:pt x="5312446" y="528013"/>
                  </a:lnTo>
                  <a:lnTo>
                    <a:pt x="5319234" y="528013"/>
                  </a:lnTo>
                  <a:lnTo>
                    <a:pt x="5326022" y="528013"/>
                  </a:lnTo>
                  <a:lnTo>
                    <a:pt x="5607582" y="528013"/>
                  </a:lnTo>
                  <a:lnTo>
                    <a:pt x="5614370" y="528013"/>
                  </a:lnTo>
                  <a:lnTo>
                    <a:pt x="5621158" y="529227"/>
                  </a:lnTo>
                  <a:lnTo>
                    <a:pt x="5902718" y="579600"/>
                  </a:lnTo>
                  <a:lnTo>
                    <a:pt x="5909506" y="580814"/>
                  </a:lnTo>
                  <a:lnTo>
                    <a:pt x="5916294" y="579600"/>
                  </a:lnTo>
                  <a:lnTo>
                    <a:pt x="6197854" y="529227"/>
                  </a:lnTo>
                  <a:lnTo>
                    <a:pt x="6204642" y="528013"/>
                  </a:lnTo>
                  <a:lnTo>
                    <a:pt x="6211430" y="515869"/>
                  </a:lnTo>
                  <a:lnTo>
                    <a:pt x="6492990" y="12144"/>
                  </a:lnTo>
                  <a:lnTo>
                    <a:pt x="6499778" y="0"/>
                  </a:lnTo>
                  <a:lnTo>
                    <a:pt x="6506566" y="0"/>
                  </a:lnTo>
                  <a:lnTo>
                    <a:pt x="6788126" y="0"/>
                  </a:lnTo>
                  <a:lnTo>
                    <a:pt x="6794914" y="0"/>
                  </a:lnTo>
                  <a:lnTo>
                    <a:pt x="6801702" y="4910525"/>
                  </a:lnTo>
                  <a:lnTo>
                    <a:pt x="6794914" y="4910525"/>
                  </a:lnTo>
                  <a:lnTo>
                    <a:pt x="6788126" y="4910525"/>
                  </a:lnTo>
                  <a:lnTo>
                    <a:pt x="6506566" y="4910525"/>
                  </a:lnTo>
                  <a:lnTo>
                    <a:pt x="6499778" y="4910525"/>
                  </a:lnTo>
                  <a:lnTo>
                    <a:pt x="6492990" y="4910525"/>
                  </a:lnTo>
                  <a:lnTo>
                    <a:pt x="6211430" y="4910525"/>
                  </a:lnTo>
                  <a:lnTo>
                    <a:pt x="6204642" y="4910525"/>
                  </a:lnTo>
                  <a:lnTo>
                    <a:pt x="6197854" y="4910525"/>
                  </a:lnTo>
                  <a:lnTo>
                    <a:pt x="5916294" y="4910525"/>
                  </a:lnTo>
                  <a:lnTo>
                    <a:pt x="5909506" y="4910525"/>
                  </a:lnTo>
                  <a:lnTo>
                    <a:pt x="5902718" y="4910525"/>
                  </a:lnTo>
                  <a:lnTo>
                    <a:pt x="5621158" y="4910525"/>
                  </a:lnTo>
                  <a:lnTo>
                    <a:pt x="5614370" y="4910525"/>
                  </a:lnTo>
                  <a:lnTo>
                    <a:pt x="5607582" y="4910525"/>
                  </a:lnTo>
                  <a:lnTo>
                    <a:pt x="5326022" y="4910525"/>
                  </a:lnTo>
                  <a:lnTo>
                    <a:pt x="5319234" y="4910525"/>
                  </a:lnTo>
                  <a:lnTo>
                    <a:pt x="5312446" y="4910525"/>
                  </a:lnTo>
                  <a:lnTo>
                    <a:pt x="5030886" y="4910525"/>
                  </a:lnTo>
                  <a:lnTo>
                    <a:pt x="5024098" y="4910525"/>
                  </a:lnTo>
                  <a:lnTo>
                    <a:pt x="5017310" y="4910525"/>
                  </a:lnTo>
                  <a:lnTo>
                    <a:pt x="4735751" y="4910525"/>
                  </a:lnTo>
                  <a:lnTo>
                    <a:pt x="4728962" y="4910525"/>
                  </a:lnTo>
                  <a:lnTo>
                    <a:pt x="4722174" y="4910525"/>
                  </a:lnTo>
                  <a:lnTo>
                    <a:pt x="4440615" y="4910525"/>
                  </a:lnTo>
                  <a:lnTo>
                    <a:pt x="4433826" y="4910525"/>
                  </a:lnTo>
                  <a:lnTo>
                    <a:pt x="4427038" y="4910525"/>
                  </a:lnTo>
                  <a:lnTo>
                    <a:pt x="4145479" y="4910525"/>
                  </a:lnTo>
                  <a:lnTo>
                    <a:pt x="4138691" y="4910525"/>
                  </a:lnTo>
                  <a:lnTo>
                    <a:pt x="4131902" y="4910525"/>
                  </a:lnTo>
                  <a:lnTo>
                    <a:pt x="3850343" y="4910525"/>
                  </a:lnTo>
                  <a:lnTo>
                    <a:pt x="3843555" y="4910525"/>
                  </a:lnTo>
                  <a:lnTo>
                    <a:pt x="3836766" y="4910525"/>
                  </a:lnTo>
                  <a:lnTo>
                    <a:pt x="3555207" y="4910525"/>
                  </a:lnTo>
                  <a:lnTo>
                    <a:pt x="3548419" y="4910525"/>
                  </a:lnTo>
                  <a:lnTo>
                    <a:pt x="3541631" y="4910525"/>
                  </a:lnTo>
                  <a:lnTo>
                    <a:pt x="3260071" y="4910525"/>
                  </a:lnTo>
                  <a:lnTo>
                    <a:pt x="3253283" y="4910525"/>
                  </a:lnTo>
                  <a:lnTo>
                    <a:pt x="3246495" y="4910525"/>
                  </a:lnTo>
                  <a:lnTo>
                    <a:pt x="2964935" y="4910525"/>
                  </a:lnTo>
                  <a:lnTo>
                    <a:pt x="2958147" y="4910525"/>
                  </a:lnTo>
                  <a:lnTo>
                    <a:pt x="2951359" y="4910525"/>
                  </a:lnTo>
                  <a:lnTo>
                    <a:pt x="2669799" y="4910525"/>
                  </a:lnTo>
                  <a:lnTo>
                    <a:pt x="2663011" y="4910525"/>
                  </a:lnTo>
                  <a:lnTo>
                    <a:pt x="2656223" y="4910525"/>
                  </a:lnTo>
                  <a:lnTo>
                    <a:pt x="2374663" y="4910525"/>
                  </a:lnTo>
                  <a:lnTo>
                    <a:pt x="2367875" y="4910525"/>
                  </a:lnTo>
                  <a:lnTo>
                    <a:pt x="2361087" y="4910525"/>
                  </a:lnTo>
                  <a:lnTo>
                    <a:pt x="2079527" y="4910525"/>
                  </a:lnTo>
                  <a:lnTo>
                    <a:pt x="2072739" y="4910525"/>
                  </a:lnTo>
                  <a:lnTo>
                    <a:pt x="2065951" y="4910525"/>
                  </a:lnTo>
                  <a:lnTo>
                    <a:pt x="1784391" y="4910525"/>
                  </a:lnTo>
                  <a:lnTo>
                    <a:pt x="1777603" y="4910525"/>
                  </a:lnTo>
                  <a:lnTo>
                    <a:pt x="1770815" y="4910525"/>
                  </a:lnTo>
                  <a:lnTo>
                    <a:pt x="1489255" y="4910525"/>
                  </a:lnTo>
                  <a:lnTo>
                    <a:pt x="1482467" y="4910525"/>
                  </a:lnTo>
                  <a:lnTo>
                    <a:pt x="1475679" y="4910525"/>
                  </a:lnTo>
                  <a:lnTo>
                    <a:pt x="1194119" y="4910525"/>
                  </a:lnTo>
                  <a:lnTo>
                    <a:pt x="1187331" y="4910525"/>
                  </a:lnTo>
                  <a:lnTo>
                    <a:pt x="1180543" y="4910525"/>
                  </a:lnTo>
                  <a:lnTo>
                    <a:pt x="898984" y="4910525"/>
                  </a:lnTo>
                  <a:lnTo>
                    <a:pt x="892195" y="4910525"/>
                  </a:lnTo>
                  <a:lnTo>
                    <a:pt x="885407" y="4910525"/>
                  </a:lnTo>
                  <a:lnTo>
                    <a:pt x="603848" y="4910525"/>
                  </a:lnTo>
                  <a:lnTo>
                    <a:pt x="597059" y="4910525"/>
                  </a:lnTo>
                  <a:lnTo>
                    <a:pt x="590271" y="4910525"/>
                  </a:lnTo>
                  <a:lnTo>
                    <a:pt x="308712" y="4910525"/>
                  </a:lnTo>
                  <a:lnTo>
                    <a:pt x="301924" y="4910525"/>
                  </a:lnTo>
                  <a:lnTo>
                    <a:pt x="295135" y="4910525"/>
                  </a:lnTo>
                  <a:lnTo>
                    <a:pt x="13576" y="4910525"/>
                  </a:lnTo>
                  <a:lnTo>
                    <a:pt x="6788" y="4910525"/>
                  </a:lnTo>
                  <a:lnTo>
                    <a:pt x="0" y="4910525"/>
                  </a:lnTo>
                  <a:close/>
                </a:path>
              </a:pathLst>
            </a:custGeom>
            <a:solidFill>
              <a:srgbClr val="1CABE2">
                <a:alpha val="3921"/>
              </a:srgbClr>
            </a:solidFill>
          </p:spPr>
          <p:txBody>
            <a:bodyPr/>
            <a:lstStyle/>
            <a:p/>
          </p:txBody>
        </p:sp>
        <p:sp>
          <p:nvSpPr>
            <p:cNvPr id="43" name="pl43"/>
            <p:cNvSpPr/>
            <p:nvPr/>
          </p:nvSpPr>
          <p:spPr>
            <a:xfrm>
              <a:off x="810605" y="1015710"/>
              <a:ext cx="6788126" cy="1742444"/>
            </a:xfrm>
            <a:custGeom>
              <a:avLst/>
              <a:pathLst>
                <a:path w="6788126" h="1742444">
                  <a:moveTo>
                    <a:pt x="0" y="1742444"/>
                  </a:moveTo>
                  <a:lnTo>
                    <a:pt x="6788" y="1740015"/>
                  </a:lnTo>
                  <a:lnTo>
                    <a:pt x="288347" y="1639270"/>
                  </a:lnTo>
                  <a:lnTo>
                    <a:pt x="295135" y="1636841"/>
                  </a:lnTo>
                  <a:lnTo>
                    <a:pt x="301924" y="1630769"/>
                  </a:lnTo>
                  <a:lnTo>
                    <a:pt x="583483" y="1378907"/>
                  </a:lnTo>
                  <a:lnTo>
                    <a:pt x="590271" y="1372834"/>
                  </a:lnTo>
                  <a:lnTo>
                    <a:pt x="597059" y="1371620"/>
                  </a:lnTo>
                  <a:lnTo>
                    <a:pt x="878619" y="1321248"/>
                  </a:lnTo>
                  <a:lnTo>
                    <a:pt x="885407" y="1320033"/>
                  </a:lnTo>
                  <a:lnTo>
                    <a:pt x="892195" y="1318819"/>
                  </a:lnTo>
                  <a:lnTo>
                    <a:pt x="1173755" y="1268446"/>
                  </a:lnTo>
                  <a:lnTo>
                    <a:pt x="1180543" y="1267232"/>
                  </a:lnTo>
                  <a:lnTo>
                    <a:pt x="1187331" y="1266017"/>
                  </a:lnTo>
                  <a:lnTo>
                    <a:pt x="1468891" y="1215645"/>
                  </a:lnTo>
                  <a:lnTo>
                    <a:pt x="1475679" y="1214430"/>
                  </a:lnTo>
                  <a:lnTo>
                    <a:pt x="1482467" y="1213216"/>
                  </a:lnTo>
                  <a:lnTo>
                    <a:pt x="1764027" y="1162844"/>
                  </a:lnTo>
                  <a:lnTo>
                    <a:pt x="1770815" y="1161629"/>
                  </a:lnTo>
                  <a:lnTo>
                    <a:pt x="1777603" y="1161629"/>
                  </a:lnTo>
                  <a:lnTo>
                    <a:pt x="2059163" y="1161629"/>
                  </a:lnTo>
                  <a:lnTo>
                    <a:pt x="2065951" y="1161629"/>
                  </a:lnTo>
                  <a:lnTo>
                    <a:pt x="2072739" y="1161629"/>
                  </a:lnTo>
                  <a:lnTo>
                    <a:pt x="2354299" y="1161629"/>
                  </a:lnTo>
                  <a:lnTo>
                    <a:pt x="2361087" y="1161629"/>
                  </a:lnTo>
                  <a:lnTo>
                    <a:pt x="2367875" y="1164058"/>
                  </a:lnTo>
                  <a:lnTo>
                    <a:pt x="2649435" y="1264803"/>
                  </a:lnTo>
                  <a:lnTo>
                    <a:pt x="2656223" y="1267232"/>
                  </a:lnTo>
                  <a:lnTo>
                    <a:pt x="2663011" y="1264803"/>
                  </a:lnTo>
                  <a:lnTo>
                    <a:pt x="2944571" y="1164058"/>
                  </a:lnTo>
                  <a:lnTo>
                    <a:pt x="2951359" y="1161629"/>
                  </a:lnTo>
                  <a:lnTo>
                    <a:pt x="2958147" y="1150699"/>
                  </a:lnTo>
                  <a:lnTo>
                    <a:pt x="3239707" y="697347"/>
                  </a:lnTo>
                  <a:lnTo>
                    <a:pt x="3246495" y="686417"/>
                  </a:lnTo>
                  <a:lnTo>
                    <a:pt x="3253283" y="687631"/>
                  </a:lnTo>
                  <a:lnTo>
                    <a:pt x="3534842" y="738004"/>
                  </a:lnTo>
                  <a:lnTo>
                    <a:pt x="3541631" y="739218"/>
                  </a:lnTo>
                  <a:lnTo>
                    <a:pt x="3548419" y="738004"/>
                  </a:lnTo>
                  <a:lnTo>
                    <a:pt x="3829978" y="687631"/>
                  </a:lnTo>
                  <a:lnTo>
                    <a:pt x="3836766" y="686417"/>
                  </a:lnTo>
                  <a:lnTo>
                    <a:pt x="3843555" y="683988"/>
                  </a:lnTo>
                  <a:lnTo>
                    <a:pt x="4125114" y="583243"/>
                  </a:lnTo>
                  <a:lnTo>
                    <a:pt x="4131902" y="580814"/>
                  </a:lnTo>
                  <a:lnTo>
                    <a:pt x="4138691" y="580814"/>
                  </a:lnTo>
                  <a:lnTo>
                    <a:pt x="4420250" y="580814"/>
                  </a:lnTo>
                  <a:lnTo>
                    <a:pt x="4427038" y="580814"/>
                  </a:lnTo>
                  <a:lnTo>
                    <a:pt x="4433826" y="580814"/>
                  </a:lnTo>
                  <a:lnTo>
                    <a:pt x="4715386" y="580814"/>
                  </a:lnTo>
                  <a:lnTo>
                    <a:pt x="4722174" y="580814"/>
                  </a:lnTo>
                  <a:lnTo>
                    <a:pt x="4728962" y="579600"/>
                  </a:lnTo>
                  <a:lnTo>
                    <a:pt x="5010522" y="529227"/>
                  </a:lnTo>
                  <a:lnTo>
                    <a:pt x="5017310" y="528013"/>
                  </a:lnTo>
                  <a:lnTo>
                    <a:pt x="5024098" y="528013"/>
                  </a:lnTo>
                  <a:lnTo>
                    <a:pt x="5305658" y="528013"/>
                  </a:lnTo>
                  <a:lnTo>
                    <a:pt x="5312446" y="528013"/>
                  </a:lnTo>
                  <a:lnTo>
                    <a:pt x="5319234" y="528013"/>
                  </a:lnTo>
                  <a:lnTo>
                    <a:pt x="5600794" y="528013"/>
                  </a:lnTo>
                  <a:lnTo>
                    <a:pt x="5607582" y="528013"/>
                  </a:lnTo>
                  <a:lnTo>
                    <a:pt x="5614370" y="529227"/>
                  </a:lnTo>
                  <a:lnTo>
                    <a:pt x="5895930" y="579600"/>
                  </a:lnTo>
                  <a:lnTo>
                    <a:pt x="5902718" y="580814"/>
                  </a:lnTo>
                  <a:lnTo>
                    <a:pt x="5909506" y="579600"/>
                  </a:lnTo>
                  <a:lnTo>
                    <a:pt x="6191066" y="529227"/>
                  </a:lnTo>
                  <a:lnTo>
                    <a:pt x="6197854" y="528013"/>
                  </a:lnTo>
                  <a:lnTo>
                    <a:pt x="6204642" y="515869"/>
                  </a:lnTo>
                  <a:lnTo>
                    <a:pt x="6486202" y="12144"/>
                  </a:lnTo>
                  <a:lnTo>
                    <a:pt x="6492990" y="0"/>
                  </a:lnTo>
                  <a:lnTo>
                    <a:pt x="6499778" y="0"/>
                  </a:lnTo>
                  <a:lnTo>
                    <a:pt x="6781338" y="0"/>
                  </a:lnTo>
                  <a:lnTo>
                    <a:pt x="6788126" y="0"/>
                  </a:lnTo>
                </a:path>
              </a:pathLst>
            </a:custGeom>
          </p:spPr>
          <p:txBody>
            <a:bodyPr/>
            <a:lstStyle/>
            <a:p/>
          </p:txBody>
        </p:sp>
        <p:sp>
          <p:nvSpPr>
            <p:cNvPr id="44" name="pg44"/>
            <p:cNvSpPr/>
            <p:nvPr/>
          </p:nvSpPr>
          <p:spPr>
            <a:xfrm>
              <a:off x="3755176" y="3444572"/>
              <a:ext cx="3850343" cy="2481663"/>
            </a:xfrm>
            <a:custGeom>
              <a:avLst/>
              <a:pathLst>
                <a:path w="3850343" h="2481663">
                  <a:moveTo>
                    <a:pt x="6788" y="1531239"/>
                  </a:moveTo>
                  <a:lnTo>
                    <a:pt x="13576" y="1526381"/>
                  </a:lnTo>
                  <a:lnTo>
                    <a:pt x="295135" y="1324891"/>
                  </a:lnTo>
                  <a:lnTo>
                    <a:pt x="301924" y="1320033"/>
                  </a:lnTo>
                  <a:lnTo>
                    <a:pt x="308712" y="1318819"/>
                  </a:lnTo>
                  <a:lnTo>
                    <a:pt x="590271" y="1268446"/>
                  </a:lnTo>
                  <a:lnTo>
                    <a:pt x="597059" y="1267232"/>
                  </a:lnTo>
                  <a:lnTo>
                    <a:pt x="603848" y="1261160"/>
                  </a:lnTo>
                  <a:lnTo>
                    <a:pt x="885407" y="1009297"/>
                  </a:lnTo>
                  <a:lnTo>
                    <a:pt x="892195" y="1003225"/>
                  </a:lnTo>
                  <a:lnTo>
                    <a:pt x="898984" y="1004439"/>
                  </a:lnTo>
                  <a:lnTo>
                    <a:pt x="1180543" y="1054812"/>
                  </a:lnTo>
                  <a:lnTo>
                    <a:pt x="1187331" y="1056026"/>
                  </a:lnTo>
                  <a:lnTo>
                    <a:pt x="1194119" y="1052383"/>
                  </a:lnTo>
                  <a:lnTo>
                    <a:pt x="1475679" y="901266"/>
                  </a:lnTo>
                  <a:lnTo>
                    <a:pt x="1482467" y="897622"/>
                  </a:lnTo>
                  <a:lnTo>
                    <a:pt x="1489255" y="893979"/>
                  </a:lnTo>
                  <a:lnTo>
                    <a:pt x="1770815" y="742862"/>
                  </a:lnTo>
                  <a:lnTo>
                    <a:pt x="1777603" y="739218"/>
                  </a:lnTo>
                  <a:lnTo>
                    <a:pt x="1784391" y="734361"/>
                  </a:lnTo>
                  <a:lnTo>
                    <a:pt x="2065951" y="532871"/>
                  </a:lnTo>
                  <a:lnTo>
                    <a:pt x="2072739" y="528013"/>
                  </a:lnTo>
                  <a:lnTo>
                    <a:pt x="2079527" y="528013"/>
                  </a:lnTo>
                  <a:lnTo>
                    <a:pt x="2361087" y="528013"/>
                  </a:lnTo>
                  <a:lnTo>
                    <a:pt x="2367875" y="528013"/>
                  </a:lnTo>
                  <a:lnTo>
                    <a:pt x="2374663" y="523155"/>
                  </a:lnTo>
                  <a:lnTo>
                    <a:pt x="2656223" y="321665"/>
                  </a:lnTo>
                  <a:lnTo>
                    <a:pt x="2663011" y="316808"/>
                  </a:lnTo>
                  <a:lnTo>
                    <a:pt x="2669799" y="318022"/>
                  </a:lnTo>
                  <a:lnTo>
                    <a:pt x="2951359" y="368394"/>
                  </a:lnTo>
                  <a:lnTo>
                    <a:pt x="2958147" y="369609"/>
                  </a:lnTo>
                  <a:lnTo>
                    <a:pt x="2964935" y="365966"/>
                  </a:lnTo>
                  <a:lnTo>
                    <a:pt x="3246495" y="214848"/>
                  </a:lnTo>
                  <a:lnTo>
                    <a:pt x="3253283" y="211205"/>
                  </a:lnTo>
                  <a:lnTo>
                    <a:pt x="3260071" y="209990"/>
                  </a:lnTo>
                  <a:lnTo>
                    <a:pt x="3541631" y="159618"/>
                  </a:lnTo>
                  <a:lnTo>
                    <a:pt x="3548419" y="158404"/>
                  </a:lnTo>
                  <a:lnTo>
                    <a:pt x="3555207" y="154760"/>
                  </a:lnTo>
                  <a:lnTo>
                    <a:pt x="3836766" y="3643"/>
                  </a:lnTo>
                  <a:lnTo>
                    <a:pt x="3843555" y="0"/>
                  </a:lnTo>
                  <a:lnTo>
                    <a:pt x="3850343" y="2481663"/>
                  </a:lnTo>
                  <a:lnTo>
                    <a:pt x="3843555" y="2481663"/>
                  </a:lnTo>
                  <a:lnTo>
                    <a:pt x="3836766" y="2481663"/>
                  </a:lnTo>
                  <a:lnTo>
                    <a:pt x="3555207" y="2481663"/>
                  </a:lnTo>
                  <a:lnTo>
                    <a:pt x="3548419" y="2481663"/>
                  </a:lnTo>
                  <a:lnTo>
                    <a:pt x="3541631" y="2481663"/>
                  </a:lnTo>
                  <a:lnTo>
                    <a:pt x="3260071" y="2481663"/>
                  </a:lnTo>
                  <a:lnTo>
                    <a:pt x="3253283" y="2481663"/>
                  </a:lnTo>
                  <a:lnTo>
                    <a:pt x="3246495" y="2481663"/>
                  </a:lnTo>
                  <a:lnTo>
                    <a:pt x="2964935" y="2481663"/>
                  </a:lnTo>
                  <a:lnTo>
                    <a:pt x="2958147" y="2481663"/>
                  </a:lnTo>
                  <a:lnTo>
                    <a:pt x="2951359" y="2481663"/>
                  </a:lnTo>
                  <a:lnTo>
                    <a:pt x="2669799" y="2481663"/>
                  </a:lnTo>
                  <a:lnTo>
                    <a:pt x="2663011" y="2481663"/>
                  </a:lnTo>
                  <a:lnTo>
                    <a:pt x="2656223" y="2481663"/>
                  </a:lnTo>
                  <a:lnTo>
                    <a:pt x="2374663" y="2481663"/>
                  </a:lnTo>
                  <a:lnTo>
                    <a:pt x="2367875" y="2481663"/>
                  </a:lnTo>
                  <a:lnTo>
                    <a:pt x="2361087" y="2481663"/>
                  </a:lnTo>
                  <a:lnTo>
                    <a:pt x="2079527" y="2481663"/>
                  </a:lnTo>
                  <a:lnTo>
                    <a:pt x="2072739" y="2481663"/>
                  </a:lnTo>
                  <a:lnTo>
                    <a:pt x="2065951" y="2481663"/>
                  </a:lnTo>
                  <a:lnTo>
                    <a:pt x="1784391" y="2481663"/>
                  </a:lnTo>
                  <a:lnTo>
                    <a:pt x="1777603" y="2481663"/>
                  </a:lnTo>
                  <a:lnTo>
                    <a:pt x="1770815" y="2481663"/>
                  </a:lnTo>
                  <a:lnTo>
                    <a:pt x="1489255" y="2481663"/>
                  </a:lnTo>
                  <a:lnTo>
                    <a:pt x="1482467" y="2481663"/>
                  </a:lnTo>
                  <a:lnTo>
                    <a:pt x="1475679" y="2481663"/>
                  </a:lnTo>
                  <a:lnTo>
                    <a:pt x="1194119" y="2481663"/>
                  </a:lnTo>
                  <a:lnTo>
                    <a:pt x="1187331" y="2481663"/>
                  </a:lnTo>
                  <a:lnTo>
                    <a:pt x="1180543" y="2481663"/>
                  </a:lnTo>
                  <a:lnTo>
                    <a:pt x="898984" y="2481663"/>
                  </a:lnTo>
                  <a:lnTo>
                    <a:pt x="892195" y="2481663"/>
                  </a:lnTo>
                  <a:lnTo>
                    <a:pt x="885407" y="2481663"/>
                  </a:lnTo>
                  <a:lnTo>
                    <a:pt x="603848" y="2481663"/>
                  </a:lnTo>
                  <a:lnTo>
                    <a:pt x="597059" y="2481663"/>
                  </a:lnTo>
                  <a:lnTo>
                    <a:pt x="590271" y="2481663"/>
                  </a:lnTo>
                  <a:lnTo>
                    <a:pt x="308712" y="2481663"/>
                  </a:lnTo>
                  <a:lnTo>
                    <a:pt x="301924" y="2481663"/>
                  </a:lnTo>
                  <a:lnTo>
                    <a:pt x="295135" y="2481663"/>
                  </a:lnTo>
                  <a:lnTo>
                    <a:pt x="13576" y="2481663"/>
                  </a:lnTo>
                  <a:lnTo>
                    <a:pt x="6788" y="2481663"/>
                  </a:lnTo>
                  <a:lnTo>
                    <a:pt x="0" y="2481663"/>
                  </a:lnTo>
                  <a:close/>
                </a:path>
              </a:pathLst>
            </a:custGeom>
            <a:solidFill>
              <a:srgbClr val="1CABE2">
                <a:alpha val="3921"/>
              </a:srgbClr>
            </a:solidFill>
          </p:spPr>
          <p:txBody>
            <a:bodyPr/>
            <a:lstStyle/>
            <a:p/>
          </p:txBody>
        </p:sp>
        <p:sp>
          <p:nvSpPr>
            <p:cNvPr id="45" name="pl45"/>
            <p:cNvSpPr/>
            <p:nvPr/>
          </p:nvSpPr>
          <p:spPr>
            <a:xfrm>
              <a:off x="3761964" y="3444572"/>
              <a:ext cx="3836766" cy="1531239"/>
            </a:xfrm>
            <a:custGeom>
              <a:avLst/>
              <a:pathLst>
                <a:path w="3836766" h="1531239">
                  <a:moveTo>
                    <a:pt x="0" y="1531239"/>
                  </a:moveTo>
                  <a:lnTo>
                    <a:pt x="6788" y="1526381"/>
                  </a:lnTo>
                  <a:lnTo>
                    <a:pt x="288347" y="1324891"/>
                  </a:lnTo>
                  <a:lnTo>
                    <a:pt x="295135" y="1320033"/>
                  </a:lnTo>
                  <a:lnTo>
                    <a:pt x="301924" y="1318819"/>
                  </a:lnTo>
                  <a:lnTo>
                    <a:pt x="583483" y="1268446"/>
                  </a:lnTo>
                  <a:lnTo>
                    <a:pt x="590271" y="1267232"/>
                  </a:lnTo>
                  <a:lnTo>
                    <a:pt x="597059" y="1261160"/>
                  </a:lnTo>
                  <a:lnTo>
                    <a:pt x="878619" y="1009297"/>
                  </a:lnTo>
                  <a:lnTo>
                    <a:pt x="885407" y="1003225"/>
                  </a:lnTo>
                  <a:lnTo>
                    <a:pt x="892195" y="1004439"/>
                  </a:lnTo>
                  <a:lnTo>
                    <a:pt x="1173755" y="1054812"/>
                  </a:lnTo>
                  <a:lnTo>
                    <a:pt x="1180543" y="1056026"/>
                  </a:lnTo>
                  <a:lnTo>
                    <a:pt x="1187331" y="1052383"/>
                  </a:lnTo>
                  <a:lnTo>
                    <a:pt x="1468891" y="901266"/>
                  </a:lnTo>
                  <a:lnTo>
                    <a:pt x="1475679" y="897622"/>
                  </a:lnTo>
                  <a:lnTo>
                    <a:pt x="1482467" y="893979"/>
                  </a:lnTo>
                  <a:lnTo>
                    <a:pt x="1764027" y="742862"/>
                  </a:lnTo>
                  <a:lnTo>
                    <a:pt x="1770815" y="739218"/>
                  </a:lnTo>
                  <a:lnTo>
                    <a:pt x="1777603" y="734361"/>
                  </a:lnTo>
                  <a:lnTo>
                    <a:pt x="2059163" y="532871"/>
                  </a:lnTo>
                  <a:lnTo>
                    <a:pt x="2065951" y="528013"/>
                  </a:lnTo>
                  <a:lnTo>
                    <a:pt x="2072739" y="528013"/>
                  </a:lnTo>
                  <a:lnTo>
                    <a:pt x="2354299" y="528013"/>
                  </a:lnTo>
                  <a:lnTo>
                    <a:pt x="2361087" y="528013"/>
                  </a:lnTo>
                  <a:lnTo>
                    <a:pt x="2367875" y="523155"/>
                  </a:lnTo>
                  <a:lnTo>
                    <a:pt x="2649435" y="321665"/>
                  </a:lnTo>
                  <a:lnTo>
                    <a:pt x="2656223" y="316808"/>
                  </a:lnTo>
                  <a:lnTo>
                    <a:pt x="2663011" y="318022"/>
                  </a:lnTo>
                  <a:lnTo>
                    <a:pt x="2944571" y="368394"/>
                  </a:lnTo>
                  <a:lnTo>
                    <a:pt x="2951359" y="369609"/>
                  </a:lnTo>
                  <a:lnTo>
                    <a:pt x="2958147" y="365966"/>
                  </a:lnTo>
                  <a:lnTo>
                    <a:pt x="3239707" y="214848"/>
                  </a:lnTo>
                  <a:lnTo>
                    <a:pt x="3246495" y="211205"/>
                  </a:lnTo>
                  <a:lnTo>
                    <a:pt x="3253283" y="209990"/>
                  </a:lnTo>
                  <a:lnTo>
                    <a:pt x="3534842" y="159618"/>
                  </a:lnTo>
                  <a:lnTo>
                    <a:pt x="3541631" y="158404"/>
                  </a:lnTo>
                  <a:lnTo>
                    <a:pt x="3548419" y="154760"/>
                  </a:lnTo>
                  <a:lnTo>
                    <a:pt x="3829978" y="3643"/>
                  </a:lnTo>
                  <a:lnTo>
                    <a:pt x="3836766" y="0"/>
                  </a:lnTo>
                </a:path>
              </a:pathLst>
            </a:custGeom>
          </p:spPr>
          <p:txBody>
            <a:bodyPr/>
            <a:lstStyle/>
            <a:p/>
          </p:txBody>
        </p:sp>
        <p:sp>
          <p:nvSpPr>
            <p:cNvPr id="46" name="pg46"/>
            <p:cNvSpPr/>
            <p:nvPr/>
          </p:nvSpPr>
          <p:spPr>
            <a:xfrm>
              <a:off x="5230855" y="751704"/>
              <a:ext cx="2374663" cy="5174531"/>
            </a:xfrm>
            <a:custGeom>
              <a:avLst/>
              <a:pathLst>
                <a:path w="2374663" h="5174531">
                  <a:moveTo>
                    <a:pt x="6788" y="475212"/>
                  </a:moveTo>
                  <a:lnTo>
                    <a:pt x="13576" y="465496"/>
                  </a:lnTo>
                  <a:lnTo>
                    <a:pt x="295135" y="62516"/>
                  </a:lnTo>
                  <a:lnTo>
                    <a:pt x="301924" y="52801"/>
                  </a:lnTo>
                  <a:lnTo>
                    <a:pt x="308712" y="51586"/>
                  </a:lnTo>
                  <a:lnTo>
                    <a:pt x="590271" y="1214"/>
                  </a:lnTo>
                  <a:lnTo>
                    <a:pt x="597059" y="0"/>
                  </a:lnTo>
                  <a:lnTo>
                    <a:pt x="603848" y="1214"/>
                  </a:lnTo>
                  <a:lnTo>
                    <a:pt x="885407" y="51586"/>
                  </a:lnTo>
                  <a:lnTo>
                    <a:pt x="892195" y="52801"/>
                  </a:lnTo>
                  <a:lnTo>
                    <a:pt x="898984" y="52801"/>
                  </a:lnTo>
                  <a:lnTo>
                    <a:pt x="1180543" y="52801"/>
                  </a:lnTo>
                  <a:lnTo>
                    <a:pt x="1187331" y="52801"/>
                  </a:lnTo>
                  <a:lnTo>
                    <a:pt x="1194119" y="54015"/>
                  </a:lnTo>
                  <a:lnTo>
                    <a:pt x="1475679" y="104388"/>
                  </a:lnTo>
                  <a:lnTo>
                    <a:pt x="1482467" y="105602"/>
                  </a:lnTo>
                  <a:lnTo>
                    <a:pt x="1489255" y="104388"/>
                  </a:lnTo>
                  <a:lnTo>
                    <a:pt x="1770815" y="54015"/>
                  </a:lnTo>
                  <a:lnTo>
                    <a:pt x="1777603" y="52801"/>
                  </a:lnTo>
                  <a:lnTo>
                    <a:pt x="1784391" y="51586"/>
                  </a:lnTo>
                  <a:lnTo>
                    <a:pt x="2065951" y="1214"/>
                  </a:lnTo>
                  <a:lnTo>
                    <a:pt x="2072739" y="0"/>
                  </a:lnTo>
                  <a:lnTo>
                    <a:pt x="2079527" y="1214"/>
                  </a:lnTo>
                  <a:lnTo>
                    <a:pt x="2361087" y="51586"/>
                  </a:lnTo>
                  <a:lnTo>
                    <a:pt x="2367875" y="52801"/>
                  </a:lnTo>
                  <a:lnTo>
                    <a:pt x="2374663" y="5174531"/>
                  </a:lnTo>
                  <a:lnTo>
                    <a:pt x="2367875" y="5174531"/>
                  </a:lnTo>
                  <a:lnTo>
                    <a:pt x="2361087" y="5174531"/>
                  </a:lnTo>
                  <a:lnTo>
                    <a:pt x="2079527" y="5174531"/>
                  </a:lnTo>
                  <a:lnTo>
                    <a:pt x="2072739" y="5174531"/>
                  </a:lnTo>
                  <a:lnTo>
                    <a:pt x="2065951" y="5174531"/>
                  </a:lnTo>
                  <a:lnTo>
                    <a:pt x="1784391" y="5174531"/>
                  </a:lnTo>
                  <a:lnTo>
                    <a:pt x="1777603" y="5174531"/>
                  </a:lnTo>
                  <a:lnTo>
                    <a:pt x="1770815" y="5174531"/>
                  </a:lnTo>
                  <a:lnTo>
                    <a:pt x="1489255" y="5174531"/>
                  </a:lnTo>
                  <a:lnTo>
                    <a:pt x="1482467" y="5174531"/>
                  </a:lnTo>
                  <a:lnTo>
                    <a:pt x="1475679" y="5174531"/>
                  </a:lnTo>
                  <a:lnTo>
                    <a:pt x="1194119" y="5174531"/>
                  </a:lnTo>
                  <a:lnTo>
                    <a:pt x="1187331" y="5174531"/>
                  </a:lnTo>
                  <a:lnTo>
                    <a:pt x="1180543" y="5174531"/>
                  </a:lnTo>
                  <a:lnTo>
                    <a:pt x="898984" y="5174531"/>
                  </a:lnTo>
                  <a:lnTo>
                    <a:pt x="892195" y="5174531"/>
                  </a:lnTo>
                  <a:lnTo>
                    <a:pt x="885407" y="5174531"/>
                  </a:lnTo>
                  <a:lnTo>
                    <a:pt x="603848" y="5174531"/>
                  </a:lnTo>
                  <a:lnTo>
                    <a:pt x="597059" y="5174531"/>
                  </a:lnTo>
                  <a:lnTo>
                    <a:pt x="590271" y="5174531"/>
                  </a:lnTo>
                  <a:lnTo>
                    <a:pt x="308712" y="5174531"/>
                  </a:lnTo>
                  <a:lnTo>
                    <a:pt x="301924" y="5174531"/>
                  </a:lnTo>
                  <a:lnTo>
                    <a:pt x="295135" y="5174531"/>
                  </a:lnTo>
                  <a:lnTo>
                    <a:pt x="13576" y="5174531"/>
                  </a:lnTo>
                  <a:lnTo>
                    <a:pt x="6788" y="5174531"/>
                  </a:lnTo>
                  <a:lnTo>
                    <a:pt x="0" y="5174531"/>
                  </a:lnTo>
                  <a:close/>
                </a:path>
              </a:pathLst>
            </a:custGeom>
            <a:solidFill>
              <a:srgbClr val="1CABE2">
                <a:alpha val="3921"/>
              </a:srgbClr>
            </a:solidFill>
          </p:spPr>
          <p:txBody>
            <a:bodyPr/>
            <a:lstStyle/>
            <a:p/>
          </p:txBody>
        </p:sp>
        <p:sp>
          <p:nvSpPr>
            <p:cNvPr id="47" name="pl47"/>
            <p:cNvSpPr/>
            <p:nvPr/>
          </p:nvSpPr>
          <p:spPr>
            <a:xfrm>
              <a:off x="5237643" y="751704"/>
              <a:ext cx="2361087" cy="475212"/>
            </a:xfrm>
            <a:custGeom>
              <a:avLst/>
              <a:pathLst>
                <a:path w="2361087" h="475212">
                  <a:moveTo>
                    <a:pt x="0" y="475212"/>
                  </a:moveTo>
                  <a:lnTo>
                    <a:pt x="6788" y="465496"/>
                  </a:lnTo>
                  <a:lnTo>
                    <a:pt x="288347" y="62516"/>
                  </a:lnTo>
                  <a:lnTo>
                    <a:pt x="295135" y="52801"/>
                  </a:lnTo>
                  <a:lnTo>
                    <a:pt x="301924" y="51586"/>
                  </a:lnTo>
                  <a:lnTo>
                    <a:pt x="583483" y="1214"/>
                  </a:lnTo>
                  <a:lnTo>
                    <a:pt x="590271" y="0"/>
                  </a:lnTo>
                  <a:lnTo>
                    <a:pt x="597059" y="1214"/>
                  </a:lnTo>
                  <a:lnTo>
                    <a:pt x="878619" y="51586"/>
                  </a:lnTo>
                  <a:lnTo>
                    <a:pt x="885407" y="52801"/>
                  </a:lnTo>
                  <a:lnTo>
                    <a:pt x="892195" y="52801"/>
                  </a:lnTo>
                  <a:lnTo>
                    <a:pt x="1173755" y="52801"/>
                  </a:lnTo>
                  <a:lnTo>
                    <a:pt x="1180543" y="52801"/>
                  </a:lnTo>
                  <a:lnTo>
                    <a:pt x="1187331" y="54015"/>
                  </a:lnTo>
                  <a:lnTo>
                    <a:pt x="1468891" y="104388"/>
                  </a:lnTo>
                  <a:lnTo>
                    <a:pt x="1475679" y="105602"/>
                  </a:lnTo>
                  <a:lnTo>
                    <a:pt x="1482467" y="104388"/>
                  </a:lnTo>
                  <a:lnTo>
                    <a:pt x="1764027" y="54015"/>
                  </a:lnTo>
                  <a:lnTo>
                    <a:pt x="1770815" y="52801"/>
                  </a:lnTo>
                  <a:lnTo>
                    <a:pt x="1777603" y="51586"/>
                  </a:lnTo>
                  <a:lnTo>
                    <a:pt x="2059163" y="1214"/>
                  </a:lnTo>
                  <a:lnTo>
                    <a:pt x="2065951" y="0"/>
                  </a:lnTo>
                  <a:lnTo>
                    <a:pt x="2072739" y="1214"/>
                  </a:lnTo>
                  <a:lnTo>
                    <a:pt x="2354299" y="51586"/>
                  </a:lnTo>
                  <a:lnTo>
                    <a:pt x="2361087" y="52801"/>
                  </a:lnTo>
                </a:path>
              </a:pathLst>
            </a:custGeom>
          </p:spPr>
          <p:txBody>
            <a:bodyPr/>
            <a:lstStyle/>
            <a:p/>
          </p:txBody>
        </p:sp>
        <p:sp>
          <p:nvSpPr>
            <p:cNvPr id="48" name="pg48"/>
            <p:cNvSpPr/>
            <p:nvPr/>
          </p:nvSpPr>
          <p:spPr>
            <a:xfrm>
              <a:off x="803816" y="910108"/>
              <a:ext cx="6801702" cy="5016127"/>
            </a:xfrm>
            <a:custGeom>
              <a:avLst/>
              <a:pathLst>
                <a:path w="6801702" h="5016127">
                  <a:moveTo>
                    <a:pt x="6788" y="158404"/>
                  </a:moveTo>
                  <a:lnTo>
                    <a:pt x="13576" y="158404"/>
                  </a:lnTo>
                  <a:lnTo>
                    <a:pt x="295135" y="158404"/>
                  </a:lnTo>
                  <a:lnTo>
                    <a:pt x="301924" y="158404"/>
                  </a:lnTo>
                  <a:lnTo>
                    <a:pt x="308712" y="157189"/>
                  </a:lnTo>
                  <a:lnTo>
                    <a:pt x="590271" y="106817"/>
                  </a:lnTo>
                  <a:lnTo>
                    <a:pt x="597059" y="105602"/>
                  </a:lnTo>
                  <a:lnTo>
                    <a:pt x="603848" y="105602"/>
                  </a:lnTo>
                  <a:lnTo>
                    <a:pt x="885407" y="105602"/>
                  </a:lnTo>
                  <a:lnTo>
                    <a:pt x="892195" y="105602"/>
                  </a:lnTo>
                  <a:lnTo>
                    <a:pt x="898984" y="104388"/>
                  </a:lnTo>
                  <a:lnTo>
                    <a:pt x="1180543" y="54015"/>
                  </a:lnTo>
                  <a:lnTo>
                    <a:pt x="1187331" y="52801"/>
                  </a:lnTo>
                  <a:lnTo>
                    <a:pt x="1194119" y="54015"/>
                  </a:lnTo>
                  <a:lnTo>
                    <a:pt x="1475679" y="104388"/>
                  </a:lnTo>
                  <a:lnTo>
                    <a:pt x="1482467" y="105602"/>
                  </a:lnTo>
                  <a:lnTo>
                    <a:pt x="1489255" y="104388"/>
                  </a:lnTo>
                  <a:lnTo>
                    <a:pt x="1770815" y="54015"/>
                  </a:lnTo>
                  <a:lnTo>
                    <a:pt x="1777603" y="52801"/>
                  </a:lnTo>
                  <a:lnTo>
                    <a:pt x="1784391" y="52801"/>
                  </a:lnTo>
                  <a:lnTo>
                    <a:pt x="2065951" y="52801"/>
                  </a:lnTo>
                  <a:lnTo>
                    <a:pt x="2072739" y="52801"/>
                  </a:lnTo>
                  <a:lnTo>
                    <a:pt x="2079527" y="52801"/>
                  </a:lnTo>
                  <a:lnTo>
                    <a:pt x="2361087" y="52801"/>
                  </a:lnTo>
                  <a:lnTo>
                    <a:pt x="2367875" y="52801"/>
                  </a:lnTo>
                  <a:lnTo>
                    <a:pt x="2374663" y="54015"/>
                  </a:lnTo>
                  <a:lnTo>
                    <a:pt x="2656223" y="104388"/>
                  </a:lnTo>
                  <a:lnTo>
                    <a:pt x="2663011" y="105602"/>
                  </a:lnTo>
                  <a:lnTo>
                    <a:pt x="2669799" y="104388"/>
                  </a:lnTo>
                  <a:lnTo>
                    <a:pt x="2951359" y="54015"/>
                  </a:lnTo>
                  <a:lnTo>
                    <a:pt x="2958147" y="52801"/>
                  </a:lnTo>
                  <a:lnTo>
                    <a:pt x="2964935" y="52801"/>
                  </a:lnTo>
                  <a:lnTo>
                    <a:pt x="3246495" y="52801"/>
                  </a:lnTo>
                  <a:lnTo>
                    <a:pt x="3253283" y="52801"/>
                  </a:lnTo>
                  <a:lnTo>
                    <a:pt x="3260071" y="52801"/>
                  </a:lnTo>
                  <a:lnTo>
                    <a:pt x="3541631" y="52801"/>
                  </a:lnTo>
                  <a:lnTo>
                    <a:pt x="3548419" y="52801"/>
                  </a:lnTo>
                  <a:lnTo>
                    <a:pt x="3555207" y="52801"/>
                  </a:lnTo>
                  <a:lnTo>
                    <a:pt x="3836766" y="52801"/>
                  </a:lnTo>
                  <a:lnTo>
                    <a:pt x="3843555" y="52801"/>
                  </a:lnTo>
                  <a:lnTo>
                    <a:pt x="3850343" y="51586"/>
                  </a:lnTo>
                  <a:lnTo>
                    <a:pt x="4131902" y="1214"/>
                  </a:lnTo>
                  <a:lnTo>
                    <a:pt x="4138691" y="0"/>
                  </a:lnTo>
                  <a:lnTo>
                    <a:pt x="4145479" y="1214"/>
                  </a:lnTo>
                  <a:lnTo>
                    <a:pt x="4427038" y="51586"/>
                  </a:lnTo>
                  <a:lnTo>
                    <a:pt x="4433826" y="52801"/>
                  </a:lnTo>
                  <a:lnTo>
                    <a:pt x="4440615" y="52801"/>
                  </a:lnTo>
                  <a:lnTo>
                    <a:pt x="4722174" y="52801"/>
                  </a:lnTo>
                  <a:lnTo>
                    <a:pt x="4728962" y="52801"/>
                  </a:lnTo>
                  <a:lnTo>
                    <a:pt x="4735751" y="52801"/>
                  </a:lnTo>
                  <a:lnTo>
                    <a:pt x="5017310" y="52801"/>
                  </a:lnTo>
                  <a:lnTo>
                    <a:pt x="5024098" y="52801"/>
                  </a:lnTo>
                  <a:lnTo>
                    <a:pt x="5030886" y="52801"/>
                  </a:lnTo>
                  <a:lnTo>
                    <a:pt x="5312446" y="52801"/>
                  </a:lnTo>
                  <a:lnTo>
                    <a:pt x="5319234" y="52801"/>
                  </a:lnTo>
                  <a:lnTo>
                    <a:pt x="5326022" y="52801"/>
                  </a:lnTo>
                  <a:lnTo>
                    <a:pt x="5607582" y="52801"/>
                  </a:lnTo>
                  <a:lnTo>
                    <a:pt x="5614370" y="52801"/>
                  </a:lnTo>
                  <a:lnTo>
                    <a:pt x="5621158" y="52801"/>
                  </a:lnTo>
                  <a:lnTo>
                    <a:pt x="5902718" y="52801"/>
                  </a:lnTo>
                  <a:lnTo>
                    <a:pt x="5909506" y="52801"/>
                  </a:lnTo>
                  <a:lnTo>
                    <a:pt x="5916294" y="52801"/>
                  </a:lnTo>
                  <a:lnTo>
                    <a:pt x="6197854" y="52801"/>
                  </a:lnTo>
                  <a:lnTo>
                    <a:pt x="6204642" y="52801"/>
                  </a:lnTo>
                  <a:lnTo>
                    <a:pt x="6211430" y="52801"/>
                  </a:lnTo>
                  <a:lnTo>
                    <a:pt x="6492990" y="52801"/>
                  </a:lnTo>
                  <a:lnTo>
                    <a:pt x="6499778" y="52801"/>
                  </a:lnTo>
                  <a:lnTo>
                    <a:pt x="6506566" y="52801"/>
                  </a:lnTo>
                  <a:lnTo>
                    <a:pt x="6788126" y="52801"/>
                  </a:lnTo>
                  <a:lnTo>
                    <a:pt x="6794914" y="52801"/>
                  </a:lnTo>
                  <a:lnTo>
                    <a:pt x="6801702" y="5016127"/>
                  </a:lnTo>
                  <a:lnTo>
                    <a:pt x="6794914" y="5016127"/>
                  </a:lnTo>
                  <a:lnTo>
                    <a:pt x="6788126" y="5016127"/>
                  </a:lnTo>
                  <a:lnTo>
                    <a:pt x="6506566" y="5016127"/>
                  </a:lnTo>
                  <a:lnTo>
                    <a:pt x="6499778" y="5016127"/>
                  </a:lnTo>
                  <a:lnTo>
                    <a:pt x="6492990" y="5016127"/>
                  </a:lnTo>
                  <a:lnTo>
                    <a:pt x="6211430" y="5016127"/>
                  </a:lnTo>
                  <a:lnTo>
                    <a:pt x="6204642" y="5016127"/>
                  </a:lnTo>
                  <a:lnTo>
                    <a:pt x="6197854" y="5016127"/>
                  </a:lnTo>
                  <a:lnTo>
                    <a:pt x="5916294" y="5016127"/>
                  </a:lnTo>
                  <a:lnTo>
                    <a:pt x="5909506" y="5016127"/>
                  </a:lnTo>
                  <a:lnTo>
                    <a:pt x="5902718" y="5016127"/>
                  </a:lnTo>
                  <a:lnTo>
                    <a:pt x="5621158" y="5016127"/>
                  </a:lnTo>
                  <a:lnTo>
                    <a:pt x="5614370" y="5016127"/>
                  </a:lnTo>
                  <a:lnTo>
                    <a:pt x="5607582" y="5016127"/>
                  </a:lnTo>
                  <a:lnTo>
                    <a:pt x="5326022" y="5016127"/>
                  </a:lnTo>
                  <a:lnTo>
                    <a:pt x="5319234" y="5016127"/>
                  </a:lnTo>
                  <a:lnTo>
                    <a:pt x="5312446" y="5016127"/>
                  </a:lnTo>
                  <a:lnTo>
                    <a:pt x="5030886" y="5016127"/>
                  </a:lnTo>
                  <a:lnTo>
                    <a:pt x="5024098" y="5016127"/>
                  </a:lnTo>
                  <a:lnTo>
                    <a:pt x="5017310" y="5016127"/>
                  </a:lnTo>
                  <a:lnTo>
                    <a:pt x="4735751" y="5016127"/>
                  </a:lnTo>
                  <a:lnTo>
                    <a:pt x="4728962" y="5016127"/>
                  </a:lnTo>
                  <a:lnTo>
                    <a:pt x="4722174" y="5016127"/>
                  </a:lnTo>
                  <a:lnTo>
                    <a:pt x="4440615" y="5016127"/>
                  </a:lnTo>
                  <a:lnTo>
                    <a:pt x="4433826" y="5016127"/>
                  </a:lnTo>
                  <a:lnTo>
                    <a:pt x="4427038" y="5016127"/>
                  </a:lnTo>
                  <a:lnTo>
                    <a:pt x="4145479" y="5016127"/>
                  </a:lnTo>
                  <a:lnTo>
                    <a:pt x="4138691" y="5016127"/>
                  </a:lnTo>
                  <a:lnTo>
                    <a:pt x="4131902" y="5016127"/>
                  </a:lnTo>
                  <a:lnTo>
                    <a:pt x="3850343" y="5016127"/>
                  </a:lnTo>
                  <a:lnTo>
                    <a:pt x="3843555" y="5016127"/>
                  </a:lnTo>
                  <a:lnTo>
                    <a:pt x="3836766" y="5016127"/>
                  </a:lnTo>
                  <a:lnTo>
                    <a:pt x="3555207" y="5016127"/>
                  </a:lnTo>
                  <a:lnTo>
                    <a:pt x="3548419" y="5016127"/>
                  </a:lnTo>
                  <a:lnTo>
                    <a:pt x="3541631" y="5016127"/>
                  </a:lnTo>
                  <a:lnTo>
                    <a:pt x="3260071" y="5016127"/>
                  </a:lnTo>
                  <a:lnTo>
                    <a:pt x="3253283" y="5016127"/>
                  </a:lnTo>
                  <a:lnTo>
                    <a:pt x="3246495" y="5016127"/>
                  </a:lnTo>
                  <a:lnTo>
                    <a:pt x="2964935" y="5016127"/>
                  </a:lnTo>
                  <a:lnTo>
                    <a:pt x="2958147" y="5016127"/>
                  </a:lnTo>
                  <a:lnTo>
                    <a:pt x="2951359" y="5016127"/>
                  </a:lnTo>
                  <a:lnTo>
                    <a:pt x="2669799" y="5016127"/>
                  </a:lnTo>
                  <a:lnTo>
                    <a:pt x="2663011" y="5016127"/>
                  </a:lnTo>
                  <a:lnTo>
                    <a:pt x="2656223" y="5016127"/>
                  </a:lnTo>
                  <a:lnTo>
                    <a:pt x="2374663" y="5016127"/>
                  </a:lnTo>
                  <a:lnTo>
                    <a:pt x="2367875" y="5016127"/>
                  </a:lnTo>
                  <a:lnTo>
                    <a:pt x="2361087" y="5016127"/>
                  </a:lnTo>
                  <a:lnTo>
                    <a:pt x="2079527" y="5016127"/>
                  </a:lnTo>
                  <a:lnTo>
                    <a:pt x="2072739" y="5016127"/>
                  </a:lnTo>
                  <a:lnTo>
                    <a:pt x="2065951" y="5016127"/>
                  </a:lnTo>
                  <a:lnTo>
                    <a:pt x="1784391" y="5016127"/>
                  </a:lnTo>
                  <a:lnTo>
                    <a:pt x="1777603" y="5016127"/>
                  </a:lnTo>
                  <a:lnTo>
                    <a:pt x="1770815" y="5016127"/>
                  </a:lnTo>
                  <a:lnTo>
                    <a:pt x="1489255" y="5016127"/>
                  </a:lnTo>
                  <a:lnTo>
                    <a:pt x="1482467" y="5016127"/>
                  </a:lnTo>
                  <a:lnTo>
                    <a:pt x="1475679" y="5016127"/>
                  </a:lnTo>
                  <a:lnTo>
                    <a:pt x="1194119" y="5016127"/>
                  </a:lnTo>
                  <a:lnTo>
                    <a:pt x="1187331" y="5016127"/>
                  </a:lnTo>
                  <a:lnTo>
                    <a:pt x="1180543" y="5016127"/>
                  </a:lnTo>
                  <a:lnTo>
                    <a:pt x="898984" y="5016127"/>
                  </a:lnTo>
                  <a:lnTo>
                    <a:pt x="892195" y="5016127"/>
                  </a:lnTo>
                  <a:lnTo>
                    <a:pt x="885407" y="5016127"/>
                  </a:lnTo>
                  <a:lnTo>
                    <a:pt x="603848" y="5016127"/>
                  </a:lnTo>
                  <a:lnTo>
                    <a:pt x="597059" y="5016127"/>
                  </a:lnTo>
                  <a:lnTo>
                    <a:pt x="590271" y="5016127"/>
                  </a:lnTo>
                  <a:lnTo>
                    <a:pt x="308712" y="5016127"/>
                  </a:lnTo>
                  <a:lnTo>
                    <a:pt x="301924" y="5016127"/>
                  </a:lnTo>
                  <a:lnTo>
                    <a:pt x="295135" y="5016127"/>
                  </a:lnTo>
                  <a:lnTo>
                    <a:pt x="13576" y="5016127"/>
                  </a:lnTo>
                  <a:lnTo>
                    <a:pt x="6788" y="5016127"/>
                  </a:lnTo>
                  <a:lnTo>
                    <a:pt x="0" y="5016127"/>
                  </a:lnTo>
                  <a:close/>
                </a:path>
              </a:pathLst>
            </a:custGeom>
            <a:solidFill>
              <a:srgbClr val="1CABE2">
                <a:alpha val="3921"/>
              </a:srgbClr>
            </a:solidFill>
          </p:spPr>
          <p:txBody>
            <a:bodyPr/>
            <a:lstStyle/>
            <a:p/>
          </p:txBody>
        </p:sp>
        <p:sp>
          <p:nvSpPr>
            <p:cNvPr id="49" name="pl49"/>
            <p:cNvSpPr/>
            <p:nvPr/>
          </p:nvSpPr>
          <p:spPr>
            <a:xfrm>
              <a:off x="810605" y="910108"/>
              <a:ext cx="6788126" cy="158404"/>
            </a:xfrm>
            <a:custGeom>
              <a:avLst/>
              <a:pathLst>
                <a:path w="6788126" h="158404">
                  <a:moveTo>
                    <a:pt x="0" y="158404"/>
                  </a:moveTo>
                  <a:lnTo>
                    <a:pt x="6788" y="158404"/>
                  </a:lnTo>
                  <a:lnTo>
                    <a:pt x="288347" y="158404"/>
                  </a:lnTo>
                  <a:lnTo>
                    <a:pt x="295135" y="158404"/>
                  </a:lnTo>
                  <a:lnTo>
                    <a:pt x="301924" y="157189"/>
                  </a:lnTo>
                  <a:lnTo>
                    <a:pt x="583483" y="106817"/>
                  </a:lnTo>
                  <a:lnTo>
                    <a:pt x="590271" y="105602"/>
                  </a:lnTo>
                  <a:lnTo>
                    <a:pt x="597059" y="105602"/>
                  </a:lnTo>
                  <a:lnTo>
                    <a:pt x="878619" y="105602"/>
                  </a:lnTo>
                  <a:lnTo>
                    <a:pt x="885407" y="105602"/>
                  </a:lnTo>
                  <a:lnTo>
                    <a:pt x="892195" y="104388"/>
                  </a:lnTo>
                  <a:lnTo>
                    <a:pt x="1173755" y="54015"/>
                  </a:lnTo>
                  <a:lnTo>
                    <a:pt x="1180543" y="52801"/>
                  </a:lnTo>
                  <a:lnTo>
                    <a:pt x="1187331" y="54015"/>
                  </a:lnTo>
                  <a:lnTo>
                    <a:pt x="1468891" y="104388"/>
                  </a:lnTo>
                  <a:lnTo>
                    <a:pt x="1475679" y="105602"/>
                  </a:lnTo>
                  <a:lnTo>
                    <a:pt x="1482467" y="104388"/>
                  </a:lnTo>
                  <a:lnTo>
                    <a:pt x="1764027" y="54015"/>
                  </a:lnTo>
                  <a:lnTo>
                    <a:pt x="1770815" y="52801"/>
                  </a:lnTo>
                  <a:lnTo>
                    <a:pt x="1777603" y="52801"/>
                  </a:lnTo>
                  <a:lnTo>
                    <a:pt x="2059163" y="52801"/>
                  </a:lnTo>
                  <a:lnTo>
                    <a:pt x="2065951" y="52801"/>
                  </a:lnTo>
                  <a:lnTo>
                    <a:pt x="2072739" y="52801"/>
                  </a:lnTo>
                  <a:lnTo>
                    <a:pt x="2354299" y="52801"/>
                  </a:lnTo>
                  <a:lnTo>
                    <a:pt x="2361087" y="52801"/>
                  </a:lnTo>
                  <a:lnTo>
                    <a:pt x="2367875" y="54015"/>
                  </a:lnTo>
                  <a:lnTo>
                    <a:pt x="2649435" y="104388"/>
                  </a:lnTo>
                  <a:lnTo>
                    <a:pt x="2656223" y="105602"/>
                  </a:lnTo>
                  <a:lnTo>
                    <a:pt x="2663011" y="104388"/>
                  </a:lnTo>
                  <a:lnTo>
                    <a:pt x="2944571" y="54015"/>
                  </a:lnTo>
                  <a:lnTo>
                    <a:pt x="2951359" y="52801"/>
                  </a:lnTo>
                  <a:lnTo>
                    <a:pt x="2958147" y="52801"/>
                  </a:lnTo>
                  <a:lnTo>
                    <a:pt x="3239707" y="52801"/>
                  </a:lnTo>
                  <a:lnTo>
                    <a:pt x="3246495" y="52801"/>
                  </a:lnTo>
                  <a:lnTo>
                    <a:pt x="3253283" y="52801"/>
                  </a:lnTo>
                  <a:lnTo>
                    <a:pt x="3534842" y="52801"/>
                  </a:lnTo>
                  <a:lnTo>
                    <a:pt x="3541631" y="52801"/>
                  </a:lnTo>
                  <a:lnTo>
                    <a:pt x="3548419" y="52801"/>
                  </a:lnTo>
                  <a:lnTo>
                    <a:pt x="3829978" y="52801"/>
                  </a:lnTo>
                  <a:lnTo>
                    <a:pt x="3836766" y="52801"/>
                  </a:lnTo>
                  <a:lnTo>
                    <a:pt x="3843555" y="51586"/>
                  </a:lnTo>
                  <a:lnTo>
                    <a:pt x="4125114" y="1214"/>
                  </a:lnTo>
                  <a:lnTo>
                    <a:pt x="4131902" y="0"/>
                  </a:lnTo>
                  <a:lnTo>
                    <a:pt x="4138691" y="1214"/>
                  </a:lnTo>
                  <a:lnTo>
                    <a:pt x="4420250" y="51586"/>
                  </a:lnTo>
                  <a:lnTo>
                    <a:pt x="4427038" y="52801"/>
                  </a:lnTo>
                  <a:lnTo>
                    <a:pt x="4433826" y="52801"/>
                  </a:lnTo>
                  <a:lnTo>
                    <a:pt x="4715386" y="52801"/>
                  </a:lnTo>
                  <a:lnTo>
                    <a:pt x="4722174" y="52801"/>
                  </a:lnTo>
                  <a:lnTo>
                    <a:pt x="4728962" y="52801"/>
                  </a:lnTo>
                  <a:lnTo>
                    <a:pt x="5010522" y="52801"/>
                  </a:lnTo>
                  <a:lnTo>
                    <a:pt x="5017310" y="52801"/>
                  </a:lnTo>
                  <a:lnTo>
                    <a:pt x="5024098" y="52801"/>
                  </a:lnTo>
                  <a:lnTo>
                    <a:pt x="5305658" y="52801"/>
                  </a:lnTo>
                  <a:lnTo>
                    <a:pt x="5312446" y="52801"/>
                  </a:lnTo>
                  <a:lnTo>
                    <a:pt x="5319234" y="52801"/>
                  </a:lnTo>
                  <a:lnTo>
                    <a:pt x="5600794" y="52801"/>
                  </a:lnTo>
                  <a:lnTo>
                    <a:pt x="5607582" y="52801"/>
                  </a:lnTo>
                  <a:lnTo>
                    <a:pt x="5614370" y="52801"/>
                  </a:lnTo>
                  <a:lnTo>
                    <a:pt x="5895930" y="52801"/>
                  </a:lnTo>
                  <a:lnTo>
                    <a:pt x="5902718" y="52801"/>
                  </a:lnTo>
                  <a:lnTo>
                    <a:pt x="5909506" y="52801"/>
                  </a:lnTo>
                  <a:lnTo>
                    <a:pt x="6191066" y="52801"/>
                  </a:lnTo>
                  <a:lnTo>
                    <a:pt x="6197854" y="52801"/>
                  </a:lnTo>
                  <a:lnTo>
                    <a:pt x="6204642" y="52801"/>
                  </a:lnTo>
                  <a:lnTo>
                    <a:pt x="6486202" y="52801"/>
                  </a:lnTo>
                  <a:lnTo>
                    <a:pt x="6492990" y="52801"/>
                  </a:lnTo>
                  <a:lnTo>
                    <a:pt x="6499778" y="52801"/>
                  </a:lnTo>
                  <a:lnTo>
                    <a:pt x="6781338" y="52801"/>
                  </a:lnTo>
                  <a:lnTo>
                    <a:pt x="6788126" y="52801"/>
                  </a:lnTo>
                </a:path>
              </a:pathLst>
            </a:custGeom>
          </p:spPr>
          <p:txBody>
            <a:bodyPr/>
            <a:lstStyle/>
            <a:p/>
          </p:txBody>
        </p:sp>
        <p:sp>
          <p:nvSpPr>
            <p:cNvPr id="50" name="pg50"/>
            <p:cNvSpPr/>
            <p:nvPr/>
          </p:nvSpPr>
          <p:spPr>
            <a:xfrm>
              <a:off x="803816" y="1015710"/>
              <a:ext cx="6801702" cy="4910525"/>
            </a:xfrm>
            <a:custGeom>
              <a:avLst/>
              <a:pathLst>
                <a:path w="6801702" h="4910525">
                  <a:moveTo>
                    <a:pt x="6788" y="2428861"/>
                  </a:moveTo>
                  <a:lnTo>
                    <a:pt x="13576" y="2420360"/>
                  </a:lnTo>
                  <a:lnTo>
                    <a:pt x="295135" y="2067753"/>
                  </a:lnTo>
                  <a:lnTo>
                    <a:pt x="301924" y="2059252"/>
                  </a:lnTo>
                  <a:lnTo>
                    <a:pt x="308712" y="2050751"/>
                  </a:lnTo>
                  <a:lnTo>
                    <a:pt x="590271" y="1698144"/>
                  </a:lnTo>
                  <a:lnTo>
                    <a:pt x="597059" y="1689643"/>
                  </a:lnTo>
                  <a:lnTo>
                    <a:pt x="603848" y="1688428"/>
                  </a:lnTo>
                  <a:lnTo>
                    <a:pt x="885407" y="1638056"/>
                  </a:lnTo>
                  <a:lnTo>
                    <a:pt x="892195" y="1636841"/>
                  </a:lnTo>
                  <a:lnTo>
                    <a:pt x="898984" y="1629555"/>
                  </a:lnTo>
                  <a:lnTo>
                    <a:pt x="1180543" y="1327320"/>
                  </a:lnTo>
                  <a:lnTo>
                    <a:pt x="1187331" y="1320033"/>
                  </a:lnTo>
                  <a:lnTo>
                    <a:pt x="1194119" y="1318819"/>
                  </a:lnTo>
                  <a:lnTo>
                    <a:pt x="1475679" y="1268446"/>
                  </a:lnTo>
                  <a:lnTo>
                    <a:pt x="1482467" y="1267232"/>
                  </a:lnTo>
                  <a:lnTo>
                    <a:pt x="1489255" y="1266017"/>
                  </a:lnTo>
                  <a:lnTo>
                    <a:pt x="1770815" y="1215645"/>
                  </a:lnTo>
                  <a:lnTo>
                    <a:pt x="1777603" y="1214430"/>
                  </a:lnTo>
                  <a:lnTo>
                    <a:pt x="1784391" y="1213216"/>
                  </a:lnTo>
                  <a:lnTo>
                    <a:pt x="2065951" y="1162844"/>
                  </a:lnTo>
                  <a:lnTo>
                    <a:pt x="2072739" y="1161629"/>
                  </a:lnTo>
                  <a:lnTo>
                    <a:pt x="2079527" y="1154343"/>
                  </a:lnTo>
                  <a:lnTo>
                    <a:pt x="2361087" y="852108"/>
                  </a:lnTo>
                  <a:lnTo>
                    <a:pt x="2367875" y="844821"/>
                  </a:lnTo>
                  <a:lnTo>
                    <a:pt x="2374663" y="843607"/>
                  </a:lnTo>
                  <a:lnTo>
                    <a:pt x="2656223" y="793234"/>
                  </a:lnTo>
                  <a:lnTo>
                    <a:pt x="2663011" y="792020"/>
                  </a:lnTo>
                  <a:lnTo>
                    <a:pt x="2669799" y="785948"/>
                  </a:lnTo>
                  <a:lnTo>
                    <a:pt x="2951359" y="534085"/>
                  </a:lnTo>
                  <a:lnTo>
                    <a:pt x="2958147" y="528013"/>
                  </a:lnTo>
                  <a:lnTo>
                    <a:pt x="2964935" y="528013"/>
                  </a:lnTo>
                  <a:lnTo>
                    <a:pt x="3246495" y="528013"/>
                  </a:lnTo>
                  <a:lnTo>
                    <a:pt x="3253283" y="528013"/>
                  </a:lnTo>
                  <a:lnTo>
                    <a:pt x="3260071" y="524370"/>
                  </a:lnTo>
                  <a:lnTo>
                    <a:pt x="3541631" y="373252"/>
                  </a:lnTo>
                  <a:lnTo>
                    <a:pt x="3548419" y="369609"/>
                  </a:lnTo>
                  <a:lnTo>
                    <a:pt x="3555207" y="364751"/>
                  </a:lnTo>
                  <a:lnTo>
                    <a:pt x="3836766" y="163261"/>
                  </a:lnTo>
                  <a:lnTo>
                    <a:pt x="3843555" y="158404"/>
                  </a:lnTo>
                  <a:lnTo>
                    <a:pt x="3850343" y="157189"/>
                  </a:lnTo>
                  <a:lnTo>
                    <a:pt x="4131902" y="106817"/>
                  </a:lnTo>
                  <a:lnTo>
                    <a:pt x="4138691" y="105602"/>
                  </a:lnTo>
                  <a:lnTo>
                    <a:pt x="4145479" y="105602"/>
                  </a:lnTo>
                  <a:lnTo>
                    <a:pt x="4427038" y="105602"/>
                  </a:lnTo>
                  <a:lnTo>
                    <a:pt x="4433826" y="105602"/>
                  </a:lnTo>
                  <a:lnTo>
                    <a:pt x="4440615" y="104388"/>
                  </a:lnTo>
                  <a:lnTo>
                    <a:pt x="4722174" y="54015"/>
                  </a:lnTo>
                  <a:lnTo>
                    <a:pt x="4728962" y="52801"/>
                  </a:lnTo>
                  <a:lnTo>
                    <a:pt x="4735751" y="52801"/>
                  </a:lnTo>
                  <a:lnTo>
                    <a:pt x="5017310" y="52801"/>
                  </a:lnTo>
                  <a:lnTo>
                    <a:pt x="5024098" y="52801"/>
                  </a:lnTo>
                  <a:lnTo>
                    <a:pt x="5030886" y="52801"/>
                  </a:lnTo>
                  <a:lnTo>
                    <a:pt x="5312446" y="52801"/>
                  </a:lnTo>
                  <a:lnTo>
                    <a:pt x="5319234" y="52801"/>
                  </a:lnTo>
                  <a:lnTo>
                    <a:pt x="5326022" y="51586"/>
                  </a:lnTo>
                  <a:lnTo>
                    <a:pt x="5607582" y="1214"/>
                  </a:lnTo>
                  <a:lnTo>
                    <a:pt x="5614370" y="0"/>
                  </a:lnTo>
                  <a:lnTo>
                    <a:pt x="5621158" y="1214"/>
                  </a:lnTo>
                  <a:lnTo>
                    <a:pt x="5902718" y="51586"/>
                  </a:lnTo>
                  <a:lnTo>
                    <a:pt x="5909506" y="52801"/>
                  </a:lnTo>
                  <a:lnTo>
                    <a:pt x="5916294" y="52801"/>
                  </a:lnTo>
                  <a:lnTo>
                    <a:pt x="6197854" y="52801"/>
                  </a:lnTo>
                  <a:lnTo>
                    <a:pt x="6204642" y="52801"/>
                  </a:lnTo>
                  <a:lnTo>
                    <a:pt x="6211430" y="52801"/>
                  </a:lnTo>
                  <a:lnTo>
                    <a:pt x="6492990" y="52801"/>
                  </a:lnTo>
                  <a:lnTo>
                    <a:pt x="6499778" y="52801"/>
                  </a:lnTo>
                  <a:lnTo>
                    <a:pt x="6506566" y="54015"/>
                  </a:lnTo>
                  <a:lnTo>
                    <a:pt x="6788126" y="104388"/>
                  </a:lnTo>
                  <a:lnTo>
                    <a:pt x="6794914" y="105602"/>
                  </a:lnTo>
                  <a:lnTo>
                    <a:pt x="6801702" y="4910525"/>
                  </a:lnTo>
                  <a:lnTo>
                    <a:pt x="6794914" y="4910525"/>
                  </a:lnTo>
                  <a:lnTo>
                    <a:pt x="6788126" y="4910525"/>
                  </a:lnTo>
                  <a:lnTo>
                    <a:pt x="6506566" y="4910525"/>
                  </a:lnTo>
                  <a:lnTo>
                    <a:pt x="6499778" y="4910525"/>
                  </a:lnTo>
                  <a:lnTo>
                    <a:pt x="6492990" y="4910525"/>
                  </a:lnTo>
                  <a:lnTo>
                    <a:pt x="6211430" y="4910525"/>
                  </a:lnTo>
                  <a:lnTo>
                    <a:pt x="6204642" y="4910525"/>
                  </a:lnTo>
                  <a:lnTo>
                    <a:pt x="6197854" y="4910525"/>
                  </a:lnTo>
                  <a:lnTo>
                    <a:pt x="5916294" y="4910525"/>
                  </a:lnTo>
                  <a:lnTo>
                    <a:pt x="5909506" y="4910525"/>
                  </a:lnTo>
                  <a:lnTo>
                    <a:pt x="5902718" y="4910525"/>
                  </a:lnTo>
                  <a:lnTo>
                    <a:pt x="5621158" y="4910525"/>
                  </a:lnTo>
                  <a:lnTo>
                    <a:pt x="5614370" y="4910525"/>
                  </a:lnTo>
                  <a:lnTo>
                    <a:pt x="5607582" y="4910525"/>
                  </a:lnTo>
                  <a:lnTo>
                    <a:pt x="5326022" y="4910525"/>
                  </a:lnTo>
                  <a:lnTo>
                    <a:pt x="5319234" y="4910525"/>
                  </a:lnTo>
                  <a:lnTo>
                    <a:pt x="5312446" y="4910525"/>
                  </a:lnTo>
                  <a:lnTo>
                    <a:pt x="5030886" y="4910525"/>
                  </a:lnTo>
                  <a:lnTo>
                    <a:pt x="5024098" y="4910525"/>
                  </a:lnTo>
                  <a:lnTo>
                    <a:pt x="5017310" y="4910525"/>
                  </a:lnTo>
                  <a:lnTo>
                    <a:pt x="4735751" y="4910525"/>
                  </a:lnTo>
                  <a:lnTo>
                    <a:pt x="4728962" y="4910525"/>
                  </a:lnTo>
                  <a:lnTo>
                    <a:pt x="4722174" y="4910525"/>
                  </a:lnTo>
                  <a:lnTo>
                    <a:pt x="4440615" y="4910525"/>
                  </a:lnTo>
                  <a:lnTo>
                    <a:pt x="4433826" y="4910525"/>
                  </a:lnTo>
                  <a:lnTo>
                    <a:pt x="4427038" y="4910525"/>
                  </a:lnTo>
                  <a:lnTo>
                    <a:pt x="4145479" y="4910525"/>
                  </a:lnTo>
                  <a:lnTo>
                    <a:pt x="4138691" y="4910525"/>
                  </a:lnTo>
                  <a:lnTo>
                    <a:pt x="4131902" y="4910525"/>
                  </a:lnTo>
                  <a:lnTo>
                    <a:pt x="3850343" y="4910525"/>
                  </a:lnTo>
                  <a:lnTo>
                    <a:pt x="3843555" y="4910525"/>
                  </a:lnTo>
                  <a:lnTo>
                    <a:pt x="3836766" y="4910525"/>
                  </a:lnTo>
                  <a:lnTo>
                    <a:pt x="3555207" y="4910525"/>
                  </a:lnTo>
                  <a:lnTo>
                    <a:pt x="3548419" y="4910525"/>
                  </a:lnTo>
                  <a:lnTo>
                    <a:pt x="3541631" y="4910525"/>
                  </a:lnTo>
                  <a:lnTo>
                    <a:pt x="3260071" y="4910525"/>
                  </a:lnTo>
                  <a:lnTo>
                    <a:pt x="3253283" y="4910525"/>
                  </a:lnTo>
                  <a:lnTo>
                    <a:pt x="3246495" y="4910525"/>
                  </a:lnTo>
                  <a:lnTo>
                    <a:pt x="2964935" y="4910525"/>
                  </a:lnTo>
                  <a:lnTo>
                    <a:pt x="2958147" y="4910525"/>
                  </a:lnTo>
                  <a:lnTo>
                    <a:pt x="2951359" y="4910525"/>
                  </a:lnTo>
                  <a:lnTo>
                    <a:pt x="2669799" y="4910525"/>
                  </a:lnTo>
                  <a:lnTo>
                    <a:pt x="2663011" y="4910525"/>
                  </a:lnTo>
                  <a:lnTo>
                    <a:pt x="2656223" y="4910525"/>
                  </a:lnTo>
                  <a:lnTo>
                    <a:pt x="2374663" y="4910525"/>
                  </a:lnTo>
                  <a:lnTo>
                    <a:pt x="2367875" y="4910525"/>
                  </a:lnTo>
                  <a:lnTo>
                    <a:pt x="2361087" y="4910525"/>
                  </a:lnTo>
                  <a:lnTo>
                    <a:pt x="2079527" y="4910525"/>
                  </a:lnTo>
                  <a:lnTo>
                    <a:pt x="2072739" y="4910525"/>
                  </a:lnTo>
                  <a:lnTo>
                    <a:pt x="2065951" y="4910525"/>
                  </a:lnTo>
                  <a:lnTo>
                    <a:pt x="1784391" y="4910525"/>
                  </a:lnTo>
                  <a:lnTo>
                    <a:pt x="1777603" y="4910525"/>
                  </a:lnTo>
                  <a:lnTo>
                    <a:pt x="1770815" y="4910525"/>
                  </a:lnTo>
                  <a:lnTo>
                    <a:pt x="1489255" y="4910525"/>
                  </a:lnTo>
                  <a:lnTo>
                    <a:pt x="1482467" y="4910525"/>
                  </a:lnTo>
                  <a:lnTo>
                    <a:pt x="1475679" y="4910525"/>
                  </a:lnTo>
                  <a:lnTo>
                    <a:pt x="1194119" y="4910525"/>
                  </a:lnTo>
                  <a:lnTo>
                    <a:pt x="1187331" y="4910525"/>
                  </a:lnTo>
                  <a:lnTo>
                    <a:pt x="1180543" y="4910525"/>
                  </a:lnTo>
                  <a:lnTo>
                    <a:pt x="898984" y="4910525"/>
                  </a:lnTo>
                  <a:lnTo>
                    <a:pt x="892195" y="4910525"/>
                  </a:lnTo>
                  <a:lnTo>
                    <a:pt x="885407" y="4910525"/>
                  </a:lnTo>
                  <a:lnTo>
                    <a:pt x="603848" y="4910525"/>
                  </a:lnTo>
                  <a:lnTo>
                    <a:pt x="597059" y="4910525"/>
                  </a:lnTo>
                  <a:lnTo>
                    <a:pt x="590271" y="4910525"/>
                  </a:lnTo>
                  <a:lnTo>
                    <a:pt x="308712" y="4910525"/>
                  </a:lnTo>
                  <a:lnTo>
                    <a:pt x="301924" y="4910525"/>
                  </a:lnTo>
                  <a:lnTo>
                    <a:pt x="295135" y="4910525"/>
                  </a:lnTo>
                  <a:lnTo>
                    <a:pt x="13576" y="4910525"/>
                  </a:lnTo>
                  <a:lnTo>
                    <a:pt x="6788" y="4910525"/>
                  </a:lnTo>
                  <a:lnTo>
                    <a:pt x="0" y="4910525"/>
                  </a:lnTo>
                  <a:close/>
                </a:path>
              </a:pathLst>
            </a:custGeom>
            <a:solidFill>
              <a:srgbClr val="1CABE2">
                <a:alpha val="3921"/>
              </a:srgbClr>
            </a:solidFill>
          </p:spPr>
          <p:txBody>
            <a:bodyPr/>
            <a:lstStyle/>
            <a:p/>
          </p:txBody>
        </p:sp>
        <p:sp>
          <p:nvSpPr>
            <p:cNvPr id="51" name="pl51"/>
            <p:cNvSpPr/>
            <p:nvPr/>
          </p:nvSpPr>
          <p:spPr>
            <a:xfrm>
              <a:off x="810605" y="1015710"/>
              <a:ext cx="6788126" cy="2428861"/>
            </a:xfrm>
            <a:custGeom>
              <a:avLst/>
              <a:pathLst>
                <a:path w="6788126" h="2428861">
                  <a:moveTo>
                    <a:pt x="0" y="2428861"/>
                  </a:moveTo>
                  <a:lnTo>
                    <a:pt x="6788" y="2420360"/>
                  </a:lnTo>
                  <a:lnTo>
                    <a:pt x="288347" y="2067753"/>
                  </a:lnTo>
                  <a:lnTo>
                    <a:pt x="295135" y="2059252"/>
                  </a:lnTo>
                  <a:lnTo>
                    <a:pt x="301924" y="2050751"/>
                  </a:lnTo>
                  <a:lnTo>
                    <a:pt x="583483" y="1698144"/>
                  </a:lnTo>
                  <a:lnTo>
                    <a:pt x="590271" y="1689643"/>
                  </a:lnTo>
                  <a:lnTo>
                    <a:pt x="597059" y="1688428"/>
                  </a:lnTo>
                  <a:lnTo>
                    <a:pt x="878619" y="1638056"/>
                  </a:lnTo>
                  <a:lnTo>
                    <a:pt x="885407" y="1636841"/>
                  </a:lnTo>
                  <a:lnTo>
                    <a:pt x="892195" y="1629555"/>
                  </a:lnTo>
                  <a:lnTo>
                    <a:pt x="1173755" y="1327320"/>
                  </a:lnTo>
                  <a:lnTo>
                    <a:pt x="1180543" y="1320033"/>
                  </a:lnTo>
                  <a:lnTo>
                    <a:pt x="1187331" y="1318819"/>
                  </a:lnTo>
                  <a:lnTo>
                    <a:pt x="1468891" y="1268446"/>
                  </a:lnTo>
                  <a:lnTo>
                    <a:pt x="1475679" y="1267232"/>
                  </a:lnTo>
                  <a:lnTo>
                    <a:pt x="1482467" y="1266017"/>
                  </a:lnTo>
                  <a:lnTo>
                    <a:pt x="1764027" y="1215645"/>
                  </a:lnTo>
                  <a:lnTo>
                    <a:pt x="1770815" y="1214430"/>
                  </a:lnTo>
                  <a:lnTo>
                    <a:pt x="1777603" y="1213216"/>
                  </a:lnTo>
                  <a:lnTo>
                    <a:pt x="2059163" y="1162844"/>
                  </a:lnTo>
                  <a:lnTo>
                    <a:pt x="2065951" y="1161629"/>
                  </a:lnTo>
                  <a:lnTo>
                    <a:pt x="2072739" y="1154343"/>
                  </a:lnTo>
                  <a:lnTo>
                    <a:pt x="2354299" y="852108"/>
                  </a:lnTo>
                  <a:lnTo>
                    <a:pt x="2361087" y="844821"/>
                  </a:lnTo>
                  <a:lnTo>
                    <a:pt x="2367875" y="843607"/>
                  </a:lnTo>
                  <a:lnTo>
                    <a:pt x="2649435" y="793234"/>
                  </a:lnTo>
                  <a:lnTo>
                    <a:pt x="2656223" y="792020"/>
                  </a:lnTo>
                  <a:lnTo>
                    <a:pt x="2663011" y="785948"/>
                  </a:lnTo>
                  <a:lnTo>
                    <a:pt x="2944571" y="534085"/>
                  </a:lnTo>
                  <a:lnTo>
                    <a:pt x="2951359" y="528013"/>
                  </a:lnTo>
                  <a:lnTo>
                    <a:pt x="2958147" y="528013"/>
                  </a:lnTo>
                  <a:lnTo>
                    <a:pt x="3239707" y="528013"/>
                  </a:lnTo>
                  <a:lnTo>
                    <a:pt x="3246495" y="528013"/>
                  </a:lnTo>
                  <a:lnTo>
                    <a:pt x="3253283" y="524370"/>
                  </a:lnTo>
                  <a:lnTo>
                    <a:pt x="3534842" y="373252"/>
                  </a:lnTo>
                  <a:lnTo>
                    <a:pt x="3541631" y="369609"/>
                  </a:lnTo>
                  <a:lnTo>
                    <a:pt x="3548419" y="364751"/>
                  </a:lnTo>
                  <a:lnTo>
                    <a:pt x="3829978" y="163261"/>
                  </a:lnTo>
                  <a:lnTo>
                    <a:pt x="3836766" y="158404"/>
                  </a:lnTo>
                  <a:lnTo>
                    <a:pt x="3843555" y="157189"/>
                  </a:lnTo>
                  <a:lnTo>
                    <a:pt x="4125114" y="106817"/>
                  </a:lnTo>
                  <a:lnTo>
                    <a:pt x="4131902" y="105602"/>
                  </a:lnTo>
                  <a:lnTo>
                    <a:pt x="4138691" y="105602"/>
                  </a:lnTo>
                  <a:lnTo>
                    <a:pt x="4420250" y="105602"/>
                  </a:lnTo>
                  <a:lnTo>
                    <a:pt x="4427038" y="105602"/>
                  </a:lnTo>
                  <a:lnTo>
                    <a:pt x="4433826" y="104388"/>
                  </a:lnTo>
                  <a:lnTo>
                    <a:pt x="4715386" y="54015"/>
                  </a:lnTo>
                  <a:lnTo>
                    <a:pt x="4722174" y="52801"/>
                  </a:lnTo>
                  <a:lnTo>
                    <a:pt x="4728962" y="52801"/>
                  </a:lnTo>
                  <a:lnTo>
                    <a:pt x="5010522" y="52801"/>
                  </a:lnTo>
                  <a:lnTo>
                    <a:pt x="5017310" y="52801"/>
                  </a:lnTo>
                  <a:lnTo>
                    <a:pt x="5024098" y="52801"/>
                  </a:lnTo>
                  <a:lnTo>
                    <a:pt x="5305658" y="52801"/>
                  </a:lnTo>
                  <a:lnTo>
                    <a:pt x="5312446" y="52801"/>
                  </a:lnTo>
                  <a:lnTo>
                    <a:pt x="5319234" y="51586"/>
                  </a:lnTo>
                  <a:lnTo>
                    <a:pt x="5600794" y="1214"/>
                  </a:lnTo>
                  <a:lnTo>
                    <a:pt x="5607582" y="0"/>
                  </a:lnTo>
                  <a:lnTo>
                    <a:pt x="5614370" y="1214"/>
                  </a:lnTo>
                  <a:lnTo>
                    <a:pt x="5895930" y="51586"/>
                  </a:lnTo>
                  <a:lnTo>
                    <a:pt x="5902718" y="52801"/>
                  </a:lnTo>
                  <a:lnTo>
                    <a:pt x="5909506" y="52801"/>
                  </a:lnTo>
                  <a:lnTo>
                    <a:pt x="6191066" y="52801"/>
                  </a:lnTo>
                  <a:lnTo>
                    <a:pt x="6197854" y="52801"/>
                  </a:lnTo>
                  <a:lnTo>
                    <a:pt x="6204642" y="52801"/>
                  </a:lnTo>
                  <a:lnTo>
                    <a:pt x="6486202" y="52801"/>
                  </a:lnTo>
                  <a:lnTo>
                    <a:pt x="6492990" y="52801"/>
                  </a:lnTo>
                  <a:lnTo>
                    <a:pt x="6499778" y="54015"/>
                  </a:lnTo>
                  <a:lnTo>
                    <a:pt x="6781338" y="104388"/>
                  </a:lnTo>
                  <a:lnTo>
                    <a:pt x="6788126" y="105602"/>
                  </a:lnTo>
                </a:path>
              </a:pathLst>
            </a:custGeom>
          </p:spPr>
          <p:txBody>
            <a:bodyPr/>
            <a:lstStyle/>
            <a:p/>
          </p:txBody>
        </p:sp>
        <p:sp>
          <p:nvSpPr>
            <p:cNvPr id="52" name="pg52"/>
            <p:cNvSpPr/>
            <p:nvPr/>
          </p:nvSpPr>
          <p:spPr>
            <a:xfrm>
              <a:off x="3164904" y="1226916"/>
              <a:ext cx="4440615" cy="4699319"/>
            </a:xfrm>
            <a:custGeom>
              <a:avLst/>
              <a:pathLst>
                <a:path w="4440615" h="4699319">
                  <a:moveTo>
                    <a:pt x="6788" y="2851272"/>
                  </a:moveTo>
                  <a:lnTo>
                    <a:pt x="13576" y="2842771"/>
                  </a:lnTo>
                  <a:lnTo>
                    <a:pt x="295135" y="2490164"/>
                  </a:lnTo>
                  <a:lnTo>
                    <a:pt x="301924" y="2481663"/>
                  </a:lnTo>
                  <a:lnTo>
                    <a:pt x="308712" y="2467090"/>
                  </a:lnTo>
                  <a:lnTo>
                    <a:pt x="590271" y="1862620"/>
                  </a:lnTo>
                  <a:lnTo>
                    <a:pt x="597059" y="1848047"/>
                  </a:lnTo>
                  <a:lnTo>
                    <a:pt x="603848" y="1834688"/>
                  </a:lnTo>
                  <a:lnTo>
                    <a:pt x="885407" y="1280591"/>
                  </a:lnTo>
                  <a:lnTo>
                    <a:pt x="892195" y="1267232"/>
                  </a:lnTo>
                  <a:lnTo>
                    <a:pt x="898984" y="1264803"/>
                  </a:lnTo>
                  <a:lnTo>
                    <a:pt x="1180543" y="1164058"/>
                  </a:lnTo>
                  <a:lnTo>
                    <a:pt x="1187331" y="1161629"/>
                  </a:lnTo>
                  <a:lnTo>
                    <a:pt x="1194119" y="1160415"/>
                  </a:lnTo>
                  <a:lnTo>
                    <a:pt x="1475679" y="1110042"/>
                  </a:lnTo>
                  <a:lnTo>
                    <a:pt x="1482467" y="1108828"/>
                  </a:lnTo>
                  <a:lnTo>
                    <a:pt x="1489255" y="1108828"/>
                  </a:lnTo>
                  <a:lnTo>
                    <a:pt x="1770815" y="1108828"/>
                  </a:lnTo>
                  <a:lnTo>
                    <a:pt x="1777603" y="1108828"/>
                  </a:lnTo>
                  <a:lnTo>
                    <a:pt x="1784391" y="1103970"/>
                  </a:lnTo>
                  <a:lnTo>
                    <a:pt x="2065951" y="902480"/>
                  </a:lnTo>
                  <a:lnTo>
                    <a:pt x="2072739" y="897622"/>
                  </a:lnTo>
                  <a:lnTo>
                    <a:pt x="2079527" y="891550"/>
                  </a:lnTo>
                  <a:lnTo>
                    <a:pt x="2361087" y="639688"/>
                  </a:lnTo>
                  <a:lnTo>
                    <a:pt x="2367875" y="633616"/>
                  </a:lnTo>
                  <a:lnTo>
                    <a:pt x="2374663" y="625115"/>
                  </a:lnTo>
                  <a:lnTo>
                    <a:pt x="2656223" y="272507"/>
                  </a:lnTo>
                  <a:lnTo>
                    <a:pt x="2663011" y="264006"/>
                  </a:lnTo>
                  <a:lnTo>
                    <a:pt x="2669799" y="260363"/>
                  </a:lnTo>
                  <a:lnTo>
                    <a:pt x="2951359" y="109245"/>
                  </a:lnTo>
                  <a:lnTo>
                    <a:pt x="2958147" y="105602"/>
                  </a:lnTo>
                  <a:lnTo>
                    <a:pt x="2964935" y="103173"/>
                  </a:lnTo>
                  <a:lnTo>
                    <a:pt x="3246495" y="2428"/>
                  </a:lnTo>
                  <a:lnTo>
                    <a:pt x="3253283" y="0"/>
                  </a:lnTo>
                  <a:lnTo>
                    <a:pt x="3260071" y="3643"/>
                  </a:lnTo>
                  <a:lnTo>
                    <a:pt x="3541631" y="154760"/>
                  </a:lnTo>
                  <a:lnTo>
                    <a:pt x="3548419" y="158404"/>
                  </a:lnTo>
                  <a:lnTo>
                    <a:pt x="3555207" y="157189"/>
                  </a:lnTo>
                  <a:lnTo>
                    <a:pt x="3836766" y="106817"/>
                  </a:lnTo>
                  <a:lnTo>
                    <a:pt x="3843555" y="105602"/>
                  </a:lnTo>
                  <a:lnTo>
                    <a:pt x="3850343" y="104388"/>
                  </a:lnTo>
                  <a:lnTo>
                    <a:pt x="4131902" y="54015"/>
                  </a:lnTo>
                  <a:lnTo>
                    <a:pt x="4138691" y="52801"/>
                  </a:lnTo>
                  <a:lnTo>
                    <a:pt x="4145479" y="52801"/>
                  </a:lnTo>
                  <a:lnTo>
                    <a:pt x="4427038" y="52801"/>
                  </a:lnTo>
                  <a:lnTo>
                    <a:pt x="4433826" y="52801"/>
                  </a:lnTo>
                  <a:lnTo>
                    <a:pt x="4440615" y="4699319"/>
                  </a:lnTo>
                  <a:lnTo>
                    <a:pt x="4433826" y="4699319"/>
                  </a:lnTo>
                  <a:lnTo>
                    <a:pt x="4427038" y="4699319"/>
                  </a:lnTo>
                  <a:lnTo>
                    <a:pt x="4145479" y="4699319"/>
                  </a:lnTo>
                  <a:lnTo>
                    <a:pt x="4138691" y="4699319"/>
                  </a:lnTo>
                  <a:lnTo>
                    <a:pt x="4131902" y="4699319"/>
                  </a:lnTo>
                  <a:lnTo>
                    <a:pt x="3850343" y="4699319"/>
                  </a:lnTo>
                  <a:lnTo>
                    <a:pt x="3843555" y="4699319"/>
                  </a:lnTo>
                  <a:lnTo>
                    <a:pt x="3836766" y="4699319"/>
                  </a:lnTo>
                  <a:lnTo>
                    <a:pt x="3555207" y="4699319"/>
                  </a:lnTo>
                  <a:lnTo>
                    <a:pt x="3548419" y="4699319"/>
                  </a:lnTo>
                  <a:lnTo>
                    <a:pt x="3541631" y="4699319"/>
                  </a:lnTo>
                  <a:lnTo>
                    <a:pt x="3260071" y="4699319"/>
                  </a:lnTo>
                  <a:lnTo>
                    <a:pt x="3253283" y="4699319"/>
                  </a:lnTo>
                  <a:lnTo>
                    <a:pt x="3246495" y="4699319"/>
                  </a:lnTo>
                  <a:lnTo>
                    <a:pt x="2964935" y="4699319"/>
                  </a:lnTo>
                  <a:lnTo>
                    <a:pt x="2958147" y="4699319"/>
                  </a:lnTo>
                  <a:lnTo>
                    <a:pt x="2951359" y="4699319"/>
                  </a:lnTo>
                  <a:lnTo>
                    <a:pt x="2669799" y="4699319"/>
                  </a:lnTo>
                  <a:lnTo>
                    <a:pt x="2663011" y="4699319"/>
                  </a:lnTo>
                  <a:lnTo>
                    <a:pt x="2656223" y="4699319"/>
                  </a:lnTo>
                  <a:lnTo>
                    <a:pt x="2374663" y="4699319"/>
                  </a:lnTo>
                  <a:lnTo>
                    <a:pt x="2367875" y="4699319"/>
                  </a:lnTo>
                  <a:lnTo>
                    <a:pt x="2361087" y="4699319"/>
                  </a:lnTo>
                  <a:lnTo>
                    <a:pt x="2079527" y="4699319"/>
                  </a:lnTo>
                  <a:lnTo>
                    <a:pt x="2072739" y="4699319"/>
                  </a:lnTo>
                  <a:lnTo>
                    <a:pt x="2065951" y="4699319"/>
                  </a:lnTo>
                  <a:lnTo>
                    <a:pt x="1784391" y="4699319"/>
                  </a:lnTo>
                  <a:lnTo>
                    <a:pt x="1777603" y="4699319"/>
                  </a:lnTo>
                  <a:lnTo>
                    <a:pt x="1770815" y="4699319"/>
                  </a:lnTo>
                  <a:lnTo>
                    <a:pt x="1489255" y="4699319"/>
                  </a:lnTo>
                  <a:lnTo>
                    <a:pt x="1482467" y="4699319"/>
                  </a:lnTo>
                  <a:lnTo>
                    <a:pt x="1475679" y="4699319"/>
                  </a:lnTo>
                  <a:lnTo>
                    <a:pt x="1194119" y="4699319"/>
                  </a:lnTo>
                  <a:lnTo>
                    <a:pt x="1187331" y="4699319"/>
                  </a:lnTo>
                  <a:lnTo>
                    <a:pt x="1180543" y="4699319"/>
                  </a:lnTo>
                  <a:lnTo>
                    <a:pt x="898984" y="4699319"/>
                  </a:lnTo>
                  <a:lnTo>
                    <a:pt x="892195" y="4699319"/>
                  </a:lnTo>
                  <a:lnTo>
                    <a:pt x="885407" y="4699319"/>
                  </a:lnTo>
                  <a:lnTo>
                    <a:pt x="603848" y="4699319"/>
                  </a:lnTo>
                  <a:lnTo>
                    <a:pt x="597059" y="4699319"/>
                  </a:lnTo>
                  <a:lnTo>
                    <a:pt x="590271" y="4699319"/>
                  </a:lnTo>
                  <a:lnTo>
                    <a:pt x="308712" y="4699319"/>
                  </a:lnTo>
                  <a:lnTo>
                    <a:pt x="301924" y="4699319"/>
                  </a:lnTo>
                  <a:lnTo>
                    <a:pt x="295135" y="4699319"/>
                  </a:lnTo>
                  <a:lnTo>
                    <a:pt x="13576" y="4699319"/>
                  </a:lnTo>
                  <a:lnTo>
                    <a:pt x="6788" y="4699319"/>
                  </a:lnTo>
                  <a:lnTo>
                    <a:pt x="0" y="4699319"/>
                  </a:lnTo>
                  <a:close/>
                </a:path>
              </a:pathLst>
            </a:custGeom>
            <a:solidFill>
              <a:srgbClr val="1CABE2">
                <a:alpha val="3921"/>
              </a:srgbClr>
            </a:solidFill>
          </p:spPr>
          <p:txBody>
            <a:bodyPr/>
            <a:lstStyle/>
            <a:p/>
          </p:txBody>
        </p:sp>
        <p:sp>
          <p:nvSpPr>
            <p:cNvPr id="53" name="pl53"/>
            <p:cNvSpPr/>
            <p:nvPr/>
          </p:nvSpPr>
          <p:spPr>
            <a:xfrm>
              <a:off x="3171692" y="1226916"/>
              <a:ext cx="4427038" cy="2851272"/>
            </a:xfrm>
            <a:custGeom>
              <a:avLst/>
              <a:pathLst>
                <a:path w="4427038" h="2851272">
                  <a:moveTo>
                    <a:pt x="0" y="2851272"/>
                  </a:moveTo>
                  <a:lnTo>
                    <a:pt x="6788" y="2842771"/>
                  </a:lnTo>
                  <a:lnTo>
                    <a:pt x="288347" y="2490164"/>
                  </a:lnTo>
                  <a:lnTo>
                    <a:pt x="295135" y="2481663"/>
                  </a:lnTo>
                  <a:lnTo>
                    <a:pt x="301924" y="2467090"/>
                  </a:lnTo>
                  <a:lnTo>
                    <a:pt x="583483" y="1862620"/>
                  </a:lnTo>
                  <a:lnTo>
                    <a:pt x="590271" y="1848047"/>
                  </a:lnTo>
                  <a:lnTo>
                    <a:pt x="597059" y="1834688"/>
                  </a:lnTo>
                  <a:lnTo>
                    <a:pt x="878619" y="1280591"/>
                  </a:lnTo>
                  <a:lnTo>
                    <a:pt x="885407" y="1267232"/>
                  </a:lnTo>
                  <a:lnTo>
                    <a:pt x="892195" y="1264803"/>
                  </a:lnTo>
                  <a:lnTo>
                    <a:pt x="1173755" y="1164058"/>
                  </a:lnTo>
                  <a:lnTo>
                    <a:pt x="1180543" y="1161629"/>
                  </a:lnTo>
                  <a:lnTo>
                    <a:pt x="1187331" y="1160415"/>
                  </a:lnTo>
                  <a:lnTo>
                    <a:pt x="1468891" y="1110042"/>
                  </a:lnTo>
                  <a:lnTo>
                    <a:pt x="1475679" y="1108828"/>
                  </a:lnTo>
                  <a:lnTo>
                    <a:pt x="1482467" y="1108828"/>
                  </a:lnTo>
                  <a:lnTo>
                    <a:pt x="1764027" y="1108828"/>
                  </a:lnTo>
                  <a:lnTo>
                    <a:pt x="1770815" y="1108828"/>
                  </a:lnTo>
                  <a:lnTo>
                    <a:pt x="1777603" y="1103970"/>
                  </a:lnTo>
                  <a:lnTo>
                    <a:pt x="2059163" y="902480"/>
                  </a:lnTo>
                  <a:lnTo>
                    <a:pt x="2065951" y="897622"/>
                  </a:lnTo>
                  <a:lnTo>
                    <a:pt x="2072739" y="891550"/>
                  </a:lnTo>
                  <a:lnTo>
                    <a:pt x="2354299" y="639688"/>
                  </a:lnTo>
                  <a:lnTo>
                    <a:pt x="2361087" y="633616"/>
                  </a:lnTo>
                  <a:lnTo>
                    <a:pt x="2367875" y="625115"/>
                  </a:lnTo>
                  <a:lnTo>
                    <a:pt x="2649435" y="272507"/>
                  </a:lnTo>
                  <a:lnTo>
                    <a:pt x="2656223" y="264006"/>
                  </a:lnTo>
                  <a:lnTo>
                    <a:pt x="2663011" y="260363"/>
                  </a:lnTo>
                  <a:lnTo>
                    <a:pt x="2944571" y="109245"/>
                  </a:lnTo>
                  <a:lnTo>
                    <a:pt x="2951359" y="105602"/>
                  </a:lnTo>
                  <a:lnTo>
                    <a:pt x="2958147" y="103173"/>
                  </a:lnTo>
                  <a:lnTo>
                    <a:pt x="3239707" y="2428"/>
                  </a:lnTo>
                  <a:lnTo>
                    <a:pt x="3246495" y="0"/>
                  </a:lnTo>
                  <a:lnTo>
                    <a:pt x="3253283" y="3643"/>
                  </a:lnTo>
                  <a:lnTo>
                    <a:pt x="3534842" y="154760"/>
                  </a:lnTo>
                  <a:lnTo>
                    <a:pt x="3541631" y="158404"/>
                  </a:lnTo>
                  <a:lnTo>
                    <a:pt x="3548419" y="157189"/>
                  </a:lnTo>
                  <a:lnTo>
                    <a:pt x="3829978" y="106817"/>
                  </a:lnTo>
                  <a:lnTo>
                    <a:pt x="3836766" y="105602"/>
                  </a:lnTo>
                  <a:lnTo>
                    <a:pt x="3843555" y="104388"/>
                  </a:lnTo>
                  <a:lnTo>
                    <a:pt x="4125114" y="54015"/>
                  </a:lnTo>
                  <a:lnTo>
                    <a:pt x="4131902" y="52801"/>
                  </a:lnTo>
                  <a:lnTo>
                    <a:pt x="4138691" y="52801"/>
                  </a:lnTo>
                  <a:lnTo>
                    <a:pt x="4420250" y="52801"/>
                  </a:lnTo>
                  <a:lnTo>
                    <a:pt x="4427038" y="52801"/>
                  </a:lnTo>
                </a:path>
              </a:pathLst>
            </a:custGeom>
          </p:spPr>
          <p:txBody>
            <a:bodyPr/>
            <a:lstStyle/>
            <a:p/>
          </p:txBody>
        </p:sp>
        <p:sp>
          <p:nvSpPr>
            <p:cNvPr id="54" name="pg54"/>
            <p:cNvSpPr/>
            <p:nvPr/>
          </p:nvSpPr>
          <p:spPr>
            <a:xfrm>
              <a:off x="803816" y="910108"/>
              <a:ext cx="6801702" cy="5016127"/>
            </a:xfrm>
            <a:custGeom>
              <a:avLst/>
              <a:pathLst>
                <a:path w="6801702" h="5016127">
                  <a:moveTo>
                    <a:pt x="6788" y="52801"/>
                  </a:moveTo>
                  <a:lnTo>
                    <a:pt x="13576" y="55230"/>
                  </a:lnTo>
                  <a:lnTo>
                    <a:pt x="295135" y="155975"/>
                  </a:lnTo>
                  <a:lnTo>
                    <a:pt x="301924" y="158404"/>
                  </a:lnTo>
                  <a:lnTo>
                    <a:pt x="308712" y="157189"/>
                  </a:lnTo>
                  <a:lnTo>
                    <a:pt x="590271" y="106817"/>
                  </a:lnTo>
                  <a:lnTo>
                    <a:pt x="597059" y="105602"/>
                  </a:lnTo>
                  <a:lnTo>
                    <a:pt x="603848" y="104388"/>
                  </a:lnTo>
                  <a:lnTo>
                    <a:pt x="885407" y="54015"/>
                  </a:lnTo>
                  <a:lnTo>
                    <a:pt x="892195" y="52801"/>
                  </a:lnTo>
                  <a:lnTo>
                    <a:pt x="898984" y="51586"/>
                  </a:lnTo>
                  <a:lnTo>
                    <a:pt x="1180543" y="1214"/>
                  </a:lnTo>
                  <a:lnTo>
                    <a:pt x="1187331" y="0"/>
                  </a:lnTo>
                  <a:lnTo>
                    <a:pt x="1194119" y="0"/>
                  </a:lnTo>
                  <a:lnTo>
                    <a:pt x="1475679" y="0"/>
                  </a:lnTo>
                  <a:lnTo>
                    <a:pt x="1482467" y="0"/>
                  </a:lnTo>
                  <a:lnTo>
                    <a:pt x="1489255" y="0"/>
                  </a:lnTo>
                  <a:lnTo>
                    <a:pt x="1770815" y="0"/>
                  </a:lnTo>
                  <a:lnTo>
                    <a:pt x="1777603" y="0"/>
                  </a:lnTo>
                  <a:lnTo>
                    <a:pt x="1784391" y="0"/>
                  </a:lnTo>
                  <a:lnTo>
                    <a:pt x="2065951" y="0"/>
                  </a:lnTo>
                  <a:lnTo>
                    <a:pt x="2072739" y="0"/>
                  </a:lnTo>
                  <a:lnTo>
                    <a:pt x="2079527" y="0"/>
                  </a:lnTo>
                  <a:lnTo>
                    <a:pt x="2361087" y="0"/>
                  </a:lnTo>
                  <a:lnTo>
                    <a:pt x="2367875" y="0"/>
                  </a:lnTo>
                  <a:lnTo>
                    <a:pt x="2374663" y="0"/>
                  </a:lnTo>
                  <a:lnTo>
                    <a:pt x="2656223" y="0"/>
                  </a:lnTo>
                  <a:lnTo>
                    <a:pt x="2663011" y="0"/>
                  </a:lnTo>
                  <a:lnTo>
                    <a:pt x="2669799" y="0"/>
                  </a:lnTo>
                  <a:lnTo>
                    <a:pt x="2951359" y="0"/>
                  </a:lnTo>
                  <a:lnTo>
                    <a:pt x="2958147" y="0"/>
                  </a:lnTo>
                  <a:lnTo>
                    <a:pt x="2964935" y="0"/>
                  </a:lnTo>
                  <a:lnTo>
                    <a:pt x="3246495" y="0"/>
                  </a:lnTo>
                  <a:lnTo>
                    <a:pt x="3253283" y="0"/>
                  </a:lnTo>
                  <a:lnTo>
                    <a:pt x="3260071" y="0"/>
                  </a:lnTo>
                  <a:lnTo>
                    <a:pt x="3541631" y="0"/>
                  </a:lnTo>
                  <a:lnTo>
                    <a:pt x="3548419" y="0"/>
                  </a:lnTo>
                  <a:lnTo>
                    <a:pt x="3555207" y="0"/>
                  </a:lnTo>
                  <a:lnTo>
                    <a:pt x="3836766" y="0"/>
                  </a:lnTo>
                  <a:lnTo>
                    <a:pt x="3843555" y="0"/>
                  </a:lnTo>
                  <a:lnTo>
                    <a:pt x="3850343" y="0"/>
                  </a:lnTo>
                  <a:lnTo>
                    <a:pt x="4131902" y="0"/>
                  </a:lnTo>
                  <a:lnTo>
                    <a:pt x="4138691" y="0"/>
                  </a:lnTo>
                  <a:lnTo>
                    <a:pt x="4145479" y="0"/>
                  </a:lnTo>
                  <a:lnTo>
                    <a:pt x="4427038" y="0"/>
                  </a:lnTo>
                  <a:lnTo>
                    <a:pt x="4433826" y="0"/>
                  </a:lnTo>
                  <a:lnTo>
                    <a:pt x="4440615" y="0"/>
                  </a:lnTo>
                  <a:lnTo>
                    <a:pt x="4722174" y="0"/>
                  </a:lnTo>
                  <a:lnTo>
                    <a:pt x="4728962" y="0"/>
                  </a:lnTo>
                  <a:lnTo>
                    <a:pt x="4735751" y="1214"/>
                  </a:lnTo>
                  <a:lnTo>
                    <a:pt x="5017310" y="51586"/>
                  </a:lnTo>
                  <a:lnTo>
                    <a:pt x="5024098" y="52801"/>
                  </a:lnTo>
                  <a:lnTo>
                    <a:pt x="5030886" y="52801"/>
                  </a:lnTo>
                  <a:lnTo>
                    <a:pt x="5312446" y="52801"/>
                  </a:lnTo>
                  <a:lnTo>
                    <a:pt x="5319234" y="52801"/>
                  </a:lnTo>
                  <a:lnTo>
                    <a:pt x="5326022" y="52801"/>
                  </a:lnTo>
                  <a:lnTo>
                    <a:pt x="5607582" y="52801"/>
                  </a:lnTo>
                  <a:lnTo>
                    <a:pt x="5614370" y="52801"/>
                  </a:lnTo>
                  <a:lnTo>
                    <a:pt x="5621158" y="52801"/>
                  </a:lnTo>
                  <a:lnTo>
                    <a:pt x="5902718" y="52801"/>
                  </a:lnTo>
                  <a:lnTo>
                    <a:pt x="5909506" y="52801"/>
                  </a:lnTo>
                  <a:lnTo>
                    <a:pt x="5916294" y="52801"/>
                  </a:lnTo>
                  <a:lnTo>
                    <a:pt x="6197854" y="52801"/>
                  </a:lnTo>
                  <a:lnTo>
                    <a:pt x="6204642" y="52801"/>
                  </a:lnTo>
                  <a:lnTo>
                    <a:pt x="6211430" y="52801"/>
                  </a:lnTo>
                  <a:lnTo>
                    <a:pt x="6492990" y="52801"/>
                  </a:lnTo>
                  <a:lnTo>
                    <a:pt x="6499778" y="52801"/>
                  </a:lnTo>
                  <a:lnTo>
                    <a:pt x="6506566" y="52801"/>
                  </a:lnTo>
                  <a:lnTo>
                    <a:pt x="6788126" y="52801"/>
                  </a:lnTo>
                  <a:lnTo>
                    <a:pt x="6794914" y="52801"/>
                  </a:lnTo>
                  <a:lnTo>
                    <a:pt x="6801702" y="5016127"/>
                  </a:lnTo>
                  <a:lnTo>
                    <a:pt x="6794914" y="5016127"/>
                  </a:lnTo>
                  <a:lnTo>
                    <a:pt x="6788126" y="5016127"/>
                  </a:lnTo>
                  <a:lnTo>
                    <a:pt x="6506566" y="5016127"/>
                  </a:lnTo>
                  <a:lnTo>
                    <a:pt x="6499778" y="5016127"/>
                  </a:lnTo>
                  <a:lnTo>
                    <a:pt x="6492990" y="5016127"/>
                  </a:lnTo>
                  <a:lnTo>
                    <a:pt x="6211430" y="5016127"/>
                  </a:lnTo>
                  <a:lnTo>
                    <a:pt x="6204642" y="5016127"/>
                  </a:lnTo>
                  <a:lnTo>
                    <a:pt x="6197854" y="5016127"/>
                  </a:lnTo>
                  <a:lnTo>
                    <a:pt x="5916294" y="5016127"/>
                  </a:lnTo>
                  <a:lnTo>
                    <a:pt x="5909506" y="5016127"/>
                  </a:lnTo>
                  <a:lnTo>
                    <a:pt x="5902718" y="5016127"/>
                  </a:lnTo>
                  <a:lnTo>
                    <a:pt x="5621158" y="5016127"/>
                  </a:lnTo>
                  <a:lnTo>
                    <a:pt x="5614370" y="5016127"/>
                  </a:lnTo>
                  <a:lnTo>
                    <a:pt x="5607582" y="5016127"/>
                  </a:lnTo>
                  <a:lnTo>
                    <a:pt x="5326022" y="5016127"/>
                  </a:lnTo>
                  <a:lnTo>
                    <a:pt x="5319234" y="5016127"/>
                  </a:lnTo>
                  <a:lnTo>
                    <a:pt x="5312446" y="5016127"/>
                  </a:lnTo>
                  <a:lnTo>
                    <a:pt x="5030886" y="5016127"/>
                  </a:lnTo>
                  <a:lnTo>
                    <a:pt x="5024098" y="5016127"/>
                  </a:lnTo>
                  <a:lnTo>
                    <a:pt x="5017310" y="5016127"/>
                  </a:lnTo>
                  <a:lnTo>
                    <a:pt x="4735751" y="5016127"/>
                  </a:lnTo>
                  <a:lnTo>
                    <a:pt x="4728962" y="5016127"/>
                  </a:lnTo>
                  <a:lnTo>
                    <a:pt x="4722174" y="5016127"/>
                  </a:lnTo>
                  <a:lnTo>
                    <a:pt x="4440615" y="5016127"/>
                  </a:lnTo>
                  <a:lnTo>
                    <a:pt x="4433826" y="5016127"/>
                  </a:lnTo>
                  <a:lnTo>
                    <a:pt x="4427038" y="5016127"/>
                  </a:lnTo>
                  <a:lnTo>
                    <a:pt x="4145479" y="5016127"/>
                  </a:lnTo>
                  <a:lnTo>
                    <a:pt x="4138691" y="5016127"/>
                  </a:lnTo>
                  <a:lnTo>
                    <a:pt x="4131902" y="5016127"/>
                  </a:lnTo>
                  <a:lnTo>
                    <a:pt x="3850343" y="5016127"/>
                  </a:lnTo>
                  <a:lnTo>
                    <a:pt x="3843555" y="5016127"/>
                  </a:lnTo>
                  <a:lnTo>
                    <a:pt x="3836766" y="5016127"/>
                  </a:lnTo>
                  <a:lnTo>
                    <a:pt x="3555207" y="5016127"/>
                  </a:lnTo>
                  <a:lnTo>
                    <a:pt x="3548419" y="5016127"/>
                  </a:lnTo>
                  <a:lnTo>
                    <a:pt x="3541631" y="5016127"/>
                  </a:lnTo>
                  <a:lnTo>
                    <a:pt x="3260071" y="5016127"/>
                  </a:lnTo>
                  <a:lnTo>
                    <a:pt x="3253283" y="5016127"/>
                  </a:lnTo>
                  <a:lnTo>
                    <a:pt x="3246495" y="5016127"/>
                  </a:lnTo>
                  <a:lnTo>
                    <a:pt x="2964935" y="5016127"/>
                  </a:lnTo>
                  <a:lnTo>
                    <a:pt x="2958147" y="5016127"/>
                  </a:lnTo>
                  <a:lnTo>
                    <a:pt x="2951359" y="5016127"/>
                  </a:lnTo>
                  <a:lnTo>
                    <a:pt x="2669799" y="5016127"/>
                  </a:lnTo>
                  <a:lnTo>
                    <a:pt x="2663011" y="5016127"/>
                  </a:lnTo>
                  <a:lnTo>
                    <a:pt x="2656223" y="5016127"/>
                  </a:lnTo>
                  <a:lnTo>
                    <a:pt x="2374663" y="5016127"/>
                  </a:lnTo>
                  <a:lnTo>
                    <a:pt x="2367875" y="5016127"/>
                  </a:lnTo>
                  <a:lnTo>
                    <a:pt x="2361087" y="5016127"/>
                  </a:lnTo>
                  <a:lnTo>
                    <a:pt x="2079527" y="5016127"/>
                  </a:lnTo>
                  <a:lnTo>
                    <a:pt x="2072739" y="5016127"/>
                  </a:lnTo>
                  <a:lnTo>
                    <a:pt x="2065951" y="5016127"/>
                  </a:lnTo>
                  <a:lnTo>
                    <a:pt x="1784391" y="5016127"/>
                  </a:lnTo>
                  <a:lnTo>
                    <a:pt x="1777603" y="5016127"/>
                  </a:lnTo>
                  <a:lnTo>
                    <a:pt x="1770815" y="5016127"/>
                  </a:lnTo>
                  <a:lnTo>
                    <a:pt x="1489255" y="5016127"/>
                  </a:lnTo>
                  <a:lnTo>
                    <a:pt x="1482467" y="5016127"/>
                  </a:lnTo>
                  <a:lnTo>
                    <a:pt x="1475679" y="5016127"/>
                  </a:lnTo>
                  <a:lnTo>
                    <a:pt x="1194119" y="5016127"/>
                  </a:lnTo>
                  <a:lnTo>
                    <a:pt x="1187331" y="5016127"/>
                  </a:lnTo>
                  <a:lnTo>
                    <a:pt x="1180543" y="5016127"/>
                  </a:lnTo>
                  <a:lnTo>
                    <a:pt x="898984" y="5016127"/>
                  </a:lnTo>
                  <a:lnTo>
                    <a:pt x="892195" y="5016127"/>
                  </a:lnTo>
                  <a:lnTo>
                    <a:pt x="885407" y="5016127"/>
                  </a:lnTo>
                  <a:lnTo>
                    <a:pt x="603848" y="5016127"/>
                  </a:lnTo>
                  <a:lnTo>
                    <a:pt x="597059" y="5016127"/>
                  </a:lnTo>
                  <a:lnTo>
                    <a:pt x="590271" y="5016127"/>
                  </a:lnTo>
                  <a:lnTo>
                    <a:pt x="308712" y="5016127"/>
                  </a:lnTo>
                  <a:lnTo>
                    <a:pt x="301924" y="5016127"/>
                  </a:lnTo>
                  <a:lnTo>
                    <a:pt x="295135" y="5016127"/>
                  </a:lnTo>
                  <a:lnTo>
                    <a:pt x="13576" y="5016127"/>
                  </a:lnTo>
                  <a:lnTo>
                    <a:pt x="6788" y="5016127"/>
                  </a:lnTo>
                  <a:lnTo>
                    <a:pt x="0" y="5016127"/>
                  </a:lnTo>
                  <a:close/>
                </a:path>
              </a:pathLst>
            </a:custGeom>
            <a:solidFill>
              <a:srgbClr val="1CABE2">
                <a:alpha val="3921"/>
              </a:srgbClr>
            </a:solidFill>
          </p:spPr>
          <p:txBody>
            <a:bodyPr/>
            <a:lstStyle/>
            <a:p/>
          </p:txBody>
        </p:sp>
        <p:sp>
          <p:nvSpPr>
            <p:cNvPr id="55" name="pl55"/>
            <p:cNvSpPr/>
            <p:nvPr/>
          </p:nvSpPr>
          <p:spPr>
            <a:xfrm>
              <a:off x="810605" y="910108"/>
              <a:ext cx="6788126" cy="158404"/>
            </a:xfrm>
            <a:custGeom>
              <a:avLst/>
              <a:pathLst>
                <a:path w="6788126" h="158404">
                  <a:moveTo>
                    <a:pt x="0" y="52801"/>
                  </a:moveTo>
                  <a:lnTo>
                    <a:pt x="6788" y="55230"/>
                  </a:lnTo>
                  <a:lnTo>
                    <a:pt x="288347" y="155975"/>
                  </a:lnTo>
                  <a:lnTo>
                    <a:pt x="295135" y="158404"/>
                  </a:lnTo>
                  <a:lnTo>
                    <a:pt x="301924" y="157189"/>
                  </a:lnTo>
                  <a:lnTo>
                    <a:pt x="583483" y="106817"/>
                  </a:lnTo>
                  <a:lnTo>
                    <a:pt x="590271" y="105602"/>
                  </a:lnTo>
                  <a:lnTo>
                    <a:pt x="597059" y="104388"/>
                  </a:lnTo>
                  <a:lnTo>
                    <a:pt x="878619" y="54015"/>
                  </a:lnTo>
                  <a:lnTo>
                    <a:pt x="885407" y="52801"/>
                  </a:lnTo>
                  <a:lnTo>
                    <a:pt x="892195" y="51586"/>
                  </a:lnTo>
                  <a:lnTo>
                    <a:pt x="1173755" y="1214"/>
                  </a:lnTo>
                  <a:lnTo>
                    <a:pt x="1180543" y="0"/>
                  </a:lnTo>
                  <a:lnTo>
                    <a:pt x="1187331" y="0"/>
                  </a:lnTo>
                  <a:lnTo>
                    <a:pt x="1468891" y="0"/>
                  </a:lnTo>
                  <a:lnTo>
                    <a:pt x="1475679" y="0"/>
                  </a:lnTo>
                  <a:lnTo>
                    <a:pt x="1482467" y="0"/>
                  </a:lnTo>
                  <a:lnTo>
                    <a:pt x="1764027" y="0"/>
                  </a:lnTo>
                  <a:lnTo>
                    <a:pt x="1770815" y="0"/>
                  </a:lnTo>
                  <a:lnTo>
                    <a:pt x="1777603" y="0"/>
                  </a:lnTo>
                  <a:lnTo>
                    <a:pt x="2059163" y="0"/>
                  </a:lnTo>
                  <a:lnTo>
                    <a:pt x="2065951" y="0"/>
                  </a:lnTo>
                  <a:lnTo>
                    <a:pt x="2072739" y="0"/>
                  </a:lnTo>
                  <a:lnTo>
                    <a:pt x="2354299" y="0"/>
                  </a:lnTo>
                  <a:lnTo>
                    <a:pt x="2361087" y="0"/>
                  </a:lnTo>
                  <a:lnTo>
                    <a:pt x="2367875" y="0"/>
                  </a:lnTo>
                  <a:lnTo>
                    <a:pt x="2649435" y="0"/>
                  </a:lnTo>
                  <a:lnTo>
                    <a:pt x="2656223" y="0"/>
                  </a:lnTo>
                  <a:lnTo>
                    <a:pt x="2663011" y="0"/>
                  </a:lnTo>
                  <a:lnTo>
                    <a:pt x="2944571" y="0"/>
                  </a:lnTo>
                  <a:lnTo>
                    <a:pt x="2951359" y="0"/>
                  </a:lnTo>
                  <a:lnTo>
                    <a:pt x="2958147" y="0"/>
                  </a:lnTo>
                  <a:lnTo>
                    <a:pt x="3239707" y="0"/>
                  </a:lnTo>
                  <a:lnTo>
                    <a:pt x="3246495" y="0"/>
                  </a:lnTo>
                  <a:lnTo>
                    <a:pt x="3253283" y="0"/>
                  </a:lnTo>
                  <a:lnTo>
                    <a:pt x="3534842" y="0"/>
                  </a:lnTo>
                  <a:lnTo>
                    <a:pt x="3541631" y="0"/>
                  </a:lnTo>
                  <a:lnTo>
                    <a:pt x="3548419" y="0"/>
                  </a:lnTo>
                  <a:lnTo>
                    <a:pt x="3829978" y="0"/>
                  </a:lnTo>
                  <a:lnTo>
                    <a:pt x="3836766" y="0"/>
                  </a:lnTo>
                  <a:lnTo>
                    <a:pt x="3843555" y="0"/>
                  </a:lnTo>
                  <a:lnTo>
                    <a:pt x="4125114" y="0"/>
                  </a:lnTo>
                  <a:lnTo>
                    <a:pt x="4131902" y="0"/>
                  </a:lnTo>
                  <a:lnTo>
                    <a:pt x="4138691" y="0"/>
                  </a:lnTo>
                  <a:lnTo>
                    <a:pt x="4420250" y="0"/>
                  </a:lnTo>
                  <a:lnTo>
                    <a:pt x="4427038" y="0"/>
                  </a:lnTo>
                  <a:lnTo>
                    <a:pt x="4433826" y="0"/>
                  </a:lnTo>
                  <a:lnTo>
                    <a:pt x="4715386" y="0"/>
                  </a:lnTo>
                  <a:lnTo>
                    <a:pt x="4722174" y="0"/>
                  </a:lnTo>
                  <a:lnTo>
                    <a:pt x="4728962" y="1214"/>
                  </a:lnTo>
                  <a:lnTo>
                    <a:pt x="5010522" y="51586"/>
                  </a:lnTo>
                  <a:lnTo>
                    <a:pt x="5017310" y="52801"/>
                  </a:lnTo>
                  <a:lnTo>
                    <a:pt x="5024098" y="52801"/>
                  </a:lnTo>
                  <a:lnTo>
                    <a:pt x="5305658" y="52801"/>
                  </a:lnTo>
                  <a:lnTo>
                    <a:pt x="5312446" y="52801"/>
                  </a:lnTo>
                  <a:lnTo>
                    <a:pt x="5319234" y="52801"/>
                  </a:lnTo>
                  <a:lnTo>
                    <a:pt x="5600794" y="52801"/>
                  </a:lnTo>
                  <a:lnTo>
                    <a:pt x="5607582" y="52801"/>
                  </a:lnTo>
                  <a:lnTo>
                    <a:pt x="5614370" y="52801"/>
                  </a:lnTo>
                  <a:lnTo>
                    <a:pt x="5895930" y="52801"/>
                  </a:lnTo>
                  <a:lnTo>
                    <a:pt x="5902718" y="52801"/>
                  </a:lnTo>
                  <a:lnTo>
                    <a:pt x="5909506" y="52801"/>
                  </a:lnTo>
                  <a:lnTo>
                    <a:pt x="6191066" y="52801"/>
                  </a:lnTo>
                  <a:lnTo>
                    <a:pt x="6197854" y="52801"/>
                  </a:lnTo>
                  <a:lnTo>
                    <a:pt x="6204642" y="52801"/>
                  </a:lnTo>
                  <a:lnTo>
                    <a:pt x="6486202" y="52801"/>
                  </a:lnTo>
                  <a:lnTo>
                    <a:pt x="6492990" y="52801"/>
                  </a:lnTo>
                  <a:lnTo>
                    <a:pt x="6499778" y="52801"/>
                  </a:lnTo>
                  <a:lnTo>
                    <a:pt x="6781338" y="52801"/>
                  </a:lnTo>
                  <a:lnTo>
                    <a:pt x="6788126" y="52801"/>
                  </a:lnTo>
                </a:path>
              </a:pathLst>
            </a:custGeom>
          </p:spPr>
          <p:txBody>
            <a:bodyPr/>
            <a:lstStyle/>
            <a:p/>
          </p:txBody>
        </p:sp>
        <p:sp>
          <p:nvSpPr>
            <p:cNvPr id="56" name="pg56"/>
            <p:cNvSpPr/>
            <p:nvPr/>
          </p:nvSpPr>
          <p:spPr>
            <a:xfrm>
              <a:off x="2574632" y="2810956"/>
              <a:ext cx="5030886" cy="3115279"/>
            </a:xfrm>
            <a:custGeom>
              <a:avLst/>
              <a:pathLst>
                <a:path w="5030886" h="3115279">
                  <a:moveTo>
                    <a:pt x="6788" y="3115279"/>
                  </a:moveTo>
                  <a:lnTo>
                    <a:pt x="13576" y="3115279"/>
                  </a:lnTo>
                  <a:lnTo>
                    <a:pt x="295135" y="3115279"/>
                  </a:lnTo>
                  <a:lnTo>
                    <a:pt x="301924" y="3115279"/>
                  </a:lnTo>
                  <a:lnTo>
                    <a:pt x="308712" y="3112850"/>
                  </a:lnTo>
                  <a:lnTo>
                    <a:pt x="590271" y="3012105"/>
                  </a:lnTo>
                  <a:lnTo>
                    <a:pt x="597059" y="3009676"/>
                  </a:lnTo>
                  <a:lnTo>
                    <a:pt x="603848" y="2993889"/>
                  </a:lnTo>
                  <a:lnTo>
                    <a:pt x="885407" y="2339046"/>
                  </a:lnTo>
                  <a:lnTo>
                    <a:pt x="892195" y="2323259"/>
                  </a:lnTo>
                  <a:lnTo>
                    <a:pt x="898984" y="2318401"/>
                  </a:lnTo>
                  <a:lnTo>
                    <a:pt x="1180543" y="2116911"/>
                  </a:lnTo>
                  <a:lnTo>
                    <a:pt x="1187331" y="2112053"/>
                  </a:lnTo>
                  <a:lnTo>
                    <a:pt x="1194119" y="2109624"/>
                  </a:lnTo>
                  <a:lnTo>
                    <a:pt x="1475679" y="2008879"/>
                  </a:lnTo>
                  <a:lnTo>
                    <a:pt x="1482467" y="2006451"/>
                  </a:lnTo>
                  <a:lnTo>
                    <a:pt x="1489255" y="2004022"/>
                  </a:lnTo>
                  <a:lnTo>
                    <a:pt x="1770815" y="1903277"/>
                  </a:lnTo>
                  <a:lnTo>
                    <a:pt x="1777603" y="1900848"/>
                  </a:lnTo>
                  <a:lnTo>
                    <a:pt x="1784391" y="1895990"/>
                  </a:lnTo>
                  <a:lnTo>
                    <a:pt x="2065951" y="1694500"/>
                  </a:lnTo>
                  <a:lnTo>
                    <a:pt x="2072739" y="1689643"/>
                  </a:lnTo>
                  <a:lnTo>
                    <a:pt x="2079527" y="1683570"/>
                  </a:lnTo>
                  <a:lnTo>
                    <a:pt x="2361087" y="1431708"/>
                  </a:lnTo>
                  <a:lnTo>
                    <a:pt x="2367875" y="1425636"/>
                  </a:lnTo>
                  <a:lnTo>
                    <a:pt x="2374663" y="1419564"/>
                  </a:lnTo>
                  <a:lnTo>
                    <a:pt x="2656223" y="1167701"/>
                  </a:lnTo>
                  <a:lnTo>
                    <a:pt x="2663011" y="1161629"/>
                  </a:lnTo>
                  <a:lnTo>
                    <a:pt x="2669799" y="1160415"/>
                  </a:lnTo>
                  <a:lnTo>
                    <a:pt x="2951359" y="1110042"/>
                  </a:lnTo>
                  <a:lnTo>
                    <a:pt x="2958147" y="1108828"/>
                  </a:lnTo>
                  <a:lnTo>
                    <a:pt x="2964935" y="1106399"/>
                  </a:lnTo>
                  <a:lnTo>
                    <a:pt x="3246495" y="1005654"/>
                  </a:lnTo>
                  <a:lnTo>
                    <a:pt x="3253283" y="1003225"/>
                  </a:lnTo>
                  <a:lnTo>
                    <a:pt x="3260071" y="999582"/>
                  </a:lnTo>
                  <a:lnTo>
                    <a:pt x="3541631" y="848464"/>
                  </a:lnTo>
                  <a:lnTo>
                    <a:pt x="3548419" y="844821"/>
                  </a:lnTo>
                  <a:lnTo>
                    <a:pt x="3555207" y="842392"/>
                  </a:lnTo>
                  <a:lnTo>
                    <a:pt x="3836766" y="741647"/>
                  </a:lnTo>
                  <a:lnTo>
                    <a:pt x="3843555" y="739218"/>
                  </a:lnTo>
                  <a:lnTo>
                    <a:pt x="3850343" y="738004"/>
                  </a:lnTo>
                  <a:lnTo>
                    <a:pt x="4131902" y="687631"/>
                  </a:lnTo>
                  <a:lnTo>
                    <a:pt x="4138691" y="686417"/>
                  </a:lnTo>
                  <a:lnTo>
                    <a:pt x="4145479" y="683988"/>
                  </a:lnTo>
                  <a:lnTo>
                    <a:pt x="4427038" y="583243"/>
                  </a:lnTo>
                  <a:lnTo>
                    <a:pt x="4433826" y="580814"/>
                  </a:lnTo>
                  <a:lnTo>
                    <a:pt x="4440615" y="574742"/>
                  </a:lnTo>
                  <a:lnTo>
                    <a:pt x="4722174" y="322880"/>
                  </a:lnTo>
                  <a:lnTo>
                    <a:pt x="4728962" y="316808"/>
                  </a:lnTo>
                  <a:lnTo>
                    <a:pt x="4735751" y="309521"/>
                  </a:lnTo>
                  <a:lnTo>
                    <a:pt x="5017310" y="7286"/>
                  </a:lnTo>
                  <a:lnTo>
                    <a:pt x="5024098" y="0"/>
                  </a:lnTo>
                  <a:lnTo>
                    <a:pt x="5030886" y="3115279"/>
                  </a:lnTo>
                  <a:lnTo>
                    <a:pt x="5024098" y="3115279"/>
                  </a:lnTo>
                  <a:lnTo>
                    <a:pt x="5017310" y="3115279"/>
                  </a:lnTo>
                  <a:lnTo>
                    <a:pt x="4735751" y="3115279"/>
                  </a:lnTo>
                  <a:lnTo>
                    <a:pt x="4728962" y="3115279"/>
                  </a:lnTo>
                  <a:lnTo>
                    <a:pt x="4722174" y="3115279"/>
                  </a:lnTo>
                  <a:lnTo>
                    <a:pt x="4440615" y="3115279"/>
                  </a:lnTo>
                  <a:lnTo>
                    <a:pt x="4433826" y="3115279"/>
                  </a:lnTo>
                  <a:lnTo>
                    <a:pt x="4427038" y="3115279"/>
                  </a:lnTo>
                  <a:lnTo>
                    <a:pt x="4145479" y="3115279"/>
                  </a:lnTo>
                  <a:lnTo>
                    <a:pt x="4138691" y="3115279"/>
                  </a:lnTo>
                  <a:lnTo>
                    <a:pt x="4131902" y="3115279"/>
                  </a:lnTo>
                  <a:lnTo>
                    <a:pt x="3850343" y="3115279"/>
                  </a:lnTo>
                  <a:lnTo>
                    <a:pt x="3843555" y="3115279"/>
                  </a:lnTo>
                  <a:lnTo>
                    <a:pt x="3836766" y="3115279"/>
                  </a:lnTo>
                  <a:lnTo>
                    <a:pt x="3555207" y="3115279"/>
                  </a:lnTo>
                  <a:lnTo>
                    <a:pt x="3548419" y="3115279"/>
                  </a:lnTo>
                  <a:lnTo>
                    <a:pt x="3541631" y="3115279"/>
                  </a:lnTo>
                  <a:lnTo>
                    <a:pt x="3260071" y="3115279"/>
                  </a:lnTo>
                  <a:lnTo>
                    <a:pt x="3253283" y="3115279"/>
                  </a:lnTo>
                  <a:lnTo>
                    <a:pt x="3246495" y="3115279"/>
                  </a:lnTo>
                  <a:lnTo>
                    <a:pt x="2964935" y="3115279"/>
                  </a:lnTo>
                  <a:lnTo>
                    <a:pt x="2958147" y="3115279"/>
                  </a:lnTo>
                  <a:lnTo>
                    <a:pt x="2951359" y="3115279"/>
                  </a:lnTo>
                  <a:lnTo>
                    <a:pt x="2669799" y="3115279"/>
                  </a:lnTo>
                  <a:lnTo>
                    <a:pt x="2663011" y="3115279"/>
                  </a:lnTo>
                  <a:lnTo>
                    <a:pt x="2656223" y="3115279"/>
                  </a:lnTo>
                  <a:lnTo>
                    <a:pt x="2374663" y="3115279"/>
                  </a:lnTo>
                  <a:lnTo>
                    <a:pt x="2367875" y="3115279"/>
                  </a:lnTo>
                  <a:lnTo>
                    <a:pt x="2361087" y="3115279"/>
                  </a:lnTo>
                  <a:lnTo>
                    <a:pt x="2079527" y="3115279"/>
                  </a:lnTo>
                  <a:lnTo>
                    <a:pt x="2072739" y="3115279"/>
                  </a:lnTo>
                  <a:lnTo>
                    <a:pt x="2065951" y="3115279"/>
                  </a:lnTo>
                  <a:lnTo>
                    <a:pt x="1784391" y="3115279"/>
                  </a:lnTo>
                  <a:lnTo>
                    <a:pt x="1777603" y="3115279"/>
                  </a:lnTo>
                  <a:lnTo>
                    <a:pt x="1770815" y="3115279"/>
                  </a:lnTo>
                  <a:lnTo>
                    <a:pt x="1489255" y="3115279"/>
                  </a:lnTo>
                  <a:lnTo>
                    <a:pt x="1482467" y="3115279"/>
                  </a:lnTo>
                  <a:lnTo>
                    <a:pt x="1475679" y="3115279"/>
                  </a:lnTo>
                  <a:lnTo>
                    <a:pt x="1194119" y="3115279"/>
                  </a:lnTo>
                  <a:lnTo>
                    <a:pt x="1187331" y="3115279"/>
                  </a:lnTo>
                  <a:lnTo>
                    <a:pt x="1180543" y="3115279"/>
                  </a:lnTo>
                  <a:lnTo>
                    <a:pt x="898984" y="3115279"/>
                  </a:lnTo>
                  <a:lnTo>
                    <a:pt x="892195" y="3115279"/>
                  </a:lnTo>
                  <a:lnTo>
                    <a:pt x="885407" y="3115279"/>
                  </a:lnTo>
                  <a:lnTo>
                    <a:pt x="603848" y="3115279"/>
                  </a:lnTo>
                  <a:lnTo>
                    <a:pt x="597059" y="3115279"/>
                  </a:lnTo>
                  <a:lnTo>
                    <a:pt x="590271" y="3115279"/>
                  </a:lnTo>
                  <a:lnTo>
                    <a:pt x="308712" y="3115279"/>
                  </a:lnTo>
                  <a:lnTo>
                    <a:pt x="301924" y="3115279"/>
                  </a:lnTo>
                  <a:lnTo>
                    <a:pt x="295135" y="3115279"/>
                  </a:lnTo>
                  <a:lnTo>
                    <a:pt x="13576" y="3115279"/>
                  </a:lnTo>
                  <a:lnTo>
                    <a:pt x="6788" y="3115279"/>
                  </a:lnTo>
                  <a:lnTo>
                    <a:pt x="0" y="3115279"/>
                  </a:lnTo>
                  <a:close/>
                </a:path>
              </a:pathLst>
            </a:custGeom>
            <a:solidFill>
              <a:srgbClr val="1CABE2">
                <a:alpha val="3921"/>
              </a:srgbClr>
            </a:solidFill>
          </p:spPr>
          <p:txBody>
            <a:bodyPr/>
            <a:lstStyle/>
            <a:p/>
          </p:txBody>
        </p:sp>
        <p:sp>
          <p:nvSpPr>
            <p:cNvPr id="57" name="pl57"/>
            <p:cNvSpPr/>
            <p:nvPr/>
          </p:nvSpPr>
          <p:spPr>
            <a:xfrm>
              <a:off x="2581420" y="2810956"/>
              <a:ext cx="5017310" cy="3115279"/>
            </a:xfrm>
            <a:custGeom>
              <a:avLst/>
              <a:pathLst>
                <a:path w="5017310" h="3115279">
                  <a:moveTo>
                    <a:pt x="0" y="3115279"/>
                  </a:moveTo>
                  <a:lnTo>
                    <a:pt x="6788" y="3115279"/>
                  </a:lnTo>
                  <a:lnTo>
                    <a:pt x="288347" y="3115279"/>
                  </a:lnTo>
                  <a:lnTo>
                    <a:pt x="295135" y="3115279"/>
                  </a:lnTo>
                  <a:lnTo>
                    <a:pt x="301924" y="3112850"/>
                  </a:lnTo>
                  <a:lnTo>
                    <a:pt x="583483" y="3012105"/>
                  </a:lnTo>
                  <a:lnTo>
                    <a:pt x="590271" y="3009676"/>
                  </a:lnTo>
                  <a:lnTo>
                    <a:pt x="597059" y="2993889"/>
                  </a:lnTo>
                  <a:lnTo>
                    <a:pt x="878619" y="2339046"/>
                  </a:lnTo>
                  <a:lnTo>
                    <a:pt x="885407" y="2323259"/>
                  </a:lnTo>
                  <a:lnTo>
                    <a:pt x="892195" y="2318401"/>
                  </a:lnTo>
                  <a:lnTo>
                    <a:pt x="1173755" y="2116911"/>
                  </a:lnTo>
                  <a:lnTo>
                    <a:pt x="1180543" y="2112053"/>
                  </a:lnTo>
                  <a:lnTo>
                    <a:pt x="1187331" y="2109624"/>
                  </a:lnTo>
                  <a:lnTo>
                    <a:pt x="1468891" y="2008879"/>
                  </a:lnTo>
                  <a:lnTo>
                    <a:pt x="1475679" y="2006451"/>
                  </a:lnTo>
                  <a:lnTo>
                    <a:pt x="1482467" y="2004022"/>
                  </a:lnTo>
                  <a:lnTo>
                    <a:pt x="1764027" y="1903277"/>
                  </a:lnTo>
                  <a:lnTo>
                    <a:pt x="1770815" y="1900848"/>
                  </a:lnTo>
                  <a:lnTo>
                    <a:pt x="1777603" y="1895990"/>
                  </a:lnTo>
                  <a:lnTo>
                    <a:pt x="2059163" y="1694500"/>
                  </a:lnTo>
                  <a:lnTo>
                    <a:pt x="2065951" y="1689643"/>
                  </a:lnTo>
                  <a:lnTo>
                    <a:pt x="2072739" y="1683570"/>
                  </a:lnTo>
                  <a:lnTo>
                    <a:pt x="2354299" y="1431708"/>
                  </a:lnTo>
                  <a:lnTo>
                    <a:pt x="2361087" y="1425636"/>
                  </a:lnTo>
                  <a:lnTo>
                    <a:pt x="2367875" y="1419564"/>
                  </a:lnTo>
                  <a:lnTo>
                    <a:pt x="2649435" y="1167701"/>
                  </a:lnTo>
                  <a:lnTo>
                    <a:pt x="2656223" y="1161629"/>
                  </a:lnTo>
                  <a:lnTo>
                    <a:pt x="2663011" y="1160415"/>
                  </a:lnTo>
                  <a:lnTo>
                    <a:pt x="2944571" y="1110042"/>
                  </a:lnTo>
                  <a:lnTo>
                    <a:pt x="2951359" y="1108828"/>
                  </a:lnTo>
                  <a:lnTo>
                    <a:pt x="2958147" y="1106399"/>
                  </a:lnTo>
                  <a:lnTo>
                    <a:pt x="3239707" y="1005654"/>
                  </a:lnTo>
                  <a:lnTo>
                    <a:pt x="3246495" y="1003225"/>
                  </a:lnTo>
                  <a:lnTo>
                    <a:pt x="3253283" y="999582"/>
                  </a:lnTo>
                  <a:lnTo>
                    <a:pt x="3534842" y="848464"/>
                  </a:lnTo>
                  <a:lnTo>
                    <a:pt x="3541631" y="844821"/>
                  </a:lnTo>
                  <a:lnTo>
                    <a:pt x="3548419" y="842392"/>
                  </a:lnTo>
                  <a:lnTo>
                    <a:pt x="3829978" y="741647"/>
                  </a:lnTo>
                  <a:lnTo>
                    <a:pt x="3836766" y="739218"/>
                  </a:lnTo>
                  <a:lnTo>
                    <a:pt x="3843555" y="738004"/>
                  </a:lnTo>
                  <a:lnTo>
                    <a:pt x="4125114" y="687631"/>
                  </a:lnTo>
                  <a:lnTo>
                    <a:pt x="4131902" y="686417"/>
                  </a:lnTo>
                  <a:lnTo>
                    <a:pt x="4138691" y="683988"/>
                  </a:lnTo>
                  <a:lnTo>
                    <a:pt x="4420250" y="583243"/>
                  </a:lnTo>
                  <a:lnTo>
                    <a:pt x="4427038" y="580814"/>
                  </a:lnTo>
                  <a:lnTo>
                    <a:pt x="4433826" y="574742"/>
                  </a:lnTo>
                  <a:lnTo>
                    <a:pt x="4715386" y="322880"/>
                  </a:lnTo>
                  <a:lnTo>
                    <a:pt x="4722174" y="316808"/>
                  </a:lnTo>
                  <a:lnTo>
                    <a:pt x="4728962" y="309521"/>
                  </a:lnTo>
                  <a:lnTo>
                    <a:pt x="5010522" y="7286"/>
                  </a:lnTo>
                  <a:lnTo>
                    <a:pt x="5017310" y="0"/>
                  </a:lnTo>
                </a:path>
              </a:pathLst>
            </a:custGeom>
          </p:spPr>
          <p:txBody>
            <a:bodyPr/>
            <a:lstStyle/>
            <a:p/>
          </p:txBody>
        </p:sp>
        <p:sp>
          <p:nvSpPr>
            <p:cNvPr id="58" name="pg58"/>
            <p:cNvSpPr/>
            <p:nvPr/>
          </p:nvSpPr>
          <p:spPr>
            <a:xfrm>
              <a:off x="803816" y="910108"/>
              <a:ext cx="6801702" cy="5016127"/>
            </a:xfrm>
            <a:custGeom>
              <a:avLst/>
              <a:pathLst>
                <a:path w="6801702" h="5016127">
                  <a:moveTo>
                    <a:pt x="6788" y="264006"/>
                  </a:moveTo>
                  <a:lnTo>
                    <a:pt x="13576" y="262792"/>
                  </a:lnTo>
                  <a:lnTo>
                    <a:pt x="295135" y="212419"/>
                  </a:lnTo>
                  <a:lnTo>
                    <a:pt x="301924" y="211205"/>
                  </a:lnTo>
                  <a:lnTo>
                    <a:pt x="308712" y="208776"/>
                  </a:lnTo>
                  <a:lnTo>
                    <a:pt x="590271" y="108031"/>
                  </a:lnTo>
                  <a:lnTo>
                    <a:pt x="597059" y="105602"/>
                  </a:lnTo>
                  <a:lnTo>
                    <a:pt x="603848" y="105602"/>
                  </a:lnTo>
                  <a:lnTo>
                    <a:pt x="885407" y="105602"/>
                  </a:lnTo>
                  <a:lnTo>
                    <a:pt x="892195" y="105602"/>
                  </a:lnTo>
                  <a:lnTo>
                    <a:pt x="898984" y="104388"/>
                  </a:lnTo>
                  <a:lnTo>
                    <a:pt x="1180543" y="54015"/>
                  </a:lnTo>
                  <a:lnTo>
                    <a:pt x="1187331" y="52801"/>
                  </a:lnTo>
                  <a:lnTo>
                    <a:pt x="1194119" y="54015"/>
                  </a:lnTo>
                  <a:lnTo>
                    <a:pt x="1475679" y="104388"/>
                  </a:lnTo>
                  <a:lnTo>
                    <a:pt x="1482467" y="105602"/>
                  </a:lnTo>
                  <a:lnTo>
                    <a:pt x="1489255" y="104388"/>
                  </a:lnTo>
                  <a:lnTo>
                    <a:pt x="1770815" y="54015"/>
                  </a:lnTo>
                  <a:lnTo>
                    <a:pt x="1777603" y="52801"/>
                  </a:lnTo>
                  <a:lnTo>
                    <a:pt x="1784391" y="52801"/>
                  </a:lnTo>
                  <a:lnTo>
                    <a:pt x="2065951" y="52801"/>
                  </a:lnTo>
                  <a:lnTo>
                    <a:pt x="2072739" y="52801"/>
                  </a:lnTo>
                  <a:lnTo>
                    <a:pt x="2079527" y="52801"/>
                  </a:lnTo>
                  <a:lnTo>
                    <a:pt x="2361087" y="52801"/>
                  </a:lnTo>
                  <a:lnTo>
                    <a:pt x="2367875" y="52801"/>
                  </a:lnTo>
                  <a:lnTo>
                    <a:pt x="2374663" y="54015"/>
                  </a:lnTo>
                  <a:lnTo>
                    <a:pt x="2656223" y="104388"/>
                  </a:lnTo>
                  <a:lnTo>
                    <a:pt x="2663011" y="105602"/>
                  </a:lnTo>
                  <a:lnTo>
                    <a:pt x="2669799" y="104388"/>
                  </a:lnTo>
                  <a:lnTo>
                    <a:pt x="2951359" y="54015"/>
                  </a:lnTo>
                  <a:lnTo>
                    <a:pt x="2958147" y="52801"/>
                  </a:lnTo>
                  <a:lnTo>
                    <a:pt x="2964935" y="52801"/>
                  </a:lnTo>
                  <a:lnTo>
                    <a:pt x="3246495" y="52801"/>
                  </a:lnTo>
                  <a:lnTo>
                    <a:pt x="3253283" y="52801"/>
                  </a:lnTo>
                  <a:lnTo>
                    <a:pt x="3260071" y="52801"/>
                  </a:lnTo>
                  <a:lnTo>
                    <a:pt x="3541631" y="52801"/>
                  </a:lnTo>
                  <a:lnTo>
                    <a:pt x="3548419" y="52801"/>
                  </a:lnTo>
                  <a:lnTo>
                    <a:pt x="3555207" y="52801"/>
                  </a:lnTo>
                  <a:lnTo>
                    <a:pt x="3836766" y="52801"/>
                  </a:lnTo>
                  <a:lnTo>
                    <a:pt x="3843555" y="52801"/>
                  </a:lnTo>
                  <a:lnTo>
                    <a:pt x="3850343" y="51586"/>
                  </a:lnTo>
                  <a:lnTo>
                    <a:pt x="4131902" y="1214"/>
                  </a:lnTo>
                  <a:lnTo>
                    <a:pt x="4138691" y="0"/>
                  </a:lnTo>
                  <a:lnTo>
                    <a:pt x="4145479" y="1214"/>
                  </a:lnTo>
                  <a:lnTo>
                    <a:pt x="4427038" y="51586"/>
                  </a:lnTo>
                  <a:lnTo>
                    <a:pt x="4433826" y="52801"/>
                  </a:lnTo>
                  <a:lnTo>
                    <a:pt x="4440615" y="52801"/>
                  </a:lnTo>
                  <a:lnTo>
                    <a:pt x="4722174" y="52801"/>
                  </a:lnTo>
                  <a:lnTo>
                    <a:pt x="4728962" y="52801"/>
                  </a:lnTo>
                  <a:lnTo>
                    <a:pt x="4735751" y="52801"/>
                  </a:lnTo>
                  <a:lnTo>
                    <a:pt x="5017310" y="52801"/>
                  </a:lnTo>
                  <a:lnTo>
                    <a:pt x="5024098" y="52801"/>
                  </a:lnTo>
                  <a:lnTo>
                    <a:pt x="5030886" y="52801"/>
                  </a:lnTo>
                  <a:lnTo>
                    <a:pt x="5312446" y="52801"/>
                  </a:lnTo>
                  <a:lnTo>
                    <a:pt x="5319234" y="52801"/>
                  </a:lnTo>
                  <a:lnTo>
                    <a:pt x="5326022" y="52801"/>
                  </a:lnTo>
                  <a:lnTo>
                    <a:pt x="5607582" y="52801"/>
                  </a:lnTo>
                  <a:lnTo>
                    <a:pt x="5614370" y="52801"/>
                  </a:lnTo>
                  <a:lnTo>
                    <a:pt x="5621158" y="52801"/>
                  </a:lnTo>
                  <a:lnTo>
                    <a:pt x="5902718" y="52801"/>
                  </a:lnTo>
                  <a:lnTo>
                    <a:pt x="5909506" y="52801"/>
                  </a:lnTo>
                  <a:lnTo>
                    <a:pt x="5916294" y="52801"/>
                  </a:lnTo>
                  <a:lnTo>
                    <a:pt x="6197854" y="52801"/>
                  </a:lnTo>
                  <a:lnTo>
                    <a:pt x="6204642" y="52801"/>
                  </a:lnTo>
                  <a:lnTo>
                    <a:pt x="6211430" y="52801"/>
                  </a:lnTo>
                  <a:lnTo>
                    <a:pt x="6492990" y="52801"/>
                  </a:lnTo>
                  <a:lnTo>
                    <a:pt x="6499778" y="52801"/>
                  </a:lnTo>
                  <a:lnTo>
                    <a:pt x="6506566" y="52801"/>
                  </a:lnTo>
                  <a:lnTo>
                    <a:pt x="6788126" y="52801"/>
                  </a:lnTo>
                  <a:lnTo>
                    <a:pt x="6794914" y="52801"/>
                  </a:lnTo>
                  <a:lnTo>
                    <a:pt x="6801702" y="5016127"/>
                  </a:lnTo>
                  <a:lnTo>
                    <a:pt x="6794914" y="5016127"/>
                  </a:lnTo>
                  <a:lnTo>
                    <a:pt x="6788126" y="5016127"/>
                  </a:lnTo>
                  <a:lnTo>
                    <a:pt x="6506566" y="5016127"/>
                  </a:lnTo>
                  <a:lnTo>
                    <a:pt x="6499778" y="5016127"/>
                  </a:lnTo>
                  <a:lnTo>
                    <a:pt x="6492990" y="5016127"/>
                  </a:lnTo>
                  <a:lnTo>
                    <a:pt x="6211430" y="5016127"/>
                  </a:lnTo>
                  <a:lnTo>
                    <a:pt x="6204642" y="5016127"/>
                  </a:lnTo>
                  <a:lnTo>
                    <a:pt x="6197854" y="5016127"/>
                  </a:lnTo>
                  <a:lnTo>
                    <a:pt x="5916294" y="5016127"/>
                  </a:lnTo>
                  <a:lnTo>
                    <a:pt x="5909506" y="5016127"/>
                  </a:lnTo>
                  <a:lnTo>
                    <a:pt x="5902718" y="5016127"/>
                  </a:lnTo>
                  <a:lnTo>
                    <a:pt x="5621158" y="5016127"/>
                  </a:lnTo>
                  <a:lnTo>
                    <a:pt x="5614370" y="5016127"/>
                  </a:lnTo>
                  <a:lnTo>
                    <a:pt x="5607582" y="5016127"/>
                  </a:lnTo>
                  <a:lnTo>
                    <a:pt x="5326022" y="5016127"/>
                  </a:lnTo>
                  <a:lnTo>
                    <a:pt x="5319234" y="5016127"/>
                  </a:lnTo>
                  <a:lnTo>
                    <a:pt x="5312446" y="5016127"/>
                  </a:lnTo>
                  <a:lnTo>
                    <a:pt x="5030886" y="5016127"/>
                  </a:lnTo>
                  <a:lnTo>
                    <a:pt x="5024098" y="5016127"/>
                  </a:lnTo>
                  <a:lnTo>
                    <a:pt x="5017310" y="5016127"/>
                  </a:lnTo>
                  <a:lnTo>
                    <a:pt x="4735751" y="5016127"/>
                  </a:lnTo>
                  <a:lnTo>
                    <a:pt x="4728962" y="5016127"/>
                  </a:lnTo>
                  <a:lnTo>
                    <a:pt x="4722174" y="5016127"/>
                  </a:lnTo>
                  <a:lnTo>
                    <a:pt x="4440615" y="5016127"/>
                  </a:lnTo>
                  <a:lnTo>
                    <a:pt x="4433826" y="5016127"/>
                  </a:lnTo>
                  <a:lnTo>
                    <a:pt x="4427038" y="5016127"/>
                  </a:lnTo>
                  <a:lnTo>
                    <a:pt x="4145479" y="5016127"/>
                  </a:lnTo>
                  <a:lnTo>
                    <a:pt x="4138691" y="5016127"/>
                  </a:lnTo>
                  <a:lnTo>
                    <a:pt x="4131902" y="5016127"/>
                  </a:lnTo>
                  <a:lnTo>
                    <a:pt x="3850343" y="5016127"/>
                  </a:lnTo>
                  <a:lnTo>
                    <a:pt x="3843555" y="5016127"/>
                  </a:lnTo>
                  <a:lnTo>
                    <a:pt x="3836766" y="5016127"/>
                  </a:lnTo>
                  <a:lnTo>
                    <a:pt x="3555207" y="5016127"/>
                  </a:lnTo>
                  <a:lnTo>
                    <a:pt x="3548419" y="5016127"/>
                  </a:lnTo>
                  <a:lnTo>
                    <a:pt x="3541631" y="5016127"/>
                  </a:lnTo>
                  <a:lnTo>
                    <a:pt x="3260071" y="5016127"/>
                  </a:lnTo>
                  <a:lnTo>
                    <a:pt x="3253283" y="5016127"/>
                  </a:lnTo>
                  <a:lnTo>
                    <a:pt x="3246495" y="5016127"/>
                  </a:lnTo>
                  <a:lnTo>
                    <a:pt x="2964935" y="5016127"/>
                  </a:lnTo>
                  <a:lnTo>
                    <a:pt x="2958147" y="5016127"/>
                  </a:lnTo>
                  <a:lnTo>
                    <a:pt x="2951359" y="5016127"/>
                  </a:lnTo>
                  <a:lnTo>
                    <a:pt x="2669799" y="5016127"/>
                  </a:lnTo>
                  <a:lnTo>
                    <a:pt x="2663011" y="5016127"/>
                  </a:lnTo>
                  <a:lnTo>
                    <a:pt x="2656223" y="5016127"/>
                  </a:lnTo>
                  <a:lnTo>
                    <a:pt x="2374663" y="5016127"/>
                  </a:lnTo>
                  <a:lnTo>
                    <a:pt x="2367875" y="5016127"/>
                  </a:lnTo>
                  <a:lnTo>
                    <a:pt x="2361087" y="5016127"/>
                  </a:lnTo>
                  <a:lnTo>
                    <a:pt x="2079527" y="5016127"/>
                  </a:lnTo>
                  <a:lnTo>
                    <a:pt x="2072739" y="5016127"/>
                  </a:lnTo>
                  <a:lnTo>
                    <a:pt x="2065951" y="5016127"/>
                  </a:lnTo>
                  <a:lnTo>
                    <a:pt x="1784391" y="5016127"/>
                  </a:lnTo>
                  <a:lnTo>
                    <a:pt x="1777603" y="5016127"/>
                  </a:lnTo>
                  <a:lnTo>
                    <a:pt x="1770815" y="5016127"/>
                  </a:lnTo>
                  <a:lnTo>
                    <a:pt x="1489255" y="5016127"/>
                  </a:lnTo>
                  <a:lnTo>
                    <a:pt x="1482467" y="5016127"/>
                  </a:lnTo>
                  <a:lnTo>
                    <a:pt x="1475679" y="5016127"/>
                  </a:lnTo>
                  <a:lnTo>
                    <a:pt x="1194119" y="5016127"/>
                  </a:lnTo>
                  <a:lnTo>
                    <a:pt x="1187331" y="5016127"/>
                  </a:lnTo>
                  <a:lnTo>
                    <a:pt x="1180543" y="5016127"/>
                  </a:lnTo>
                  <a:lnTo>
                    <a:pt x="898984" y="5016127"/>
                  </a:lnTo>
                  <a:lnTo>
                    <a:pt x="892195" y="5016127"/>
                  </a:lnTo>
                  <a:lnTo>
                    <a:pt x="885407" y="5016127"/>
                  </a:lnTo>
                  <a:lnTo>
                    <a:pt x="603848" y="5016127"/>
                  </a:lnTo>
                  <a:lnTo>
                    <a:pt x="597059" y="5016127"/>
                  </a:lnTo>
                  <a:lnTo>
                    <a:pt x="590271" y="5016127"/>
                  </a:lnTo>
                  <a:lnTo>
                    <a:pt x="308712" y="5016127"/>
                  </a:lnTo>
                  <a:lnTo>
                    <a:pt x="301924" y="5016127"/>
                  </a:lnTo>
                  <a:lnTo>
                    <a:pt x="295135" y="5016127"/>
                  </a:lnTo>
                  <a:lnTo>
                    <a:pt x="13576" y="5016127"/>
                  </a:lnTo>
                  <a:lnTo>
                    <a:pt x="6788" y="5016127"/>
                  </a:lnTo>
                  <a:lnTo>
                    <a:pt x="0" y="5016127"/>
                  </a:lnTo>
                  <a:close/>
                </a:path>
              </a:pathLst>
            </a:custGeom>
            <a:solidFill>
              <a:srgbClr val="1CABE2">
                <a:alpha val="3921"/>
              </a:srgbClr>
            </a:solidFill>
          </p:spPr>
          <p:txBody>
            <a:bodyPr/>
            <a:lstStyle/>
            <a:p/>
          </p:txBody>
        </p:sp>
        <p:sp>
          <p:nvSpPr>
            <p:cNvPr id="59" name="pl59"/>
            <p:cNvSpPr/>
            <p:nvPr/>
          </p:nvSpPr>
          <p:spPr>
            <a:xfrm>
              <a:off x="810605" y="910108"/>
              <a:ext cx="6788126" cy="264006"/>
            </a:xfrm>
            <a:custGeom>
              <a:avLst/>
              <a:pathLst>
                <a:path w="6788126" h="264006">
                  <a:moveTo>
                    <a:pt x="0" y="264006"/>
                  </a:moveTo>
                  <a:lnTo>
                    <a:pt x="6788" y="262792"/>
                  </a:lnTo>
                  <a:lnTo>
                    <a:pt x="288347" y="212419"/>
                  </a:lnTo>
                  <a:lnTo>
                    <a:pt x="295135" y="211205"/>
                  </a:lnTo>
                  <a:lnTo>
                    <a:pt x="301924" y="208776"/>
                  </a:lnTo>
                  <a:lnTo>
                    <a:pt x="583483" y="108031"/>
                  </a:lnTo>
                  <a:lnTo>
                    <a:pt x="590271" y="105602"/>
                  </a:lnTo>
                  <a:lnTo>
                    <a:pt x="597059" y="105602"/>
                  </a:lnTo>
                  <a:lnTo>
                    <a:pt x="878619" y="105602"/>
                  </a:lnTo>
                  <a:lnTo>
                    <a:pt x="885407" y="105602"/>
                  </a:lnTo>
                  <a:lnTo>
                    <a:pt x="892195" y="104388"/>
                  </a:lnTo>
                  <a:lnTo>
                    <a:pt x="1173755" y="54015"/>
                  </a:lnTo>
                  <a:lnTo>
                    <a:pt x="1180543" y="52801"/>
                  </a:lnTo>
                  <a:lnTo>
                    <a:pt x="1187331" y="54015"/>
                  </a:lnTo>
                  <a:lnTo>
                    <a:pt x="1468891" y="104388"/>
                  </a:lnTo>
                  <a:lnTo>
                    <a:pt x="1475679" y="105602"/>
                  </a:lnTo>
                  <a:lnTo>
                    <a:pt x="1482467" y="104388"/>
                  </a:lnTo>
                  <a:lnTo>
                    <a:pt x="1764027" y="54015"/>
                  </a:lnTo>
                  <a:lnTo>
                    <a:pt x="1770815" y="52801"/>
                  </a:lnTo>
                  <a:lnTo>
                    <a:pt x="1777603" y="52801"/>
                  </a:lnTo>
                  <a:lnTo>
                    <a:pt x="2059163" y="52801"/>
                  </a:lnTo>
                  <a:lnTo>
                    <a:pt x="2065951" y="52801"/>
                  </a:lnTo>
                  <a:lnTo>
                    <a:pt x="2072739" y="52801"/>
                  </a:lnTo>
                  <a:lnTo>
                    <a:pt x="2354299" y="52801"/>
                  </a:lnTo>
                  <a:lnTo>
                    <a:pt x="2361087" y="52801"/>
                  </a:lnTo>
                  <a:lnTo>
                    <a:pt x="2367875" y="54015"/>
                  </a:lnTo>
                  <a:lnTo>
                    <a:pt x="2649435" y="104388"/>
                  </a:lnTo>
                  <a:lnTo>
                    <a:pt x="2656223" y="105602"/>
                  </a:lnTo>
                  <a:lnTo>
                    <a:pt x="2663011" y="104388"/>
                  </a:lnTo>
                  <a:lnTo>
                    <a:pt x="2944571" y="54015"/>
                  </a:lnTo>
                  <a:lnTo>
                    <a:pt x="2951359" y="52801"/>
                  </a:lnTo>
                  <a:lnTo>
                    <a:pt x="2958147" y="52801"/>
                  </a:lnTo>
                  <a:lnTo>
                    <a:pt x="3239707" y="52801"/>
                  </a:lnTo>
                  <a:lnTo>
                    <a:pt x="3246495" y="52801"/>
                  </a:lnTo>
                  <a:lnTo>
                    <a:pt x="3253283" y="52801"/>
                  </a:lnTo>
                  <a:lnTo>
                    <a:pt x="3534842" y="52801"/>
                  </a:lnTo>
                  <a:lnTo>
                    <a:pt x="3541631" y="52801"/>
                  </a:lnTo>
                  <a:lnTo>
                    <a:pt x="3548419" y="52801"/>
                  </a:lnTo>
                  <a:lnTo>
                    <a:pt x="3829978" y="52801"/>
                  </a:lnTo>
                  <a:lnTo>
                    <a:pt x="3836766" y="52801"/>
                  </a:lnTo>
                  <a:lnTo>
                    <a:pt x="3843555" y="51586"/>
                  </a:lnTo>
                  <a:lnTo>
                    <a:pt x="4125114" y="1214"/>
                  </a:lnTo>
                  <a:lnTo>
                    <a:pt x="4131902" y="0"/>
                  </a:lnTo>
                  <a:lnTo>
                    <a:pt x="4138691" y="1214"/>
                  </a:lnTo>
                  <a:lnTo>
                    <a:pt x="4420250" y="51586"/>
                  </a:lnTo>
                  <a:lnTo>
                    <a:pt x="4427038" y="52801"/>
                  </a:lnTo>
                  <a:lnTo>
                    <a:pt x="4433826" y="52801"/>
                  </a:lnTo>
                  <a:lnTo>
                    <a:pt x="4715386" y="52801"/>
                  </a:lnTo>
                  <a:lnTo>
                    <a:pt x="4722174" y="52801"/>
                  </a:lnTo>
                  <a:lnTo>
                    <a:pt x="4728962" y="52801"/>
                  </a:lnTo>
                  <a:lnTo>
                    <a:pt x="5010522" y="52801"/>
                  </a:lnTo>
                  <a:lnTo>
                    <a:pt x="5017310" y="52801"/>
                  </a:lnTo>
                  <a:lnTo>
                    <a:pt x="5024098" y="52801"/>
                  </a:lnTo>
                  <a:lnTo>
                    <a:pt x="5305658" y="52801"/>
                  </a:lnTo>
                  <a:lnTo>
                    <a:pt x="5312446" y="52801"/>
                  </a:lnTo>
                  <a:lnTo>
                    <a:pt x="5319234" y="52801"/>
                  </a:lnTo>
                  <a:lnTo>
                    <a:pt x="5600794" y="52801"/>
                  </a:lnTo>
                  <a:lnTo>
                    <a:pt x="5607582" y="52801"/>
                  </a:lnTo>
                  <a:lnTo>
                    <a:pt x="5614370" y="52801"/>
                  </a:lnTo>
                  <a:lnTo>
                    <a:pt x="5895930" y="52801"/>
                  </a:lnTo>
                  <a:lnTo>
                    <a:pt x="5902718" y="52801"/>
                  </a:lnTo>
                  <a:lnTo>
                    <a:pt x="5909506" y="52801"/>
                  </a:lnTo>
                  <a:lnTo>
                    <a:pt x="6191066" y="52801"/>
                  </a:lnTo>
                  <a:lnTo>
                    <a:pt x="6197854" y="52801"/>
                  </a:lnTo>
                  <a:lnTo>
                    <a:pt x="6204642" y="52801"/>
                  </a:lnTo>
                  <a:lnTo>
                    <a:pt x="6486202" y="52801"/>
                  </a:lnTo>
                  <a:lnTo>
                    <a:pt x="6492990" y="52801"/>
                  </a:lnTo>
                  <a:lnTo>
                    <a:pt x="6499778" y="52801"/>
                  </a:lnTo>
                  <a:lnTo>
                    <a:pt x="6781338" y="52801"/>
                  </a:lnTo>
                  <a:lnTo>
                    <a:pt x="6788126" y="52801"/>
                  </a:lnTo>
                </a:path>
              </a:pathLst>
            </a:custGeom>
          </p:spPr>
          <p:txBody>
            <a:bodyPr/>
            <a:lstStyle/>
            <a:p/>
          </p:txBody>
        </p:sp>
        <p:sp>
          <p:nvSpPr>
            <p:cNvPr id="60" name="pl60"/>
            <p:cNvSpPr/>
            <p:nvPr/>
          </p:nvSpPr>
          <p:spPr>
            <a:xfrm>
              <a:off x="810605" y="857306"/>
              <a:ext cx="6788126" cy="158404"/>
            </a:xfrm>
            <a:custGeom>
              <a:avLst/>
              <a:pathLst>
                <a:path w="6788126" h="158404">
                  <a:moveTo>
                    <a:pt x="0" y="158404"/>
                  </a:moveTo>
                  <a:lnTo>
                    <a:pt x="295135" y="52801"/>
                  </a:lnTo>
                  <a:lnTo>
                    <a:pt x="590271" y="52801"/>
                  </a:lnTo>
                  <a:lnTo>
                    <a:pt x="885407" y="0"/>
                  </a:lnTo>
                  <a:lnTo>
                    <a:pt x="1180543" y="0"/>
                  </a:lnTo>
                  <a:lnTo>
                    <a:pt x="1475679" y="0"/>
                  </a:lnTo>
                  <a:lnTo>
                    <a:pt x="1770815" y="0"/>
                  </a:lnTo>
                  <a:lnTo>
                    <a:pt x="2065951" y="0"/>
                  </a:lnTo>
                  <a:lnTo>
                    <a:pt x="2361087" y="0"/>
                  </a:lnTo>
                  <a:lnTo>
                    <a:pt x="2656223" y="0"/>
                  </a:lnTo>
                  <a:lnTo>
                    <a:pt x="2951359" y="0"/>
                  </a:lnTo>
                  <a:lnTo>
                    <a:pt x="3246495" y="0"/>
                  </a:lnTo>
                  <a:lnTo>
                    <a:pt x="3541631" y="0"/>
                  </a:lnTo>
                  <a:lnTo>
                    <a:pt x="3836766" y="52801"/>
                  </a:lnTo>
                  <a:lnTo>
                    <a:pt x="4131902" y="0"/>
                  </a:lnTo>
                  <a:lnTo>
                    <a:pt x="4427038" y="52801"/>
                  </a:lnTo>
                  <a:lnTo>
                    <a:pt x="4722174" y="52801"/>
                  </a:lnTo>
                  <a:lnTo>
                    <a:pt x="5017310" y="52801"/>
                  </a:lnTo>
                  <a:lnTo>
                    <a:pt x="5312446" y="52801"/>
                  </a:lnTo>
                  <a:lnTo>
                    <a:pt x="5607582" y="52801"/>
                  </a:lnTo>
                  <a:lnTo>
                    <a:pt x="5902718" y="105602"/>
                  </a:lnTo>
                  <a:lnTo>
                    <a:pt x="6197854" y="52801"/>
                  </a:lnTo>
                  <a:lnTo>
                    <a:pt x="6492990" y="52801"/>
                  </a:lnTo>
                  <a:lnTo>
                    <a:pt x="6788126" y="105602"/>
                  </a:lnTo>
                </a:path>
              </a:pathLst>
            </a:custGeom>
            <a:ln w="27101" cap="flat">
              <a:solidFill>
                <a:srgbClr val="1C86EE">
                  <a:alpha val="100000"/>
                </a:srgbClr>
              </a:solidFill>
              <a:prstDash val="solid"/>
              <a:round/>
            </a:ln>
          </p:spPr>
          <p:txBody>
            <a:bodyPr/>
            <a:lstStyle/>
            <a:p/>
          </p:txBody>
        </p:sp>
        <p:sp>
          <p:nvSpPr>
            <p:cNvPr id="61" name="pl61"/>
            <p:cNvSpPr/>
            <p:nvPr/>
          </p:nvSpPr>
          <p:spPr>
            <a:xfrm>
              <a:off x="810605" y="1068512"/>
              <a:ext cx="6788126" cy="2006451"/>
            </a:xfrm>
            <a:custGeom>
              <a:avLst/>
              <a:pathLst>
                <a:path w="6788126" h="2006451">
                  <a:moveTo>
                    <a:pt x="0" y="2006451"/>
                  </a:moveTo>
                  <a:lnTo>
                    <a:pt x="295135" y="1689643"/>
                  </a:lnTo>
                  <a:lnTo>
                    <a:pt x="590271" y="1425636"/>
                  </a:lnTo>
                  <a:lnTo>
                    <a:pt x="885407" y="1267232"/>
                  </a:lnTo>
                  <a:lnTo>
                    <a:pt x="1180543" y="1161629"/>
                  </a:lnTo>
                  <a:lnTo>
                    <a:pt x="1475679" y="1108828"/>
                  </a:lnTo>
                  <a:lnTo>
                    <a:pt x="1770815" y="1056026"/>
                  </a:lnTo>
                  <a:lnTo>
                    <a:pt x="2065951" y="1003225"/>
                  </a:lnTo>
                  <a:lnTo>
                    <a:pt x="2361087" y="950424"/>
                  </a:lnTo>
                  <a:lnTo>
                    <a:pt x="2656223" y="950424"/>
                  </a:lnTo>
                  <a:lnTo>
                    <a:pt x="2951359" y="897622"/>
                  </a:lnTo>
                  <a:lnTo>
                    <a:pt x="3246495" y="792020"/>
                  </a:lnTo>
                  <a:lnTo>
                    <a:pt x="3541631" y="792020"/>
                  </a:lnTo>
                  <a:lnTo>
                    <a:pt x="3836766" y="792020"/>
                  </a:lnTo>
                  <a:lnTo>
                    <a:pt x="4131902" y="739218"/>
                  </a:lnTo>
                  <a:lnTo>
                    <a:pt x="4427038" y="686417"/>
                  </a:lnTo>
                  <a:lnTo>
                    <a:pt x="4722174" y="633616"/>
                  </a:lnTo>
                  <a:lnTo>
                    <a:pt x="5017310" y="686417"/>
                  </a:lnTo>
                  <a:lnTo>
                    <a:pt x="5312446" y="633616"/>
                  </a:lnTo>
                  <a:lnTo>
                    <a:pt x="5607582" y="0"/>
                  </a:lnTo>
                  <a:lnTo>
                    <a:pt x="5902718" y="52801"/>
                  </a:lnTo>
                  <a:lnTo>
                    <a:pt x="6197854" y="52801"/>
                  </a:lnTo>
                  <a:lnTo>
                    <a:pt x="6492990" y="0"/>
                  </a:lnTo>
                  <a:lnTo>
                    <a:pt x="6788126" y="0"/>
                  </a:lnTo>
                </a:path>
              </a:pathLst>
            </a:custGeom>
            <a:ln w="27101" cap="flat">
              <a:solidFill>
                <a:srgbClr val="80BD41">
                  <a:alpha val="100000"/>
                </a:srgbClr>
              </a:solidFill>
              <a:prstDash val="solid"/>
              <a:round/>
            </a:ln>
          </p:spPr>
          <p:txBody>
            <a:bodyPr/>
            <a:lstStyle/>
            <a:p/>
          </p:txBody>
        </p:sp>
        <p:sp>
          <p:nvSpPr>
            <p:cNvPr id="62" name="pl62"/>
            <p:cNvSpPr/>
            <p:nvPr/>
          </p:nvSpPr>
          <p:spPr>
            <a:xfrm>
              <a:off x="810605" y="1015710"/>
              <a:ext cx="6788126" cy="1742444"/>
            </a:xfrm>
            <a:custGeom>
              <a:avLst/>
              <a:pathLst>
                <a:path w="6788126" h="1742444">
                  <a:moveTo>
                    <a:pt x="0" y="1742444"/>
                  </a:moveTo>
                  <a:lnTo>
                    <a:pt x="295135" y="1636841"/>
                  </a:lnTo>
                  <a:lnTo>
                    <a:pt x="590271" y="1372834"/>
                  </a:lnTo>
                  <a:lnTo>
                    <a:pt x="885407" y="1320033"/>
                  </a:lnTo>
                  <a:lnTo>
                    <a:pt x="1180543" y="1267232"/>
                  </a:lnTo>
                  <a:lnTo>
                    <a:pt x="1475679" y="1214430"/>
                  </a:lnTo>
                  <a:lnTo>
                    <a:pt x="1770815" y="1161629"/>
                  </a:lnTo>
                  <a:lnTo>
                    <a:pt x="2065951" y="1161629"/>
                  </a:lnTo>
                  <a:lnTo>
                    <a:pt x="2361087" y="1161629"/>
                  </a:lnTo>
                  <a:lnTo>
                    <a:pt x="2656223" y="1267232"/>
                  </a:lnTo>
                  <a:lnTo>
                    <a:pt x="2951359" y="1161629"/>
                  </a:lnTo>
                  <a:lnTo>
                    <a:pt x="3246495" y="686417"/>
                  </a:lnTo>
                  <a:lnTo>
                    <a:pt x="3541631" y="739218"/>
                  </a:lnTo>
                  <a:lnTo>
                    <a:pt x="3836766" y="686417"/>
                  </a:lnTo>
                  <a:lnTo>
                    <a:pt x="4131902" y="580814"/>
                  </a:lnTo>
                  <a:lnTo>
                    <a:pt x="4427038" y="580814"/>
                  </a:lnTo>
                  <a:lnTo>
                    <a:pt x="4722174" y="580814"/>
                  </a:lnTo>
                  <a:lnTo>
                    <a:pt x="5017310" y="528013"/>
                  </a:lnTo>
                  <a:lnTo>
                    <a:pt x="5312446" y="528013"/>
                  </a:lnTo>
                  <a:lnTo>
                    <a:pt x="5607582" y="528013"/>
                  </a:lnTo>
                  <a:lnTo>
                    <a:pt x="5902718" y="580814"/>
                  </a:lnTo>
                  <a:lnTo>
                    <a:pt x="6197854" y="528013"/>
                  </a:lnTo>
                  <a:lnTo>
                    <a:pt x="6492990" y="0"/>
                  </a:lnTo>
                  <a:lnTo>
                    <a:pt x="6788126" y="0"/>
                  </a:lnTo>
                </a:path>
              </a:pathLst>
            </a:custGeom>
            <a:ln w="27101" cap="flat">
              <a:solidFill>
                <a:srgbClr val="EE00EE">
                  <a:alpha val="100000"/>
                </a:srgbClr>
              </a:solidFill>
              <a:prstDash val="solid"/>
              <a:round/>
            </a:ln>
          </p:spPr>
          <p:txBody>
            <a:bodyPr/>
            <a:lstStyle/>
            <a:p/>
          </p:txBody>
        </p:sp>
        <p:sp>
          <p:nvSpPr>
            <p:cNvPr id="63" name="pl63"/>
            <p:cNvSpPr/>
            <p:nvPr/>
          </p:nvSpPr>
          <p:spPr>
            <a:xfrm>
              <a:off x="3761964" y="3444572"/>
              <a:ext cx="3836766" cy="1531239"/>
            </a:xfrm>
            <a:custGeom>
              <a:avLst/>
              <a:pathLst>
                <a:path w="3836766" h="1531239">
                  <a:moveTo>
                    <a:pt x="0" y="1531239"/>
                  </a:moveTo>
                  <a:lnTo>
                    <a:pt x="295135" y="1320033"/>
                  </a:lnTo>
                  <a:lnTo>
                    <a:pt x="590271" y="1267232"/>
                  </a:lnTo>
                  <a:lnTo>
                    <a:pt x="885407" y="1003225"/>
                  </a:lnTo>
                  <a:lnTo>
                    <a:pt x="1180543" y="1056026"/>
                  </a:lnTo>
                  <a:lnTo>
                    <a:pt x="1475679" y="897622"/>
                  </a:lnTo>
                  <a:lnTo>
                    <a:pt x="1770815" y="739218"/>
                  </a:lnTo>
                  <a:lnTo>
                    <a:pt x="2065951" y="528013"/>
                  </a:lnTo>
                  <a:lnTo>
                    <a:pt x="2361087" y="528013"/>
                  </a:lnTo>
                  <a:lnTo>
                    <a:pt x="2656223" y="316808"/>
                  </a:lnTo>
                  <a:lnTo>
                    <a:pt x="2951359" y="369609"/>
                  </a:lnTo>
                  <a:lnTo>
                    <a:pt x="3246495" y="211205"/>
                  </a:lnTo>
                  <a:lnTo>
                    <a:pt x="3541631" y="158404"/>
                  </a:lnTo>
                  <a:lnTo>
                    <a:pt x="3836766" y="0"/>
                  </a:lnTo>
                </a:path>
              </a:pathLst>
            </a:custGeom>
            <a:ln w="27101" cap="flat">
              <a:solidFill>
                <a:srgbClr val="6A3D9A">
                  <a:alpha val="100000"/>
                </a:srgbClr>
              </a:solidFill>
              <a:prstDash val="solid"/>
              <a:round/>
            </a:ln>
          </p:spPr>
          <p:txBody>
            <a:bodyPr/>
            <a:lstStyle/>
            <a:p/>
          </p:txBody>
        </p:sp>
        <p:sp>
          <p:nvSpPr>
            <p:cNvPr id="64" name="pl64"/>
            <p:cNvSpPr/>
            <p:nvPr/>
          </p:nvSpPr>
          <p:spPr>
            <a:xfrm>
              <a:off x="5237643" y="751704"/>
              <a:ext cx="2361087" cy="475212"/>
            </a:xfrm>
            <a:custGeom>
              <a:avLst/>
              <a:pathLst>
                <a:path w="2361087" h="475212">
                  <a:moveTo>
                    <a:pt x="0" y="475212"/>
                  </a:moveTo>
                  <a:lnTo>
                    <a:pt x="295135" y="52801"/>
                  </a:lnTo>
                  <a:lnTo>
                    <a:pt x="590271" y="0"/>
                  </a:lnTo>
                  <a:lnTo>
                    <a:pt x="885407" y="52801"/>
                  </a:lnTo>
                  <a:lnTo>
                    <a:pt x="1180543" y="52801"/>
                  </a:lnTo>
                  <a:lnTo>
                    <a:pt x="1475679" y="105602"/>
                  </a:lnTo>
                  <a:lnTo>
                    <a:pt x="1770815" y="52801"/>
                  </a:lnTo>
                  <a:lnTo>
                    <a:pt x="2065951" y="0"/>
                  </a:lnTo>
                  <a:lnTo>
                    <a:pt x="2361087" y="52801"/>
                  </a:lnTo>
                </a:path>
              </a:pathLst>
            </a:custGeom>
            <a:ln w="27101" cap="flat">
              <a:solidFill>
                <a:srgbClr val="E31A1C">
                  <a:alpha val="100000"/>
                </a:srgbClr>
              </a:solidFill>
              <a:prstDash val="solid"/>
              <a:round/>
            </a:ln>
          </p:spPr>
          <p:txBody>
            <a:bodyPr/>
            <a:lstStyle/>
            <a:p/>
          </p:txBody>
        </p:sp>
        <p:sp>
          <p:nvSpPr>
            <p:cNvPr id="65" name="pl65"/>
            <p:cNvSpPr/>
            <p:nvPr/>
          </p:nvSpPr>
          <p:spPr>
            <a:xfrm>
              <a:off x="810605" y="910108"/>
              <a:ext cx="6788126" cy="158404"/>
            </a:xfrm>
            <a:custGeom>
              <a:avLst/>
              <a:pathLst>
                <a:path w="6788126" h="158404">
                  <a:moveTo>
                    <a:pt x="0" y="158404"/>
                  </a:moveTo>
                  <a:lnTo>
                    <a:pt x="295135" y="158404"/>
                  </a:lnTo>
                  <a:lnTo>
                    <a:pt x="590271" y="105602"/>
                  </a:lnTo>
                  <a:lnTo>
                    <a:pt x="885407" y="105602"/>
                  </a:lnTo>
                  <a:lnTo>
                    <a:pt x="1180543" y="52801"/>
                  </a:lnTo>
                  <a:lnTo>
                    <a:pt x="1475679" y="105602"/>
                  </a:lnTo>
                  <a:lnTo>
                    <a:pt x="1770815" y="52801"/>
                  </a:lnTo>
                  <a:lnTo>
                    <a:pt x="2065951" y="52801"/>
                  </a:lnTo>
                  <a:lnTo>
                    <a:pt x="2361087" y="52801"/>
                  </a:lnTo>
                  <a:lnTo>
                    <a:pt x="2656223" y="105602"/>
                  </a:lnTo>
                  <a:lnTo>
                    <a:pt x="2951359" y="52801"/>
                  </a:lnTo>
                  <a:lnTo>
                    <a:pt x="3246495" y="52801"/>
                  </a:lnTo>
                  <a:lnTo>
                    <a:pt x="3541631" y="52801"/>
                  </a:lnTo>
                  <a:lnTo>
                    <a:pt x="3836766" y="52801"/>
                  </a:lnTo>
                  <a:lnTo>
                    <a:pt x="4131902" y="0"/>
                  </a:lnTo>
                  <a:lnTo>
                    <a:pt x="4427038" y="52801"/>
                  </a:lnTo>
                  <a:lnTo>
                    <a:pt x="4722174" y="52801"/>
                  </a:lnTo>
                  <a:lnTo>
                    <a:pt x="5017310" y="52801"/>
                  </a:lnTo>
                  <a:lnTo>
                    <a:pt x="5312446" y="52801"/>
                  </a:lnTo>
                  <a:lnTo>
                    <a:pt x="5607582" y="52801"/>
                  </a:lnTo>
                  <a:lnTo>
                    <a:pt x="5902718" y="52801"/>
                  </a:lnTo>
                  <a:lnTo>
                    <a:pt x="6197854" y="52801"/>
                  </a:lnTo>
                  <a:lnTo>
                    <a:pt x="6492990" y="52801"/>
                  </a:lnTo>
                  <a:lnTo>
                    <a:pt x="6788126" y="52801"/>
                  </a:lnTo>
                </a:path>
              </a:pathLst>
            </a:custGeom>
            <a:ln w="27101" cap="flat">
              <a:solidFill>
                <a:srgbClr val="FF7F00">
                  <a:alpha val="100000"/>
                </a:srgbClr>
              </a:solidFill>
              <a:prstDash val="solid"/>
              <a:round/>
            </a:ln>
          </p:spPr>
          <p:txBody>
            <a:bodyPr/>
            <a:lstStyle/>
            <a:p/>
          </p:txBody>
        </p:sp>
        <p:sp>
          <p:nvSpPr>
            <p:cNvPr id="66" name="pl66"/>
            <p:cNvSpPr/>
            <p:nvPr/>
          </p:nvSpPr>
          <p:spPr>
            <a:xfrm>
              <a:off x="810605" y="1015710"/>
              <a:ext cx="6788126" cy="2428861"/>
            </a:xfrm>
            <a:custGeom>
              <a:avLst/>
              <a:pathLst>
                <a:path w="6788126" h="2428861">
                  <a:moveTo>
                    <a:pt x="0" y="2428861"/>
                  </a:moveTo>
                  <a:lnTo>
                    <a:pt x="295135" y="2059252"/>
                  </a:lnTo>
                  <a:lnTo>
                    <a:pt x="590271" y="1689643"/>
                  </a:lnTo>
                  <a:lnTo>
                    <a:pt x="885407" y="1636841"/>
                  </a:lnTo>
                  <a:lnTo>
                    <a:pt x="1180543" y="1320033"/>
                  </a:lnTo>
                  <a:lnTo>
                    <a:pt x="1475679" y="1267232"/>
                  </a:lnTo>
                  <a:lnTo>
                    <a:pt x="1770815" y="1214430"/>
                  </a:lnTo>
                  <a:lnTo>
                    <a:pt x="2065951" y="1161629"/>
                  </a:lnTo>
                  <a:lnTo>
                    <a:pt x="2361087" y="844821"/>
                  </a:lnTo>
                  <a:lnTo>
                    <a:pt x="2656223" y="792020"/>
                  </a:lnTo>
                  <a:lnTo>
                    <a:pt x="2951359" y="528013"/>
                  </a:lnTo>
                  <a:lnTo>
                    <a:pt x="3246495" y="528013"/>
                  </a:lnTo>
                  <a:lnTo>
                    <a:pt x="3541631" y="369609"/>
                  </a:lnTo>
                  <a:lnTo>
                    <a:pt x="3836766" y="158404"/>
                  </a:lnTo>
                  <a:lnTo>
                    <a:pt x="4131902" y="105602"/>
                  </a:lnTo>
                  <a:lnTo>
                    <a:pt x="4427038" y="105602"/>
                  </a:lnTo>
                  <a:lnTo>
                    <a:pt x="4722174" y="52801"/>
                  </a:lnTo>
                  <a:lnTo>
                    <a:pt x="5017310" y="52801"/>
                  </a:lnTo>
                  <a:lnTo>
                    <a:pt x="5312446" y="52801"/>
                  </a:lnTo>
                  <a:lnTo>
                    <a:pt x="5607582" y="0"/>
                  </a:lnTo>
                  <a:lnTo>
                    <a:pt x="5902718" y="52801"/>
                  </a:lnTo>
                  <a:lnTo>
                    <a:pt x="6197854" y="52801"/>
                  </a:lnTo>
                  <a:lnTo>
                    <a:pt x="6492990" y="52801"/>
                  </a:lnTo>
                  <a:lnTo>
                    <a:pt x="6788126" y="105602"/>
                  </a:lnTo>
                </a:path>
              </a:pathLst>
            </a:custGeom>
            <a:ln w="27101" cap="flat">
              <a:solidFill>
                <a:srgbClr val="FFC20E">
                  <a:alpha val="100000"/>
                </a:srgbClr>
              </a:solidFill>
              <a:prstDash val="solid"/>
              <a:round/>
            </a:ln>
          </p:spPr>
          <p:txBody>
            <a:bodyPr/>
            <a:lstStyle/>
            <a:p/>
          </p:txBody>
        </p:sp>
        <p:sp>
          <p:nvSpPr>
            <p:cNvPr id="67" name="pl67"/>
            <p:cNvSpPr/>
            <p:nvPr/>
          </p:nvSpPr>
          <p:spPr>
            <a:xfrm>
              <a:off x="3171692" y="1226916"/>
              <a:ext cx="4427038" cy="2851272"/>
            </a:xfrm>
            <a:custGeom>
              <a:avLst/>
              <a:pathLst>
                <a:path w="4427038" h="2851272">
                  <a:moveTo>
                    <a:pt x="0" y="2851272"/>
                  </a:moveTo>
                  <a:lnTo>
                    <a:pt x="295135" y="2481663"/>
                  </a:lnTo>
                  <a:lnTo>
                    <a:pt x="590271" y="1848047"/>
                  </a:lnTo>
                  <a:lnTo>
                    <a:pt x="885407" y="1267232"/>
                  </a:lnTo>
                  <a:lnTo>
                    <a:pt x="1180543" y="1161629"/>
                  </a:lnTo>
                  <a:lnTo>
                    <a:pt x="1475679" y="1108828"/>
                  </a:lnTo>
                  <a:lnTo>
                    <a:pt x="1770815" y="1108828"/>
                  </a:lnTo>
                  <a:lnTo>
                    <a:pt x="2065951" y="897622"/>
                  </a:lnTo>
                  <a:lnTo>
                    <a:pt x="2361087" y="633616"/>
                  </a:lnTo>
                  <a:lnTo>
                    <a:pt x="2656223" y="264006"/>
                  </a:lnTo>
                  <a:lnTo>
                    <a:pt x="2951359" y="105602"/>
                  </a:lnTo>
                  <a:lnTo>
                    <a:pt x="3246495" y="0"/>
                  </a:lnTo>
                  <a:lnTo>
                    <a:pt x="3541631" y="158404"/>
                  </a:lnTo>
                  <a:lnTo>
                    <a:pt x="3836766" y="105602"/>
                  </a:lnTo>
                  <a:lnTo>
                    <a:pt x="4131902" y="52801"/>
                  </a:lnTo>
                  <a:lnTo>
                    <a:pt x="4427038" y="52801"/>
                  </a:lnTo>
                </a:path>
              </a:pathLst>
            </a:custGeom>
            <a:ln w="27101" cap="flat">
              <a:solidFill>
                <a:srgbClr val="008B00">
                  <a:alpha val="100000"/>
                </a:srgbClr>
              </a:solidFill>
              <a:prstDash val="solid"/>
              <a:round/>
            </a:ln>
          </p:spPr>
          <p:txBody>
            <a:bodyPr/>
            <a:lstStyle/>
            <a:p/>
          </p:txBody>
        </p:sp>
        <p:sp>
          <p:nvSpPr>
            <p:cNvPr id="68" name="pl68"/>
            <p:cNvSpPr/>
            <p:nvPr/>
          </p:nvSpPr>
          <p:spPr>
            <a:xfrm>
              <a:off x="810605" y="910108"/>
              <a:ext cx="6788126" cy="158404"/>
            </a:xfrm>
            <a:custGeom>
              <a:avLst/>
              <a:pathLst>
                <a:path w="6788126" h="158404">
                  <a:moveTo>
                    <a:pt x="0" y="52801"/>
                  </a:moveTo>
                  <a:lnTo>
                    <a:pt x="295135" y="158404"/>
                  </a:lnTo>
                  <a:lnTo>
                    <a:pt x="590271" y="105602"/>
                  </a:lnTo>
                  <a:lnTo>
                    <a:pt x="885407" y="52801"/>
                  </a:lnTo>
                  <a:lnTo>
                    <a:pt x="1180543" y="0"/>
                  </a:lnTo>
                  <a:lnTo>
                    <a:pt x="1475679" y="0"/>
                  </a:lnTo>
                  <a:lnTo>
                    <a:pt x="1770815" y="0"/>
                  </a:lnTo>
                  <a:lnTo>
                    <a:pt x="2065951" y="0"/>
                  </a:lnTo>
                  <a:lnTo>
                    <a:pt x="2361087" y="0"/>
                  </a:lnTo>
                  <a:lnTo>
                    <a:pt x="2656223" y="0"/>
                  </a:lnTo>
                  <a:lnTo>
                    <a:pt x="2951359" y="0"/>
                  </a:lnTo>
                  <a:lnTo>
                    <a:pt x="3246495" y="0"/>
                  </a:lnTo>
                  <a:lnTo>
                    <a:pt x="3541631" y="0"/>
                  </a:lnTo>
                  <a:lnTo>
                    <a:pt x="3836766" y="0"/>
                  </a:lnTo>
                  <a:lnTo>
                    <a:pt x="4131902" y="0"/>
                  </a:lnTo>
                  <a:lnTo>
                    <a:pt x="4427038" y="0"/>
                  </a:lnTo>
                  <a:lnTo>
                    <a:pt x="4722174" y="0"/>
                  </a:lnTo>
                  <a:lnTo>
                    <a:pt x="5017310" y="52801"/>
                  </a:lnTo>
                  <a:lnTo>
                    <a:pt x="5312446" y="52801"/>
                  </a:lnTo>
                  <a:lnTo>
                    <a:pt x="5607582" y="52801"/>
                  </a:lnTo>
                  <a:lnTo>
                    <a:pt x="5902718" y="52801"/>
                  </a:lnTo>
                  <a:lnTo>
                    <a:pt x="6197854" y="52801"/>
                  </a:lnTo>
                  <a:lnTo>
                    <a:pt x="6492990" y="52801"/>
                  </a:lnTo>
                  <a:lnTo>
                    <a:pt x="6788126" y="52801"/>
                  </a:lnTo>
                </a:path>
              </a:pathLst>
            </a:custGeom>
            <a:ln w="27101" cap="flat">
              <a:solidFill>
                <a:srgbClr val="9A32CD">
                  <a:alpha val="100000"/>
                </a:srgbClr>
              </a:solidFill>
              <a:prstDash val="solid"/>
              <a:round/>
            </a:ln>
          </p:spPr>
          <p:txBody>
            <a:bodyPr/>
            <a:lstStyle/>
            <a:p/>
          </p:txBody>
        </p:sp>
        <p:sp>
          <p:nvSpPr>
            <p:cNvPr id="69" name="pl69"/>
            <p:cNvSpPr/>
            <p:nvPr/>
          </p:nvSpPr>
          <p:spPr>
            <a:xfrm>
              <a:off x="2581420" y="2810956"/>
              <a:ext cx="5017310" cy="3115279"/>
            </a:xfrm>
            <a:custGeom>
              <a:avLst/>
              <a:pathLst>
                <a:path w="5017310" h="3115279">
                  <a:moveTo>
                    <a:pt x="0" y="3115279"/>
                  </a:moveTo>
                  <a:lnTo>
                    <a:pt x="295135" y="3115279"/>
                  </a:lnTo>
                  <a:lnTo>
                    <a:pt x="590271" y="3009676"/>
                  </a:lnTo>
                  <a:lnTo>
                    <a:pt x="885407" y="2323259"/>
                  </a:lnTo>
                  <a:lnTo>
                    <a:pt x="1180543" y="2112053"/>
                  </a:lnTo>
                  <a:lnTo>
                    <a:pt x="1475679" y="2006451"/>
                  </a:lnTo>
                  <a:lnTo>
                    <a:pt x="1770815" y="1900848"/>
                  </a:lnTo>
                  <a:lnTo>
                    <a:pt x="2065951" y="1689643"/>
                  </a:lnTo>
                  <a:lnTo>
                    <a:pt x="2361087" y="1425636"/>
                  </a:lnTo>
                  <a:lnTo>
                    <a:pt x="2656223" y="1161629"/>
                  </a:lnTo>
                  <a:lnTo>
                    <a:pt x="2951359" y="1108828"/>
                  </a:lnTo>
                  <a:lnTo>
                    <a:pt x="3246495" y="1003225"/>
                  </a:lnTo>
                  <a:lnTo>
                    <a:pt x="3541631" y="844821"/>
                  </a:lnTo>
                  <a:lnTo>
                    <a:pt x="3836766" y="739218"/>
                  </a:lnTo>
                  <a:lnTo>
                    <a:pt x="4131902" y="686417"/>
                  </a:lnTo>
                  <a:lnTo>
                    <a:pt x="4427038" y="580814"/>
                  </a:lnTo>
                  <a:lnTo>
                    <a:pt x="4722174" y="316808"/>
                  </a:lnTo>
                  <a:lnTo>
                    <a:pt x="5017310" y="0"/>
                  </a:lnTo>
                </a:path>
              </a:pathLst>
            </a:custGeom>
            <a:ln w="27101" cap="flat">
              <a:solidFill>
                <a:srgbClr val="836FFF">
                  <a:alpha val="100000"/>
                </a:srgbClr>
              </a:solidFill>
              <a:prstDash val="solid"/>
              <a:round/>
            </a:ln>
          </p:spPr>
          <p:txBody>
            <a:bodyPr/>
            <a:lstStyle/>
            <a:p/>
          </p:txBody>
        </p:sp>
        <p:sp>
          <p:nvSpPr>
            <p:cNvPr id="70" name="pl70"/>
            <p:cNvSpPr/>
            <p:nvPr/>
          </p:nvSpPr>
          <p:spPr>
            <a:xfrm>
              <a:off x="810605" y="910108"/>
              <a:ext cx="6788126" cy="264006"/>
            </a:xfrm>
            <a:custGeom>
              <a:avLst/>
              <a:pathLst>
                <a:path w="6788126" h="264006">
                  <a:moveTo>
                    <a:pt x="0" y="264006"/>
                  </a:moveTo>
                  <a:lnTo>
                    <a:pt x="295135" y="211205"/>
                  </a:lnTo>
                  <a:lnTo>
                    <a:pt x="590271" y="105602"/>
                  </a:lnTo>
                  <a:lnTo>
                    <a:pt x="885407" y="105602"/>
                  </a:lnTo>
                  <a:lnTo>
                    <a:pt x="1180543" y="52801"/>
                  </a:lnTo>
                  <a:lnTo>
                    <a:pt x="1475679" y="105602"/>
                  </a:lnTo>
                  <a:lnTo>
                    <a:pt x="1770815" y="52801"/>
                  </a:lnTo>
                  <a:lnTo>
                    <a:pt x="2065951" y="52801"/>
                  </a:lnTo>
                  <a:lnTo>
                    <a:pt x="2361087" y="52801"/>
                  </a:lnTo>
                  <a:lnTo>
                    <a:pt x="2656223" y="105602"/>
                  </a:lnTo>
                  <a:lnTo>
                    <a:pt x="2951359" y="52801"/>
                  </a:lnTo>
                  <a:lnTo>
                    <a:pt x="3246495" y="52801"/>
                  </a:lnTo>
                  <a:lnTo>
                    <a:pt x="3541631" y="52801"/>
                  </a:lnTo>
                  <a:lnTo>
                    <a:pt x="3836766" y="52801"/>
                  </a:lnTo>
                  <a:lnTo>
                    <a:pt x="4131902" y="0"/>
                  </a:lnTo>
                  <a:lnTo>
                    <a:pt x="4427038" y="52801"/>
                  </a:lnTo>
                  <a:lnTo>
                    <a:pt x="4722174" y="52801"/>
                  </a:lnTo>
                  <a:lnTo>
                    <a:pt x="5017310" y="52801"/>
                  </a:lnTo>
                  <a:lnTo>
                    <a:pt x="5312446" y="52801"/>
                  </a:lnTo>
                  <a:lnTo>
                    <a:pt x="5607582" y="52801"/>
                  </a:lnTo>
                  <a:lnTo>
                    <a:pt x="5902718" y="52801"/>
                  </a:lnTo>
                  <a:lnTo>
                    <a:pt x="6197854" y="52801"/>
                  </a:lnTo>
                  <a:lnTo>
                    <a:pt x="6492990" y="52801"/>
                  </a:lnTo>
                  <a:lnTo>
                    <a:pt x="6788126" y="52801"/>
                  </a:lnTo>
                </a:path>
              </a:pathLst>
            </a:custGeom>
            <a:ln w="27101" cap="flat">
              <a:solidFill>
                <a:srgbClr val="FB9A99">
                  <a:alpha val="100000"/>
                </a:srgbClr>
              </a:solidFill>
              <a:prstDash val="solid"/>
              <a:round/>
            </a:ln>
          </p:spPr>
          <p:txBody>
            <a:bodyPr/>
            <a:lstStyle/>
            <a:p/>
          </p:txBody>
        </p:sp>
        <p:sp>
          <p:nvSpPr>
            <p:cNvPr id="71" name="pl71"/>
            <p:cNvSpPr/>
            <p:nvPr/>
          </p:nvSpPr>
          <p:spPr>
            <a:xfrm>
              <a:off x="810605" y="1332519"/>
              <a:ext cx="6788126" cy="1689643"/>
            </a:xfrm>
            <a:custGeom>
              <a:avLst/>
              <a:pathLst>
                <a:path w="6788126" h="1689643">
                  <a:moveTo>
                    <a:pt x="0" y="1689643"/>
                  </a:moveTo>
                  <a:lnTo>
                    <a:pt x="295135" y="1584040"/>
                  </a:lnTo>
                  <a:lnTo>
                    <a:pt x="590271" y="1531239"/>
                  </a:lnTo>
                  <a:lnTo>
                    <a:pt x="885407" y="1478437"/>
                  </a:lnTo>
                  <a:lnTo>
                    <a:pt x="1180543" y="1425636"/>
                  </a:lnTo>
                  <a:lnTo>
                    <a:pt x="1475679" y="1425636"/>
                  </a:lnTo>
                  <a:lnTo>
                    <a:pt x="1770815" y="1425636"/>
                  </a:lnTo>
                  <a:lnTo>
                    <a:pt x="2065951" y="1425636"/>
                  </a:lnTo>
                  <a:lnTo>
                    <a:pt x="2361087" y="1214430"/>
                  </a:lnTo>
                  <a:lnTo>
                    <a:pt x="2656223" y="1161629"/>
                  </a:lnTo>
                  <a:lnTo>
                    <a:pt x="2951359" y="950424"/>
                  </a:lnTo>
                  <a:lnTo>
                    <a:pt x="3246495" y="844821"/>
                  </a:lnTo>
                  <a:lnTo>
                    <a:pt x="3541631" y="844821"/>
                  </a:lnTo>
                  <a:lnTo>
                    <a:pt x="3836766" y="792020"/>
                  </a:lnTo>
                  <a:lnTo>
                    <a:pt x="4131902" y="739218"/>
                  </a:lnTo>
                  <a:lnTo>
                    <a:pt x="4427038" y="316808"/>
                  </a:lnTo>
                  <a:lnTo>
                    <a:pt x="4722174" y="264006"/>
                  </a:lnTo>
                  <a:lnTo>
                    <a:pt x="5017310" y="211205"/>
                  </a:lnTo>
                  <a:lnTo>
                    <a:pt x="5312446" y="158404"/>
                  </a:lnTo>
                  <a:lnTo>
                    <a:pt x="5607582" y="105602"/>
                  </a:lnTo>
                  <a:lnTo>
                    <a:pt x="5902718" y="158404"/>
                  </a:lnTo>
                  <a:lnTo>
                    <a:pt x="6197854" y="105602"/>
                  </a:lnTo>
                  <a:lnTo>
                    <a:pt x="6492990" y="0"/>
                  </a:lnTo>
                  <a:lnTo>
                    <a:pt x="6788126" y="0"/>
                  </a:lnTo>
                </a:path>
              </a:pathLst>
            </a:custGeom>
            <a:ln w="27101" cap="flat">
              <a:solidFill>
                <a:srgbClr val="002759">
                  <a:alpha val="100000"/>
                </a:srgbClr>
              </a:solidFill>
              <a:prstDash val="solid"/>
              <a:round/>
            </a:ln>
          </p:spPr>
          <p:txBody>
            <a:bodyPr/>
            <a:lstStyle/>
            <a:p/>
          </p:txBody>
        </p:sp>
        <p:sp>
          <p:nvSpPr>
            <p:cNvPr id="72" name="pt72"/>
            <p:cNvSpPr/>
            <p:nvPr/>
          </p:nvSpPr>
          <p:spPr>
            <a:xfrm>
              <a:off x="785779" y="299733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3" name="pt73"/>
            <p:cNvSpPr/>
            <p:nvPr/>
          </p:nvSpPr>
          <p:spPr>
            <a:xfrm>
              <a:off x="1080915" y="289173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4" name="pt74"/>
            <p:cNvSpPr/>
            <p:nvPr/>
          </p:nvSpPr>
          <p:spPr>
            <a:xfrm>
              <a:off x="1376051" y="283893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5" name="pt75"/>
            <p:cNvSpPr/>
            <p:nvPr/>
          </p:nvSpPr>
          <p:spPr>
            <a:xfrm>
              <a:off x="1671186" y="278613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6" name="pt76"/>
            <p:cNvSpPr/>
            <p:nvPr/>
          </p:nvSpPr>
          <p:spPr>
            <a:xfrm>
              <a:off x="1966322" y="273332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7" name="pt77"/>
            <p:cNvSpPr/>
            <p:nvPr/>
          </p:nvSpPr>
          <p:spPr>
            <a:xfrm>
              <a:off x="2261458" y="273332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8" name="pt78"/>
            <p:cNvSpPr/>
            <p:nvPr/>
          </p:nvSpPr>
          <p:spPr>
            <a:xfrm>
              <a:off x="2556594" y="273332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9" name="pt79"/>
            <p:cNvSpPr/>
            <p:nvPr/>
          </p:nvSpPr>
          <p:spPr>
            <a:xfrm>
              <a:off x="2851730" y="273332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0" name="pt80"/>
            <p:cNvSpPr/>
            <p:nvPr/>
          </p:nvSpPr>
          <p:spPr>
            <a:xfrm>
              <a:off x="3146866" y="252212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1" name="pt81"/>
            <p:cNvSpPr/>
            <p:nvPr/>
          </p:nvSpPr>
          <p:spPr>
            <a:xfrm>
              <a:off x="3442002" y="246932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2" name="pt82"/>
            <p:cNvSpPr/>
            <p:nvPr/>
          </p:nvSpPr>
          <p:spPr>
            <a:xfrm>
              <a:off x="3737138" y="225811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3" name="pt83"/>
            <p:cNvSpPr/>
            <p:nvPr/>
          </p:nvSpPr>
          <p:spPr>
            <a:xfrm>
              <a:off x="4032274" y="215251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4" name="pt84"/>
            <p:cNvSpPr/>
            <p:nvPr/>
          </p:nvSpPr>
          <p:spPr>
            <a:xfrm>
              <a:off x="4327410" y="215251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5" name="pt85"/>
            <p:cNvSpPr/>
            <p:nvPr/>
          </p:nvSpPr>
          <p:spPr>
            <a:xfrm>
              <a:off x="4622546" y="209971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6" name="pt86"/>
            <p:cNvSpPr/>
            <p:nvPr/>
          </p:nvSpPr>
          <p:spPr>
            <a:xfrm>
              <a:off x="4917682" y="204691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7" name="pt87"/>
            <p:cNvSpPr/>
            <p:nvPr/>
          </p:nvSpPr>
          <p:spPr>
            <a:xfrm>
              <a:off x="5212818" y="162450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8" name="pt88"/>
            <p:cNvSpPr/>
            <p:nvPr/>
          </p:nvSpPr>
          <p:spPr>
            <a:xfrm>
              <a:off x="5507953" y="157169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89" name="pt89"/>
            <p:cNvSpPr/>
            <p:nvPr/>
          </p:nvSpPr>
          <p:spPr>
            <a:xfrm>
              <a:off x="5803089" y="151889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0" name="pt90"/>
            <p:cNvSpPr/>
            <p:nvPr/>
          </p:nvSpPr>
          <p:spPr>
            <a:xfrm>
              <a:off x="6098225" y="146609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1" name="pt91"/>
            <p:cNvSpPr/>
            <p:nvPr/>
          </p:nvSpPr>
          <p:spPr>
            <a:xfrm>
              <a:off x="6393361" y="141329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2" name="pt92"/>
            <p:cNvSpPr/>
            <p:nvPr/>
          </p:nvSpPr>
          <p:spPr>
            <a:xfrm>
              <a:off x="6688497" y="146609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3" name="pt93"/>
            <p:cNvSpPr/>
            <p:nvPr/>
          </p:nvSpPr>
          <p:spPr>
            <a:xfrm>
              <a:off x="6983633" y="141329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4" name="pt94"/>
            <p:cNvSpPr/>
            <p:nvPr/>
          </p:nvSpPr>
          <p:spPr>
            <a:xfrm>
              <a:off x="7278769" y="130769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5" name="pt95"/>
            <p:cNvSpPr/>
            <p:nvPr/>
          </p:nvSpPr>
          <p:spPr>
            <a:xfrm>
              <a:off x="7573905" y="130769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96" name="pl96"/>
            <p:cNvSpPr/>
            <p:nvPr/>
          </p:nvSpPr>
          <p:spPr>
            <a:xfrm>
              <a:off x="7611113" y="971292"/>
              <a:ext cx="214687" cy="145347"/>
            </a:xfrm>
            <a:custGeom>
              <a:avLst/>
              <a:pathLst>
                <a:path w="214687" h="145347">
                  <a:moveTo>
                    <a:pt x="214687" y="145347"/>
                  </a:moveTo>
                  <a:lnTo>
                    <a:pt x="0" y="0"/>
                  </a:lnTo>
                </a:path>
              </a:pathLst>
            </a:custGeom>
            <a:ln w="27101" cap="rnd">
              <a:solidFill>
                <a:srgbClr val="1C86EE">
                  <a:alpha val="100000"/>
                </a:srgbClr>
              </a:solidFill>
              <a:prstDash val="dot"/>
              <a:round/>
            </a:ln>
          </p:spPr>
          <p:txBody>
            <a:bodyPr/>
            <a:lstStyle/>
            <a:p/>
          </p:txBody>
        </p:sp>
        <p:sp>
          <p:nvSpPr>
            <p:cNvPr id="97" name="pl97"/>
            <p:cNvSpPr/>
            <p:nvPr/>
          </p:nvSpPr>
          <p:spPr>
            <a:xfrm>
              <a:off x="7608701" y="1078116"/>
              <a:ext cx="1027259" cy="989563"/>
            </a:xfrm>
            <a:custGeom>
              <a:avLst/>
              <a:pathLst>
                <a:path w="1027259" h="989563">
                  <a:moveTo>
                    <a:pt x="1027259" y="989563"/>
                  </a:moveTo>
                  <a:lnTo>
                    <a:pt x="0" y="0"/>
                  </a:lnTo>
                </a:path>
              </a:pathLst>
            </a:custGeom>
            <a:ln w="27101" cap="rnd">
              <a:solidFill>
                <a:srgbClr val="80BD41">
                  <a:alpha val="100000"/>
                </a:srgbClr>
              </a:solidFill>
              <a:prstDash val="dot"/>
              <a:round/>
            </a:ln>
          </p:spPr>
          <p:txBody>
            <a:bodyPr/>
            <a:lstStyle/>
            <a:p/>
          </p:txBody>
        </p:sp>
        <p:sp>
          <p:nvSpPr>
            <p:cNvPr id="98" name="pl98"/>
            <p:cNvSpPr/>
            <p:nvPr/>
          </p:nvSpPr>
          <p:spPr>
            <a:xfrm>
              <a:off x="7611162" y="1024063"/>
              <a:ext cx="1163427" cy="781710"/>
            </a:xfrm>
            <a:custGeom>
              <a:avLst/>
              <a:pathLst>
                <a:path w="1163427" h="781710">
                  <a:moveTo>
                    <a:pt x="1163427" y="781710"/>
                  </a:moveTo>
                  <a:lnTo>
                    <a:pt x="0" y="0"/>
                  </a:lnTo>
                </a:path>
              </a:pathLst>
            </a:custGeom>
            <a:ln w="27101" cap="rnd">
              <a:solidFill>
                <a:srgbClr val="EE00EE">
                  <a:alpha val="100000"/>
                </a:srgbClr>
              </a:solidFill>
              <a:prstDash val="dot"/>
              <a:round/>
            </a:ln>
          </p:spPr>
          <p:txBody>
            <a:bodyPr/>
            <a:lstStyle/>
            <a:p/>
          </p:txBody>
        </p:sp>
        <p:sp>
          <p:nvSpPr>
            <p:cNvPr id="99" name="pl99"/>
            <p:cNvSpPr/>
            <p:nvPr/>
          </p:nvSpPr>
          <p:spPr>
            <a:xfrm>
              <a:off x="7612703" y="3451865"/>
              <a:ext cx="1101650" cy="575006"/>
            </a:xfrm>
            <a:custGeom>
              <a:avLst/>
              <a:pathLst>
                <a:path w="1101650" h="575006">
                  <a:moveTo>
                    <a:pt x="1101650" y="575006"/>
                  </a:moveTo>
                  <a:lnTo>
                    <a:pt x="0" y="0"/>
                  </a:lnTo>
                </a:path>
              </a:pathLst>
            </a:custGeom>
            <a:ln w="27101" cap="rnd">
              <a:solidFill>
                <a:srgbClr val="6A3D9A">
                  <a:alpha val="100000"/>
                </a:srgbClr>
              </a:solidFill>
              <a:prstDash val="dot"/>
              <a:round/>
            </a:ln>
          </p:spPr>
          <p:txBody>
            <a:bodyPr/>
            <a:lstStyle/>
            <a:p/>
          </p:txBody>
        </p:sp>
        <p:sp>
          <p:nvSpPr>
            <p:cNvPr id="100" name="pl100"/>
            <p:cNvSpPr/>
            <p:nvPr/>
          </p:nvSpPr>
          <p:spPr>
            <a:xfrm>
              <a:off x="7616766" y="776361"/>
              <a:ext cx="1145755" cy="27708"/>
            </a:xfrm>
            <a:custGeom>
              <a:avLst/>
              <a:pathLst>
                <a:path w="1145755" h="27708">
                  <a:moveTo>
                    <a:pt x="1145755" y="0"/>
                  </a:moveTo>
                  <a:lnTo>
                    <a:pt x="0" y="27708"/>
                  </a:lnTo>
                </a:path>
              </a:pathLst>
            </a:custGeom>
            <a:ln w="27101" cap="rnd">
              <a:solidFill>
                <a:srgbClr val="E31A1C">
                  <a:alpha val="100000"/>
                </a:srgbClr>
              </a:solidFill>
              <a:prstDash val="dot"/>
              <a:round/>
            </a:ln>
          </p:spPr>
          <p:txBody>
            <a:bodyPr/>
            <a:lstStyle/>
            <a:p/>
          </p:txBody>
        </p:sp>
        <p:sp>
          <p:nvSpPr>
            <p:cNvPr id="101" name="pl101"/>
            <p:cNvSpPr/>
            <p:nvPr/>
          </p:nvSpPr>
          <p:spPr>
            <a:xfrm>
              <a:off x="7616676" y="964135"/>
              <a:ext cx="916913" cy="62621"/>
            </a:xfrm>
            <a:custGeom>
              <a:avLst/>
              <a:pathLst>
                <a:path w="916913" h="62621">
                  <a:moveTo>
                    <a:pt x="916913" y="62621"/>
                  </a:moveTo>
                  <a:lnTo>
                    <a:pt x="0" y="0"/>
                  </a:lnTo>
                </a:path>
              </a:pathLst>
            </a:custGeom>
            <a:ln w="27101" cap="rnd">
              <a:solidFill>
                <a:srgbClr val="FF7F00">
                  <a:alpha val="100000"/>
                </a:srgbClr>
              </a:solidFill>
              <a:prstDash val="dot"/>
              <a:round/>
            </a:ln>
          </p:spPr>
          <p:txBody>
            <a:bodyPr/>
            <a:lstStyle/>
            <a:p/>
          </p:txBody>
        </p:sp>
        <p:sp>
          <p:nvSpPr>
            <p:cNvPr id="102" name="pl102"/>
            <p:cNvSpPr/>
            <p:nvPr/>
          </p:nvSpPr>
          <p:spPr>
            <a:xfrm>
              <a:off x="7607680" y="1131319"/>
              <a:ext cx="449732" cy="502847"/>
            </a:xfrm>
            <a:custGeom>
              <a:avLst/>
              <a:pathLst>
                <a:path w="449732" h="502847">
                  <a:moveTo>
                    <a:pt x="449732" y="502847"/>
                  </a:moveTo>
                  <a:lnTo>
                    <a:pt x="0" y="0"/>
                  </a:lnTo>
                </a:path>
              </a:pathLst>
            </a:custGeom>
            <a:ln w="27101" cap="rnd">
              <a:solidFill>
                <a:srgbClr val="FFC20E">
                  <a:alpha val="100000"/>
                </a:srgbClr>
              </a:solidFill>
              <a:prstDash val="dot"/>
              <a:round/>
            </a:ln>
          </p:spPr>
          <p:txBody>
            <a:bodyPr/>
            <a:lstStyle/>
            <a:p/>
          </p:txBody>
        </p:sp>
        <p:sp>
          <p:nvSpPr>
            <p:cNvPr id="103" name="pl103"/>
            <p:cNvSpPr/>
            <p:nvPr/>
          </p:nvSpPr>
          <p:spPr>
            <a:xfrm>
              <a:off x="7606855" y="1290006"/>
              <a:ext cx="926629" cy="1173494"/>
            </a:xfrm>
            <a:custGeom>
              <a:avLst/>
              <a:pathLst>
                <a:path w="926629" h="1173494">
                  <a:moveTo>
                    <a:pt x="926629" y="1173494"/>
                  </a:moveTo>
                  <a:lnTo>
                    <a:pt x="0" y="0"/>
                  </a:lnTo>
                </a:path>
              </a:pathLst>
            </a:custGeom>
            <a:ln w="27101" cap="rnd">
              <a:solidFill>
                <a:srgbClr val="008B00">
                  <a:alpha val="100000"/>
                </a:srgbClr>
              </a:solidFill>
              <a:prstDash val="dot"/>
              <a:round/>
            </a:ln>
          </p:spPr>
          <p:txBody>
            <a:bodyPr/>
            <a:lstStyle/>
            <a:p/>
          </p:txBody>
        </p:sp>
        <p:sp>
          <p:nvSpPr>
            <p:cNvPr id="104" name="pl104"/>
            <p:cNvSpPr/>
            <p:nvPr/>
          </p:nvSpPr>
          <p:spPr>
            <a:xfrm>
              <a:off x="7615139" y="967707"/>
              <a:ext cx="1081058" cy="316140"/>
            </a:xfrm>
            <a:custGeom>
              <a:avLst/>
              <a:pathLst>
                <a:path w="1081058" h="316140">
                  <a:moveTo>
                    <a:pt x="1081058" y="316140"/>
                  </a:moveTo>
                  <a:lnTo>
                    <a:pt x="0" y="0"/>
                  </a:lnTo>
                </a:path>
              </a:pathLst>
            </a:custGeom>
            <a:ln w="27101" cap="rnd">
              <a:solidFill>
                <a:srgbClr val="9A32CD">
                  <a:alpha val="100000"/>
                </a:srgbClr>
              </a:solidFill>
              <a:prstDash val="dot"/>
              <a:round/>
            </a:ln>
          </p:spPr>
          <p:txBody>
            <a:bodyPr/>
            <a:lstStyle/>
            <a:p/>
          </p:txBody>
        </p:sp>
        <p:sp>
          <p:nvSpPr>
            <p:cNvPr id="105" name="pl105"/>
            <p:cNvSpPr/>
            <p:nvPr/>
          </p:nvSpPr>
          <p:spPr>
            <a:xfrm>
              <a:off x="7611918" y="970775"/>
              <a:ext cx="957718" cy="571278"/>
            </a:xfrm>
            <a:custGeom>
              <a:avLst/>
              <a:pathLst>
                <a:path w="957718" h="571278">
                  <a:moveTo>
                    <a:pt x="957718" y="571278"/>
                  </a:moveTo>
                  <a:lnTo>
                    <a:pt x="0" y="0"/>
                  </a:lnTo>
                </a:path>
              </a:pathLst>
            </a:custGeom>
            <a:ln w="27101" cap="rnd">
              <a:solidFill>
                <a:srgbClr val="FB9A99">
                  <a:alpha val="100000"/>
                </a:srgbClr>
              </a:solidFill>
              <a:prstDash val="dot"/>
              <a:round/>
            </a:ln>
          </p:spPr>
          <p:txBody>
            <a:bodyPr/>
            <a:lstStyle/>
            <a:p/>
          </p:txBody>
        </p:sp>
        <p:sp>
          <p:nvSpPr>
            <p:cNvPr id="106" name="pl106"/>
            <p:cNvSpPr/>
            <p:nvPr/>
          </p:nvSpPr>
          <p:spPr>
            <a:xfrm>
              <a:off x="7609480" y="2820212"/>
              <a:ext cx="1098786" cy="946152"/>
            </a:xfrm>
            <a:custGeom>
              <a:avLst/>
              <a:pathLst>
                <a:path w="1098786" h="946152">
                  <a:moveTo>
                    <a:pt x="1098786" y="946152"/>
                  </a:moveTo>
                  <a:lnTo>
                    <a:pt x="0" y="0"/>
                  </a:lnTo>
                </a:path>
              </a:pathLst>
            </a:custGeom>
            <a:ln w="27101" cap="rnd">
              <a:solidFill>
                <a:srgbClr val="836FFF">
                  <a:alpha val="100000"/>
                </a:srgbClr>
              </a:solidFill>
              <a:prstDash val="dot"/>
              <a:round/>
            </a:ln>
          </p:spPr>
          <p:txBody>
            <a:bodyPr/>
            <a:lstStyle/>
            <a:p/>
          </p:txBody>
        </p:sp>
        <p:sp>
          <p:nvSpPr>
            <p:cNvPr id="107" name="pl107"/>
            <p:cNvSpPr/>
            <p:nvPr/>
          </p:nvSpPr>
          <p:spPr>
            <a:xfrm>
              <a:off x="7601569" y="1343897"/>
              <a:ext cx="329282" cy="1319939"/>
            </a:xfrm>
            <a:custGeom>
              <a:avLst/>
              <a:pathLst>
                <a:path w="329282" h="1319939">
                  <a:moveTo>
                    <a:pt x="329282" y="1319939"/>
                  </a:moveTo>
                  <a:lnTo>
                    <a:pt x="0" y="0"/>
                  </a:lnTo>
                </a:path>
              </a:pathLst>
            </a:custGeom>
            <a:ln w="27101" cap="rnd">
              <a:solidFill>
                <a:srgbClr val="002759">
                  <a:alpha val="100000"/>
                </a:srgbClr>
              </a:solidFill>
              <a:prstDash val="dot"/>
              <a:round/>
            </a:ln>
          </p:spPr>
          <p:txBody>
            <a:bodyPr/>
            <a:lstStyle/>
            <a:p/>
          </p:txBody>
        </p:sp>
        <p:sp>
          <p:nvSpPr>
            <p:cNvPr id="108" name="pg108"/>
            <p:cNvSpPr/>
            <p:nvPr/>
          </p:nvSpPr>
          <p:spPr>
            <a:xfrm>
              <a:off x="7464699" y="1116639"/>
              <a:ext cx="1495411" cy="169038"/>
            </a:xfrm>
            <a:custGeom>
              <a:avLst/>
              <a:pathLst>
                <a:path w="1495411" h="169038">
                  <a:moveTo>
                    <a:pt x="27432" y="169038"/>
                  </a:moveTo>
                  <a:lnTo>
                    <a:pt x="1467979" y="169038"/>
                  </a:lnTo>
                  <a:lnTo>
                    <a:pt x="1466875" y="169016"/>
                  </a:lnTo>
                  <a:lnTo>
                    <a:pt x="1471286" y="168838"/>
                  </a:lnTo>
                  <a:lnTo>
                    <a:pt x="1475611" y="167955"/>
                  </a:lnTo>
                  <a:lnTo>
                    <a:pt x="1479739" y="166389"/>
                  </a:lnTo>
                  <a:lnTo>
                    <a:pt x="1483562" y="164182"/>
                  </a:lnTo>
                  <a:lnTo>
                    <a:pt x="1486982" y="161390"/>
                  </a:lnTo>
                  <a:lnTo>
                    <a:pt x="1489910" y="158086"/>
                  </a:lnTo>
                  <a:lnTo>
                    <a:pt x="1492269" y="154354"/>
                  </a:lnTo>
                  <a:lnTo>
                    <a:pt x="1494000" y="150293"/>
                  </a:lnTo>
                  <a:lnTo>
                    <a:pt x="1495056" y="146006"/>
                  </a:lnTo>
                  <a:lnTo>
                    <a:pt x="1495411" y="141606"/>
                  </a:lnTo>
                  <a:lnTo>
                    <a:pt x="1495411" y="27431"/>
                  </a:lnTo>
                  <a:lnTo>
                    <a:pt x="1495056" y="23031"/>
                  </a:lnTo>
                  <a:lnTo>
                    <a:pt x="1494000" y="18745"/>
                  </a:lnTo>
                  <a:lnTo>
                    <a:pt x="1492269" y="14683"/>
                  </a:lnTo>
                  <a:lnTo>
                    <a:pt x="1489910" y="10952"/>
                  </a:lnTo>
                  <a:lnTo>
                    <a:pt x="1486982" y="7647"/>
                  </a:lnTo>
                  <a:lnTo>
                    <a:pt x="1483562" y="4855"/>
                  </a:lnTo>
                  <a:lnTo>
                    <a:pt x="1479739" y="2648"/>
                  </a:lnTo>
                  <a:lnTo>
                    <a:pt x="1475611" y="1083"/>
                  </a:lnTo>
                  <a:lnTo>
                    <a:pt x="1471286" y="200"/>
                  </a:lnTo>
                  <a:lnTo>
                    <a:pt x="1467979"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1C86EE">
                  <a:alpha val="100000"/>
                </a:srgbClr>
              </a:solidFill>
              <a:prstDash val="solid"/>
              <a:round/>
            </a:ln>
          </p:spPr>
          <p:txBody>
            <a:bodyPr/>
            <a:lstStyle/>
            <a:p/>
          </p:txBody>
        </p:sp>
        <p:sp>
          <p:nvSpPr>
            <p:cNvPr id="109" name="tx109"/>
            <p:cNvSpPr/>
            <p:nvPr/>
          </p:nvSpPr>
          <p:spPr>
            <a:xfrm>
              <a:off x="7487559" y="1140816"/>
              <a:ext cx="1403971" cy="99141"/>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1C86EE">
                      <a:alpha val="100000"/>
                    </a:srgbClr>
                  </a:solidFill>
                  <a:latin typeface="Arial"/>
                  <a:cs typeface="Arial"/>
                </a:rPr>
                <a:t>Diphtheria, tetanus, pertussis</a:t>
              </a:r>
            </a:p>
          </p:txBody>
        </p:sp>
        <p:sp>
          <p:nvSpPr>
            <p:cNvPr id="110" name="pg110"/>
            <p:cNvSpPr/>
            <p:nvPr/>
          </p:nvSpPr>
          <p:spPr>
            <a:xfrm>
              <a:off x="8567381" y="1988051"/>
              <a:ext cx="392729" cy="169038"/>
            </a:xfrm>
            <a:custGeom>
              <a:avLst/>
              <a:pathLst>
                <a:path w="392729" h="169038">
                  <a:moveTo>
                    <a:pt x="27431" y="169038"/>
                  </a:moveTo>
                  <a:lnTo>
                    <a:pt x="365297" y="169038"/>
                  </a:lnTo>
                  <a:lnTo>
                    <a:pt x="364193" y="169016"/>
                  </a:lnTo>
                  <a:lnTo>
                    <a:pt x="368604" y="168838"/>
                  </a:lnTo>
                  <a:lnTo>
                    <a:pt x="372929" y="167955"/>
                  </a:lnTo>
                  <a:lnTo>
                    <a:pt x="377057" y="166389"/>
                  </a:lnTo>
                  <a:lnTo>
                    <a:pt x="380880" y="164182"/>
                  </a:lnTo>
                  <a:lnTo>
                    <a:pt x="384300" y="161390"/>
                  </a:lnTo>
                  <a:lnTo>
                    <a:pt x="387227" y="158086"/>
                  </a:lnTo>
                  <a:lnTo>
                    <a:pt x="389587" y="154354"/>
                  </a:lnTo>
                  <a:lnTo>
                    <a:pt x="391317" y="150293"/>
                  </a:lnTo>
                  <a:lnTo>
                    <a:pt x="392374" y="146006"/>
                  </a:lnTo>
                  <a:lnTo>
                    <a:pt x="392729" y="141606"/>
                  </a:lnTo>
                  <a:lnTo>
                    <a:pt x="392729" y="27431"/>
                  </a:lnTo>
                  <a:lnTo>
                    <a:pt x="392374" y="23031"/>
                  </a:lnTo>
                  <a:lnTo>
                    <a:pt x="391317" y="18745"/>
                  </a:lnTo>
                  <a:lnTo>
                    <a:pt x="389587" y="14683"/>
                  </a:lnTo>
                  <a:lnTo>
                    <a:pt x="387227" y="10952"/>
                  </a:lnTo>
                  <a:lnTo>
                    <a:pt x="384300" y="7647"/>
                  </a:lnTo>
                  <a:lnTo>
                    <a:pt x="380880" y="4855"/>
                  </a:lnTo>
                  <a:lnTo>
                    <a:pt x="377057" y="2648"/>
                  </a:lnTo>
                  <a:lnTo>
                    <a:pt x="372929" y="1083"/>
                  </a:lnTo>
                  <a:lnTo>
                    <a:pt x="368604" y="200"/>
                  </a:lnTo>
                  <a:lnTo>
                    <a:pt x="36529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80BD41">
                  <a:alpha val="100000"/>
                </a:srgbClr>
              </a:solidFill>
              <a:prstDash val="solid"/>
              <a:round/>
            </a:ln>
          </p:spPr>
          <p:txBody>
            <a:bodyPr/>
            <a:lstStyle/>
            <a:p/>
          </p:txBody>
        </p:sp>
        <p:sp>
          <p:nvSpPr>
            <p:cNvPr id="111" name="tx111"/>
            <p:cNvSpPr/>
            <p:nvPr/>
          </p:nvSpPr>
          <p:spPr>
            <a:xfrm>
              <a:off x="8590241" y="2012227"/>
              <a:ext cx="301289" cy="99141"/>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80BD41">
                      <a:alpha val="100000"/>
                    </a:srgbClr>
                  </a:solidFill>
                  <a:latin typeface="Arial"/>
                  <a:cs typeface="Arial"/>
                </a:rPr>
                <a:t>Hep B</a:t>
              </a:r>
            </a:p>
          </p:txBody>
        </p:sp>
        <p:sp>
          <p:nvSpPr>
            <p:cNvPr id="112" name="pg112"/>
            <p:cNvSpPr/>
            <p:nvPr/>
          </p:nvSpPr>
          <p:spPr>
            <a:xfrm>
              <a:off x="8706010" y="1725878"/>
              <a:ext cx="254100" cy="169038"/>
            </a:xfrm>
            <a:custGeom>
              <a:avLst/>
              <a:pathLst>
                <a:path w="254100" h="169038">
                  <a:moveTo>
                    <a:pt x="27431" y="169038"/>
                  </a:moveTo>
                  <a:lnTo>
                    <a:pt x="226668" y="169038"/>
                  </a:lnTo>
                  <a:lnTo>
                    <a:pt x="225563" y="169016"/>
                  </a:lnTo>
                  <a:lnTo>
                    <a:pt x="229974" y="168838"/>
                  </a:lnTo>
                  <a:lnTo>
                    <a:pt x="234300" y="167955"/>
                  </a:lnTo>
                  <a:lnTo>
                    <a:pt x="238428" y="166389"/>
                  </a:lnTo>
                  <a:lnTo>
                    <a:pt x="242251" y="164182"/>
                  </a:lnTo>
                  <a:lnTo>
                    <a:pt x="245671" y="161390"/>
                  </a:lnTo>
                  <a:lnTo>
                    <a:pt x="248598" y="158086"/>
                  </a:lnTo>
                  <a:lnTo>
                    <a:pt x="250958" y="154354"/>
                  </a:lnTo>
                  <a:lnTo>
                    <a:pt x="252688" y="150293"/>
                  </a:lnTo>
                  <a:lnTo>
                    <a:pt x="253745" y="146006"/>
                  </a:lnTo>
                  <a:lnTo>
                    <a:pt x="254100" y="141606"/>
                  </a:lnTo>
                  <a:lnTo>
                    <a:pt x="254100" y="27431"/>
                  </a:lnTo>
                  <a:lnTo>
                    <a:pt x="253745" y="23031"/>
                  </a:lnTo>
                  <a:lnTo>
                    <a:pt x="252688" y="18745"/>
                  </a:lnTo>
                  <a:lnTo>
                    <a:pt x="250958" y="14683"/>
                  </a:lnTo>
                  <a:lnTo>
                    <a:pt x="248598" y="10952"/>
                  </a:lnTo>
                  <a:lnTo>
                    <a:pt x="245671" y="7647"/>
                  </a:lnTo>
                  <a:lnTo>
                    <a:pt x="242251" y="4855"/>
                  </a:lnTo>
                  <a:lnTo>
                    <a:pt x="238428" y="2648"/>
                  </a:lnTo>
                  <a:lnTo>
                    <a:pt x="234300" y="1083"/>
                  </a:lnTo>
                  <a:lnTo>
                    <a:pt x="229974" y="200"/>
                  </a:lnTo>
                  <a:lnTo>
                    <a:pt x="226668"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EE00EE">
                  <a:alpha val="100000"/>
                </a:srgbClr>
              </a:solidFill>
              <a:prstDash val="solid"/>
              <a:round/>
            </a:ln>
          </p:spPr>
          <p:txBody>
            <a:bodyPr/>
            <a:lstStyle/>
            <a:p/>
          </p:txBody>
        </p:sp>
        <p:sp>
          <p:nvSpPr>
            <p:cNvPr id="113" name="tx113"/>
            <p:cNvSpPr/>
            <p:nvPr/>
          </p:nvSpPr>
          <p:spPr>
            <a:xfrm>
              <a:off x="8728870" y="1770328"/>
              <a:ext cx="162660"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E00EE">
                      <a:alpha val="100000"/>
                    </a:srgbClr>
                  </a:solidFill>
                  <a:latin typeface="Arial"/>
                  <a:cs typeface="Arial"/>
                </a:rPr>
                <a:t>Hib</a:t>
              </a:r>
            </a:p>
          </p:txBody>
        </p:sp>
        <p:sp>
          <p:nvSpPr>
            <p:cNvPr id="114" name="pg114"/>
            <p:cNvSpPr/>
            <p:nvPr/>
          </p:nvSpPr>
          <p:spPr>
            <a:xfrm>
              <a:off x="8645773" y="3947051"/>
              <a:ext cx="314337" cy="169038"/>
            </a:xfrm>
            <a:custGeom>
              <a:avLst/>
              <a:pathLst>
                <a:path w="314337" h="169038">
                  <a:moveTo>
                    <a:pt x="27431" y="169038"/>
                  </a:moveTo>
                  <a:lnTo>
                    <a:pt x="286905" y="169038"/>
                  </a:lnTo>
                  <a:lnTo>
                    <a:pt x="285800" y="169016"/>
                  </a:lnTo>
                  <a:lnTo>
                    <a:pt x="290211" y="168838"/>
                  </a:lnTo>
                  <a:lnTo>
                    <a:pt x="294537" y="167955"/>
                  </a:lnTo>
                  <a:lnTo>
                    <a:pt x="298665" y="166389"/>
                  </a:lnTo>
                  <a:lnTo>
                    <a:pt x="302488" y="164182"/>
                  </a:lnTo>
                  <a:lnTo>
                    <a:pt x="305908" y="161390"/>
                  </a:lnTo>
                  <a:lnTo>
                    <a:pt x="308835" y="158086"/>
                  </a:lnTo>
                  <a:lnTo>
                    <a:pt x="311195" y="154354"/>
                  </a:lnTo>
                  <a:lnTo>
                    <a:pt x="312925" y="150293"/>
                  </a:lnTo>
                  <a:lnTo>
                    <a:pt x="313981" y="146006"/>
                  </a:lnTo>
                  <a:lnTo>
                    <a:pt x="314337" y="141606"/>
                  </a:lnTo>
                  <a:lnTo>
                    <a:pt x="314337" y="27432"/>
                  </a:lnTo>
                  <a:lnTo>
                    <a:pt x="313981" y="23031"/>
                  </a:lnTo>
                  <a:lnTo>
                    <a:pt x="312925" y="18745"/>
                  </a:lnTo>
                  <a:lnTo>
                    <a:pt x="311195" y="14683"/>
                  </a:lnTo>
                  <a:lnTo>
                    <a:pt x="308835" y="10952"/>
                  </a:lnTo>
                  <a:lnTo>
                    <a:pt x="305908" y="7647"/>
                  </a:lnTo>
                  <a:lnTo>
                    <a:pt x="302488" y="4855"/>
                  </a:lnTo>
                  <a:lnTo>
                    <a:pt x="298665" y="2648"/>
                  </a:lnTo>
                  <a:lnTo>
                    <a:pt x="294537" y="1083"/>
                  </a:lnTo>
                  <a:lnTo>
                    <a:pt x="290211" y="200"/>
                  </a:lnTo>
                  <a:lnTo>
                    <a:pt x="28690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6A3D9A">
                  <a:alpha val="100000"/>
                </a:srgbClr>
              </a:solidFill>
              <a:prstDash val="solid"/>
              <a:round/>
            </a:ln>
          </p:spPr>
          <p:txBody>
            <a:bodyPr/>
            <a:lstStyle/>
            <a:p/>
          </p:txBody>
        </p:sp>
        <p:sp>
          <p:nvSpPr>
            <p:cNvPr id="115" name="tx115"/>
            <p:cNvSpPr/>
            <p:nvPr/>
          </p:nvSpPr>
          <p:spPr>
            <a:xfrm>
              <a:off x="8668633" y="3992771"/>
              <a:ext cx="222897"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6A3D9A">
                      <a:alpha val="100000"/>
                    </a:srgbClr>
                  </a:solidFill>
                  <a:latin typeface="Arial"/>
                  <a:cs typeface="Arial"/>
                </a:rPr>
                <a:t>HPV</a:t>
              </a:r>
            </a:p>
          </p:txBody>
        </p:sp>
        <p:sp>
          <p:nvSpPr>
            <p:cNvPr id="116" name="pg116"/>
            <p:cNvSpPr/>
            <p:nvPr/>
          </p:nvSpPr>
          <p:spPr>
            <a:xfrm>
              <a:off x="8693942" y="691821"/>
              <a:ext cx="266168" cy="169038"/>
            </a:xfrm>
            <a:custGeom>
              <a:avLst/>
              <a:pathLst>
                <a:path w="266168" h="169038">
                  <a:moveTo>
                    <a:pt x="27431" y="169038"/>
                  </a:moveTo>
                  <a:lnTo>
                    <a:pt x="238736" y="169038"/>
                  </a:lnTo>
                  <a:lnTo>
                    <a:pt x="237632" y="169016"/>
                  </a:lnTo>
                  <a:lnTo>
                    <a:pt x="242043" y="168838"/>
                  </a:lnTo>
                  <a:lnTo>
                    <a:pt x="246369" y="167955"/>
                  </a:lnTo>
                  <a:lnTo>
                    <a:pt x="250496" y="166389"/>
                  </a:lnTo>
                  <a:lnTo>
                    <a:pt x="254320" y="164182"/>
                  </a:lnTo>
                  <a:lnTo>
                    <a:pt x="257739" y="161390"/>
                  </a:lnTo>
                  <a:lnTo>
                    <a:pt x="260667" y="158086"/>
                  </a:lnTo>
                  <a:lnTo>
                    <a:pt x="263026" y="154354"/>
                  </a:lnTo>
                  <a:lnTo>
                    <a:pt x="264757" y="150293"/>
                  </a:lnTo>
                  <a:lnTo>
                    <a:pt x="265813" y="146006"/>
                  </a:lnTo>
                  <a:lnTo>
                    <a:pt x="266168" y="141606"/>
                  </a:lnTo>
                  <a:lnTo>
                    <a:pt x="266168" y="27431"/>
                  </a:lnTo>
                  <a:lnTo>
                    <a:pt x="265813" y="23031"/>
                  </a:lnTo>
                  <a:lnTo>
                    <a:pt x="264757" y="18745"/>
                  </a:lnTo>
                  <a:lnTo>
                    <a:pt x="263026" y="14683"/>
                  </a:lnTo>
                  <a:lnTo>
                    <a:pt x="260667" y="10952"/>
                  </a:lnTo>
                  <a:lnTo>
                    <a:pt x="257739" y="7647"/>
                  </a:lnTo>
                  <a:lnTo>
                    <a:pt x="254320" y="4855"/>
                  </a:lnTo>
                  <a:lnTo>
                    <a:pt x="250496" y="2648"/>
                  </a:lnTo>
                  <a:lnTo>
                    <a:pt x="246369" y="1083"/>
                  </a:lnTo>
                  <a:lnTo>
                    <a:pt x="242043" y="200"/>
                  </a:lnTo>
                  <a:lnTo>
                    <a:pt x="238736"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E31A1C">
                  <a:alpha val="100000"/>
                </a:srgbClr>
              </a:solidFill>
              <a:prstDash val="solid"/>
              <a:round/>
            </a:ln>
          </p:spPr>
          <p:txBody>
            <a:bodyPr/>
            <a:lstStyle/>
            <a:p/>
          </p:txBody>
        </p:sp>
        <p:sp>
          <p:nvSpPr>
            <p:cNvPr id="117" name="tx117"/>
            <p:cNvSpPr/>
            <p:nvPr/>
          </p:nvSpPr>
          <p:spPr>
            <a:xfrm>
              <a:off x="8716802" y="737541"/>
              <a:ext cx="174728" cy="7759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E31A1C">
                      <a:alpha val="100000"/>
                    </a:srgbClr>
                  </a:solidFill>
                  <a:latin typeface="Arial"/>
                  <a:cs typeface="Arial"/>
                </a:rPr>
                <a:t>IPV</a:t>
              </a:r>
            </a:p>
          </p:txBody>
        </p:sp>
        <p:sp>
          <p:nvSpPr>
            <p:cNvPr id="118" name="pg118"/>
            <p:cNvSpPr/>
            <p:nvPr/>
          </p:nvSpPr>
          <p:spPr>
            <a:xfrm>
              <a:off x="8465010" y="942606"/>
              <a:ext cx="495100" cy="169038"/>
            </a:xfrm>
            <a:custGeom>
              <a:avLst/>
              <a:pathLst>
                <a:path w="495100" h="169038">
                  <a:moveTo>
                    <a:pt x="27431" y="169038"/>
                  </a:moveTo>
                  <a:lnTo>
                    <a:pt x="467668" y="169038"/>
                  </a:lnTo>
                  <a:lnTo>
                    <a:pt x="466563" y="169016"/>
                  </a:lnTo>
                  <a:lnTo>
                    <a:pt x="470974" y="168838"/>
                  </a:lnTo>
                  <a:lnTo>
                    <a:pt x="475300" y="167955"/>
                  </a:lnTo>
                  <a:lnTo>
                    <a:pt x="479428" y="166389"/>
                  </a:lnTo>
                  <a:lnTo>
                    <a:pt x="483251" y="164182"/>
                  </a:lnTo>
                  <a:lnTo>
                    <a:pt x="486671" y="161390"/>
                  </a:lnTo>
                  <a:lnTo>
                    <a:pt x="489598" y="158086"/>
                  </a:lnTo>
                  <a:lnTo>
                    <a:pt x="491958" y="154354"/>
                  </a:lnTo>
                  <a:lnTo>
                    <a:pt x="493688" y="150293"/>
                  </a:lnTo>
                  <a:lnTo>
                    <a:pt x="494745" y="146006"/>
                  </a:lnTo>
                  <a:lnTo>
                    <a:pt x="495100" y="141606"/>
                  </a:lnTo>
                  <a:lnTo>
                    <a:pt x="495100" y="27431"/>
                  </a:lnTo>
                  <a:lnTo>
                    <a:pt x="494745" y="23031"/>
                  </a:lnTo>
                  <a:lnTo>
                    <a:pt x="493688" y="18745"/>
                  </a:lnTo>
                  <a:lnTo>
                    <a:pt x="491958" y="14683"/>
                  </a:lnTo>
                  <a:lnTo>
                    <a:pt x="489598" y="10952"/>
                  </a:lnTo>
                  <a:lnTo>
                    <a:pt x="486671" y="7647"/>
                  </a:lnTo>
                  <a:lnTo>
                    <a:pt x="483251" y="4855"/>
                  </a:lnTo>
                  <a:lnTo>
                    <a:pt x="479428" y="2648"/>
                  </a:lnTo>
                  <a:lnTo>
                    <a:pt x="475300" y="1083"/>
                  </a:lnTo>
                  <a:lnTo>
                    <a:pt x="470974" y="200"/>
                  </a:lnTo>
                  <a:lnTo>
                    <a:pt x="467668"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F7F00">
                  <a:alpha val="100000"/>
                </a:srgbClr>
              </a:solidFill>
              <a:prstDash val="solid"/>
              <a:round/>
            </a:ln>
          </p:spPr>
          <p:txBody>
            <a:bodyPr/>
            <a:lstStyle/>
            <a:p/>
          </p:txBody>
        </p:sp>
        <p:sp>
          <p:nvSpPr>
            <p:cNvPr id="119" name="tx119"/>
            <p:cNvSpPr/>
            <p:nvPr/>
          </p:nvSpPr>
          <p:spPr>
            <a:xfrm>
              <a:off x="8487870" y="987055"/>
              <a:ext cx="403660"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7F00">
                      <a:alpha val="100000"/>
                    </a:srgbClr>
                  </a:solidFill>
                  <a:latin typeface="Arial"/>
                  <a:cs typeface="Arial"/>
                </a:rPr>
                <a:t>Measles</a:t>
              </a:r>
            </a:p>
          </p:txBody>
        </p:sp>
        <p:sp>
          <p:nvSpPr>
            <p:cNvPr id="120" name="pg120"/>
            <p:cNvSpPr/>
            <p:nvPr/>
          </p:nvSpPr>
          <p:spPr>
            <a:xfrm>
              <a:off x="7988833" y="1559817"/>
              <a:ext cx="971277" cy="169038"/>
            </a:xfrm>
            <a:custGeom>
              <a:avLst/>
              <a:pathLst>
                <a:path w="971277" h="169038">
                  <a:moveTo>
                    <a:pt x="27431" y="169038"/>
                  </a:moveTo>
                  <a:lnTo>
                    <a:pt x="943845" y="169038"/>
                  </a:lnTo>
                  <a:lnTo>
                    <a:pt x="942741" y="169016"/>
                  </a:lnTo>
                  <a:lnTo>
                    <a:pt x="947152" y="168838"/>
                  </a:lnTo>
                  <a:lnTo>
                    <a:pt x="951477" y="167955"/>
                  </a:lnTo>
                  <a:lnTo>
                    <a:pt x="955605" y="166389"/>
                  </a:lnTo>
                  <a:lnTo>
                    <a:pt x="959428" y="164182"/>
                  </a:lnTo>
                  <a:lnTo>
                    <a:pt x="962848" y="161390"/>
                  </a:lnTo>
                  <a:lnTo>
                    <a:pt x="965776" y="158086"/>
                  </a:lnTo>
                  <a:lnTo>
                    <a:pt x="968135" y="154354"/>
                  </a:lnTo>
                  <a:lnTo>
                    <a:pt x="969866" y="150293"/>
                  </a:lnTo>
                  <a:lnTo>
                    <a:pt x="970922" y="146006"/>
                  </a:lnTo>
                  <a:lnTo>
                    <a:pt x="971277" y="141606"/>
                  </a:lnTo>
                  <a:lnTo>
                    <a:pt x="971277" y="27431"/>
                  </a:lnTo>
                  <a:lnTo>
                    <a:pt x="970922" y="23031"/>
                  </a:lnTo>
                  <a:lnTo>
                    <a:pt x="969866" y="18745"/>
                  </a:lnTo>
                  <a:lnTo>
                    <a:pt x="968135" y="14683"/>
                  </a:lnTo>
                  <a:lnTo>
                    <a:pt x="965776" y="10952"/>
                  </a:lnTo>
                  <a:lnTo>
                    <a:pt x="962848" y="7647"/>
                  </a:lnTo>
                  <a:lnTo>
                    <a:pt x="959428" y="4855"/>
                  </a:lnTo>
                  <a:lnTo>
                    <a:pt x="955605" y="2648"/>
                  </a:lnTo>
                  <a:lnTo>
                    <a:pt x="951477" y="1083"/>
                  </a:lnTo>
                  <a:lnTo>
                    <a:pt x="947152" y="200"/>
                  </a:lnTo>
                  <a:lnTo>
                    <a:pt x="94384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FC20E">
                  <a:alpha val="100000"/>
                </a:srgbClr>
              </a:solidFill>
              <a:prstDash val="solid"/>
              <a:round/>
            </a:ln>
          </p:spPr>
          <p:txBody>
            <a:bodyPr/>
            <a:lstStyle/>
            <a:p/>
          </p:txBody>
        </p:sp>
        <p:sp>
          <p:nvSpPr>
            <p:cNvPr id="121" name="tx121"/>
            <p:cNvSpPr/>
            <p:nvPr/>
          </p:nvSpPr>
          <p:spPr>
            <a:xfrm>
              <a:off x="8011693" y="1603949"/>
              <a:ext cx="879837" cy="7918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C20E">
                      <a:alpha val="100000"/>
                    </a:srgbClr>
                  </a:solidFill>
                  <a:latin typeface="Arial"/>
                  <a:cs typeface="Arial"/>
                </a:rPr>
                <a:t>Measles 2nd dose</a:t>
              </a:r>
            </a:p>
          </p:txBody>
        </p:sp>
        <p:sp>
          <p:nvSpPr>
            <p:cNvPr id="122" name="pg122"/>
            <p:cNvSpPr/>
            <p:nvPr/>
          </p:nvSpPr>
          <p:spPr>
            <a:xfrm>
              <a:off x="8464904" y="2383745"/>
              <a:ext cx="495206" cy="169038"/>
            </a:xfrm>
            <a:custGeom>
              <a:avLst/>
              <a:pathLst>
                <a:path w="495206" h="169038">
                  <a:moveTo>
                    <a:pt x="27431" y="169038"/>
                  </a:moveTo>
                  <a:lnTo>
                    <a:pt x="467774" y="169038"/>
                  </a:lnTo>
                  <a:lnTo>
                    <a:pt x="466669" y="169016"/>
                  </a:lnTo>
                  <a:lnTo>
                    <a:pt x="471080" y="168838"/>
                  </a:lnTo>
                  <a:lnTo>
                    <a:pt x="475406" y="167955"/>
                  </a:lnTo>
                  <a:lnTo>
                    <a:pt x="479534" y="166389"/>
                  </a:lnTo>
                  <a:lnTo>
                    <a:pt x="483357" y="164182"/>
                  </a:lnTo>
                  <a:lnTo>
                    <a:pt x="486777" y="161390"/>
                  </a:lnTo>
                  <a:lnTo>
                    <a:pt x="489704" y="158086"/>
                  </a:lnTo>
                  <a:lnTo>
                    <a:pt x="492064" y="154354"/>
                  </a:lnTo>
                  <a:lnTo>
                    <a:pt x="493794" y="150293"/>
                  </a:lnTo>
                  <a:lnTo>
                    <a:pt x="494851" y="146006"/>
                  </a:lnTo>
                  <a:lnTo>
                    <a:pt x="495206" y="141606"/>
                  </a:lnTo>
                  <a:lnTo>
                    <a:pt x="495206" y="27431"/>
                  </a:lnTo>
                  <a:lnTo>
                    <a:pt x="494851" y="23031"/>
                  </a:lnTo>
                  <a:lnTo>
                    <a:pt x="493794" y="18745"/>
                  </a:lnTo>
                  <a:lnTo>
                    <a:pt x="492064" y="14683"/>
                  </a:lnTo>
                  <a:lnTo>
                    <a:pt x="489704" y="10952"/>
                  </a:lnTo>
                  <a:lnTo>
                    <a:pt x="486777" y="7647"/>
                  </a:lnTo>
                  <a:lnTo>
                    <a:pt x="483357" y="4855"/>
                  </a:lnTo>
                  <a:lnTo>
                    <a:pt x="479534" y="2648"/>
                  </a:lnTo>
                  <a:lnTo>
                    <a:pt x="475406" y="1083"/>
                  </a:lnTo>
                  <a:lnTo>
                    <a:pt x="471080" y="200"/>
                  </a:lnTo>
                  <a:lnTo>
                    <a:pt x="46777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8B00">
                  <a:alpha val="100000"/>
                </a:srgbClr>
              </a:solidFill>
              <a:prstDash val="solid"/>
              <a:round/>
            </a:ln>
          </p:spPr>
          <p:txBody>
            <a:bodyPr/>
            <a:lstStyle/>
            <a:p/>
          </p:txBody>
        </p:sp>
        <p:sp>
          <p:nvSpPr>
            <p:cNvPr id="123" name="tx123"/>
            <p:cNvSpPr/>
            <p:nvPr/>
          </p:nvSpPr>
          <p:spPr>
            <a:xfrm>
              <a:off x="8487764" y="2428195"/>
              <a:ext cx="403766"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8B00">
                      <a:alpha val="100000"/>
                    </a:srgbClr>
                  </a:solidFill>
                  <a:latin typeface="Arial"/>
                  <a:cs typeface="Arial"/>
                </a:rPr>
                <a:t>Pneumo</a:t>
              </a:r>
            </a:p>
          </p:txBody>
        </p:sp>
        <p:sp>
          <p:nvSpPr>
            <p:cNvPr id="124" name="pg124"/>
            <p:cNvSpPr/>
            <p:nvPr/>
          </p:nvSpPr>
          <p:spPr>
            <a:xfrm>
              <a:off x="8627618" y="1202780"/>
              <a:ext cx="332492" cy="169038"/>
            </a:xfrm>
            <a:custGeom>
              <a:avLst/>
              <a:pathLst>
                <a:path w="332492" h="169038">
                  <a:moveTo>
                    <a:pt x="27431" y="169038"/>
                  </a:moveTo>
                  <a:lnTo>
                    <a:pt x="305060" y="169038"/>
                  </a:lnTo>
                  <a:lnTo>
                    <a:pt x="303956" y="169016"/>
                  </a:lnTo>
                  <a:lnTo>
                    <a:pt x="308367" y="168838"/>
                  </a:lnTo>
                  <a:lnTo>
                    <a:pt x="312692" y="167955"/>
                  </a:lnTo>
                  <a:lnTo>
                    <a:pt x="316820" y="166389"/>
                  </a:lnTo>
                  <a:lnTo>
                    <a:pt x="320644" y="164182"/>
                  </a:lnTo>
                  <a:lnTo>
                    <a:pt x="324063" y="161390"/>
                  </a:lnTo>
                  <a:lnTo>
                    <a:pt x="326991" y="158086"/>
                  </a:lnTo>
                  <a:lnTo>
                    <a:pt x="329350" y="154354"/>
                  </a:lnTo>
                  <a:lnTo>
                    <a:pt x="331081" y="150293"/>
                  </a:lnTo>
                  <a:lnTo>
                    <a:pt x="332137" y="146006"/>
                  </a:lnTo>
                  <a:lnTo>
                    <a:pt x="332492" y="141606"/>
                  </a:lnTo>
                  <a:lnTo>
                    <a:pt x="332492" y="27431"/>
                  </a:lnTo>
                  <a:lnTo>
                    <a:pt x="332137" y="23031"/>
                  </a:lnTo>
                  <a:lnTo>
                    <a:pt x="331081" y="18745"/>
                  </a:lnTo>
                  <a:lnTo>
                    <a:pt x="329350" y="14683"/>
                  </a:lnTo>
                  <a:lnTo>
                    <a:pt x="326991" y="10952"/>
                  </a:lnTo>
                  <a:lnTo>
                    <a:pt x="324063" y="7647"/>
                  </a:lnTo>
                  <a:lnTo>
                    <a:pt x="320644" y="4855"/>
                  </a:lnTo>
                  <a:lnTo>
                    <a:pt x="316820" y="2648"/>
                  </a:lnTo>
                  <a:lnTo>
                    <a:pt x="312692" y="1083"/>
                  </a:lnTo>
                  <a:lnTo>
                    <a:pt x="308367" y="200"/>
                  </a:lnTo>
                  <a:lnTo>
                    <a:pt x="305060"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9A32CD">
                  <a:alpha val="100000"/>
                </a:srgbClr>
              </a:solidFill>
              <a:prstDash val="solid"/>
              <a:round/>
            </a:ln>
          </p:spPr>
          <p:txBody>
            <a:bodyPr/>
            <a:lstStyle/>
            <a:p/>
          </p:txBody>
        </p:sp>
        <p:sp>
          <p:nvSpPr>
            <p:cNvPr id="125" name="tx125"/>
            <p:cNvSpPr/>
            <p:nvPr/>
          </p:nvSpPr>
          <p:spPr>
            <a:xfrm>
              <a:off x="8650478" y="1247229"/>
              <a:ext cx="241052"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9A32CD">
                      <a:alpha val="100000"/>
                    </a:srgbClr>
                  </a:solidFill>
                  <a:latin typeface="Arial"/>
                  <a:cs typeface="Arial"/>
                </a:rPr>
                <a:t>Polio</a:t>
              </a:r>
            </a:p>
          </p:txBody>
        </p:sp>
        <p:sp>
          <p:nvSpPr>
            <p:cNvPr id="126" name="pg126"/>
            <p:cNvSpPr/>
            <p:nvPr/>
          </p:nvSpPr>
          <p:spPr>
            <a:xfrm>
              <a:off x="8501057" y="1463051"/>
              <a:ext cx="459053" cy="169038"/>
            </a:xfrm>
            <a:custGeom>
              <a:avLst/>
              <a:pathLst>
                <a:path w="459053" h="169038">
                  <a:moveTo>
                    <a:pt x="27431" y="169038"/>
                  </a:moveTo>
                  <a:lnTo>
                    <a:pt x="431621" y="169038"/>
                  </a:lnTo>
                  <a:lnTo>
                    <a:pt x="430517" y="169016"/>
                  </a:lnTo>
                  <a:lnTo>
                    <a:pt x="434928" y="168838"/>
                  </a:lnTo>
                  <a:lnTo>
                    <a:pt x="439253" y="167955"/>
                  </a:lnTo>
                  <a:lnTo>
                    <a:pt x="443381" y="166389"/>
                  </a:lnTo>
                  <a:lnTo>
                    <a:pt x="447204" y="164182"/>
                  </a:lnTo>
                  <a:lnTo>
                    <a:pt x="450624" y="161390"/>
                  </a:lnTo>
                  <a:lnTo>
                    <a:pt x="453551" y="158086"/>
                  </a:lnTo>
                  <a:lnTo>
                    <a:pt x="455911" y="154354"/>
                  </a:lnTo>
                  <a:lnTo>
                    <a:pt x="457641" y="150293"/>
                  </a:lnTo>
                  <a:lnTo>
                    <a:pt x="458698" y="146006"/>
                  </a:lnTo>
                  <a:lnTo>
                    <a:pt x="459053" y="141606"/>
                  </a:lnTo>
                  <a:lnTo>
                    <a:pt x="459053" y="27431"/>
                  </a:lnTo>
                  <a:lnTo>
                    <a:pt x="458698" y="23031"/>
                  </a:lnTo>
                  <a:lnTo>
                    <a:pt x="457641" y="18745"/>
                  </a:lnTo>
                  <a:lnTo>
                    <a:pt x="455911" y="14683"/>
                  </a:lnTo>
                  <a:lnTo>
                    <a:pt x="453551" y="10952"/>
                  </a:lnTo>
                  <a:lnTo>
                    <a:pt x="450624" y="7647"/>
                  </a:lnTo>
                  <a:lnTo>
                    <a:pt x="447204" y="4855"/>
                  </a:lnTo>
                  <a:lnTo>
                    <a:pt x="443381" y="2648"/>
                  </a:lnTo>
                  <a:lnTo>
                    <a:pt x="439253" y="1083"/>
                  </a:lnTo>
                  <a:lnTo>
                    <a:pt x="434928" y="200"/>
                  </a:lnTo>
                  <a:lnTo>
                    <a:pt x="43162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B9A99">
                  <a:alpha val="100000"/>
                </a:srgbClr>
              </a:solidFill>
              <a:prstDash val="solid"/>
              <a:round/>
            </a:ln>
          </p:spPr>
          <p:txBody>
            <a:bodyPr/>
            <a:lstStyle/>
            <a:p/>
          </p:txBody>
        </p:sp>
        <p:sp>
          <p:nvSpPr>
            <p:cNvPr id="127" name="tx127"/>
            <p:cNvSpPr/>
            <p:nvPr/>
          </p:nvSpPr>
          <p:spPr>
            <a:xfrm>
              <a:off x="8523917" y="1507501"/>
              <a:ext cx="367613"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B9A99">
                      <a:alpha val="100000"/>
                    </a:srgbClr>
                  </a:solidFill>
                  <a:latin typeface="Arial"/>
                  <a:cs typeface="Arial"/>
                </a:rPr>
                <a:t>Rubella</a:t>
              </a:r>
            </a:p>
          </p:txBody>
        </p:sp>
        <p:sp>
          <p:nvSpPr>
            <p:cNvPr id="128" name="pg128"/>
            <p:cNvSpPr/>
            <p:nvPr/>
          </p:nvSpPr>
          <p:spPr>
            <a:xfrm>
              <a:off x="8639686" y="3686583"/>
              <a:ext cx="320424" cy="169038"/>
            </a:xfrm>
            <a:custGeom>
              <a:avLst/>
              <a:pathLst>
                <a:path w="320424" h="169038">
                  <a:moveTo>
                    <a:pt x="27431" y="169038"/>
                  </a:moveTo>
                  <a:lnTo>
                    <a:pt x="292992" y="169038"/>
                  </a:lnTo>
                  <a:lnTo>
                    <a:pt x="291887" y="169016"/>
                  </a:lnTo>
                  <a:lnTo>
                    <a:pt x="296298" y="168838"/>
                  </a:lnTo>
                  <a:lnTo>
                    <a:pt x="300624" y="167955"/>
                  </a:lnTo>
                  <a:lnTo>
                    <a:pt x="304752" y="166389"/>
                  </a:lnTo>
                  <a:lnTo>
                    <a:pt x="308575" y="164182"/>
                  </a:lnTo>
                  <a:lnTo>
                    <a:pt x="311995" y="161390"/>
                  </a:lnTo>
                  <a:lnTo>
                    <a:pt x="314922" y="158086"/>
                  </a:lnTo>
                  <a:lnTo>
                    <a:pt x="317282" y="154354"/>
                  </a:lnTo>
                  <a:lnTo>
                    <a:pt x="319012" y="150293"/>
                  </a:lnTo>
                  <a:lnTo>
                    <a:pt x="320069" y="146006"/>
                  </a:lnTo>
                  <a:lnTo>
                    <a:pt x="320424" y="141606"/>
                  </a:lnTo>
                  <a:lnTo>
                    <a:pt x="320424" y="27432"/>
                  </a:lnTo>
                  <a:lnTo>
                    <a:pt x="320069" y="23031"/>
                  </a:lnTo>
                  <a:lnTo>
                    <a:pt x="319012" y="18745"/>
                  </a:lnTo>
                  <a:lnTo>
                    <a:pt x="317282" y="14683"/>
                  </a:lnTo>
                  <a:lnTo>
                    <a:pt x="314922" y="10952"/>
                  </a:lnTo>
                  <a:lnTo>
                    <a:pt x="311995" y="7647"/>
                  </a:lnTo>
                  <a:lnTo>
                    <a:pt x="308575" y="4855"/>
                  </a:lnTo>
                  <a:lnTo>
                    <a:pt x="304752" y="2648"/>
                  </a:lnTo>
                  <a:lnTo>
                    <a:pt x="300624" y="1083"/>
                  </a:lnTo>
                  <a:lnTo>
                    <a:pt x="296298" y="200"/>
                  </a:lnTo>
                  <a:lnTo>
                    <a:pt x="292992"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836FFF">
                  <a:alpha val="100000"/>
                </a:srgbClr>
              </a:solidFill>
              <a:prstDash val="solid"/>
              <a:round/>
            </a:ln>
          </p:spPr>
          <p:txBody>
            <a:bodyPr/>
            <a:lstStyle/>
            <a:p/>
          </p:txBody>
        </p:sp>
        <p:sp>
          <p:nvSpPr>
            <p:cNvPr id="129" name="tx129"/>
            <p:cNvSpPr/>
            <p:nvPr/>
          </p:nvSpPr>
          <p:spPr>
            <a:xfrm>
              <a:off x="8662546" y="3731033"/>
              <a:ext cx="228984" cy="78868"/>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836FFF">
                      <a:alpha val="100000"/>
                    </a:srgbClr>
                  </a:solidFill>
                  <a:latin typeface="Arial"/>
                  <a:cs typeface="Arial"/>
                </a:rPr>
                <a:t>Rota</a:t>
              </a:r>
            </a:p>
          </p:txBody>
        </p:sp>
        <p:sp>
          <p:nvSpPr>
            <p:cNvPr id="130" name="pg130"/>
            <p:cNvSpPr/>
            <p:nvPr/>
          </p:nvSpPr>
          <p:spPr>
            <a:xfrm>
              <a:off x="7862272" y="2584527"/>
              <a:ext cx="1097838" cy="169038"/>
            </a:xfrm>
            <a:custGeom>
              <a:avLst/>
              <a:pathLst>
                <a:path w="1097838" h="169038">
                  <a:moveTo>
                    <a:pt x="27431" y="169038"/>
                  </a:moveTo>
                  <a:lnTo>
                    <a:pt x="1070406" y="169038"/>
                  </a:lnTo>
                  <a:lnTo>
                    <a:pt x="1069301" y="169016"/>
                  </a:lnTo>
                  <a:lnTo>
                    <a:pt x="1073713" y="168838"/>
                  </a:lnTo>
                  <a:lnTo>
                    <a:pt x="1078038" y="167955"/>
                  </a:lnTo>
                  <a:lnTo>
                    <a:pt x="1082166" y="166389"/>
                  </a:lnTo>
                  <a:lnTo>
                    <a:pt x="1085989" y="164182"/>
                  </a:lnTo>
                  <a:lnTo>
                    <a:pt x="1089409" y="161390"/>
                  </a:lnTo>
                  <a:lnTo>
                    <a:pt x="1092336" y="158086"/>
                  </a:lnTo>
                  <a:lnTo>
                    <a:pt x="1094696" y="154354"/>
                  </a:lnTo>
                  <a:lnTo>
                    <a:pt x="1096426" y="150293"/>
                  </a:lnTo>
                  <a:lnTo>
                    <a:pt x="1097483" y="146006"/>
                  </a:lnTo>
                  <a:lnTo>
                    <a:pt x="1097838" y="141606"/>
                  </a:lnTo>
                  <a:lnTo>
                    <a:pt x="1097838" y="27431"/>
                  </a:lnTo>
                  <a:lnTo>
                    <a:pt x="1097483" y="23031"/>
                  </a:lnTo>
                  <a:lnTo>
                    <a:pt x="1096426" y="18745"/>
                  </a:lnTo>
                  <a:lnTo>
                    <a:pt x="1094696" y="14683"/>
                  </a:lnTo>
                  <a:lnTo>
                    <a:pt x="1092336" y="10952"/>
                  </a:lnTo>
                  <a:lnTo>
                    <a:pt x="1089409" y="7647"/>
                  </a:lnTo>
                  <a:lnTo>
                    <a:pt x="1085989" y="4855"/>
                  </a:lnTo>
                  <a:lnTo>
                    <a:pt x="1082166" y="2648"/>
                  </a:lnTo>
                  <a:lnTo>
                    <a:pt x="1078038" y="1083"/>
                  </a:lnTo>
                  <a:lnTo>
                    <a:pt x="1073713" y="200"/>
                  </a:lnTo>
                  <a:lnTo>
                    <a:pt x="1070406"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1" name="tx131"/>
            <p:cNvSpPr/>
            <p:nvPr/>
          </p:nvSpPr>
          <p:spPr>
            <a:xfrm>
              <a:off x="7885132" y="2607380"/>
              <a:ext cx="1006398" cy="100465"/>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2759">
                      <a:alpha val="100000"/>
                    </a:srgbClr>
                  </a:solidFill>
                  <a:latin typeface="Arial"/>
                  <a:cs typeface="Arial"/>
                </a:rPr>
                <a:t>Breadth of protection</a:t>
              </a:r>
            </a:p>
          </p:txBody>
        </p:sp>
        <p:sp>
          <p:nvSpPr>
            <p:cNvPr id="132" name="pl132"/>
            <p:cNvSpPr/>
            <p:nvPr/>
          </p:nvSpPr>
          <p:spPr>
            <a:xfrm>
              <a:off x="822107" y="3031040"/>
              <a:ext cx="110038" cy="84941"/>
            </a:xfrm>
            <a:custGeom>
              <a:avLst/>
              <a:pathLst>
                <a:path w="110038" h="84941">
                  <a:moveTo>
                    <a:pt x="110038" y="84941"/>
                  </a:moveTo>
                  <a:lnTo>
                    <a:pt x="0" y="0"/>
                  </a:lnTo>
                </a:path>
              </a:pathLst>
            </a:custGeom>
            <a:ln w="13550" cap="rnd">
              <a:solidFill>
                <a:srgbClr val="002759">
                  <a:alpha val="100000"/>
                </a:srgbClr>
              </a:solidFill>
              <a:prstDash val="solid"/>
              <a:round/>
            </a:ln>
          </p:spPr>
          <p:txBody>
            <a:bodyPr/>
            <a:lstStyle/>
            <a:p/>
          </p:txBody>
        </p:sp>
        <p:sp>
          <p:nvSpPr>
            <p:cNvPr id="133" name="pg133"/>
            <p:cNvSpPr/>
            <p:nvPr/>
          </p:nvSpPr>
          <p:spPr>
            <a:xfrm>
              <a:off x="849536" y="3115982"/>
              <a:ext cx="232115" cy="181971"/>
            </a:xfrm>
            <a:custGeom>
              <a:avLst/>
              <a:pathLst>
                <a:path w="232115" h="181971">
                  <a:moveTo>
                    <a:pt x="27431"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2"/>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54539"/>
                  </a:lnTo>
                  <a:lnTo>
                    <a:pt x="88" y="152332"/>
                  </a:lnTo>
                  <a:lnTo>
                    <a:pt x="88" y="156746"/>
                  </a:lnTo>
                  <a:lnTo>
                    <a:pt x="797" y="161104"/>
                  </a:lnTo>
                  <a:lnTo>
                    <a:pt x="2195" y="165292"/>
                  </a:lnTo>
                  <a:lnTo>
                    <a:pt x="4246" y="169201"/>
                  </a:lnTo>
                  <a:lnTo>
                    <a:pt x="6898" y="172730"/>
                  </a:lnTo>
                  <a:lnTo>
                    <a:pt x="10082" y="175788"/>
                  </a:lnTo>
                  <a:lnTo>
                    <a:pt x="13715"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4" name="tx134"/>
            <p:cNvSpPr/>
            <p:nvPr/>
          </p:nvSpPr>
          <p:spPr>
            <a:xfrm>
              <a:off x="895256" y="3161394"/>
              <a:ext cx="140675" cy="90840"/>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55</a:t>
              </a:r>
            </a:p>
          </p:txBody>
        </p:sp>
        <p:sp>
          <p:nvSpPr>
            <p:cNvPr id="135" name="pg135"/>
            <p:cNvSpPr/>
            <p:nvPr/>
          </p:nvSpPr>
          <p:spPr>
            <a:xfrm>
              <a:off x="3675418" y="2376762"/>
              <a:ext cx="232115" cy="181971"/>
            </a:xfrm>
            <a:custGeom>
              <a:avLst/>
              <a:pathLst>
                <a:path w="232115" h="181971">
                  <a:moveTo>
                    <a:pt x="27431"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2"/>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54539"/>
                  </a:lnTo>
                  <a:lnTo>
                    <a:pt x="88" y="152332"/>
                  </a:lnTo>
                  <a:lnTo>
                    <a:pt x="88" y="156746"/>
                  </a:lnTo>
                  <a:lnTo>
                    <a:pt x="797" y="161104"/>
                  </a:lnTo>
                  <a:lnTo>
                    <a:pt x="2195" y="165292"/>
                  </a:lnTo>
                  <a:lnTo>
                    <a:pt x="4246" y="169201"/>
                  </a:lnTo>
                  <a:lnTo>
                    <a:pt x="6898" y="172730"/>
                  </a:lnTo>
                  <a:lnTo>
                    <a:pt x="10082" y="175788"/>
                  </a:lnTo>
                  <a:lnTo>
                    <a:pt x="13715"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6" name="tx136"/>
            <p:cNvSpPr/>
            <p:nvPr/>
          </p:nvSpPr>
          <p:spPr>
            <a:xfrm>
              <a:off x="3721138" y="2420568"/>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69</a:t>
              </a:r>
            </a:p>
          </p:txBody>
        </p:sp>
        <p:sp>
          <p:nvSpPr>
            <p:cNvPr id="137" name="pg137"/>
            <p:cNvSpPr/>
            <p:nvPr/>
          </p:nvSpPr>
          <p:spPr>
            <a:xfrm>
              <a:off x="6331655" y="1531932"/>
              <a:ext cx="232115" cy="181971"/>
            </a:xfrm>
            <a:custGeom>
              <a:avLst/>
              <a:pathLst>
                <a:path w="232115" h="181971">
                  <a:moveTo>
                    <a:pt x="27431"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1"/>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54539"/>
                  </a:lnTo>
                  <a:lnTo>
                    <a:pt x="88" y="152332"/>
                  </a:lnTo>
                  <a:lnTo>
                    <a:pt x="88" y="156746"/>
                  </a:lnTo>
                  <a:lnTo>
                    <a:pt x="797" y="161104"/>
                  </a:lnTo>
                  <a:lnTo>
                    <a:pt x="2195" y="165292"/>
                  </a:lnTo>
                  <a:lnTo>
                    <a:pt x="4246" y="169201"/>
                  </a:lnTo>
                  <a:lnTo>
                    <a:pt x="6898" y="172730"/>
                  </a:lnTo>
                  <a:lnTo>
                    <a:pt x="10082" y="175788"/>
                  </a:lnTo>
                  <a:lnTo>
                    <a:pt x="13715"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38" name="tx138"/>
            <p:cNvSpPr/>
            <p:nvPr/>
          </p:nvSpPr>
          <p:spPr>
            <a:xfrm>
              <a:off x="6377375" y="1575738"/>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85</a:t>
              </a:r>
            </a:p>
          </p:txBody>
        </p:sp>
        <p:sp>
          <p:nvSpPr>
            <p:cNvPr id="139" name="pg139"/>
            <p:cNvSpPr/>
            <p:nvPr/>
          </p:nvSpPr>
          <p:spPr>
            <a:xfrm>
              <a:off x="7512176" y="1426344"/>
              <a:ext cx="232115" cy="181971"/>
            </a:xfrm>
            <a:custGeom>
              <a:avLst/>
              <a:pathLst>
                <a:path w="232115" h="181971">
                  <a:moveTo>
                    <a:pt x="27431"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1"/>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54539"/>
                  </a:lnTo>
                  <a:lnTo>
                    <a:pt x="88" y="152332"/>
                  </a:lnTo>
                  <a:lnTo>
                    <a:pt x="88" y="156746"/>
                  </a:lnTo>
                  <a:lnTo>
                    <a:pt x="797" y="161104"/>
                  </a:lnTo>
                  <a:lnTo>
                    <a:pt x="2195" y="165292"/>
                  </a:lnTo>
                  <a:lnTo>
                    <a:pt x="4246" y="169201"/>
                  </a:lnTo>
                  <a:lnTo>
                    <a:pt x="6898" y="172730"/>
                  </a:lnTo>
                  <a:lnTo>
                    <a:pt x="10082" y="175788"/>
                  </a:lnTo>
                  <a:lnTo>
                    <a:pt x="13715"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40" name="tx140"/>
            <p:cNvSpPr/>
            <p:nvPr/>
          </p:nvSpPr>
          <p:spPr>
            <a:xfrm>
              <a:off x="7557896" y="1470150"/>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2759">
                      <a:alpha val="100000"/>
                    </a:srgbClr>
                  </a:solidFill>
                  <a:latin typeface="Arial"/>
                  <a:cs typeface="Arial"/>
                </a:rPr>
                <a:t>87</a:t>
              </a:r>
            </a:p>
          </p:txBody>
        </p:sp>
        <p:sp>
          <p:nvSpPr>
            <p:cNvPr id="141" name="rc141"/>
            <p:cNvSpPr/>
            <p:nvPr/>
          </p:nvSpPr>
          <p:spPr>
            <a:xfrm>
              <a:off x="803816" y="646101"/>
              <a:ext cx="8270593" cy="5280134"/>
            </a:xfrm>
            <a:prstGeom prst="rect">
              <a:avLst/>
            </a:prstGeom>
            <a:ln w="13550" cap="rnd">
              <a:solidFill>
                <a:srgbClr val="BEBEBE">
                  <a:alpha val="100000"/>
                </a:srgbClr>
              </a:solidFill>
              <a:prstDash val="solid"/>
              <a:round/>
            </a:ln>
          </p:spPr>
          <p:txBody>
            <a:bodyPr/>
            <a:lstStyle/>
            <a:p/>
          </p:txBody>
        </p:sp>
        <p:sp>
          <p:nvSpPr>
            <p:cNvPr id="142" name="tx142"/>
            <p:cNvSpPr/>
            <p:nvPr/>
          </p:nvSpPr>
          <p:spPr>
            <a:xfrm>
              <a:off x="663492" y="5874121"/>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43" name="tx143"/>
            <p:cNvSpPr/>
            <p:nvPr/>
          </p:nvSpPr>
          <p:spPr>
            <a:xfrm>
              <a:off x="585797" y="53461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144" name="tx144"/>
            <p:cNvSpPr/>
            <p:nvPr/>
          </p:nvSpPr>
          <p:spPr>
            <a:xfrm>
              <a:off x="585797" y="4818094"/>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145" name="tx145"/>
            <p:cNvSpPr/>
            <p:nvPr/>
          </p:nvSpPr>
          <p:spPr>
            <a:xfrm>
              <a:off x="585797" y="4290012"/>
              <a:ext cx="155388"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a:t>
              </a:r>
            </a:p>
          </p:txBody>
        </p:sp>
        <p:sp>
          <p:nvSpPr>
            <p:cNvPr id="146" name="tx146"/>
            <p:cNvSpPr/>
            <p:nvPr/>
          </p:nvSpPr>
          <p:spPr>
            <a:xfrm>
              <a:off x="585797" y="376206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a:t>
              </a:r>
            </a:p>
          </p:txBody>
        </p:sp>
        <p:sp>
          <p:nvSpPr>
            <p:cNvPr id="147" name="tx147"/>
            <p:cNvSpPr/>
            <p:nvPr/>
          </p:nvSpPr>
          <p:spPr>
            <a:xfrm>
              <a:off x="585797" y="3234054"/>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48" name="tx148"/>
            <p:cNvSpPr/>
            <p:nvPr/>
          </p:nvSpPr>
          <p:spPr>
            <a:xfrm>
              <a:off x="585797" y="270604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149" name="tx149"/>
            <p:cNvSpPr/>
            <p:nvPr/>
          </p:nvSpPr>
          <p:spPr>
            <a:xfrm>
              <a:off x="585797" y="217802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150" name="tx150"/>
            <p:cNvSpPr/>
            <p:nvPr/>
          </p:nvSpPr>
          <p:spPr>
            <a:xfrm>
              <a:off x="585797" y="1650013"/>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151" name="tx151"/>
            <p:cNvSpPr/>
            <p:nvPr/>
          </p:nvSpPr>
          <p:spPr>
            <a:xfrm>
              <a:off x="585797" y="112200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152" name="tx152"/>
            <p:cNvSpPr/>
            <p:nvPr/>
          </p:nvSpPr>
          <p:spPr>
            <a:xfrm>
              <a:off x="508103" y="593986"/>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53" name="tx153"/>
            <p:cNvSpPr/>
            <p:nvPr/>
          </p:nvSpPr>
          <p:spPr>
            <a:xfrm>
              <a:off x="655216"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154" name="tx154"/>
            <p:cNvSpPr/>
            <p:nvPr/>
          </p:nvSpPr>
          <p:spPr>
            <a:xfrm>
              <a:off x="2130895"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155" name="tx155"/>
            <p:cNvSpPr/>
            <p:nvPr/>
          </p:nvSpPr>
          <p:spPr>
            <a:xfrm>
              <a:off x="3606575"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156" name="tx156"/>
            <p:cNvSpPr/>
            <p:nvPr/>
          </p:nvSpPr>
          <p:spPr>
            <a:xfrm>
              <a:off x="5082255"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157" name="tx157"/>
            <p:cNvSpPr/>
            <p:nvPr/>
          </p:nvSpPr>
          <p:spPr>
            <a:xfrm>
              <a:off x="6262798" y="598675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58" name="tx158"/>
            <p:cNvSpPr/>
            <p:nvPr/>
          </p:nvSpPr>
          <p:spPr>
            <a:xfrm>
              <a:off x="7443342" y="5986683"/>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59" name="tx159"/>
            <p:cNvSpPr/>
            <p:nvPr/>
          </p:nvSpPr>
          <p:spPr>
            <a:xfrm rot="-5400000">
              <a:off x="-52544" y="3220616"/>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160" name="tx160"/>
            <p:cNvSpPr/>
            <p:nvPr/>
          </p:nvSpPr>
          <p:spPr>
            <a:xfrm>
              <a:off x="3613278" y="403202"/>
              <a:ext cx="2651670" cy="14123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Breadth of protection, HICs, 2000-2023</a:t>
              </a:r>
            </a:p>
          </p:txBody>
        </p:sp>
        <p:sp>
          <p:nvSpPr>
            <p:cNvPr id="161" name="tx161"/>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62" name="tx162"/>
            <p:cNvSpPr/>
            <p:nvPr/>
          </p:nvSpPr>
          <p:spPr>
            <a:xfrm>
              <a:off x="9074410" y="6552750"/>
              <a:ext cx="0" cy="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
              </a:r>
            </a:p>
          </p:txBody>
        </p:sp>
        <p:sp>
          <p:nvSpPr>
            <p:cNvPr id="163" name="tx163"/>
            <p:cNvSpPr/>
            <p:nvPr/>
          </p:nvSpPr>
          <p:spPr>
            <a:xfrm>
              <a:off x="2946383" y="6568512"/>
              <a:ext cx="612802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Breadth of protection = ((DTP3 x 3) + HepB3 + Hib3 + IPV1 + MCV1 + MCV2 + PCV3 + POL3 + RCV1 + RotaC + HPV) / 13</a:t>
              </a:r>
            </a:p>
          </p:txBody>
        </p:sp>
      </p:grpSp>
      <p:sp>
        <p:nvSpPr>
          <p:cNvPr id="16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The breadth of protection is a cross-sectional programme performance indicator, calculated as the average coverage achieved across WHO globally recommended vaccines (DTP3, HepB3, Hib3, IPV1, MCV1, MCV2, PCV3, POL3, RCV1, RotaC, and HPV) targeting 13 diseases.
New vaccines have been scaled up across the world, providing an increasing breadth of protection for children that are reached.
In 2023, breadth of protection against the 13 diseases stood at 87%.</a:t>
            </a: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958516" y="1022551"/>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5" name="rc5"/>
            <p:cNvSpPr/>
            <p:nvPr/>
          </p:nvSpPr>
          <p:spPr>
            <a:xfrm>
              <a:off x="958516" y="1662338"/>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 name="rc6"/>
            <p:cNvSpPr/>
            <p:nvPr/>
          </p:nvSpPr>
          <p:spPr>
            <a:xfrm>
              <a:off x="958516" y="198223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7" name="rc7"/>
            <p:cNvSpPr/>
            <p:nvPr/>
          </p:nvSpPr>
          <p:spPr>
            <a:xfrm>
              <a:off x="958516" y="2622018"/>
              <a:ext cx="336759" cy="31989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8" name="rc8"/>
            <p:cNvSpPr/>
            <p:nvPr/>
          </p:nvSpPr>
          <p:spPr>
            <a:xfrm>
              <a:off x="958516" y="1342444"/>
              <a:ext cx="336759" cy="319893"/>
            </a:xfrm>
            <a:prstGeom prst="rect">
              <a:avLst/>
            </a:prstGeom>
            <a:solidFill>
              <a:srgbClr val="BA0C02">
                <a:alpha val="100000"/>
              </a:srgbClr>
            </a:solidFill>
            <a:ln w="2710" cap="flat">
              <a:solidFill>
                <a:srgbClr val="FFFFFF">
                  <a:alpha val="100000"/>
                </a:srgbClr>
              </a:solidFill>
              <a:prstDash val="solid"/>
              <a:miter/>
            </a:ln>
          </p:spPr>
          <p:txBody>
            <a:bodyPr/>
            <a:lstStyle/>
            <a:p/>
          </p:txBody>
        </p:sp>
        <p:sp>
          <p:nvSpPr>
            <p:cNvPr id="9" name="rc9"/>
            <p:cNvSpPr/>
            <p:nvPr/>
          </p:nvSpPr>
          <p:spPr>
            <a:xfrm>
              <a:off x="958516" y="2302124"/>
              <a:ext cx="336759" cy="31989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0" name="rc10"/>
            <p:cNvSpPr/>
            <p:nvPr/>
          </p:nvSpPr>
          <p:spPr>
            <a:xfrm>
              <a:off x="958516" y="4541378"/>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11" name="rc11"/>
            <p:cNvSpPr/>
            <p:nvPr/>
          </p:nvSpPr>
          <p:spPr>
            <a:xfrm>
              <a:off x="958516" y="5181164"/>
              <a:ext cx="336759" cy="319893"/>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12" name="rc12"/>
            <p:cNvSpPr/>
            <p:nvPr/>
          </p:nvSpPr>
          <p:spPr>
            <a:xfrm>
              <a:off x="958516"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 name="rc13"/>
            <p:cNvSpPr/>
            <p:nvPr/>
          </p:nvSpPr>
          <p:spPr>
            <a:xfrm>
              <a:off x="958516" y="4861271"/>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4" name="rc14"/>
            <p:cNvSpPr/>
            <p:nvPr/>
          </p:nvSpPr>
          <p:spPr>
            <a:xfrm>
              <a:off x="958516" y="5501058"/>
              <a:ext cx="336759" cy="319893"/>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5" name="rc15"/>
            <p:cNvSpPr/>
            <p:nvPr/>
          </p:nvSpPr>
          <p:spPr>
            <a:xfrm>
              <a:off x="1295275" y="1022551"/>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6" name="rc16"/>
            <p:cNvSpPr/>
            <p:nvPr/>
          </p:nvSpPr>
          <p:spPr>
            <a:xfrm>
              <a:off x="1295275"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 name="rc17"/>
            <p:cNvSpPr/>
            <p:nvPr/>
          </p:nvSpPr>
          <p:spPr>
            <a:xfrm>
              <a:off x="1295275" y="198223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 name="rc18"/>
            <p:cNvSpPr/>
            <p:nvPr/>
          </p:nvSpPr>
          <p:spPr>
            <a:xfrm>
              <a:off x="1295275" y="2622018"/>
              <a:ext cx="336759" cy="31989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9" name="rc19"/>
            <p:cNvSpPr/>
            <p:nvPr/>
          </p:nvSpPr>
          <p:spPr>
            <a:xfrm>
              <a:off x="1295275" y="1342444"/>
              <a:ext cx="336759" cy="319893"/>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20" name="rc20"/>
            <p:cNvSpPr/>
            <p:nvPr/>
          </p:nvSpPr>
          <p:spPr>
            <a:xfrm>
              <a:off x="1295275" y="2302124"/>
              <a:ext cx="336759" cy="31989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1" name="rc21"/>
            <p:cNvSpPr/>
            <p:nvPr/>
          </p:nvSpPr>
          <p:spPr>
            <a:xfrm>
              <a:off x="1295275" y="4541378"/>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2" name="rc22"/>
            <p:cNvSpPr/>
            <p:nvPr/>
          </p:nvSpPr>
          <p:spPr>
            <a:xfrm>
              <a:off x="1295275" y="5181164"/>
              <a:ext cx="336759" cy="31989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3" name="rc23"/>
            <p:cNvSpPr/>
            <p:nvPr/>
          </p:nvSpPr>
          <p:spPr>
            <a:xfrm>
              <a:off x="1295275" y="3581698"/>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4" name="rc24"/>
            <p:cNvSpPr/>
            <p:nvPr/>
          </p:nvSpPr>
          <p:spPr>
            <a:xfrm>
              <a:off x="1295275" y="4861271"/>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5" name="rc25"/>
            <p:cNvSpPr/>
            <p:nvPr/>
          </p:nvSpPr>
          <p:spPr>
            <a:xfrm>
              <a:off x="1295275" y="5501058"/>
              <a:ext cx="336759" cy="319893"/>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26" name="rc26"/>
            <p:cNvSpPr/>
            <p:nvPr/>
          </p:nvSpPr>
          <p:spPr>
            <a:xfrm>
              <a:off x="1632034" y="102255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7" name="rc27"/>
            <p:cNvSpPr/>
            <p:nvPr/>
          </p:nvSpPr>
          <p:spPr>
            <a:xfrm>
              <a:off x="1632034" y="1662338"/>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 name="rc28"/>
            <p:cNvSpPr/>
            <p:nvPr/>
          </p:nvSpPr>
          <p:spPr>
            <a:xfrm>
              <a:off x="1632034" y="198223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 name="rc29"/>
            <p:cNvSpPr/>
            <p:nvPr/>
          </p:nvSpPr>
          <p:spPr>
            <a:xfrm>
              <a:off x="1632034" y="2622018"/>
              <a:ext cx="336759" cy="31989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30" name="rc30"/>
            <p:cNvSpPr/>
            <p:nvPr/>
          </p:nvSpPr>
          <p:spPr>
            <a:xfrm>
              <a:off x="1632034" y="1342444"/>
              <a:ext cx="336759" cy="319893"/>
            </a:xfrm>
            <a:prstGeom prst="rect">
              <a:avLst/>
            </a:prstGeom>
            <a:solidFill>
              <a:srgbClr val="C01005">
                <a:alpha val="100000"/>
              </a:srgbClr>
            </a:solidFill>
            <a:ln w="2710" cap="flat">
              <a:solidFill>
                <a:srgbClr val="FFFFFF">
                  <a:alpha val="100000"/>
                </a:srgbClr>
              </a:solidFill>
              <a:prstDash val="solid"/>
              <a:miter/>
            </a:ln>
          </p:spPr>
          <p:txBody>
            <a:bodyPr/>
            <a:lstStyle/>
            <a:p/>
          </p:txBody>
        </p:sp>
        <p:sp>
          <p:nvSpPr>
            <p:cNvPr id="31" name="rc31"/>
            <p:cNvSpPr/>
            <p:nvPr/>
          </p:nvSpPr>
          <p:spPr>
            <a:xfrm>
              <a:off x="1632034" y="2302124"/>
              <a:ext cx="336759" cy="31989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32" name="rc32"/>
            <p:cNvSpPr/>
            <p:nvPr/>
          </p:nvSpPr>
          <p:spPr>
            <a:xfrm>
              <a:off x="1632034" y="454137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3" name="rc33"/>
            <p:cNvSpPr/>
            <p:nvPr/>
          </p:nvSpPr>
          <p:spPr>
            <a:xfrm>
              <a:off x="1632034" y="5181164"/>
              <a:ext cx="336759" cy="319893"/>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34" name="rc34"/>
            <p:cNvSpPr/>
            <p:nvPr/>
          </p:nvSpPr>
          <p:spPr>
            <a:xfrm>
              <a:off x="1632034" y="358169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5" name="rc35"/>
            <p:cNvSpPr/>
            <p:nvPr/>
          </p:nvSpPr>
          <p:spPr>
            <a:xfrm>
              <a:off x="1632034" y="486127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6" name="rc36"/>
            <p:cNvSpPr/>
            <p:nvPr/>
          </p:nvSpPr>
          <p:spPr>
            <a:xfrm>
              <a:off x="1632034" y="5501058"/>
              <a:ext cx="336759" cy="319893"/>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37" name="rc37"/>
            <p:cNvSpPr/>
            <p:nvPr/>
          </p:nvSpPr>
          <p:spPr>
            <a:xfrm>
              <a:off x="1968793" y="1022551"/>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8" name="rc38"/>
            <p:cNvSpPr/>
            <p:nvPr/>
          </p:nvSpPr>
          <p:spPr>
            <a:xfrm>
              <a:off x="1968793"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9" name="rc39"/>
            <p:cNvSpPr/>
            <p:nvPr/>
          </p:nvSpPr>
          <p:spPr>
            <a:xfrm>
              <a:off x="1968793" y="198223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 name="rc40"/>
            <p:cNvSpPr/>
            <p:nvPr/>
          </p:nvSpPr>
          <p:spPr>
            <a:xfrm>
              <a:off x="1968793" y="2622018"/>
              <a:ext cx="336759" cy="31989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1" name="rc41"/>
            <p:cNvSpPr/>
            <p:nvPr/>
          </p:nvSpPr>
          <p:spPr>
            <a:xfrm>
              <a:off x="1968793" y="1342444"/>
              <a:ext cx="336759" cy="319893"/>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42" name="rc42"/>
            <p:cNvSpPr/>
            <p:nvPr/>
          </p:nvSpPr>
          <p:spPr>
            <a:xfrm>
              <a:off x="1968793" y="2302124"/>
              <a:ext cx="336759" cy="31989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3" name="rc43"/>
            <p:cNvSpPr/>
            <p:nvPr/>
          </p:nvSpPr>
          <p:spPr>
            <a:xfrm>
              <a:off x="1968793" y="454137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4" name="rc44"/>
            <p:cNvSpPr/>
            <p:nvPr/>
          </p:nvSpPr>
          <p:spPr>
            <a:xfrm>
              <a:off x="1968793" y="5181164"/>
              <a:ext cx="336759" cy="319893"/>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45" name="rc45"/>
            <p:cNvSpPr/>
            <p:nvPr/>
          </p:nvSpPr>
          <p:spPr>
            <a:xfrm>
              <a:off x="1968793"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6" name="rc46"/>
            <p:cNvSpPr/>
            <p:nvPr/>
          </p:nvSpPr>
          <p:spPr>
            <a:xfrm>
              <a:off x="1968793" y="486127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47" name="rc47"/>
            <p:cNvSpPr/>
            <p:nvPr/>
          </p:nvSpPr>
          <p:spPr>
            <a:xfrm>
              <a:off x="1968793" y="5501058"/>
              <a:ext cx="336759" cy="319893"/>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48" name="rc48"/>
            <p:cNvSpPr/>
            <p:nvPr/>
          </p:nvSpPr>
          <p:spPr>
            <a:xfrm>
              <a:off x="2305552" y="1022551"/>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49" name="rc49"/>
            <p:cNvSpPr/>
            <p:nvPr/>
          </p:nvSpPr>
          <p:spPr>
            <a:xfrm>
              <a:off x="2305552"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0" name="rc50"/>
            <p:cNvSpPr/>
            <p:nvPr/>
          </p:nvSpPr>
          <p:spPr>
            <a:xfrm>
              <a:off x="2305552" y="198223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1" name="rc51"/>
            <p:cNvSpPr/>
            <p:nvPr/>
          </p:nvSpPr>
          <p:spPr>
            <a:xfrm>
              <a:off x="2305552" y="2622018"/>
              <a:ext cx="336759" cy="31989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52" name="rc52"/>
            <p:cNvSpPr/>
            <p:nvPr/>
          </p:nvSpPr>
          <p:spPr>
            <a:xfrm>
              <a:off x="2305552" y="1342444"/>
              <a:ext cx="336759" cy="31989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53" name="rc53"/>
            <p:cNvSpPr/>
            <p:nvPr/>
          </p:nvSpPr>
          <p:spPr>
            <a:xfrm>
              <a:off x="2305552" y="2302124"/>
              <a:ext cx="336759" cy="31989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54" name="rc54"/>
            <p:cNvSpPr/>
            <p:nvPr/>
          </p:nvSpPr>
          <p:spPr>
            <a:xfrm>
              <a:off x="2305552"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5" name="rc55"/>
            <p:cNvSpPr/>
            <p:nvPr/>
          </p:nvSpPr>
          <p:spPr>
            <a:xfrm>
              <a:off x="2305552" y="5181164"/>
              <a:ext cx="336759" cy="31989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6" name="rc56"/>
            <p:cNvSpPr/>
            <p:nvPr/>
          </p:nvSpPr>
          <p:spPr>
            <a:xfrm>
              <a:off x="2305552"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7" name="rc57"/>
            <p:cNvSpPr/>
            <p:nvPr/>
          </p:nvSpPr>
          <p:spPr>
            <a:xfrm>
              <a:off x="2305552"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8" name="rc58"/>
            <p:cNvSpPr/>
            <p:nvPr/>
          </p:nvSpPr>
          <p:spPr>
            <a:xfrm>
              <a:off x="2305552" y="5501058"/>
              <a:ext cx="336759" cy="319893"/>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59" name="rc59"/>
            <p:cNvSpPr/>
            <p:nvPr/>
          </p:nvSpPr>
          <p:spPr>
            <a:xfrm>
              <a:off x="2642311" y="1022551"/>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60" name="rc60"/>
            <p:cNvSpPr/>
            <p:nvPr/>
          </p:nvSpPr>
          <p:spPr>
            <a:xfrm>
              <a:off x="2642311"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1" name="rc61"/>
            <p:cNvSpPr/>
            <p:nvPr/>
          </p:nvSpPr>
          <p:spPr>
            <a:xfrm>
              <a:off x="2642311" y="198223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2" name="rc62"/>
            <p:cNvSpPr/>
            <p:nvPr/>
          </p:nvSpPr>
          <p:spPr>
            <a:xfrm>
              <a:off x="2642311" y="2622018"/>
              <a:ext cx="336759" cy="31989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3" name="rc63"/>
            <p:cNvSpPr/>
            <p:nvPr/>
          </p:nvSpPr>
          <p:spPr>
            <a:xfrm>
              <a:off x="2642311" y="1342444"/>
              <a:ext cx="336759" cy="31989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64" name="rc64"/>
            <p:cNvSpPr/>
            <p:nvPr/>
          </p:nvSpPr>
          <p:spPr>
            <a:xfrm>
              <a:off x="2642311" y="2302124"/>
              <a:ext cx="336759" cy="31989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5" name="rc65"/>
            <p:cNvSpPr/>
            <p:nvPr/>
          </p:nvSpPr>
          <p:spPr>
            <a:xfrm>
              <a:off x="2642311" y="454137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6" name="rc66"/>
            <p:cNvSpPr/>
            <p:nvPr/>
          </p:nvSpPr>
          <p:spPr>
            <a:xfrm>
              <a:off x="2642311" y="5181164"/>
              <a:ext cx="336759" cy="31989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7" name="rc67"/>
            <p:cNvSpPr/>
            <p:nvPr/>
          </p:nvSpPr>
          <p:spPr>
            <a:xfrm>
              <a:off x="2642311"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8" name="rc68"/>
            <p:cNvSpPr/>
            <p:nvPr/>
          </p:nvSpPr>
          <p:spPr>
            <a:xfrm>
              <a:off x="2642311" y="486127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69" name="rc69"/>
            <p:cNvSpPr/>
            <p:nvPr/>
          </p:nvSpPr>
          <p:spPr>
            <a:xfrm>
              <a:off x="2642311" y="5501058"/>
              <a:ext cx="336759" cy="319893"/>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70" name="rc70"/>
            <p:cNvSpPr/>
            <p:nvPr/>
          </p:nvSpPr>
          <p:spPr>
            <a:xfrm>
              <a:off x="2979070" y="1022551"/>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71" name="rc71"/>
            <p:cNvSpPr/>
            <p:nvPr/>
          </p:nvSpPr>
          <p:spPr>
            <a:xfrm>
              <a:off x="2979070"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 name="rc72"/>
            <p:cNvSpPr/>
            <p:nvPr/>
          </p:nvSpPr>
          <p:spPr>
            <a:xfrm>
              <a:off x="2979070" y="198223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73" name="rc73"/>
            <p:cNvSpPr/>
            <p:nvPr/>
          </p:nvSpPr>
          <p:spPr>
            <a:xfrm>
              <a:off x="2979070" y="2622018"/>
              <a:ext cx="336759" cy="31989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4" name="rc74"/>
            <p:cNvSpPr/>
            <p:nvPr/>
          </p:nvSpPr>
          <p:spPr>
            <a:xfrm>
              <a:off x="2979070" y="1342444"/>
              <a:ext cx="336759" cy="31989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75" name="rc75"/>
            <p:cNvSpPr/>
            <p:nvPr/>
          </p:nvSpPr>
          <p:spPr>
            <a:xfrm>
              <a:off x="2979070" y="2302124"/>
              <a:ext cx="336759" cy="31989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76" name="rc76"/>
            <p:cNvSpPr/>
            <p:nvPr/>
          </p:nvSpPr>
          <p:spPr>
            <a:xfrm>
              <a:off x="2979070"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7" name="rc77"/>
            <p:cNvSpPr/>
            <p:nvPr/>
          </p:nvSpPr>
          <p:spPr>
            <a:xfrm>
              <a:off x="2979070" y="5181164"/>
              <a:ext cx="336759" cy="319893"/>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8" name="rc78"/>
            <p:cNvSpPr/>
            <p:nvPr/>
          </p:nvSpPr>
          <p:spPr>
            <a:xfrm>
              <a:off x="2979070"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9" name="rc79"/>
            <p:cNvSpPr/>
            <p:nvPr/>
          </p:nvSpPr>
          <p:spPr>
            <a:xfrm>
              <a:off x="2979070"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0" name="rc80"/>
            <p:cNvSpPr/>
            <p:nvPr/>
          </p:nvSpPr>
          <p:spPr>
            <a:xfrm>
              <a:off x="2979070" y="3261804"/>
              <a:ext cx="336759" cy="319893"/>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81" name="rc81"/>
            <p:cNvSpPr/>
            <p:nvPr/>
          </p:nvSpPr>
          <p:spPr>
            <a:xfrm>
              <a:off x="2979070" y="5501058"/>
              <a:ext cx="336759" cy="319893"/>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82" name="rc82"/>
            <p:cNvSpPr/>
            <p:nvPr/>
          </p:nvSpPr>
          <p:spPr>
            <a:xfrm>
              <a:off x="3315830" y="1022551"/>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83" name="rc83"/>
            <p:cNvSpPr/>
            <p:nvPr/>
          </p:nvSpPr>
          <p:spPr>
            <a:xfrm>
              <a:off x="3315830"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84" name="rc84"/>
            <p:cNvSpPr/>
            <p:nvPr/>
          </p:nvSpPr>
          <p:spPr>
            <a:xfrm>
              <a:off x="3315830" y="198223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5" name="rc85"/>
            <p:cNvSpPr/>
            <p:nvPr/>
          </p:nvSpPr>
          <p:spPr>
            <a:xfrm>
              <a:off x="3315830" y="2622018"/>
              <a:ext cx="336759" cy="31989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6" name="rc86"/>
            <p:cNvSpPr/>
            <p:nvPr/>
          </p:nvSpPr>
          <p:spPr>
            <a:xfrm>
              <a:off x="3315830" y="1342444"/>
              <a:ext cx="336759" cy="319893"/>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87" name="rc87"/>
            <p:cNvSpPr/>
            <p:nvPr/>
          </p:nvSpPr>
          <p:spPr>
            <a:xfrm>
              <a:off x="3315830" y="2302124"/>
              <a:ext cx="336759" cy="31989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8" name="rc88"/>
            <p:cNvSpPr/>
            <p:nvPr/>
          </p:nvSpPr>
          <p:spPr>
            <a:xfrm>
              <a:off x="3315830"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9" name="rc89"/>
            <p:cNvSpPr/>
            <p:nvPr/>
          </p:nvSpPr>
          <p:spPr>
            <a:xfrm>
              <a:off x="3315830" y="5181164"/>
              <a:ext cx="336759" cy="31989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90" name="rc90"/>
            <p:cNvSpPr/>
            <p:nvPr/>
          </p:nvSpPr>
          <p:spPr>
            <a:xfrm>
              <a:off x="3315830"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91" name="rc91"/>
            <p:cNvSpPr/>
            <p:nvPr/>
          </p:nvSpPr>
          <p:spPr>
            <a:xfrm>
              <a:off x="3315830"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2" name="rc92"/>
            <p:cNvSpPr/>
            <p:nvPr/>
          </p:nvSpPr>
          <p:spPr>
            <a:xfrm>
              <a:off x="3315830" y="3261804"/>
              <a:ext cx="336759" cy="319893"/>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93" name="rc93"/>
            <p:cNvSpPr/>
            <p:nvPr/>
          </p:nvSpPr>
          <p:spPr>
            <a:xfrm>
              <a:off x="3315830" y="5501058"/>
              <a:ext cx="336759" cy="319893"/>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94" name="rc94"/>
            <p:cNvSpPr/>
            <p:nvPr/>
          </p:nvSpPr>
          <p:spPr>
            <a:xfrm>
              <a:off x="3652589" y="102255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95" name="rc95"/>
            <p:cNvSpPr/>
            <p:nvPr/>
          </p:nvSpPr>
          <p:spPr>
            <a:xfrm>
              <a:off x="3652589"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96" name="rc96"/>
            <p:cNvSpPr/>
            <p:nvPr/>
          </p:nvSpPr>
          <p:spPr>
            <a:xfrm>
              <a:off x="3652589" y="198223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97" name="rc97"/>
            <p:cNvSpPr/>
            <p:nvPr/>
          </p:nvSpPr>
          <p:spPr>
            <a:xfrm>
              <a:off x="3652589" y="2622018"/>
              <a:ext cx="336759" cy="31989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8" name="rc98"/>
            <p:cNvSpPr/>
            <p:nvPr/>
          </p:nvSpPr>
          <p:spPr>
            <a:xfrm>
              <a:off x="3652589" y="1342444"/>
              <a:ext cx="336759" cy="319893"/>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99" name="rc99"/>
            <p:cNvSpPr/>
            <p:nvPr/>
          </p:nvSpPr>
          <p:spPr>
            <a:xfrm>
              <a:off x="3652589" y="2302124"/>
              <a:ext cx="336759" cy="31989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00" name="rc100"/>
            <p:cNvSpPr/>
            <p:nvPr/>
          </p:nvSpPr>
          <p:spPr>
            <a:xfrm>
              <a:off x="3652589"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1" name="rc101"/>
            <p:cNvSpPr/>
            <p:nvPr/>
          </p:nvSpPr>
          <p:spPr>
            <a:xfrm>
              <a:off x="3652589" y="5181164"/>
              <a:ext cx="336759" cy="31989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02" name="rc102"/>
            <p:cNvSpPr/>
            <p:nvPr/>
          </p:nvSpPr>
          <p:spPr>
            <a:xfrm>
              <a:off x="3652589" y="2941911"/>
              <a:ext cx="336759" cy="31989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03" name="rc103"/>
            <p:cNvSpPr/>
            <p:nvPr/>
          </p:nvSpPr>
          <p:spPr>
            <a:xfrm>
              <a:off x="3652589"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04" name="rc104"/>
            <p:cNvSpPr/>
            <p:nvPr/>
          </p:nvSpPr>
          <p:spPr>
            <a:xfrm>
              <a:off x="3652589"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5" name="rc105"/>
            <p:cNvSpPr/>
            <p:nvPr/>
          </p:nvSpPr>
          <p:spPr>
            <a:xfrm>
              <a:off x="3652589" y="3261804"/>
              <a:ext cx="336759" cy="319893"/>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106" name="rc106"/>
            <p:cNvSpPr/>
            <p:nvPr/>
          </p:nvSpPr>
          <p:spPr>
            <a:xfrm>
              <a:off x="3652589" y="5501058"/>
              <a:ext cx="336759" cy="319893"/>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107" name="rc107"/>
            <p:cNvSpPr/>
            <p:nvPr/>
          </p:nvSpPr>
          <p:spPr>
            <a:xfrm>
              <a:off x="3989348" y="102255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8" name="rc108"/>
            <p:cNvSpPr/>
            <p:nvPr/>
          </p:nvSpPr>
          <p:spPr>
            <a:xfrm>
              <a:off x="3989348"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9" name="rc109"/>
            <p:cNvSpPr/>
            <p:nvPr/>
          </p:nvSpPr>
          <p:spPr>
            <a:xfrm>
              <a:off x="3989348" y="198223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10" name="rc110"/>
            <p:cNvSpPr/>
            <p:nvPr/>
          </p:nvSpPr>
          <p:spPr>
            <a:xfrm>
              <a:off x="3989348" y="2622018"/>
              <a:ext cx="336759" cy="319893"/>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11" name="rc111"/>
            <p:cNvSpPr/>
            <p:nvPr/>
          </p:nvSpPr>
          <p:spPr>
            <a:xfrm>
              <a:off x="3989348" y="1342444"/>
              <a:ext cx="336759" cy="319893"/>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112" name="rc112"/>
            <p:cNvSpPr/>
            <p:nvPr/>
          </p:nvSpPr>
          <p:spPr>
            <a:xfrm>
              <a:off x="3989348" y="2302124"/>
              <a:ext cx="336759" cy="319893"/>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13" name="rc113"/>
            <p:cNvSpPr/>
            <p:nvPr/>
          </p:nvSpPr>
          <p:spPr>
            <a:xfrm>
              <a:off x="3989348" y="4541378"/>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4" name="rc114"/>
            <p:cNvSpPr/>
            <p:nvPr/>
          </p:nvSpPr>
          <p:spPr>
            <a:xfrm>
              <a:off x="3989348" y="5181164"/>
              <a:ext cx="336759" cy="31989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5" name="rc115"/>
            <p:cNvSpPr/>
            <p:nvPr/>
          </p:nvSpPr>
          <p:spPr>
            <a:xfrm>
              <a:off x="3989348" y="2941911"/>
              <a:ext cx="336759" cy="319893"/>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16" name="rc116"/>
            <p:cNvSpPr/>
            <p:nvPr/>
          </p:nvSpPr>
          <p:spPr>
            <a:xfrm>
              <a:off x="3989348"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7" name="rc117"/>
            <p:cNvSpPr/>
            <p:nvPr/>
          </p:nvSpPr>
          <p:spPr>
            <a:xfrm>
              <a:off x="3989348" y="486127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18" name="rc118"/>
            <p:cNvSpPr/>
            <p:nvPr/>
          </p:nvSpPr>
          <p:spPr>
            <a:xfrm>
              <a:off x="3989348" y="3261804"/>
              <a:ext cx="336759" cy="319893"/>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119" name="rc119"/>
            <p:cNvSpPr/>
            <p:nvPr/>
          </p:nvSpPr>
          <p:spPr>
            <a:xfrm>
              <a:off x="3989348" y="5501058"/>
              <a:ext cx="336759" cy="319893"/>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120" name="rc120"/>
            <p:cNvSpPr/>
            <p:nvPr/>
          </p:nvSpPr>
          <p:spPr>
            <a:xfrm>
              <a:off x="4326107" y="102255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21" name="rc121"/>
            <p:cNvSpPr/>
            <p:nvPr/>
          </p:nvSpPr>
          <p:spPr>
            <a:xfrm>
              <a:off x="4326107"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2" name="rc122"/>
            <p:cNvSpPr/>
            <p:nvPr/>
          </p:nvSpPr>
          <p:spPr>
            <a:xfrm>
              <a:off x="4326107" y="198223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3" name="rc123"/>
            <p:cNvSpPr/>
            <p:nvPr/>
          </p:nvSpPr>
          <p:spPr>
            <a:xfrm>
              <a:off x="4326107" y="2622018"/>
              <a:ext cx="336759" cy="31989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4" name="rc124"/>
            <p:cNvSpPr/>
            <p:nvPr/>
          </p:nvSpPr>
          <p:spPr>
            <a:xfrm>
              <a:off x="4326107" y="1342444"/>
              <a:ext cx="336759" cy="319893"/>
            </a:xfrm>
            <a:prstGeom prst="rect">
              <a:avLst/>
            </a:prstGeom>
            <a:solidFill>
              <a:srgbClr val="C7150A">
                <a:alpha val="100000"/>
              </a:srgbClr>
            </a:solidFill>
            <a:ln w="2710" cap="flat">
              <a:solidFill>
                <a:srgbClr val="FFFFFF">
                  <a:alpha val="100000"/>
                </a:srgbClr>
              </a:solidFill>
              <a:prstDash val="solid"/>
              <a:miter/>
            </a:ln>
          </p:spPr>
          <p:txBody>
            <a:bodyPr/>
            <a:lstStyle/>
            <a:p/>
          </p:txBody>
        </p:sp>
        <p:sp>
          <p:nvSpPr>
            <p:cNvPr id="125" name="rc125"/>
            <p:cNvSpPr/>
            <p:nvPr/>
          </p:nvSpPr>
          <p:spPr>
            <a:xfrm>
              <a:off x="4326107" y="2302124"/>
              <a:ext cx="336759" cy="31989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26" name="rc126"/>
            <p:cNvSpPr/>
            <p:nvPr/>
          </p:nvSpPr>
          <p:spPr>
            <a:xfrm>
              <a:off x="4326107"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7" name="rc127"/>
            <p:cNvSpPr/>
            <p:nvPr/>
          </p:nvSpPr>
          <p:spPr>
            <a:xfrm>
              <a:off x="4326107" y="5181164"/>
              <a:ext cx="336759" cy="319893"/>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28" name="rc128"/>
            <p:cNvSpPr/>
            <p:nvPr/>
          </p:nvSpPr>
          <p:spPr>
            <a:xfrm>
              <a:off x="4326107" y="2941911"/>
              <a:ext cx="336759" cy="31989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129" name="rc129"/>
            <p:cNvSpPr/>
            <p:nvPr/>
          </p:nvSpPr>
          <p:spPr>
            <a:xfrm>
              <a:off x="4326107"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30" name="rc130"/>
            <p:cNvSpPr/>
            <p:nvPr/>
          </p:nvSpPr>
          <p:spPr>
            <a:xfrm>
              <a:off x="4326107"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1" name="rc131"/>
            <p:cNvSpPr/>
            <p:nvPr/>
          </p:nvSpPr>
          <p:spPr>
            <a:xfrm>
              <a:off x="4326107" y="3261804"/>
              <a:ext cx="336759" cy="319893"/>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132" name="rc132"/>
            <p:cNvSpPr/>
            <p:nvPr/>
          </p:nvSpPr>
          <p:spPr>
            <a:xfrm>
              <a:off x="4326107" y="5501058"/>
              <a:ext cx="336759" cy="319893"/>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133" name="rc133"/>
            <p:cNvSpPr/>
            <p:nvPr/>
          </p:nvSpPr>
          <p:spPr>
            <a:xfrm>
              <a:off x="4662866" y="102255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4" name="rc134"/>
            <p:cNvSpPr/>
            <p:nvPr/>
          </p:nvSpPr>
          <p:spPr>
            <a:xfrm>
              <a:off x="4662866"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35" name="rc135"/>
            <p:cNvSpPr/>
            <p:nvPr/>
          </p:nvSpPr>
          <p:spPr>
            <a:xfrm>
              <a:off x="4662866" y="198223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6" name="rc136"/>
            <p:cNvSpPr/>
            <p:nvPr/>
          </p:nvSpPr>
          <p:spPr>
            <a:xfrm>
              <a:off x="4662866" y="2622018"/>
              <a:ext cx="336759" cy="31989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37" name="rc137"/>
            <p:cNvSpPr/>
            <p:nvPr/>
          </p:nvSpPr>
          <p:spPr>
            <a:xfrm>
              <a:off x="4662866" y="1342444"/>
              <a:ext cx="336759" cy="319893"/>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138" name="rc138"/>
            <p:cNvSpPr/>
            <p:nvPr/>
          </p:nvSpPr>
          <p:spPr>
            <a:xfrm>
              <a:off x="4662866" y="2302124"/>
              <a:ext cx="336759" cy="319893"/>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39" name="rc139"/>
            <p:cNvSpPr/>
            <p:nvPr/>
          </p:nvSpPr>
          <p:spPr>
            <a:xfrm>
              <a:off x="4662866"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0" name="rc140"/>
            <p:cNvSpPr/>
            <p:nvPr/>
          </p:nvSpPr>
          <p:spPr>
            <a:xfrm>
              <a:off x="4662866" y="5181164"/>
              <a:ext cx="336759" cy="319893"/>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41" name="rc141"/>
            <p:cNvSpPr/>
            <p:nvPr/>
          </p:nvSpPr>
          <p:spPr>
            <a:xfrm>
              <a:off x="4662866" y="2941911"/>
              <a:ext cx="336759" cy="319893"/>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42" name="rc142"/>
            <p:cNvSpPr/>
            <p:nvPr/>
          </p:nvSpPr>
          <p:spPr>
            <a:xfrm>
              <a:off x="4662866"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43" name="rc143"/>
            <p:cNvSpPr/>
            <p:nvPr/>
          </p:nvSpPr>
          <p:spPr>
            <a:xfrm>
              <a:off x="4662866"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4" name="rc144"/>
            <p:cNvSpPr/>
            <p:nvPr/>
          </p:nvSpPr>
          <p:spPr>
            <a:xfrm>
              <a:off x="4662866" y="3261804"/>
              <a:ext cx="336759" cy="319893"/>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45" name="rc145"/>
            <p:cNvSpPr/>
            <p:nvPr/>
          </p:nvSpPr>
          <p:spPr>
            <a:xfrm>
              <a:off x="4662866" y="5501058"/>
              <a:ext cx="336759" cy="319893"/>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146" name="rc146"/>
            <p:cNvSpPr/>
            <p:nvPr/>
          </p:nvSpPr>
          <p:spPr>
            <a:xfrm>
              <a:off x="4999625" y="102255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7" name="rc147"/>
            <p:cNvSpPr/>
            <p:nvPr/>
          </p:nvSpPr>
          <p:spPr>
            <a:xfrm>
              <a:off x="4999625" y="1662338"/>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8" name="rc148"/>
            <p:cNvSpPr/>
            <p:nvPr/>
          </p:nvSpPr>
          <p:spPr>
            <a:xfrm>
              <a:off x="4999625" y="198223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9" name="rc149"/>
            <p:cNvSpPr/>
            <p:nvPr/>
          </p:nvSpPr>
          <p:spPr>
            <a:xfrm>
              <a:off x="4999625" y="2622018"/>
              <a:ext cx="336759" cy="31989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50" name="rc150"/>
            <p:cNvSpPr/>
            <p:nvPr/>
          </p:nvSpPr>
          <p:spPr>
            <a:xfrm>
              <a:off x="4999625" y="1342444"/>
              <a:ext cx="336759" cy="319893"/>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151" name="rc151"/>
            <p:cNvSpPr/>
            <p:nvPr/>
          </p:nvSpPr>
          <p:spPr>
            <a:xfrm>
              <a:off x="4999625" y="2302124"/>
              <a:ext cx="336759" cy="31989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52" name="rc152"/>
            <p:cNvSpPr/>
            <p:nvPr/>
          </p:nvSpPr>
          <p:spPr>
            <a:xfrm>
              <a:off x="4999625"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3" name="rc153"/>
            <p:cNvSpPr/>
            <p:nvPr/>
          </p:nvSpPr>
          <p:spPr>
            <a:xfrm>
              <a:off x="4999625" y="5181164"/>
              <a:ext cx="336759" cy="31989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154" name="rc154"/>
            <p:cNvSpPr/>
            <p:nvPr/>
          </p:nvSpPr>
          <p:spPr>
            <a:xfrm>
              <a:off x="4999625" y="2941911"/>
              <a:ext cx="336759" cy="319893"/>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55" name="rc155"/>
            <p:cNvSpPr/>
            <p:nvPr/>
          </p:nvSpPr>
          <p:spPr>
            <a:xfrm>
              <a:off x="4999625"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6" name="rc156"/>
            <p:cNvSpPr/>
            <p:nvPr/>
          </p:nvSpPr>
          <p:spPr>
            <a:xfrm>
              <a:off x="4999625"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7" name="rc157"/>
            <p:cNvSpPr/>
            <p:nvPr/>
          </p:nvSpPr>
          <p:spPr>
            <a:xfrm>
              <a:off x="4999625" y="3261804"/>
              <a:ext cx="336759" cy="319893"/>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158" name="rc158"/>
            <p:cNvSpPr/>
            <p:nvPr/>
          </p:nvSpPr>
          <p:spPr>
            <a:xfrm>
              <a:off x="4999625" y="5501058"/>
              <a:ext cx="336759" cy="319893"/>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59" name="rc159"/>
            <p:cNvSpPr/>
            <p:nvPr/>
          </p:nvSpPr>
          <p:spPr>
            <a:xfrm>
              <a:off x="5336384" y="102255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0" name="rc160"/>
            <p:cNvSpPr/>
            <p:nvPr/>
          </p:nvSpPr>
          <p:spPr>
            <a:xfrm>
              <a:off x="5336384"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61" name="rc161"/>
            <p:cNvSpPr/>
            <p:nvPr/>
          </p:nvSpPr>
          <p:spPr>
            <a:xfrm>
              <a:off x="5336384" y="198223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2" name="rc162"/>
            <p:cNvSpPr/>
            <p:nvPr/>
          </p:nvSpPr>
          <p:spPr>
            <a:xfrm>
              <a:off x="5336384" y="2622018"/>
              <a:ext cx="336759" cy="31989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63" name="rc163"/>
            <p:cNvSpPr/>
            <p:nvPr/>
          </p:nvSpPr>
          <p:spPr>
            <a:xfrm>
              <a:off x="5336384" y="1342444"/>
              <a:ext cx="336759" cy="319893"/>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164" name="rc164"/>
            <p:cNvSpPr/>
            <p:nvPr/>
          </p:nvSpPr>
          <p:spPr>
            <a:xfrm>
              <a:off x="5336384" y="2302124"/>
              <a:ext cx="336759" cy="319893"/>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165" name="rc165"/>
            <p:cNvSpPr/>
            <p:nvPr/>
          </p:nvSpPr>
          <p:spPr>
            <a:xfrm>
              <a:off x="5336384"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6" name="rc166"/>
            <p:cNvSpPr/>
            <p:nvPr/>
          </p:nvSpPr>
          <p:spPr>
            <a:xfrm>
              <a:off x="5336384" y="5181164"/>
              <a:ext cx="336759" cy="319893"/>
            </a:xfrm>
            <a:prstGeom prst="rect">
              <a:avLst/>
            </a:prstGeom>
            <a:solidFill>
              <a:srgbClr val="C4C12F">
                <a:alpha val="100000"/>
              </a:srgbClr>
            </a:solidFill>
            <a:ln w="2710" cap="flat">
              <a:solidFill>
                <a:srgbClr val="FFFFFF">
                  <a:alpha val="100000"/>
                </a:srgbClr>
              </a:solidFill>
              <a:prstDash val="solid"/>
              <a:miter/>
            </a:ln>
          </p:spPr>
          <p:txBody>
            <a:bodyPr/>
            <a:lstStyle/>
            <a:p/>
          </p:txBody>
        </p:sp>
        <p:sp>
          <p:nvSpPr>
            <p:cNvPr id="167" name="rc167"/>
            <p:cNvSpPr/>
            <p:nvPr/>
          </p:nvSpPr>
          <p:spPr>
            <a:xfrm>
              <a:off x="5336384" y="2941911"/>
              <a:ext cx="336759" cy="31989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68" name="rc168"/>
            <p:cNvSpPr/>
            <p:nvPr/>
          </p:nvSpPr>
          <p:spPr>
            <a:xfrm>
              <a:off x="5336384"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69" name="rc169"/>
            <p:cNvSpPr/>
            <p:nvPr/>
          </p:nvSpPr>
          <p:spPr>
            <a:xfrm>
              <a:off x="5336384"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0" name="rc170"/>
            <p:cNvSpPr/>
            <p:nvPr/>
          </p:nvSpPr>
          <p:spPr>
            <a:xfrm>
              <a:off x="5336384" y="3261804"/>
              <a:ext cx="336759" cy="319893"/>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171" name="rc171"/>
            <p:cNvSpPr/>
            <p:nvPr/>
          </p:nvSpPr>
          <p:spPr>
            <a:xfrm>
              <a:off x="5336384" y="5501058"/>
              <a:ext cx="336759" cy="319893"/>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72" name="rc172"/>
            <p:cNvSpPr/>
            <p:nvPr/>
          </p:nvSpPr>
          <p:spPr>
            <a:xfrm>
              <a:off x="5673143" y="102255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173" name="rc173"/>
            <p:cNvSpPr/>
            <p:nvPr/>
          </p:nvSpPr>
          <p:spPr>
            <a:xfrm>
              <a:off x="5673143"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4" name="rc174"/>
            <p:cNvSpPr/>
            <p:nvPr/>
          </p:nvSpPr>
          <p:spPr>
            <a:xfrm>
              <a:off x="5673143" y="198223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75" name="rc175"/>
            <p:cNvSpPr/>
            <p:nvPr/>
          </p:nvSpPr>
          <p:spPr>
            <a:xfrm>
              <a:off x="5673143" y="2622018"/>
              <a:ext cx="336759" cy="31989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76" name="rc176"/>
            <p:cNvSpPr/>
            <p:nvPr/>
          </p:nvSpPr>
          <p:spPr>
            <a:xfrm>
              <a:off x="5673143" y="1342444"/>
              <a:ext cx="336759" cy="31989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177" name="rc177"/>
            <p:cNvSpPr/>
            <p:nvPr/>
          </p:nvSpPr>
          <p:spPr>
            <a:xfrm>
              <a:off x="5673143" y="2302124"/>
              <a:ext cx="336759" cy="319893"/>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78" name="rc178"/>
            <p:cNvSpPr/>
            <p:nvPr/>
          </p:nvSpPr>
          <p:spPr>
            <a:xfrm>
              <a:off x="5673143" y="454137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9" name="rc179"/>
            <p:cNvSpPr/>
            <p:nvPr/>
          </p:nvSpPr>
          <p:spPr>
            <a:xfrm>
              <a:off x="5673143" y="5181164"/>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80" name="rc180"/>
            <p:cNvSpPr/>
            <p:nvPr/>
          </p:nvSpPr>
          <p:spPr>
            <a:xfrm>
              <a:off x="5673143" y="2941911"/>
              <a:ext cx="336759" cy="31989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81" name="rc181"/>
            <p:cNvSpPr/>
            <p:nvPr/>
          </p:nvSpPr>
          <p:spPr>
            <a:xfrm>
              <a:off x="5673143"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2" name="rc182"/>
            <p:cNvSpPr/>
            <p:nvPr/>
          </p:nvSpPr>
          <p:spPr>
            <a:xfrm>
              <a:off x="5673143" y="486127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3" name="rc183"/>
            <p:cNvSpPr/>
            <p:nvPr/>
          </p:nvSpPr>
          <p:spPr>
            <a:xfrm>
              <a:off x="5673143" y="3261804"/>
              <a:ext cx="336759" cy="319893"/>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184" name="rc184"/>
            <p:cNvSpPr/>
            <p:nvPr/>
          </p:nvSpPr>
          <p:spPr>
            <a:xfrm>
              <a:off x="5673143" y="5501058"/>
              <a:ext cx="336759" cy="319893"/>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185" name="rc185"/>
            <p:cNvSpPr/>
            <p:nvPr/>
          </p:nvSpPr>
          <p:spPr>
            <a:xfrm>
              <a:off x="6009902" y="1022551"/>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86" name="rc186"/>
            <p:cNvSpPr/>
            <p:nvPr/>
          </p:nvSpPr>
          <p:spPr>
            <a:xfrm>
              <a:off x="6009902"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87" name="rc187"/>
            <p:cNvSpPr/>
            <p:nvPr/>
          </p:nvSpPr>
          <p:spPr>
            <a:xfrm>
              <a:off x="6009902" y="198223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8" name="rc188"/>
            <p:cNvSpPr/>
            <p:nvPr/>
          </p:nvSpPr>
          <p:spPr>
            <a:xfrm>
              <a:off x="6009902" y="2622018"/>
              <a:ext cx="336759" cy="31989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89" name="rc189"/>
            <p:cNvSpPr/>
            <p:nvPr/>
          </p:nvSpPr>
          <p:spPr>
            <a:xfrm>
              <a:off x="6009902" y="1342444"/>
              <a:ext cx="336759" cy="31989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90" name="rc190"/>
            <p:cNvSpPr/>
            <p:nvPr/>
          </p:nvSpPr>
          <p:spPr>
            <a:xfrm>
              <a:off x="6009902" y="2302124"/>
              <a:ext cx="336759" cy="319893"/>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91" name="rc191"/>
            <p:cNvSpPr/>
            <p:nvPr/>
          </p:nvSpPr>
          <p:spPr>
            <a:xfrm>
              <a:off x="6009902" y="3901591"/>
              <a:ext cx="336759" cy="31989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92" name="rc192"/>
            <p:cNvSpPr/>
            <p:nvPr/>
          </p:nvSpPr>
          <p:spPr>
            <a:xfrm>
              <a:off x="6009902"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3" name="rc193"/>
            <p:cNvSpPr/>
            <p:nvPr/>
          </p:nvSpPr>
          <p:spPr>
            <a:xfrm>
              <a:off x="6009902" y="5181164"/>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194" name="rc194"/>
            <p:cNvSpPr/>
            <p:nvPr/>
          </p:nvSpPr>
          <p:spPr>
            <a:xfrm>
              <a:off x="6009902" y="2941911"/>
              <a:ext cx="336759" cy="31989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95" name="rc195"/>
            <p:cNvSpPr/>
            <p:nvPr/>
          </p:nvSpPr>
          <p:spPr>
            <a:xfrm>
              <a:off x="6009902"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96" name="rc196"/>
            <p:cNvSpPr/>
            <p:nvPr/>
          </p:nvSpPr>
          <p:spPr>
            <a:xfrm>
              <a:off x="6009902"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7" name="rc197"/>
            <p:cNvSpPr/>
            <p:nvPr/>
          </p:nvSpPr>
          <p:spPr>
            <a:xfrm>
              <a:off x="6009902" y="3261804"/>
              <a:ext cx="336759" cy="319893"/>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198" name="rc198"/>
            <p:cNvSpPr/>
            <p:nvPr/>
          </p:nvSpPr>
          <p:spPr>
            <a:xfrm>
              <a:off x="6009902" y="5501058"/>
              <a:ext cx="336759" cy="319893"/>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199" name="rc199"/>
            <p:cNvSpPr/>
            <p:nvPr/>
          </p:nvSpPr>
          <p:spPr>
            <a:xfrm>
              <a:off x="6346662" y="102255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00" name="rc200"/>
            <p:cNvSpPr/>
            <p:nvPr/>
          </p:nvSpPr>
          <p:spPr>
            <a:xfrm>
              <a:off x="6346662"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01" name="rc201"/>
            <p:cNvSpPr/>
            <p:nvPr/>
          </p:nvSpPr>
          <p:spPr>
            <a:xfrm>
              <a:off x="6346662" y="198223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02" name="rc202"/>
            <p:cNvSpPr/>
            <p:nvPr/>
          </p:nvSpPr>
          <p:spPr>
            <a:xfrm>
              <a:off x="6346662" y="2622018"/>
              <a:ext cx="336759" cy="319893"/>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03" name="rc203"/>
            <p:cNvSpPr/>
            <p:nvPr/>
          </p:nvSpPr>
          <p:spPr>
            <a:xfrm>
              <a:off x="6346662" y="1342444"/>
              <a:ext cx="336759" cy="31989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04" name="rc204"/>
            <p:cNvSpPr/>
            <p:nvPr/>
          </p:nvSpPr>
          <p:spPr>
            <a:xfrm>
              <a:off x="6346662" y="2302124"/>
              <a:ext cx="336759" cy="319893"/>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05" name="rc205"/>
            <p:cNvSpPr/>
            <p:nvPr/>
          </p:nvSpPr>
          <p:spPr>
            <a:xfrm>
              <a:off x="6346662" y="3901591"/>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6" name="rc206"/>
            <p:cNvSpPr/>
            <p:nvPr/>
          </p:nvSpPr>
          <p:spPr>
            <a:xfrm>
              <a:off x="6346662"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7" name="rc207"/>
            <p:cNvSpPr/>
            <p:nvPr/>
          </p:nvSpPr>
          <p:spPr>
            <a:xfrm>
              <a:off x="6346662" y="5181164"/>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08" name="rc208"/>
            <p:cNvSpPr/>
            <p:nvPr/>
          </p:nvSpPr>
          <p:spPr>
            <a:xfrm>
              <a:off x="6346662" y="2941911"/>
              <a:ext cx="336759" cy="31989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09" name="rc209"/>
            <p:cNvSpPr/>
            <p:nvPr/>
          </p:nvSpPr>
          <p:spPr>
            <a:xfrm>
              <a:off x="6346662" y="3581698"/>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10" name="rc210"/>
            <p:cNvSpPr/>
            <p:nvPr/>
          </p:nvSpPr>
          <p:spPr>
            <a:xfrm>
              <a:off x="6346662"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1" name="rc211"/>
            <p:cNvSpPr/>
            <p:nvPr/>
          </p:nvSpPr>
          <p:spPr>
            <a:xfrm>
              <a:off x="6346662" y="3261804"/>
              <a:ext cx="336759" cy="319893"/>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212" name="rc212"/>
            <p:cNvSpPr/>
            <p:nvPr/>
          </p:nvSpPr>
          <p:spPr>
            <a:xfrm>
              <a:off x="6346662" y="5501058"/>
              <a:ext cx="336759" cy="319893"/>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213" name="rc213"/>
            <p:cNvSpPr/>
            <p:nvPr/>
          </p:nvSpPr>
          <p:spPr>
            <a:xfrm>
              <a:off x="6683421" y="102255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14" name="rc214"/>
            <p:cNvSpPr/>
            <p:nvPr/>
          </p:nvSpPr>
          <p:spPr>
            <a:xfrm>
              <a:off x="6683421"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15" name="rc215"/>
            <p:cNvSpPr/>
            <p:nvPr/>
          </p:nvSpPr>
          <p:spPr>
            <a:xfrm>
              <a:off x="6683421" y="198223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16" name="rc216"/>
            <p:cNvSpPr/>
            <p:nvPr/>
          </p:nvSpPr>
          <p:spPr>
            <a:xfrm>
              <a:off x="6683421" y="2622018"/>
              <a:ext cx="336759" cy="31989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17" name="rc217"/>
            <p:cNvSpPr/>
            <p:nvPr/>
          </p:nvSpPr>
          <p:spPr>
            <a:xfrm>
              <a:off x="6683421" y="1342444"/>
              <a:ext cx="336759" cy="319893"/>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218" name="rc218"/>
            <p:cNvSpPr/>
            <p:nvPr/>
          </p:nvSpPr>
          <p:spPr>
            <a:xfrm>
              <a:off x="6683421" y="2302124"/>
              <a:ext cx="336759" cy="319893"/>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19" name="rc219"/>
            <p:cNvSpPr/>
            <p:nvPr/>
          </p:nvSpPr>
          <p:spPr>
            <a:xfrm>
              <a:off x="6683421" y="3901591"/>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20" name="rc220"/>
            <p:cNvSpPr/>
            <p:nvPr/>
          </p:nvSpPr>
          <p:spPr>
            <a:xfrm>
              <a:off x="6683421"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1" name="rc221"/>
            <p:cNvSpPr/>
            <p:nvPr/>
          </p:nvSpPr>
          <p:spPr>
            <a:xfrm>
              <a:off x="6683421" y="5181164"/>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22" name="rc222"/>
            <p:cNvSpPr/>
            <p:nvPr/>
          </p:nvSpPr>
          <p:spPr>
            <a:xfrm>
              <a:off x="6683421" y="2941911"/>
              <a:ext cx="336759" cy="319893"/>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223" name="rc223"/>
            <p:cNvSpPr/>
            <p:nvPr/>
          </p:nvSpPr>
          <p:spPr>
            <a:xfrm>
              <a:off x="6683421"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4" name="rc224"/>
            <p:cNvSpPr/>
            <p:nvPr/>
          </p:nvSpPr>
          <p:spPr>
            <a:xfrm>
              <a:off x="6683421"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5" name="rc225"/>
            <p:cNvSpPr/>
            <p:nvPr/>
          </p:nvSpPr>
          <p:spPr>
            <a:xfrm>
              <a:off x="6683421" y="3261804"/>
              <a:ext cx="336759" cy="319893"/>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226" name="rc226"/>
            <p:cNvSpPr/>
            <p:nvPr/>
          </p:nvSpPr>
          <p:spPr>
            <a:xfrm>
              <a:off x="6683421" y="5501058"/>
              <a:ext cx="336759" cy="319893"/>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227" name="rc227"/>
            <p:cNvSpPr/>
            <p:nvPr/>
          </p:nvSpPr>
          <p:spPr>
            <a:xfrm>
              <a:off x="7020180" y="102255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8" name="rc228"/>
            <p:cNvSpPr/>
            <p:nvPr/>
          </p:nvSpPr>
          <p:spPr>
            <a:xfrm>
              <a:off x="7020180" y="1662338"/>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9" name="rc229"/>
            <p:cNvSpPr/>
            <p:nvPr/>
          </p:nvSpPr>
          <p:spPr>
            <a:xfrm>
              <a:off x="7020180" y="198223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30" name="rc230"/>
            <p:cNvSpPr/>
            <p:nvPr/>
          </p:nvSpPr>
          <p:spPr>
            <a:xfrm>
              <a:off x="7020180" y="2622018"/>
              <a:ext cx="336759" cy="319893"/>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231" name="rc231"/>
            <p:cNvSpPr/>
            <p:nvPr/>
          </p:nvSpPr>
          <p:spPr>
            <a:xfrm>
              <a:off x="7020180" y="1342444"/>
              <a:ext cx="336759" cy="319893"/>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232" name="rc232"/>
            <p:cNvSpPr/>
            <p:nvPr/>
          </p:nvSpPr>
          <p:spPr>
            <a:xfrm>
              <a:off x="7020180" y="2302124"/>
              <a:ext cx="336759" cy="319893"/>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33" name="rc233"/>
            <p:cNvSpPr/>
            <p:nvPr/>
          </p:nvSpPr>
          <p:spPr>
            <a:xfrm>
              <a:off x="7020180" y="3901591"/>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4" name="rc234"/>
            <p:cNvSpPr/>
            <p:nvPr/>
          </p:nvSpPr>
          <p:spPr>
            <a:xfrm>
              <a:off x="7020180"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5" name="rc235"/>
            <p:cNvSpPr/>
            <p:nvPr/>
          </p:nvSpPr>
          <p:spPr>
            <a:xfrm>
              <a:off x="7020180" y="5181164"/>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36" name="rc236"/>
            <p:cNvSpPr/>
            <p:nvPr/>
          </p:nvSpPr>
          <p:spPr>
            <a:xfrm>
              <a:off x="7020180" y="2941911"/>
              <a:ext cx="336759" cy="31989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37" name="rc237"/>
            <p:cNvSpPr/>
            <p:nvPr/>
          </p:nvSpPr>
          <p:spPr>
            <a:xfrm>
              <a:off x="7020180"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8" name="rc238"/>
            <p:cNvSpPr/>
            <p:nvPr/>
          </p:nvSpPr>
          <p:spPr>
            <a:xfrm>
              <a:off x="7020180"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9" name="rc239"/>
            <p:cNvSpPr/>
            <p:nvPr/>
          </p:nvSpPr>
          <p:spPr>
            <a:xfrm>
              <a:off x="7020180" y="3261804"/>
              <a:ext cx="336759" cy="319893"/>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40" name="rc240"/>
            <p:cNvSpPr/>
            <p:nvPr/>
          </p:nvSpPr>
          <p:spPr>
            <a:xfrm>
              <a:off x="7020180" y="5501058"/>
              <a:ext cx="336759" cy="319893"/>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241" name="rc241"/>
            <p:cNvSpPr/>
            <p:nvPr/>
          </p:nvSpPr>
          <p:spPr>
            <a:xfrm>
              <a:off x="7356939" y="1022551"/>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42" name="rc242"/>
            <p:cNvSpPr/>
            <p:nvPr/>
          </p:nvSpPr>
          <p:spPr>
            <a:xfrm>
              <a:off x="7356939" y="1662338"/>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3" name="rc243"/>
            <p:cNvSpPr/>
            <p:nvPr/>
          </p:nvSpPr>
          <p:spPr>
            <a:xfrm>
              <a:off x="7356939" y="198223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44" name="rc244"/>
            <p:cNvSpPr/>
            <p:nvPr/>
          </p:nvSpPr>
          <p:spPr>
            <a:xfrm>
              <a:off x="7356939" y="2622018"/>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45" name="rc245"/>
            <p:cNvSpPr/>
            <p:nvPr/>
          </p:nvSpPr>
          <p:spPr>
            <a:xfrm>
              <a:off x="7356939" y="1342444"/>
              <a:ext cx="336759" cy="31989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46" name="rc246"/>
            <p:cNvSpPr/>
            <p:nvPr/>
          </p:nvSpPr>
          <p:spPr>
            <a:xfrm>
              <a:off x="7356939" y="2302124"/>
              <a:ext cx="336759" cy="319893"/>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47" name="rc247"/>
            <p:cNvSpPr/>
            <p:nvPr/>
          </p:nvSpPr>
          <p:spPr>
            <a:xfrm>
              <a:off x="7356939" y="3901591"/>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8" name="rc248"/>
            <p:cNvSpPr/>
            <p:nvPr/>
          </p:nvSpPr>
          <p:spPr>
            <a:xfrm>
              <a:off x="7356939"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9" name="rc249"/>
            <p:cNvSpPr/>
            <p:nvPr/>
          </p:nvSpPr>
          <p:spPr>
            <a:xfrm>
              <a:off x="7356939" y="5181164"/>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50" name="rc250"/>
            <p:cNvSpPr/>
            <p:nvPr/>
          </p:nvSpPr>
          <p:spPr>
            <a:xfrm>
              <a:off x="7356939" y="2941911"/>
              <a:ext cx="336759" cy="31989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51" name="rc251"/>
            <p:cNvSpPr/>
            <p:nvPr/>
          </p:nvSpPr>
          <p:spPr>
            <a:xfrm>
              <a:off x="7356939"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52" name="rc252"/>
            <p:cNvSpPr/>
            <p:nvPr/>
          </p:nvSpPr>
          <p:spPr>
            <a:xfrm>
              <a:off x="7356939"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53" name="rc253"/>
            <p:cNvSpPr/>
            <p:nvPr/>
          </p:nvSpPr>
          <p:spPr>
            <a:xfrm>
              <a:off x="7356939" y="3261804"/>
              <a:ext cx="336759" cy="319893"/>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254" name="rc254"/>
            <p:cNvSpPr/>
            <p:nvPr/>
          </p:nvSpPr>
          <p:spPr>
            <a:xfrm>
              <a:off x="7356939" y="5501058"/>
              <a:ext cx="336759" cy="319893"/>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55" name="rc255"/>
            <p:cNvSpPr/>
            <p:nvPr/>
          </p:nvSpPr>
          <p:spPr>
            <a:xfrm>
              <a:off x="7693698" y="1022551"/>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56" name="rc256"/>
            <p:cNvSpPr/>
            <p:nvPr/>
          </p:nvSpPr>
          <p:spPr>
            <a:xfrm>
              <a:off x="7693698" y="1662338"/>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7" name="rc257"/>
            <p:cNvSpPr/>
            <p:nvPr/>
          </p:nvSpPr>
          <p:spPr>
            <a:xfrm>
              <a:off x="7693698" y="198223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58" name="rc258"/>
            <p:cNvSpPr/>
            <p:nvPr/>
          </p:nvSpPr>
          <p:spPr>
            <a:xfrm>
              <a:off x="7693698" y="2622018"/>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59" name="rc259"/>
            <p:cNvSpPr/>
            <p:nvPr/>
          </p:nvSpPr>
          <p:spPr>
            <a:xfrm>
              <a:off x="7693698" y="1342444"/>
              <a:ext cx="336759" cy="31989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60" name="rc260"/>
            <p:cNvSpPr/>
            <p:nvPr/>
          </p:nvSpPr>
          <p:spPr>
            <a:xfrm>
              <a:off x="7693698" y="2302124"/>
              <a:ext cx="336759" cy="319893"/>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61" name="rc261"/>
            <p:cNvSpPr/>
            <p:nvPr/>
          </p:nvSpPr>
          <p:spPr>
            <a:xfrm>
              <a:off x="7693698" y="3901591"/>
              <a:ext cx="336759" cy="31989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62" name="rc262"/>
            <p:cNvSpPr/>
            <p:nvPr/>
          </p:nvSpPr>
          <p:spPr>
            <a:xfrm>
              <a:off x="7693698"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3" name="rc263"/>
            <p:cNvSpPr/>
            <p:nvPr/>
          </p:nvSpPr>
          <p:spPr>
            <a:xfrm>
              <a:off x="7693698" y="5181164"/>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64" name="rc264"/>
            <p:cNvSpPr/>
            <p:nvPr/>
          </p:nvSpPr>
          <p:spPr>
            <a:xfrm>
              <a:off x="7693698" y="2941911"/>
              <a:ext cx="336759" cy="31989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65" name="rc265"/>
            <p:cNvSpPr/>
            <p:nvPr/>
          </p:nvSpPr>
          <p:spPr>
            <a:xfrm>
              <a:off x="7693698"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6" name="rc266"/>
            <p:cNvSpPr/>
            <p:nvPr/>
          </p:nvSpPr>
          <p:spPr>
            <a:xfrm>
              <a:off x="7693698"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7" name="rc267"/>
            <p:cNvSpPr/>
            <p:nvPr/>
          </p:nvSpPr>
          <p:spPr>
            <a:xfrm>
              <a:off x="7693698" y="3261804"/>
              <a:ext cx="336759" cy="319893"/>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68" name="rc268"/>
            <p:cNvSpPr/>
            <p:nvPr/>
          </p:nvSpPr>
          <p:spPr>
            <a:xfrm>
              <a:off x="7693698" y="5501058"/>
              <a:ext cx="336759" cy="319893"/>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269" name="rc269"/>
            <p:cNvSpPr/>
            <p:nvPr/>
          </p:nvSpPr>
          <p:spPr>
            <a:xfrm>
              <a:off x="8030457" y="102255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70" name="rc270"/>
            <p:cNvSpPr/>
            <p:nvPr/>
          </p:nvSpPr>
          <p:spPr>
            <a:xfrm>
              <a:off x="8030457" y="1662338"/>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1" name="rc271"/>
            <p:cNvSpPr/>
            <p:nvPr/>
          </p:nvSpPr>
          <p:spPr>
            <a:xfrm>
              <a:off x="8030457" y="198223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72" name="rc272"/>
            <p:cNvSpPr/>
            <p:nvPr/>
          </p:nvSpPr>
          <p:spPr>
            <a:xfrm>
              <a:off x="8030457" y="2622018"/>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273" name="rc273"/>
            <p:cNvSpPr/>
            <p:nvPr/>
          </p:nvSpPr>
          <p:spPr>
            <a:xfrm>
              <a:off x="8030457" y="1342444"/>
              <a:ext cx="336759" cy="319893"/>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74" name="rc274"/>
            <p:cNvSpPr/>
            <p:nvPr/>
          </p:nvSpPr>
          <p:spPr>
            <a:xfrm>
              <a:off x="8030457" y="2302124"/>
              <a:ext cx="336759" cy="319893"/>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75" name="rc275"/>
            <p:cNvSpPr/>
            <p:nvPr/>
          </p:nvSpPr>
          <p:spPr>
            <a:xfrm>
              <a:off x="8030457" y="3901591"/>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6" name="rc276"/>
            <p:cNvSpPr/>
            <p:nvPr/>
          </p:nvSpPr>
          <p:spPr>
            <a:xfrm>
              <a:off x="8030457" y="4221484"/>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7" name="rc277"/>
            <p:cNvSpPr/>
            <p:nvPr/>
          </p:nvSpPr>
          <p:spPr>
            <a:xfrm>
              <a:off x="8030457"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78" name="rc278"/>
            <p:cNvSpPr/>
            <p:nvPr/>
          </p:nvSpPr>
          <p:spPr>
            <a:xfrm>
              <a:off x="8030457" y="5181164"/>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79" name="rc279"/>
            <p:cNvSpPr/>
            <p:nvPr/>
          </p:nvSpPr>
          <p:spPr>
            <a:xfrm>
              <a:off x="8030457" y="2941911"/>
              <a:ext cx="336759" cy="31989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80" name="rc280"/>
            <p:cNvSpPr/>
            <p:nvPr/>
          </p:nvSpPr>
          <p:spPr>
            <a:xfrm>
              <a:off x="8030457"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1" name="rc281"/>
            <p:cNvSpPr/>
            <p:nvPr/>
          </p:nvSpPr>
          <p:spPr>
            <a:xfrm>
              <a:off x="8030457"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2" name="rc282"/>
            <p:cNvSpPr/>
            <p:nvPr/>
          </p:nvSpPr>
          <p:spPr>
            <a:xfrm>
              <a:off x="8030457" y="3261804"/>
              <a:ext cx="336759" cy="31989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283" name="rc283"/>
            <p:cNvSpPr/>
            <p:nvPr/>
          </p:nvSpPr>
          <p:spPr>
            <a:xfrm>
              <a:off x="8030457" y="5501058"/>
              <a:ext cx="336759" cy="319893"/>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284" name="rc284"/>
            <p:cNvSpPr/>
            <p:nvPr/>
          </p:nvSpPr>
          <p:spPr>
            <a:xfrm>
              <a:off x="8367216" y="102255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85" name="rc285"/>
            <p:cNvSpPr/>
            <p:nvPr/>
          </p:nvSpPr>
          <p:spPr>
            <a:xfrm>
              <a:off x="8367216" y="1662338"/>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6" name="rc286"/>
            <p:cNvSpPr/>
            <p:nvPr/>
          </p:nvSpPr>
          <p:spPr>
            <a:xfrm>
              <a:off x="8367216" y="1982231"/>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87" name="rc287"/>
            <p:cNvSpPr/>
            <p:nvPr/>
          </p:nvSpPr>
          <p:spPr>
            <a:xfrm>
              <a:off x="8367216" y="2622018"/>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88" name="rc288"/>
            <p:cNvSpPr/>
            <p:nvPr/>
          </p:nvSpPr>
          <p:spPr>
            <a:xfrm>
              <a:off x="8367216" y="1342444"/>
              <a:ext cx="336759" cy="319893"/>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289" name="rc289"/>
            <p:cNvSpPr/>
            <p:nvPr/>
          </p:nvSpPr>
          <p:spPr>
            <a:xfrm>
              <a:off x="8367216" y="2302124"/>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290" name="rc290"/>
            <p:cNvSpPr/>
            <p:nvPr/>
          </p:nvSpPr>
          <p:spPr>
            <a:xfrm>
              <a:off x="8367216" y="3901591"/>
              <a:ext cx="336759" cy="31989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1" name="rc291"/>
            <p:cNvSpPr/>
            <p:nvPr/>
          </p:nvSpPr>
          <p:spPr>
            <a:xfrm>
              <a:off x="8367216" y="4221484"/>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92" name="rc292"/>
            <p:cNvSpPr/>
            <p:nvPr/>
          </p:nvSpPr>
          <p:spPr>
            <a:xfrm>
              <a:off x="8367216"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3" name="rc293"/>
            <p:cNvSpPr/>
            <p:nvPr/>
          </p:nvSpPr>
          <p:spPr>
            <a:xfrm>
              <a:off x="8367216" y="5181164"/>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294" name="rc294"/>
            <p:cNvSpPr/>
            <p:nvPr/>
          </p:nvSpPr>
          <p:spPr>
            <a:xfrm>
              <a:off x="8367216" y="2941911"/>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295" name="rc295"/>
            <p:cNvSpPr/>
            <p:nvPr/>
          </p:nvSpPr>
          <p:spPr>
            <a:xfrm>
              <a:off x="8367216"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6" name="rc296"/>
            <p:cNvSpPr/>
            <p:nvPr/>
          </p:nvSpPr>
          <p:spPr>
            <a:xfrm>
              <a:off x="8367216"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97" name="rc297"/>
            <p:cNvSpPr/>
            <p:nvPr/>
          </p:nvSpPr>
          <p:spPr>
            <a:xfrm>
              <a:off x="8367216" y="3261804"/>
              <a:ext cx="336759" cy="319893"/>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98" name="rc298"/>
            <p:cNvSpPr/>
            <p:nvPr/>
          </p:nvSpPr>
          <p:spPr>
            <a:xfrm>
              <a:off x="8367216" y="5501058"/>
              <a:ext cx="336759" cy="319893"/>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299" name="rc299"/>
            <p:cNvSpPr/>
            <p:nvPr/>
          </p:nvSpPr>
          <p:spPr>
            <a:xfrm>
              <a:off x="8703975" y="1022551"/>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00" name="rc300"/>
            <p:cNvSpPr/>
            <p:nvPr/>
          </p:nvSpPr>
          <p:spPr>
            <a:xfrm>
              <a:off x="8703975" y="1662338"/>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1" name="rc301"/>
            <p:cNvSpPr/>
            <p:nvPr/>
          </p:nvSpPr>
          <p:spPr>
            <a:xfrm>
              <a:off x="8703975" y="198223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2" name="rc302"/>
            <p:cNvSpPr/>
            <p:nvPr/>
          </p:nvSpPr>
          <p:spPr>
            <a:xfrm>
              <a:off x="8703975" y="2622018"/>
              <a:ext cx="336759" cy="319893"/>
            </a:xfrm>
            <a:prstGeom prst="rect">
              <a:avLst/>
            </a:prstGeom>
            <a:solidFill>
              <a:srgbClr val="98BF3B">
                <a:alpha val="100000"/>
              </a:srgbClr>
            </a:solidFill>
            <a:ln w="2710" cap="flat">
              <a:solidFill>
                <a:srgbClr val="FFFFFF">
                  <a:alpha val="100000"/>
                </a:srgbClr>
              </a:solidFill>
              <a:prstDash val="solid"/>
              <a:miter/>
            </a:ln>
          </p:spPr>
          <p:txBody>
            <a:bodyPr/>
            <a:lstStyle/>
            <a:p/>
          </p:txBody>
        </p:sp>
        <p:sp>
          <p:nvSpPr>
            <p:cNvPr id="303" name="rc303"/>
            <p:cNvSpPr/>
            <p:nvPr/>
          </p:nvSpPr>
          <p:spPr>
            <a:xfrm>
              <a:off x="8703975" y="1342444"/>
              <a:ext cx="336759" cy="319893"/>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304" name="rc304"/>
            <p:cNvSpPr/>
            <p:nvPr/>
          </p:nvSpPr>
          <p:spPr>
            <a:xfrm>
              <a:off x="8703975" y="2302124"/>
              <a:ext cx="336759" cy="319893"/>
            </a:xfrm>
            <a:prstGeom prst="rect">
              <a:avLst/>
            </a:prstGeom>
            <a:solidFill>
              <a:srgbClr val="80BD41">
                <a:alpha val="100000"/>
              </a:srgbClr>
            </a:solidFill>
            <a:ln w="2710" cap="flat">
              <a:solidFill>
                <a:srgbClr val="FFFFFF">
                  <a:alpha val="100000"/>
                </a:srgbClr>
              </a:solidFill>
              <a:prstDash val="solid"/>
              <a:miter/>
            </a:ln>
          </p:spPr>
          <p:txBody>
            <a:bodyPr/>
            <a:lstStyle/>
            <a:p/>
          </p:txBody>
        </p:sp>
        <p:sp>
          <p:nvSpPr>
            <p:cNvPr id="305" name="rc305"/>
            <p:cNvSpPr/>
            <p:nvPr/>
          </p:nvSpPr>
          <p:spPr>
            <a:xfrm>
              <a:off x="8703975" y="3901591"/>
              <a:ext cx="336759" cy="31989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06" name="rc306"/>
            <p:cNvSpPr/>
            <p:nvPr/>
          </p:nvSpPr>
          <p:spPr>
            <a:xfrm>
              <a:off x="8703975" y="4221484"/>
              <a:ext cx="336759" cy="31989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7" name="rc307"/>
            <p:cNvSpPr/>
            <p:nvPr/>
          </p:nvSpPr>
          <p:spPr>
            <a:xfrm>
              <a:off x="8703975" y="454137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8" name="rc308"/>
            <p:cNvSpPr/>
            <p:nvPr/>
          </p:nvSpPr>
          <p:spPr>
            <a:xfrm>
              <a:off x="8703975" y="5181164"/>
              <a:ext cx="336759" cy="319893"/>
            </a:xfrm>
            <a:prstGeom prst="rect">
              <a:avLst/>
            </a:prstGeom>
            <a:solidFill>
              <a:srgbClr val="AFC035">
                <a:alpha val="100000"/>
              </a:srgbClr>
            </a:solidFill>
            <a:ln w="2710" cap="flat">
              <a:solidFill>
                <a:srgbClr val="FFFFFF">
                  <a:alpha val="100000"/>
                </a:srgbClr>
              </a:solidFill>
              <a:prstDash val="solid"/>
              <a:miter/>
            </a:ln>
          </p:spPr>
          <p:txBody>
            <a:bodyPr/>
            <a:lstStyle/>
            <a:p/>
          </p:txBody>
        </p:sp>
        <p:sp>
          <p:nvSpPr>
            <p:cNvPr id="309" name="rc309"/>
            <p:cNvSpPr/>
            <p:nvPr/>
          </p:nvSpPr>
          <p:spPr>
            <a:xfrm>
              <a:off x="8703975" y="2941911"/>
              <a:ext cx="336759" cy="31989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10" name="rc310"/>
            <p:cNvSpPr/>
            <p:nvPr/>
          </p:nvSpPr>
          <p:spPr>
            <a:xfrm>
              <a:off x="8703975" y="3581698"/>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11" name="rc311"/>
            <p:cNvSpPr/>
            <p:nvPr/>
          </p:nvSpPr>
          <p:spPr>
            <a:xfrm>
              <a:off x="8703975" y="4861271"/>
              <a:ext cx="336759" cy="31989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12" name="rc312"/>
            <p:cNvSpPr/>
            <p:nvPr/>
          </p:nvSpPr>
          <p:spPr>
            <a:xfrm>
              <a:off x="8703975" y="3261804"/>
              <a:ext cx="336759" cy="319893"/>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313" name="rc313"/>
            <p:cNvSpPr/>
            <p:nvPr/>
          </p:nvSpPr>
          <p:spPr>
            <a:xfrm>
              <a:off x="8703975" y="5501058"/>
              <a:ext cx="336759" cy="319893"/>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314" name="tx314"/>
            <p:cNvSpPr/>
            <p:nvPr/>
          </p:nvSpPr>
          <p:spPr>
            <a:xfrm>
              <a:off x="1086702"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315" name="tx315"/>
            <p:cNvSpPr/>
            <p:nvPr/>
          </p:nvSpPr>
          <p:spPr>
            <a:xfrm>
              <a:off x="1086702"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316" name="tx316"/>
            <p:cNvSpPr/>
            <p:nvPr/>
          </p:nvSpPr>
          <p:spPr>
            <a:xfrm>
              <a:off x="1086702" y="211518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17" name="tx317"/>
            <p:cNvSpPr/>
            <p:nvPr/>
          </p:nvSpPr>
          <p:spPr>
            <a:xfrm>
              <a:off x="1086702"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318" name="tx318"/>
            <p:cNvSpPr/>
            <p:nvPr/>
          </p:nvSpPr>
          <p:spPr>
            <a:xfrm>
              <a:off x="1086702"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319" name="tx319"/>
            <p:cNvSpPr/>
            <p:nvPr/>
          </p:nvSpPr>
          <p:spPr>
            <a:xfrm>
              <a:off x="1086702"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20" name="tx320"/>
            <p:cNvSpPr/>
            <p:nvPr/>
          </p:nvSpPr>
          <p:spPr>
            <a:xfrm>
              <a:off x="1086702"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321" name="tx321"/>
            <p:cNvSpPr/>
            <p:nvPr/>
          </p:nvSpPr>
          <p:spPr>
            <a:xfrm>
              <a:off x="1423461"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322" name="tx322"/>
            <p:cNvSpPr/>
            <p:nvPr/>
          </p:nvSpPr>
          <p:spPr>
            <a:xfrm>
              <a:off x="1423461"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323" name="tx323"/>
            <p:cNvSpPr/>
            <p:nvPr/>
          </p:nvSpPr>
          <p:spPr>
            <a:xfrm>
              <a:off x="1423461"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24" name="tx324"/>
            <p:cNvSpPr/>
            <p:nvPr/>
          </p:nvSpPr>
          <p:spPr>
            <a:xfrm>
              <a:off x="1423461"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60</a:t>
              </a:r>
            </a:p>
          </p:txBody>
        </p:sp>
        <p:sp>
          <p:nvSpPr>
            <p:cNvPr id="325" name="tx325"/>
            <p:cNvSpPr/>
            <p:nvPr/>
          </p:nvSpPr>
          <p:spPr>
            <a:xfrm>
              <a:off x="1423461"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326" name="tx326"/>
            <p:cNvSpPr/>
            <p:nvPr/>
          </p:nvSpPr>
          <p:spPr>
            <a:xfrm>
              <a:off x="1423461"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327" name="tx327"/>
            <p:cNvSpPr/>
            <p:nvPr/>
          </p:nvSpPr>
          <p:spPr>
            <a:xfrm>
              <a:off x="1423461"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328" name="tx328"/>
            <p:cNvSpPr/>
            <p:nvPr/>
          </p:nvSpPr>
          <p:spPr>
            <a:xfrm>
              <a:off x="1423461"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329" name="tx329"/>
            <p:cNvSpPr/>
            <p:nvPr/>
          </p:nvSpPr>
          <p:spPr>
            <a:xfrm>
              <a:off x="1760220" y="115550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30" name="tx330"/>
            <p:cNvSpPr/>
            <p:nvPr/>
          </p:nvSpPr>
          <p:spPr>
            <a:xfrm>
              <a:off x="1760220"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331" name="tx331"/>
            <p:cNvSpPr/>
            <p:nvPr/>
          </p:nvSpPr>
          <p:spPr>
            <a:xfrm>
              <a:off x="1760220"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32" name="tx332"/>
            <p:cNvSpPr/>
            <p:nvPr/>
          </p:nvSpPr>
          <p:spPr>
            <a:xfrm>
              <a:off x="1760220"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333" name="tx333"/>
            <p:cNvSpPr/>
            <p:nvPr/>
          </p:nvSpPr>
          <p:spPr>
            <a:xfrm>
              <a:off x="1760220"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334" name="tx334"/>
            <p:cNvSpPr/>
            <p:nvPr/>
          </p:nvSpPr>
          <p:spPr>
            <a:xfrm>
              <a:off x="1760220" y="46743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35" name="tx335"/>
            <p:cNvSpPr/>
            <p:nvPr/>
          </p:nvSpPr>
          <p:spPr>
            <a:xfrm>
              <a:off x="1760220"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336" name="tx336"/>
            <p:cNvSpPr/>
            <p:nvPr/>
          </p:nvSpPr>
          <p:spPr>
            <a:xfrm>
              <a:off x="1760220" y="37146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37" name="tx337"/>
            <p:cNvSpPr/>
            <p:nvPr/>
          </p:nvSpPr>
          <p:spPr>
            <a:xfrm>
              <a:off x="1760220" y="49942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38" name="tx338"/>
            <p:cNvSpPr/>
            <p:nvPr/>
          </p:nvSpPr>
          <p:spPr>
            <a:xfrm>
              <a:off x="2096980"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339" name="tx339"/>
            <p:cNvSpPr/>
            <p:nvPr/>
          </p:nvSpPr>
          <p:spPr>
            <a:xfrm>
              <a:off x="2096980"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340" name="tx340"/>
            <p:cNvSpPr/>
            <p:nvPr/>
          </p:nvSpPr>
          <p:spPr>
            <a:xfrm>
              <a:off x="2096980"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41" name="tx341"/>
            <p:cNvSpPr/>
            <p:nvPr/>
          </p:nvSpPr>
          <p:spPr>
            <a:xfrm>
              <a:off x="2096980"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342" name="tx342"/>
            <p:cNvSpPr/>
            <p:nvPr/>
          </p:nvSpPr>
          <p:spPr>
            <a:xfrm>
              <a:off x="2096980"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343" name="tx343"/>
            <p:cNvSpPr/>
            <p:nvPr/>
          </p:nvSpPr>
          <p:spPr>
            <a:xfrm>
              <a:off x="2096980" y="46743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44" name="tx344"/>
            <p:cNvSpPr/>
            <p:nvPr/>
          </p:nvSpPr>
          <p:spPr>
            <a:xfrm>
              <a:off x="2096980"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345" name="tx345"/>
            <p:cNvSpPr/>
            <p:nvPr/>
          </p:nvSpPr>
          <p:spPr>
            <a:xfrm>
              <a:off x="2096980"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46" name="tx346"/>
            <p:cNvSpPr/>
            <p:nvPr/>
          </p:nvSpPr>
          <p:spPr>
            <a:xfrm>
              <a:off x="2096980" y="49942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47" name="tx347"/>
            <p:cNvSpPr/>
            <p:nvPr/>
          </p:nvSpPr>
          <p:spPr>
            <a:xfrm>
              <a:off x="2433739"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348" name="tx348"/>
            <p:cNvSpPr/>
            <p:nvPr/>
          </p:nvSpPr>
          <p:spPr>
            <a:xfrm>
              <a:off x="2433739"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349" name="tx349"/>
            <p:cNvSpPr/>
            <p:nvPr/>
          </p:nvSpPr>
          <p:spPr>
            <a:xfrm>
              <a:off x="2433739"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50" name="tx350"/>
            <p:cNvSpPr/>
            <p:nvPr/>
          </p:nvSpPr>
          <p:spPr>
            <a:xfrm>
              <a:off x="2433739"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351" name="tx351"/>
            <p:cNvSpPr/>
            <p:nvPr/>
          </p:nvSpPr>
          <p:spPr>
            <a:xfrm>
              <a:off x="2433739"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352" name="tx352"/>
            <p:cNvSpPr/>
            <p:nvPr/>
          </p:nvSpPr>
          <p:spPr>
            <a:xfrm>
              <a:off x="2433739"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53" name="tx353"/>
            <p:cNvSpPr/>
            <p:nvPr/>
          </p:nvSpPr>
          <p:spPr>
            <a:xfrm>
              <a:off x="2433739"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354" name="tx354"/>
            <p:cNvSpPr/>
            <p:nvPr/>
          </p:nvSpPr>
          <p:spPr>
            <a:xfrm>
              <a:off x="2433739"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55" name="tx355"/>
            <p:cNvSpPr/>
            <p:nvPr/>
          </p:nvSpPr>
          <p:spPr>
            <a:xfrm>
              <a:off x="2433739"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56" name="tx356"/>
            <p:cNvSpPr/>
            <p:nvPr/>
          </p:nvSpPr>
          <p:spPr>
            <a:xfrm>
              <a:off x="2770498"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357" name="tx357"/>
            <p:cNvSpPr/>
            <p:nvPr/>
          </p:nvSpPr>
          <p:spPr>
            <a:xfrm>
              <a:off x="2770498"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358" name="tx358"/>
            <p:cNvSpPr/>
            <p:nvPr/>
          </p:nvSpPr>
          <p:spPr>
            <a:xfrm>
              <a:off x="2770498"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59" name="tx359"/>
            <p:cNvSpPr/>
            <p:nvPr/>
          </p:nvSpPr>
          <p:spPr>
            <a:xfrm>
              <a:off x="2770498" y="275588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360" name="tx360"/>
            <p:cNvSpPr/>
            <p:nvPr/>
          </p:nvSpPr>
          <p:spPr>
            <a:xfrm>
              <a:off x="2770498"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361" name="tx361"/>
            <p:cNvSpPr/>
            <p:nvPr/>
          </p:nvSpPr>
          <p:spPr>
            <a:xfrm>
              <a:off x="2770498" y="46743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62" name="tx362"/>
            <p:cNvSpPr/>
            <p:nvPr/>
          </p:nvSpPr>
          <p:spPr>
            <a:xfrm>
              <a:off x="2770498"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363" name="tx363"/>
            <p:cNvSpPr/>
            <p:nvPr/>
          </p:nvSpPr>
          <p:spPr>
            <a:xfrm>
              <a:off x="2770498"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64" name="tx364"/>
            <p:cNvSpPr/>
            <p:nvPr/>
          </p:nvSpPr>
          <p:spPr>
            <a:xfrm>
              <a:off x="2770498" y="49942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65" name="tx365"/>
            <p:cNvSpPr/>
            <p:nvPr/>
          </p:nvSpPr>
          <p:spPr>
            <a:xfrm>
              <a:off x="3107257"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366" name="tx366"/>
            <p:cNvSpPr/>
            <p:nvPr/>
          </p:nvSpPr>
          <p:spPr>
            <a:xfrm>
              <a:off x="3107257"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367" name="tx367"/>
            <p:cNvSpPr/>
            <p:nvPr/>
          </p:nvSpPr>
          <p:spPr>
            <a:xfrm>
              <a:off x="3107257"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68" name="tx368"/>
            <p:cNvSpPr/>
            <p:nvPr/>
          </p:nvSpPr>
          <p:spPr>
            <a:xfrm>
              <a:off x="3107257" y="275588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369" name="tx369"/>
            <p:cNvSpPr/>
            <p:nvPr/>
          </p:nvSpPr>
          <p:spPr>
            <a:xfrm>
              <a:off x="3107257" y="243599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370" name="tx370"/>
            <p:cNvSpPr/>
            <p:nvPr/>
          </p:nvSpPr>
          <p:spPr>
            <a:xfrm>
              <a:off x="3107257"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71" name="tx371"/>
            <p:cNvSpPr/>
            <p:nvPr/>
          </p:nvSpPr>
          <p:spPr>
            <a:xfrm>
              <a:off x="3107257"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372" name="tx372"/>
            <p:cNvSpPr/>
            <p:nvPr/>
          </p:nvSpPr>
          <p:spPr>
            <a:xfrm>
              <a:off x="3107257"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73" name="tx373"/>
            <p:cNvSpPr/>
            <p:nvPr/>
          </p:nvSpPr>
          <p:spPr>
            <a:xfrm>
              <a:off x="3107257"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74" name="tx374"/>
            <p:cNvSpPr/>
            <p:nvPr/>
          </p:nvSpPr>
          <p:spPr>
            <a:xfrm>
              <a:off x="3444016"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375" name="tx375"/>
            <p:cNvSpPr/>
            <p:nvPr/>
          </p:nvSpPr>
          <p:spPr>
            <a:xfrm>
              <a:off x="3444016"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376" name="tx376"/>
            <p:cNvSpPr/>
            <p:nvPr/>
          </p:nvSpPr>
          <p:spPr>
            <a:xfrm>
              <a:off x="3444016"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77" name="tx377"/>
            <p:cNvSpPr/>
            <p:nvPr/>
          </p:nvSpPr>
          <p:spPr>
            <a:xfrm>
              <a:off x="3444016" y="275496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378" name="tx378"/>
            <p:cNvSpPr/>
            <p:nvPr/>
          </p:nvSpPr>
          <p:spPr>
            <a:xfrm>
              <a:off x="3444016" y="243599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379" name="tx379"/>
            <p:cNvSpPr/>
            <p:nvPr/>
          </p:nvSpPr>
          <p:spPr>
            <a:xfrm>
              <a:off x="3444016"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80" name="tx380"/>
            <p:cNvSpPr/>
            <p:nvPr/>
          </p:nvSpPr>
          <p:spPr>
            <a:xfrm>
              <a:off x="3444016" y="531503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381" name="tx381"/>
            <p:cNvSpPr/>
            <p:nvPr/>
          </p:nvSpPr>
          <p:spPr>
            <a:xfrm>
              <a:off x="3444016"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82" name="tx382"/>
            <p:cNvSpPr/>
            <p:nvPr/>
          </p:nvSpPr>
          <p:spPr>
            <a:xfrm>
              <a:off x="3444016"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83" name="tx383"/>
            <p:cNvSpPr/>
            <p:nvPr/>
          </p:nvSpPr>
          <p:spPr>
            <a:xfrm>
              <a:off x="3780775" y="115550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84" name="tx384"/>
            <p:cNvSpPr/>
            <p:nvPr/>
          </p:nvSpPr>
          <p:spPr>
            <a:xfrm>
              <a:off x="3780775"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385" name="tx385"/>
            <p:cNvSpPr/>
            <p:nvPr/>
          </p:nvSpPr>
          <p:spPr>
            <a:xfrm>
              <a:off x="3780775"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86" name="tx386"/>
            <p:cNvSpPr/>
            <p:nvPr/>
          </p:nvSpPr>
          <p:spPr>
            <a:xfrm>
              <a:off x="3780775" y="275609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387" name="tx387"/>
            <p:cNvSpPr/>
            <p:nvPr/>
          </p:nvSpPr>
          <p:spPr>
            <a:xfrm>
              <a:off x="3780775" y="243599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388" name="tx388"/>
            <p:cNvSpPr/>
            <p:nvPr/>
          </p:nvSpPr>
          <p:spPr>
            <a:xfrm>
              <a:off x="3780775"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89" name="tx389"/>
            <p:cNvSpPr/>
            <p:nvPr/>
          </p:nvSpPr>
          <p:spPr>
            <a:xfrm>
              <a:off x="3780775" y="5315915"/>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390" name="tx390"/>
            <p:cNvSpPr/>
            <p:nvPr/>
          </p:nvSpPr>
          <p:spPr>
            <a:xfrm>
              <a:off x="3780775"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391" name="tx391"/>
            <p:cNvSpPr/>
            <p:nvPr/>
          </p:nvSpPr>
          <p:spPr>
            <a:xfrm>
              <a:off x="3780775"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92" name="tx392"/>
            <p:cNvSpPr/>
            <p:nvPr/>
          </p:nvSpPr>
          <p:spPr>
            <a:xfrm>
              <a:off x="4117534"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393" name="tx393"/>
            <p:cNvSpPr/>
            <p:nvPr/>
          </p:nvSpPr>
          <p:spPr>
            <a:xfrm>
              <a:off x="4117534"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394" name="tx394"/>
            <p:cNvSpPr/>
            <p:nvPr/>
          </p:nvSpPr>
          <p:spPr>
            <a:xfrm>
              <a:off x="4117534"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395" name="tx395"/>
            <p:cNvSpPr/>
            <p:nvPr/>
          </p:nvSpPr>
          <p:spPr>
            <a:xfrm>
              <a:off x="4117534" y="2756098"/>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396" name="tx396"/>
            <p:cNvSpPr/>
            <p:nvPr/>
          </p:nvSpPr>
          <p:spPr>
            <a:xfrm>
              <a:off x="4117534"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397" name="tx397"/>
            <p:cNvSpPr/>
            <p:nvPr/>
          </p:nvSpPr>
          <p:spPr>
            <a:xfrm>
              <a:off x="4117534" y="467432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398" name="tx398"/>
            <p:cNvSpPr/>
            <p:nvPr/>
          </p:nvSpPr>
          <p:spPr>
            <a:xfrm>
              <a:off x="4117534"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399" name="tx399"/>
            <p:cNvSpPr/>
            <p:nvPr/>
          </p:nvSpPr>
          <p:spPr>
            <a:xfrm>
              <a:off x="4117534"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00" name="tx400"/>
            <p:cNvSpPr/>
            <p:nvPr/>
          </p:nvSpPr>
          <p:spPr>
            <a:xfrm>
              <a:off x="4117534" y="49942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01" name="tx401"/>
            <p:cNvSpPr/>
            <p:nvPr/>
          </p:nvSpPr>
          <p:spPr>
            <a:xfrm>
              <a:off x="4454293"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02" name="tx402"/>
            <p:cNvSpPr/>
            <p:nvPr/>
          </p:nvSpPr>
          <p:spPr>
            <a:xfrm>
              <a:off x="4454293"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403" name="tx403"/>
            <p:cNvSpPr/>
            <p:nvPr/>
          </p:nvSpPr>
          <p:spPr>
            <a:xfrm>
              <a:off x="4454293"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04" name="tx404"/>
            <p:cNvSpPr/>
            <p:nvPr/>
          </p:nvSpPr>
          <p:spPr>
            <a:xfrm>
              <a:off x="4454293" y="275588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405" name="tx405"/>
            <p:cNvSpPr/>
            <p:nvPr/>
          </p:nvSpPr>
          <p:spPr>
            <a:xfrm>
              <a:off x="4454293" y="243599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406" name="tx406"/>
            <p:cNvSpPr/>
            <p:nvPr/>
          </p:nvSpPr>
          <p:spPr>
            <a:xfrm>
              <a:off x="4454293"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07" name="tx407"/>
            <p:cNvSpPr/>
            <p:nvPr/>
          </p:nvSpPr>
          <p:spPr>
            <a:xfrm>
              <a:off x="4454293" y="53141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408" name="tx408"/>
            <p:cNvSpPr/>
            <p:nvPr/>
          </p:nvSpPr>
          <p:spPr>
            <a:xfrm>
              <a:off x="4454293"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09" name="tx409"/>
            <p:cNvSpPr/>
            <p:nvPr/>
          </p:nvSpPr>
          <p:spPr>
            <a:xfrm>
              <a:off x="4454293"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10" name="tx410"/>
            <p:cNvSpPr/>
            <p:nvPr/>
          </p:nvSpPr>
          <p:spPr>
            <a:xfrm>
              <a:off x="4791052"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11" name="tx411"/>
            <p:cNvSpPr/>
            <p:nvPr/>
          </p:nvSpPr>
          <p:spPr>
            <a:xfrm>
              <a:off x="4791052"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412" name="tx412"/>
            <p:cNvSpPr/>
            <p:nvPr/>
          </p:nvSpPr>
          <p:spPr>
            <a:xfrm>
              <a:off x="4791052"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13" name="tx413"/>
            <p:cNvSpPr/>
            <p:nvPr/>
          </p:nvSpPr>
          <p:spPr>
            <a:xfrm>
              <a:off x="4791052" y="275676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414" name="tx414"/>
            <p:cNvSpPr/>
            <p:nvPr/>
          </p:nvSpPr>
          <p:spPr>
            <a:xfrm>
              <a:off x="4791052"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415" name="tx415"/>
            <p:cNvSpPr/>
            <p:nvPr/>
          </p:nvSpPr>
          <p:spPr>
            <a:xfrm>
              <a:off x="4791052"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16" name="tx416"/>
            <p:cNvSpPr/>
            <p:nvPr/>
          </p:nvSpPr>
          <p:spPr>
            <a:xfrm>
              <a:off x="4791052" y="53141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417" name="tx417"/>
            <p:cNvSpPr/>
            <p:nvPr/>
          </p:nvSpPr>
          <p:spPr>
            <a:xfrm>
              <a:off x="4791052"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65</a:t>
              </a:r>
            </a:p>
          </p:txBody>
        </p:sp>
        <p:sp>
          <p:nvSpPr>
            <p:cNvPr id="418" name="tx418"/>
            <p:cNvSpPr/>
            <p:nvPr/>
          </p:nvSpPr>
          <p:spPr>
            <a:xfrm>
              <a:off x="4791052"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19" name="tx419"/>
            <p:cNvSpPr/>
            <p:nvPr/>
          </p:nvSpPr>
          <p:spPr>
            <a:xfrm>
              <a:off x="4791052"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20" name="tx420"/>
            <p:cNvSpPr/>
            <p:nvPr/>
          </p:nvSpPr>
          <p:spPr>
            <a:xfrm>
              <a:off x="5127812"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21" name="tx421"/>
            <p:cNvSpPr/>
            <p:nvPr/>
          </p:nvSpPr>
          <p:spPr>
            <a:xfrm>
              <a:off x="5127812"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422" name="tx422"/>
            <p:cNvSpPr/>
            <p:nvPr/>
          </p:nvSpPr>
          <p:spPr>
            <a:xfrm>
              <a:off x="5127812"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23" name="tx423"/>
            <p:cNvSpPr/>
            <p:nvPr/>
          </p:nvSpPr>
          <p:spPr>
            <a:xfrm>
              <a:off x="5127812" y="275676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424" name="tx424"/>
            <p:cNvSpPr/>
            <p:nvPr/>
          </p:nvSpPr>
          <p:spPr>
            <a:xfrm>
              <a:off x="5127812"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425" name="tx425"/>
            <p:cNvSpPr/>
            <p:nvPr/>
          </p:nvSpPr>
          <p:spPr>
            <a:xfrm>
              <a:off x="5127812"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26" name="tx426"/>
            <p:cNvSpPr/>
            <p:nvPr/>
          </p:nvSpPr>
          <p:spPr>
            <a:xfrm>
              <a:off x="5127812"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427" name="tx427"/>
            <p:cNvSpPr/>
            <p:nvPr/>
          </p:nvSpPr>
          <p:spPr>
            <a:xfrm>
              <a:off x="5127812"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67</a:t>
              </a:r>
            </a:p>
          </p:txBody>
        </p:sp>
        <p:sp>
          <p:nvSpPr>
            <p:cNvPr id="428" name="tx428"/>
            <p:cNvSpPr/>
            <p:nvPr/>
          </p:nvSpPr>
          <p:spPr>
            <a:xfrm>
              <a:off x="5127812"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29" name="tx429"/>
            <p:cNvSpPr/>
            <p:nvPr/>
          </p:nvSpPr>
          <p:spPr>
            <a:xfrm>
              <a:off x="5127812"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30" name="tx430"/>
            <p:cNvSpPr/>
            <p:nvPr/>
          </p:nvSpPr>
          <p:spPr>
            <a:xfrm>
              <a:off x="5464571"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31" name="tx431"/>
            <p:cNvSpPr/>
            <p:nvPr/>
          </p:nvSpPr>
          <p:spPr>
            <a:xfrm>
              <a:off x="5464571"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432" name="tx432"/>
            <p:cNvSpPr/>
            <p:nvPr/>
          </p:nvSpPr>
          <p:spPr>
            <a:xfrm>
              <a:off x="5464571"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33" name="tx433"/>
            <p:cNvSpPr/>
            <p:nvPr/>
          </p:nvSpPr>
          <p:spPr>
            <a:xfrm>
              <a:off x="5464571" y="2756769"/>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434" name="tx434"/>
            <p:cNvSpPr/>
            <p:nvPr/>
          </p:nvSpPr>
          <p:spPr>
            <a:xfrm>
              <a:off x="5464571"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435" name="tx435"/>
            <p:cNvSpPr/>
            <p:nvPr/>
          </p:nvSpPr>
          <p:spPr>
            <a:xfrm>
              <a:off x="5464571"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36" name="tx436"/>
            <p:cNvSpPr/>
            <p:nvPr/>
          </p:nvSpPr>
          <p:spPr>
            <a:xfrm>
              <a:off x="5464571"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437" name="tx437"/>
            <p:cNvSpPr/>
            <p:nvPr/>
          </p:nvSpPr>
          <p:spPr>
            <a:xfrm>
              <a:off x="5464571"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438" name="tx438"/>
            <p:cNvSpPr/>
            <p:nvPr/>
          </p:nvSpPr>
          <p:spPr>
            <a:xfrm>
              <a:off x="5464571"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39" name="tx439"/>
            <p:cNvSpPr/>
            <p:nvPr/>
          </p:nvSpPr>
          <p:spPr>
            <a:xfrm>
              <a:off x="5464571"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40" name="tx440"/>
            <p:cNvSpPr/>
            <p:nvPr/>
          </p:nvSpPr>
          <p:spPr>
            <a:xfrm>
              <a:off x="5801330" y="115550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41" name="tx441"/>
            <p:cNvSpPr/>
            <p:nvPr/>
          </p:nvSpPr>
          <p:spPr>
            <a:xfrm>
              <a:off x="5801330"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442" name="tx442"/>
            <p:cNvSpPr/>
            <p:nvPr/>
          </p:nvSpPr>
          <p:spPr>
            <a:xfrm>
              <a:off x="5801330"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443" name="tx443"/>
            <p:cNvSpPr/>
            <p:nvPr/>
          </p:nvSpPr>
          <p:spPr>
            <a:xfrm>
              <a:off x="5801330"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444" name="tx444"/>
            <p:cNvSpPr/>
            <p:nvPr/>
          </p:nvSpPr>
          <p:spPr>
            <a:xfrm>
              <a:off x="5801330"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445" name="tx445"/>
            <p:cNvSpPr/>
            <p:nvPr/>
          </p:nvSpPr>
          <p:spPr>
            <a:xfrm>
              <a:off x="5801330"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46" name="tx446"/>
            <p:cNvSpPr/>
            <p:nvPr/>
          </p:nvSpPr>
          <p:spPr>
            <a:xfrm>
              <a:off x="5801330"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447" name="tx447"/>
            <p:cNvSpPr/>
            <p:nvPr/>
          </p:nvSpPr>
          <p:spPr>
            <a:xfrm>
              <a:off x="5801330"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68</a:t>
              </a:r>
            </a:p>
          </p:txBody>
        </p:sp>
        <p:sp>
          <p:nvSpPr>
            <p:cNvPr id="448" name="tx448"/>
            <p:cNvSpPr/>
            <p:nvPr/>
          </p:nvSpPr>
          <p:spPr>
            <a:xfrm>
              <a:off x="5801330"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49" name="tx449"/>
            <p:cNvSpPr/>
            <p:nvPr/>
          </p:nvSpPr>
          <p:spPr>
            <a:xfrm>
              <a:off x="5801330"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50" name="tx450"/>
            <p:cNvSpPr/>
            <p:nvPr/>
          </p:nvSpPr>
          <p:spPr>
            <a:xfrm>
              <a:off x="6138089"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451" name="tx451"/>
            <p:cNvSpPr/>
            <p:nvPr/>
          </p:nvSpPr>
          <p:spPr>
            <a:xfrm>
              <a:off x="6138089"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452" name="tx452"/>
            <p:cNvSpPr/>
            <p:nvPr/>
          </p:nvSpPr>
          <p:spPr>
            <a:xfrm>
              <a:off x="6138089"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53" name="tx453"/>
            <p:cNvSpPr/>
            <p:nvPr/>
          </p:nvSpPr>
          <p:spPr>
            <a:xfrm>
              <a:off x="6138089"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454" name="tx454"/>
            <p:cNvSpPr/>
            <p:nvPr/>
          </p:nvSpPr>
          <p:spPr>
            <a:xfrm>
              <a:off x="6138089"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455" name="tx455"/>
            <p:cNvSpPr/>
            <p:nvPr/>
          </p:nvSpPr>
          <p:spPr>
            <a:xfrm>
              <a:off x="6138089"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456" name="tx456"/>
            <p:cNvSpPr/>
            <p:nvPr/>
          </p:nvSpPr>
          <p:spPr>
            <a:xfrm>
              <a:off x="6138089"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57" name="tx457"/>
            <p:cNvSpPr/>
            <p:nvPr/>
          </p:nvSpPr>
          <p:spPr>
            <a:xfrm>
              <a:off x="6138089"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458" name="tx458"/>
            <p:cNvSpPr/>
            <p:nvPr/>
          </p:nvSpPr>
          <p:spPr>
            <a:xfrm>
              <a:off x="6138089" y="307578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72</a:t>
              </a:r>
            </a:p>
          </p:txBody>
        </p:sp>
        <p:sp>
          <p:nvSpPr>
            <p:cNvPr id="459" name="tx459"/>
            <p:cNvSpPr/>
            <p:nvPr/>
          </p:nvSpPr>
          <p:spPr>
            <a:xfrm>
              <a:off x="6138089"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60" name="tx460"/>
            <p:cNvSpPr/>
            <p:nvPr/>
          </p:nvSpPr>
          <p:spPr>
            <a:xfrm>
              <a:off x="6138089"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61" name="tx461"/>
            <p:cNvSpPr/>
            <p:nvPr/>
          </p:nvSpPr>
          <p:spPr>
            <a:xfrm>
              <a:off x="6474848" y="115550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62" name="tx462"/>
            <p:cNvSpPr/>
            <p:nvPr/>
          </p:nvSpPr>
          <p:spPr>
            <a:xfrm>
              <a:off x="6474848"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463" name="tx463"/>
            <p:cNvSpPr/>
            <p:nvPr/>
          </p:nvSpPr>
          <p:spPr>
            <a:xfrm>
              <a:off x="6474848"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64" name="tx464"/>
            <p:cNvSpPr/>
            <p:nvPr/>
          </p:nvSpPr>
          <p:spPr>
            <a:xfrm>
              <a:off x="6474848"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465" name="tx465"/>
            <p:cNvSpPr/>
            <p:nvPr/>
          </p:nvSpPr>
          <p:spPr>
            <a:xfrm>
              <a:off x="6474848"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466" name="tx466"/>
            <p:cNvSpPr/>
            <p:nvPr/>
          </p:nvSpPr>
          <p:spPr>
            <a:xfrm>
              <a:off x="6474848"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467" name="tx467"/>
            <p:cNvSpPr/>
            <p:nvPr/>
          </p:nvSpPr>
          <p:spPr>
            <a:xfrm>
              <a:off x="6474848"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68" name="tx468"/>
            <p:cNvSpPr/>
            <p:nvPr/>
          </p:nvSpPr>
          <p:spPr>
            <a:xfrm>
              <a:off x="6474848"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469" name="tx469"/>
            <p:cNvSpPr/>
            <p:nvPr/>
          </p:nvSpPr>
          <p:spPr>
            <a:xfrm>
              <a:off x="6474848" y="3076662"/>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470" name="tx470"/>
            <p:cNvSpPr/>
            <p:nvPr/>
          </p:nvSpPr>
          <p:spPr>
            <a:xfrm>
              <a:off x="6474848"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71" name="tx471"/>
            <p:cNvSpPr/>
            <p:nvPr/>
          </p:nvSpPr>
          <p:spPr>
            <a:xfrm>
              <a:off x="6474848"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72" name="tx472"/>
            <p:cNvSpPr/>
            <p:nvPr/>
          </p:nvSpPr>
          <p:spPr>
            <a:xfrm>
              <a:off x="6811607" y="115550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473" name="tx473"/>
            <p:cNvSpPr/>
            <p:nvPr/>
          </p:nvSpPr>
          <p:spPr>
            <a:xfrm>
              <a:off x="6811607"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474" name="tx474"/>
            <p:cNvSpPr/>
            <p:nvPr/>
          </p:nvSpPr>
          <p:spPr>
            <a:xfrm>
              <a:off x="6811607"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75" name="tx475"/>
            <p:cNvSpPr/>
            <p:nvPr/>
          </p:nvSpPr>
          <p:spPr>
            <a:xfrm>
              <a:off x="6811607"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476" name="tx476"/>
            <p:cNvSpPr/>
            <p:nvPr/>
          </p:nvSpPr>
          <p:spPr>
            <a:xfrm>
              <a:off x="6811607" y="24350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477" name="tx477"/>
            <p:cNvSpPr/>
            <p:nvPr/>
          </p:nvSpPr>
          <p:spPr>
            <a:xfrm>
              <a:off x="6811607"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478" name="tx478"/>
            <p:cNvSpPr/>
            <p:nvPr/>
          </p:nvSpPr>
          <p:spPr>
            <a:xfrm>
              <a:off x="6811607"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79" name="tx479"/>
            <p:cNvSpPr/>
            <p:nvPr/>
          </p:nvSpPr>
          <p:spPr>
            <a:xfrm>
              <a:off x="6811607"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480" name="tx480"/>
            <p:cNvSpPr/>
            <p:nvPr/>
          </p:nvSpPr>
          <p:spPr>
            <a:xfrm>
              <a:off x="6811607"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481" name="tx481"/>
            <p:cNvSpPr/>
            <p:nvPr/>
          </p:nvSpPr>
          <p:spPr>
            <a:xfrm>
              <a:off x="6811607"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82" name="tx482"/>
            <p:cNvSpPr/>
            <p:nvPr/>
          </p:nvSpPr>
          <p:spPr>
            <a:xfrm>
              <a:off x="6811607"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83" name="tx483"/>
            <p:cNvSpPr/>
            <p:nvPr/>
          </p:nvSpPr>
          <p:spPr>
            <a:xfrm>
              <a:off x="7148366"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84" name="tx484"/>
            <p:cNvSpPr/>
            <p:nvPr/>
          </p:nvSpPr>
          <p:spPr>
            <a:xfrm>
              <a:off x="7148366"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485" name="tx485"/>
            <p:cNvSpPr/>
            <p:nvPr/>
          </p:nvSpPr>
          <p:spPr>
            <a:xfrm>
              <a:off x="7148366"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86" name="tx486"/>
            <p:cNvSpPr/>
            <p:nvPr/>
          </p:nvSpPr>
          <p:spPr>
            <a:xfrm>
              <a:off x="7148366"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487" name="tx487"/>
            <p:cNvSpPr/>
            <p:nvPr/>
          </p:nvSpPr>
          <p:spPr>
            <a:xfrm>
              <a:off x="7148366" y="24350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488" name="tx488"/>
            <p:cNvSpPr/>
            <p:nvPr/>
          </p:nvSpPr>
          <p:spPr>
            <a:xfrm>
              <a:off x="7148366"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489" name="tx489"/>
            <p:cNvSpPr/>
            <p:nvPr/>
          </p:nvSpPr>
          <p:spPr>
            <a:xfrm>
              <a:off x="7148366"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90" name="tx490"/>
            <p:cNvSpPr/>
            <p:nvPr/>
          </p:nvSpPr>
          <p:spPr>
            <a:xfrm>
              <a:off x="7148366"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491" name="tx491"/>
            <p:cNvSpPr/>
            <p:nvPr/>
          </p:nvSpPr>
          <p:spPr>
            <a:xfrm>
              <a:off x="7148366"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492" name="tx492"/>
            <p:cNvSpPr/>
            <p:nvPr/>
          </p:nvSpPr>
          <p:spPr>
            <a:xfrm>
              <a:off x="7148366"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93" name="tx493"/>
            <p:cNvSpPr/>
            <p:nvPr/>
          </p:nvSpPr>
          <p:spPr>
            <a:xfrm>
              <a:off x="7148366"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494" name="tx494"/>
            <p:cNvSpPr/>
            <p:nvPr/>
          </p:nvSpPr>
          <p:spPr>
            <a:xfrm>
              <a:off x="7485125"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495" name="tx495"/>
            <p:cNvSpPr/>
            <p:nvPr/>
          </p:nvSpPr>
          <p:spPr>
            <a:xfrm>
              <a:off x="7485125"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496" name="tx496"/>
            <p:cNvSpPr/>
            <p:nvPr/>
          </p:nvSpPr>
          <p:spPr>
            <a:xfrm>
              <a:off x="7485125"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497" name="tx497"/>
            <p:cNvSpPr/>
            <p:nvPr/>
          </p:nvSpPr>
          <p:spPr>
            <a:xfrm>
              <a:off x="7485125"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498" name="tx498"/>
            <p:cNvSpPr/>
            <p:nvPr/>
          </p:nvSpPr>
          <p:spPr>
            <a:xfrm>
              <a:off x="7485125" y="24350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499" name="tx499"/>
            <p:cNvSpPr/>
            <p:nvPr/>
          </p:nvSpPr>
          <p:spPr>
            <a:xfrm>
              <a:off x="7485125"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500" name="tx500"/>
            <p:cNvSpPr/>
            <p:nvPr/>
          </p:nvSpPr>
          <p:spPr>
            <a:xfrm>
              <a:off x="7485125"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01" name="tx501"/>
            <p:cNvSpPr/>
            <p:nvPr/>
          </p:nvSpPr>
          <p:spPr>
            <a:xfrm>
              <a:off x="7485125" y="531411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502" name="tx502"/>
            <p:cNvSpPr/>
            <p:nvPr/>
          </p:nvSpPr>
          <p:spPr>
            <a:xfrm>
              <a:off x="7485125"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503" name="tx503"/>
            <p:cNvSpPr/>
            <p:nvPr/>
          </p:nvSpPr>
          <p:spPr>
            <a:xfrm>
              <a:off x="7485125"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04" name="tx504"/>
            <p:cNvSpPr/>
            <p:nvPr/>
          </p:nvSpPr>
          <p:spPr>
            <a:xfrm>
              <a:off x="7485125"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05" name="tx505"/>
            <p:cNvSpPr/>
            <p:nvPr/>
          </p:nvSpPr>
          <p:spPr>
            <a:xfrm>
              <a:off x="7821885" y="11555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506" name="tx506"/>
            <p:cNvSpPr/>
            <p:nvPr/>
          </p:nvSpPr>
          <p:spPr>
            <a:xfrm>
              <a:off x="7821885"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507" name="tx507"/>
            <p:cNvSpPr/>
            <p:nvPr/>
          </p:nvSpPr>
          <p:spPr>
            <a:xfrm>
              <a:off x="7821885"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08" name="tx508"/>
            <p:cNvSpPr/>
            <p:nvPr/>
          </p:nvSpPr>
          <p:spPr>
            <a:xfrm>
              <a:off x="7821885"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509" name="tx509"/>
            <p:cNvSpPr/>
            <p:nvPr/>
          </p:nvSpPr>
          <p:spPr>
            <a:xfrm>
              <a:off x="7821885" y="24351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510" name="tx510"/>
            <p:cNvSpPr/>
            <p:nvPr/>
          </p:nvSpPr>
          <p:spPr>
            <a:xfrm>
              <a:off x="7821885"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511" name="tx511"/>
            <p:cNvSpPr/>
            <p:nvPr/>
          </p:nvSpPr>
          <p:spPr>
            <a:xfrm>
              <a:off x="7821885"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12" name="tx512"/>
            <p:cNvSpPr/>
            <p:nvPr/>
          </p:nvSpPr>
          <p:spPr>
            <a:xfrm>
              <a:off x="7821885"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513" name="tx513"/>
            <p:cNvSpPr/>
            <p:nvPr/>
          </p:nvSpPr>
          <p:spPr>
            <a:xfrm>
              <a:off x="7821885"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514" name="tx514"/>
            <p:cNvSpPr/>
            <p:nvPr/>
          </p:nvSpPr>
          <p:spPr>
            <a:xfrm>
              <a:off x="7821885"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15" name="tx515"/>
            <p:cNvSpPr/>
            <p:nvPr/>
          </p:nvSpPr>
          <p:spPr>
            <a:xfrm>
              <a:off x="7821885"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16" name="tx516"/>
            <p:cNvSpPr/>
            <p:nvPr/>
          </p:nvSpPr>
          <p:spPr>
            <a:xfrm>
              <a:off x="8158644" y="115550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517" name="tx517"/>
            <p:cNvSpPr/>
            <p:nvPr/>
          </p:nvSpPr>
          <p:spPr>
            <a:xfrm>
              <a:off x="8158644"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518" name="tx518"/>
            <p:cNvSpPr/>
            <p:nvPr/>
          </p:nvSpPr>
          <p:spPr>
            <a:xfrm>
              <a:off x="8158644"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519" name="tx519"/>
            <p:cNvSpPr/>
            <p:nvPr/>
          </p:nvSpPr>
          <p:spPr>
            <a:xfrm>
              <a:off x="8158644"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520" name="tx520"/>
            <p:cNvSpPr/>
            <p:nvPr/>
          </p:nvSpPr>
          <p:spPr>
            <a:xfrm>
              <a:off x="8158644" y="24350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521" name="tx521"/>
            <p:cNvSpPr/>
            <p:nvPr/>
          </p:nvSpPr>
          <p:spPr>
            <a:xfrm>
              <a:off x="8158644"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522" name="tx522"/>
            <p:cNvSpPr/>
            <p:nvPr/>
          </p:nvSpPr>
          <p:spPr>
            <a:xfrm>
              <a:off x="8158644" y="43544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23" name="tx523"/>
            <p:cNvSpPr/>
            <p:nvPr/>
          </p:nvSpPr>
          <p:spPr>
            <a:xfrm>
              <a:off x="8158644"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24" name="tx524"/>
            <p:cNvSpPr/>
            <p:nvPr/>
          </p:nvSpPr>
          <p:spPr>
            <a:xfrm>
              <a:off x="8158644"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525" name="tx525"/>
            <p:cNvSpPr/>
            <p:nvPr/>
          </p:nvSpPr>
          <p:spPr>
            <a:xfrm>
              <a:off x="8158644"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526" name="tx526"/>
            <p:cNvSpPr/>
            <p:nvPr/>
          </p:nvSpPr>
          <p:spPr>
            <a:xfrm>
              <a:off x="8158644"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27" name="tx527"/>
            <p:cNvSpPr/>
            <p:nvPr/>
          </p:nvSpPr>
          <p:spPr>
            <a:xfrm>
              <a:off x="8158644"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28" name="tx528"/>
            <p:cNvSpPr/>
            <p:nvPr/>
          </p:nvSpPr>
          <p:spPr>
            <a:xfrm>
              <a:off x="8495403" y="115550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529" name="tx529"/>
            <p:cNvSpPr/>
            <p:nvPr/>
          </p:nvSpPr>
          <p:spPr>
            <a:xfrm>
              <a:off x="8495403"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530" name="tx530"/>
            <p:cNvSpPr/>
            <p:nvPr/>
          </p:nvSpPr>
          <p:spPr>
            <a:xfrm>
              <a:off x="8495403"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531" name="tx531"/>
            <p:cNvSpPr/>
            <p:nvPr/>
          </p:nvSpPr>
          <p:spPr>
            <a:xfrm>
              <a:off x="8495403"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532" name="tx532"/>
            <p:cNvSpPr/>
            <p:nvPr/>
          </p:nvSpPr>
          <p:spPr>
            <a:xfrm>
              <a:off x="8495403" y="24350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533" name="tx533"/>
            <p:cNvSpPr/>
            <p:nvPr/>
          </p:nvSpPr>
          <p:spPr>
            <a:xfrm>
              <a:off x="8495403"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534" name="tx534"/>
            <p:cNvSpPr/>
            <p:nvPr/>
          </p:nvSpPr>
          <p:spPr>
            <a:xfrm>
              <a:off x="8495403" y="43544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535" name="tx535"/>
            <p:cNvSpPr/>
            <p:nvPr/>
          </p:nvSpPr>
          <p:spPr>
            <a:xfrm>
              <a:off x="8495403"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36" name="tx536"/>
            <p:cNvSpPr/>
            <p:nvPr/>
          </p:nvSpPr>
          <p:spPr>
            <a:xfrm>
              <a:off x="8495403"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537" name="tx537"/>
            <p:cNvSpPr/>
            <p:nvPr/>
          </p:nvSpPr>
          <p:spPr>
            <a:xfrm>
              <a:off x="8495403"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538" name="tx538"/>
            <p:cNvSpPr/>
            <p:nvPr/>
          </p:nvSpPr>
          <p:spPr>
            <a:xfrm>
              <a:off x="8495403"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39" name="tx539"/>
            <p:cNvSpPr/>
            <p:nvPr/>
          </p:nvSpPr>
          <p:spPr>
            <a:xfrm>
              <a:off x="8495403"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40" name="tx540"/>
            <p:cNvSpPr/>
            <p:nvPr/>
          </p:nvSpPr>
          <p:spPr>
            <a:xfrm>
              <a:off x="8832162" y="115550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541" name="tx541"/>
            <p:cNvSpPr/>
            <p:nvPr/>
          </p:nvSpPr>
          <p:spPr>
            <a:xfrm>
              <a:off x="8832162" y="1795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542" name="tx542"/>
            <p:cNvSpPr/>
            <p:nvPr/>
          </p:nvSpPr>
          <p:spPr>
            <a:xfrm>
              <a:off x="8832162" y="21152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43" name="tx543"/>
            <p:cNvSpPr/>
            <p:nvPr/>
          </p:nvSpPr>
          <p:spPr>
            <a:xfrm>
              <a:off x="8832162" y="27550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544" name="tx544"/>
            <p:cNvSpPr/>
            <p:nvPr/>
          </p:nvSpPr>
          <p:spPr>
            <a:xfrm>
              <a:off x="8832162" y="24350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545" name="tx545"/>
            <p:cNvSpPr/>
            <p:nvPr/>
          </p:nvSpPr>
          <p:spPr>
            <a:xfrm>
              <a:off x="8832162" y="403457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546" name="tx546"/>
            <p:cNvSpPr/>
            <p:nvPr/>
          </p:nvSpPr>
          <p:spPr>
            <a:xfrm>
              <a:off x="8832162" y="435447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547" name="tx547"/>
            <p:cNvSpPr/>
            <p:nvPr/>
          </p:nvSpPr>
          <p:spPr>
            <a:xfrm>
              <a:off x="8832162" y="467436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48" name="tx548"/>
            <p:cNvSpPr/>
            <p:nvPr/>
          </p:nvSpPr>
          <p:spPr>
            <a:xfrm>
              <a:off x="8832162" y="531415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549" name="tx549"/>
            <p:cNvSpPr/>
            <p:nvPr/>
          </p:nvSpPr>
          <p:spPr>
            <a:xfrm>
              <a:off x="8832162" y="307489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550" name="tx550"/>
            <p:cNvSpPr/>
            <p:nvPr/>
          </p:nvSpPr>
          <p:spPr>
            <a:xfrm>
              <a:off x="8832162" y="37146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51" name="tx551"/>
            <p:cNvSpPr/>
            <p:nvPr/>
          </p:nvSpPr>
          <p:spPr>
            <a:xfrm>
              <a:off x="8832162" y="49942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552" name="tx552"/>
            <p:cNvSpPr/>
            <p:nvPr/>
          </p:nvSpPr>
          <p:spPr>
            <a:xfrm>
              <a:off x="1086702" y="2755216"/>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553" name="tx553"/>
            <p:cNvSpPr/>
            <p:nvPr/>
          </p:nvSpPr>
          <p:spPr>
            <a:xfrm>
              <a:off x="1106799" y="1475431"/>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8</a:t>
              </a:r>
            </a:p>
          </p:txBody>
        </p:sp>
        <p:sp>
          <p:nvSpPr>
            <p:cNvPr id="554" name="tx554"/>
            <p:cNvSpPr/>
            <p:nvPr/>
          </p:nvSpPr>
          <p:spPr>
            <a:xfrm>
              <a:off x="1086702" y="5315245"/>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47</a:t>
              </a:r>
            </a:p>
          </p:txBody>
        </p:sp>
        <p:sp>
          <p:nvSpPr>
            <p:cNvPr id="555" name="tx555"/>
            <p:cNvSpPr/>
            <p:nvPr/>
          </p:nvSpPr>
          <p:spPr>
            <a:xfrm>
              <a:off x="1086702"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20</a:t>
              </a:r>
            </a:p>
          </p:txBody>
        </p:sp>
        <p:sp>
          <p:nvSpPr>
            <p:cNvPr id="556" name="tx556"/>
            <p:cNvSpPr/>
            <p:nvPr/>
          </p:nvSpPr>
          <p:spPr>
            <a:xfrm>
              <a:off x="1423461" y="147631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11</a:t>
              </a:r>
            </a:p>
          </p:txBody>
        </p:sp>
        <p:sp>
          <p:nvSpPr>
            <p:cNvPr id="557" name="tx557"/>
            <p:cNvSpPr/>
            <p:nvPr/>
          </p:nvSpPr>
          <p:spPr>
            <a:xfrm>
              <a:off x="1423461" y="5314363"/>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558" name="tx558"/>
            <p:cNvSpPr/>
            <p:nvPr/>
          </p:nvSpPr>
          <p:spPr>
            <a:xfrm>
              <a:off x="1423461"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20</a:t>
              </a:r>
            </a:p>
          </p:txBody>
        </p:sp>
        <p:sp>
          <p:nvSpPr>
            <p:cNvPr id="559" name="tx559"/>
            <p:cNvSpPr/>
            <p:nvPr/>
          </p:nvSpPr>
          <p:spPr>
            <a:xfrm>
              <a:off x="1760220" y="147631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17</a:t>
              </a:r>
            </a:p>
          </p:txBody>
        </p:sp>
        <p:sp>
          <p:nvSpPr>
            <p:cNvPr id="560" name="tx560"/>
            <p:cNvSpPr/>
            <p:nvPr/>
          </p:nvSpPr>
          <p:spPr>
            <a:xfrm>
              <a:off x="1760220"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19</a:t>
              </a:r>
            </a:p>
          </p:txBody>
        </p:sp>
        <p:sp>
          <p:nvSpPr>
            <p:cNvPr id="561" name="tx561"/>
            <p:cNvSpPr/>
            <p:nvPr/>
          </p:nvSpPr>
          <p:spPr>
            <a:xfrm>
              <a:off x="2096980" y="147631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22</a:t>
              </a:r>
            </a:p>
          </p:txBody>
        </p:sp>
        <p:sp>
          <p:nvSpPr>
            <p:cNvPr id="562" name="tx562"/>
            <p:cNvSpPr/>
            <p:nvPr/>
          </p:nvSpPr>
          <p:spPr>
            <a:xfrm>
              <a:off x="2096980"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18</a:t>
              </a:r>
            </a:p>
          </p:txBody>
        </p:sp>
        <p:sp>
          <p:nvSpPr>
            <p:cNvPr id="563" name="tx563"/>
            <p:cNvSpPr/>
            <p:nvPr/>
          </p:nvSpPr>
          <p:spPr>
            <a:xfrm>
              <a:off x="2433739"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25</a:t>
              </a:r>
            </a:p>
          </p:txBody>
        </p:sp>
        <p:sp>
          <p:nvSpPr>
            <p:cNvPr id="564" name="tx564"/>
            <p:cNvSpPr/>
            <p:nvPr/>
          </p:nvSpPr>
          <p:spPr>
            <a:xfrm>
              <a:off x="2433739"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19</a:t>
              </a:r>
            </a:p>
          </p:txBody>
        </p:sp>
        <p:sp>
          <p:nvSpPr>
            <p:cNvPr id="565" name="tx565"/>
            <p:cNvSpPr/>
            <p:nvPr/>
          </p:nvSpPr>
          <p:spPr>
            <a:xfrm>
              <a:off x="2770498"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26</a:t>
              </a:r>
            </a:p>
          </p:txBody>
        </p:sp>
        <p:sp>
          <p:nvSpPr>
            <p:cNvPr id="566" name="tx566"/>
            <p:cNvSpPr/>
            <p:nvPr/>
          </p:nvSpPr>
          <p:spPr>
            <a:xfrm>
              <a:off x="2770498"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19</a:t>
              </a:r>
            </a:p>
          </p:txBody>
        </p:sp>
        <p:sp>
          <p:nvSpPr>
            <p:cNvPr id="567" name="tx567"/>
            <p:cNvSpPr/>
            <p:nvPr/>
          </p:nvSpPr>
          <p:spPr>
            <a:xfrm>
              <a:off x="3107257"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26</a:t>
              </a:r>
            </a:p>
          </p:txBody>
        </p:sp>
        <p:sp>
          <p:nvSpPr>
            <p:cNvPr id="568" name="tx568"/>
            <p:cNvSpPr/>
            <p:nvPr/>
          </p:nvSpPr>
          <p:spPr>
            <a:xfrm>
              <a:off x="3127353" y="3394791"/>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69" name="tx569"/>
            <p:cNvSpPr/>
            <p:nvPr/>
          </p:nvSpPr>
          <p:spPr>
            <a:xfrm>
              <a:off x="3107257"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18</a:t>
              </a:r>
            </a:p>
          </p:txBody>
        </p:sp>
        <p:sp>
          <p:nvSpPr>
            <p:cNvPr id="570" name="tx570"/>
            <p:cNvSpPr/>
            <p:nvPr/>
          </p:nvSpPr>
          <p:spPr>
            <a:xfrm>
              <a:off x="3444016" y="147631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27</a:t>
              </a:r>
            </a:p>
          </p:txBody>
        </p:sp>
        <p:sp>
          <p:nvSpPr>
            <p:cNvPr id="571" name="tx571"/>
            <p:cNvSpPr/>
            <p:nvPr/>
          </p:nvSpPr>
          <p:spPr>
            <a:xfrm>
              <a:off x="3464113" y="3394791"/>
              <a:ext cx="40193"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0</a:t>
              </a:r>
            </a:p>
          </p:txBody>
        </p:sp>
        <p:sp>
          <p:nvSpPr>
            <p:cNvPr id="572" name="tx572"/>
            <p:cNvSpPr/>
            <p:nvPr/>
          </p:nvSpPr>
          <p:spPr>
            <a:xfrm>
              <a:off x="3444016"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19</a:t>
              </a:r>
            </a:p>
          </p:txBody>
        </p:sp>
        <p:sp>
          <p:nvSpPr>
            <p:cNvPr id="573" name="tx573"/>
            <p:cNvSpPr/>
            <p:nvPr/>
          </p:nvSpPr>
          <p:spPr>
            <a:xfrm>
              <a:off x="3780775" y="147631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27</a:t>
              </a:r>
            </a:p>
          </p:txBody>
        </p:sp>
        <p:sp>
          <p:nvSpPr>
            <p:cNvPr id="574" name="tx574"/>
            <p:cNvSpPr/>
            <p:nvPr/>
          </p:nvSpPr>
          <p:spPr>
            <a:xfrm>
              <a:off x="3780775" y="30748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575" name="tx575"/>
            <p:cNvSpPr/>
            <p:nvPr/>
          </p:nvSpPr>
          <p:spPr>
            <a:xfrm>
              <a:off x="3800872" y="3395673"/>
              <a:ext cx="40193"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a:t>
              </a:r>
            </a:p>
          </p:txBody>
        </p:sp>
        <p:sp>
          <p:nvSpPr>
            <p:cNvPr id="576" name="tx576"/>
            <p:cNvSpPr/>
            <p:nvPr/>
          </p:nvSpPr>
          <p:spPr>
            <a:xfrm>
              <a:off x="3780775"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18</a:t>
              </a:r>
            </a:p>
          </p:txBody>
        </p:sp>
        <p:sp>
          <p:nvSpPr>
            <p:cNvPr id="577" name="tx577"/>
            <p:cNvSpPr/>
            <p:nvPr/>
          </p:nvSpPr>
          <p:spPr>
            <a:xfrm>
              <a:off x="4117534"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29</a:t>
              </a:r>
            </a:p>
          </p:txBody>
        </p:sp>
        <p:sp>
          <p:nvSpPr>
            <p:cNvPr id="578" name="tx578"/>
            <p:cNvSpPr/>
            <p:nvPr/>
          </p:nvSpPr>
          <p:spPr>
            <a:xfrm>
              <a:off x="4117534" y="3075780"/>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42</a:t>
              </a:r>
            </a:p>
          </p:txBody>
        </p:sp>
        <p:sp>
          <p:nvSpPr>
            <p:cNvPr id="579" name="tx579"/>
            <p:cNvSpPr/>
            <p:nvPr/>
          </p:nvSpPr>
          <p:spPr>
            <a:xfrm>
              <a:off x="4117534" y="33947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15</a:t>
              </a:r>
            </a:p>
          </p:txBody>
        </p:sp>
        <p:sp>
          <p:nvSpPr>
            <p:cNvPr id="580" name="tx580"/>
            <p:cNvSpPr/>
            <p:nvPr/>
          </p:nvSpPr>
          <p:spPr>
            <a:xfrm>
              <a:off x="4117534"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19</a:t>
              </a:r>
            </a:p>
          </p:txBody>
        </p:sp>
        <p:sp>
          <p:nvSpPr>
            <p:cNvPr id="581" name="tx581"/>
            <p:cNvSpPr/>
            <p:nvPr/>
          </p:nvSpPr>
          <p:spPr>
            <a:xfrm>
              <a:off x="4454293" y="14754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29</a:t>
              </a:r>
            </a:p>
          </p:txBody>
        </p:sp>
        <p:sp>
          <p:nvSpPr>
            <p:cNvPr id="582" name="tx582"/>
            <p:cNvSpPr/>
            <p:nvPr/>
          </p:nvSpPr>
          <p:spPr>
            <a:xfrm>
              <a:off x="4454293" y="3075109"/>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54</a:t>
              </a:r>
            </a:p>
          </p:txBody>
        </p:sp>
        <p:sp>
          <p:nvSpPr>
            <p:cNvPr id="583" name="tx583"/>
            <p:cNvSpPr/>
            <p:nvPr/>
          </p:nvSpPr>
          <p:spPr>
            <a:xfrm>
              <a:off x="4454293" y="33947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19</a:t>
              </a:r>
            </a:p>
          </p:txBody>
        </p:sp>
        <p:sp>
          <p:nvSpPr>
            <p:cNvPr id="584" name="tx584"/>
            <p:cNvSpPr/>
            <p:nvPr/>
          </p:nvSpPr>
          <p:spPr>
            <a:xfrm>
              <a:off x="4454293"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19</a:t>
              </a:r>
            </a:p>
          </p:txBody>
        </p:sp>
        <p:sp>
          <p:nvSpPr>
            <p:cNvPr id="585" name="tx585"/>
            <p:cNvSpPr/>
            <p:nvPr/>
          </p:nvSpPr>
          <p:spPr>
            <a:xfrm>
              <a:off x="4791052"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31</a:t>
              </a:r>
            </a:p>
          </p:txBody>
        </p:sp>
        <p:sp>
          <p:nvSpPr>
            <p:cNvPr id="586" name="tx586"/>
            <p:cNvSpPr/>
            <p:nvPr/>
          </p:nvSpPr>
          <p:spPr>
            <a:xfrm>
              <a:off x="4791052" y="339567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21</a:t>
              </a:r>
            </a:p>
          </p:txBody>
        </p:sp>
        <p:sp>
          <p:nvSpPr>
            <p:cNvPr id="587" name="tx587"/>
            <p:cNvSpPr/>
            <p:nvPr/>
          </p:nvSpPr>
          <p:spPr>
            <a:xfrm>
              <a:off x="4791052"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19</a:t>
              </a:r>
            </a:p>
          </p:txBody>
        </p:sp>
        <p:sp>
          <p:nvSpPr>
            <p:cNvPr id="588" name="tx588"/>
            <p:cNvSpPr/>
            <p:nvPr/>
          </p:nvSpPr>
          <p:spPr>
            <a:xfrm>
              <a:off x="5127812"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31</a:t>
              </a:r>
            </a:p>
          </p:txBody>
        </p:sp>
        <p:sp>
          <p:nvSpPr>
            <p:cNvPr id="589" name="tx589"/>
            <p:cNvSpPr/>
            <p:nvPr/>
          </p:nvSpPr>
          <p:spPr>
            <a:xfrm>
              <a:off x="5127812" y="33947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23</a:t>
              </a:r>
            </a:p>
          </p:txBody>
        </p:sp>
        <p:sp>
          <p:nvSpPr>
            <p:cNvPr id="590" name="tx590"/>
            <p:cNvSpPr/>
            <p:nvPr/>
          </p:nvSpPr>
          <p:spPr>
            <a:xfrm>
              <a:off x="5127812" y="56349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21</a:t>
              </a:r>
            </a:p>
          </p:txBody>
        </p:sp>
        <p:sp>
          <p:nvSpPr>
            <p:cNvPr id="591" name="tx591"/>
            <p:cNvSpPr/>
            <p:nvPr/>
          </p:nvSpPr>
          <p:spPr>
            <a:xfrm>
              <a:off x="5464571"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592" name="tx592"/>
            <p:cNvSpPr/>
            <p:nvPr/>
          </p:nvSpPr>
          <p:spPr>
            <a:xfrm>
              <a:off x="5464571" y="3395673"/>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27</a:t>
              </a:r>
            </a:p>
          </p:txBody>
        </p:sp>
        <p:sp>
          <p:nvSpPr>
            <p:cNvPr id="593" name="tx593"/>
            <p:cNvSpPr/>
            <p:nvPr/>
          </p:nvSpPr>
          <p:spPr>
            <a:xfrm>
              <a:off x="5464571" y="56349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21</a:t>
              </a:r>
            </a:p>
          </p:txBody>
        </p:sp>
        <p:sp>
          <p:nvSpPr>
            <p:cNvPr id="594" name="tx594"/>
            <p:cNvSpPr/>
            <p:nvPr/>
          </p:nvSpPr>
          <p:spPr>
            <a:xfrm>
              <a:off x="5801330"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34</a:t>
              </a:r>
            </a:p>
          </p:txBody>
        </p:sp>
        <p:sp>
          <p:nvSpPr>
            <p:cNvPr id="595" name="tx595"/>
            <p:cNvSpPr/>
            <p:nvPr/>
          </p:nvSpPr>
          <p:spPr>
            <a:xfrm>
              <a:off x="5801330" y="33947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596" name="tx596"/>
            <p:cNvSpPr/>
            <p:nvPr/>
          </p:nvSpPr>
          <p:spPr>
            <a:xfrm>
              <a:off x="5801330"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23</a:t>
              </a:r>
            </a:p>
          </p:txBody>
        </p:sp>
        <p:sp>
          <p:nvSpPr>
            <p:cNvPr id="597" name="tx597"/>
            <p:cNvSpPr/>
            <p:nvPr/>
          </p:nvSpPr>
          <p:spPr>
            <a:xfrm>
              <a:off x="6138089"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598" name="tx598"/>
            <p:cNvSpPr/>
            <p:nvPr/>
          </p:nvSpPr>
          <p:spPr>
            <a:xfrm>
              <a:off x="6138089" y="33947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37</a:t>
              </a:r>
            </a:p>
          </p:txBody>
        </p:sp>
        <p:sp>
          <p:nvSpPr>
            <p:cNvPr id="599" name="tx599"/>
            <p:cNvSpPr/>
            <p:nvPr/>
          </p:nvSpPr>
          <p:spPr>
            <a:xfrm>
              <a:off x="6138089" y="56349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21</a:t>
              </a:r>
            </a:p>
          </p:txBody>
        </p:sp>
        <p:sp>
          <p:nvSpPr>
            <p:cNvPr id="600" name="tx600"/>
            <p:cNvSpPr/>
            <p:nvPr/>
          </p:nvSpPr>
          <p:spPr>
            <a:xfrm>
              <a:off x="6474848"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601" name="tx601"/>
            <p:cNvSpPr/>
            <p:nvPr/>
          </p:nvSpPr>
          <p:spPr>
            <a:xfrm>
              <a:off x="6474848" y="33947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38</a:t>
              </a:r>
            </a:p>
          </p:txBody>
        </p:sp>
        <p:sp>
          <p:nvSpPr>
            <p:cNvPr id="602" name="tx602"/>
            <p:cNvSpPr/>
            <p:nvPr/>
          </p:nvSpPr>
          <p:spPr>
            <a:xfrm>
              <a:off x="6474848" y="56349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21</a:t>
              </a:r>
            </a:p>
          </p:txBody>
        </p:sp>
        <p:sp>
          <p:nvSpPr>
            <p:cNvPr id="603" name="tx603"/>
            <p:cNvSpPr/>
            <p:nvPr/>
          </p:nvSpPr>
          <p:spPr>
            <a:xfrm>
              <a:off x="6811607"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32</a:t>
              </a:r>
            </a:p>
          </p:txBody>
        </p:sp>
        <p:sp>
          <p:nvSpPr>
            <p:cNvPr id="604" name="tx604"/>
            <p:cNvSpPr/>
            <p:nvPr/>
          </p:nvSpPr>
          <p:spPr>
            <a:xfrm>
              <a:off x="6811607" y="33947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40</a:t>
              </a:r>
            </a:p>
          </p:txBody>
        </p:sp>
        <p:sp>
          <p:nvSpPr>
            <p:cNvPr id="605" name="tx605"/>
            <p:cNvSpPr/>
            <p:nvPr/>
          </p:nvSpPr>
          <p:spPr>
            <a:xfrm>
              <a:off x="6811607" y="563400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23</a:t>
              </a:r>
            </a:p>
          </p:txBody>
        </p:sp>
        <p:sp>
          <p:nvSpPr>
            <p:cNvPr id="606" name="tx606"/>
            <p:cNvSpPr/>
            <p:nvPr/>
          </p:nvSpPr>
          <p:spPr>
            <a:xfrm>
              <a:off x="7148366"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33</a:t>
              </a:r>
            </a:p>
          </p:txBody>
        </p:sp>
        <p:sp>
          <p:nvSpPr>
            <p:cNvPr id="607" name="tx607"/>
            <p:cNvSpPr/>
            <p:nvPr/>
          </p:nvSpPr>
          <p:spPr>
            <a:xfrm>
              <a:off x="7148366" y="33947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43</a:t>
              </a:r>
            </a:p>
          </p:txBody>
        </p:sp>
        <p:sp>
          <p:nvSpPr>
            <p:cNvPr id="608" name="tx608"/>
            <p:cNvSpPr/>
            <p:nvPr/>
          </p:nvSpPr>
          <p:spPr>
            <a:xfrm>
              <a:off x="7148366" y="56349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21</a:t>
              </a:r>
            </a:p>
          </p:txBody>
        </p:sp>
        <p:sp>
          <p:nvSpPr>
            <p:cNvPr id="609" name="tx609"/>
            <p:cNvSpPr/>
            <p:nvPr/>
          </p:nvSpPr>
          <p:spPr>
            <a:xfrm>
              <a:off x="7485125"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610" name="tx610"/>
            <p:cNvSpPr/>
            <p:nvPr/>
          </p:nvSpPr>
          <p:spPr>
            <a:xfrm>
              <a:off x="7485125" y="3395003"/>
              <a:ext cx="80386" cy="5261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45</a:t>
              </a:r>
            </a:p>
          </p:txBody>
        </p:sp>
        <p:sp>
          <p:nvSpPr>
            <p:cNvPr id="611" name="tx611"/>
            <p:cNvSpPr/>
            <p:nvPr/>
          </p:nvSpPr>
          <p:spPr>
            <a:xfrm>
              <a:off x="7485125"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25</a:t>
              </a:r>
            </a:p>
          </p:txBody>
        </p:sp>
        <p:sp>
          <p:nvSpPr>
            <p:cNvPr id="612" name="tx612"/>
            <p:cNvSpPr/>
            <p:nvPr/>
          </p:nvSpPr>
          <p:spPr>
            <a:xfrm>
              <a:off x="7821885"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35</a:t>
              </a:r>
            </a:p>
          </p:txBody>
        </p:sp>
        <p:sp>
          <p:nvSpPr>
            <p:cNvPr id="613" name="tx613"/>
            <p:cNvSpPr/>
            <p:nvPr/>
          </p:nvSpPr>
          <p:spPr>
            <a:xfrm>
              <a:off x="7821885" y="33947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46</a:t>
              </a:r>
            </a:p>
          </p:txBody>
        </p:sp>
        <p:sp>
          <p:nvSpPr>
            <p:cNvPr id="614" name="tx614"/>
            <p:cNvSpPr/>
            <p:nvPr/>
          </p:nvSpPr>
          <p:spPr>
            <a:xfrm>
              <a:off x="7821885" y="56349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21</a:t>
              </a:r>
            </a:p>
          </p:txBody>
        </p:sp>
        <p:sp>
          <p:nvSpPr>
            <p:cNvPr id="615" name="tx615"/>
            <p:cNvSpPr/>
            <p:nvPr/>
          </p:nvSpPr>
          <p:spPr>
            <a:xfrm>
              <a:off x="8158644"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36</a:t>
              </a:r>
            </a:p>
          </p:txBody>
        </p:sp>
        <p:sp>
          <p:nvSpPr>
            <p:cNvPr id="616" name="tx616"/>
            <p:cNvSpPr/>
            <p:nvPr/>
          </p:nvSpPr>
          <p:spPr>
            <a:xfrm>
              <a:off x="8158644" y="33947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48</a:t>
              </a:r>
            </a:p>
          </p:txBody>
        </p:sp>
        <p:sp>
          <p:nvSpPr>
            <p:cNvPr id="617" name="tx617"/>
            <p:cNvSpPr/>
            <p:nvPr/>
          </p:nvSpPr>
          <p:spPr>
            <a:xfrm>
              <a:off x="8158644" y="56349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21</a:t>
              </a:r>
            </a:p>
          </p:txBody>
        </p:sp>
        <p:sp>
          <p:nvSpPr>
            <p:cNvPr id="618" name="tx618"/>
            <p:cNvSpPr/>
            <p:nvPr/>
          </p:nvSpPr>
          <p:spPr>
            <a:xfrm>
              <a:off x="8495403"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38</a:t>
              </a:r>
            </a:p>
          </p:txBody>
        </p:sp>
        <p:sp>
          <p:nvSpPr>
            <p:cNvPr id="619" name="tx619"/>
            <p:cNvSpPr/>
            <p:nvPr/>
          </p:nvSpPr>
          <p:spPr>
            <a:xfrm>
              <a:off x="8495403" y="339475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53</a:t>
              </a:r>
            </a:p>
          </p:txBody>
        </p:sp>
        <p:sp>
          <p:nvSpPr>
            <p:cNvPr id="620" name="tx620"/>
            <p:cNvSpPr/>
            <p:nvPr/>
          </p:nvSpPr>
          <p:spPr>
            <a:xfrm>
              <a:off x="8495403" y="5634927"/>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22</a:t>
              </a:r>
            </a:p>
          </p:txBody>
        </p:sp>
        <p:sp>
          <p:nvSpPr>
            <p:cNvPr id="621" name="tx621"/>
            <p:cNvSpPr/>
            <p:nvPr/>
          </p:nvSpPr>
          <p:spPr>
            <a:xfrm>
              <a:off x="8832162" y="14753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38</a:t>
              </a:r>
            </a:p>
          </p:txBody>
        </p:sp>
        <p:sp>
          <p:nvSpPr>
            <p:cNvPr id="622" name="tx622"/>
            <p:cNvSpPr/>
            <p:nvPr/>
          </p:nvSpPr>
          <p:spPr>
            <a:xfrm>
              <a:off x="8832162" y="339479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59</a:t>
              </a:r>
            </a:p>
          </p:txBody>
        </p:sp>
        <p:sp>
          <p:nvSpPr>
            <p:cNvPr id="623" name="tx623"/>
            <p:cNvSpPr/>
            <p:nvPr/>
          </p:nvSpPr>
          <p:spPr>
            <a:xfrm>
              <a:off x="8832162" y="563404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FFFFFF">
                      <a:alpha val="100000"/>
                    </a:srgbClr>
                  </a:solidFill>
                  <a:latin typeface="Arial"/>
                  <a:cs typeface="Arial"/>
                </a:rPr>
                <a:t>20</a:t>
              </a:r>
            </a:p>
          </p:txBody>
        </p:sp>
        <p:sp>
          <p:nvSpPr>
            <p:cNvPr id="624" name="tx624"/>
            <p:cNvSpPr/>
            <p:nvPr/>
          </p:nvSpPr>
          <p:spPr>
            <a:xfrm>
              <a:off x="100258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2000</a:t>
              </a:r>
            </a:p>
          </p:txBody>
        </p:sp>
        <p:sp>
          <p:nvSpPr>
            <p:cNvPr id="625" name="tx625"/>
            <p:cNvSpPr/>
            <p:nvPr/>
          </p:nvSpPr>
          <p:spPr>
            <a:xfrm>
              <a:off x="1339343"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2001</a:t>
              </a:r>
            </a:p>
          </p:txBody>
        </p:sp>
        <p:sp>
          <p:nvSpPr>
            <p:cNvPr id="626" name="tx626"/>
            <p:cNvSpPr/>
            <p:nvPr/>
          </p:nvSpPr>
          <p:spPr>
            <a:xfrm>
              <a:off x="167610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2002</a:t>
              </a:r>
            </a:p>
          </p:txBody>
        </p:sp>
        <p:sp>
          <p:nvSpPr>
            <p:cNvPr id="627" name="tx627"/>
            <p:cNvSpPr/>
            <p:nvPr/>
          </p:nvSpPr>
          <p:spPr>
            <a:xfrm>
              <a:off x="2012861"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2003</a:t>
              </a:r>
            </a:p>
          </p:txBody>
        </p:sp>
        <p:sp>
          <p:nvSpPr>
            <p:cNvPr id="628" name="tx628"/>
            <p:cNvSpPr/>
            <p:nvPr/>
          </p:nvSpPr>
          <p:spPr>
            <a:xfrm>
              <a:off x="234962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2004</a:t>
              </a:r>
            </a:p>
          </p:txBody>
        </p:sp>
        <p:sp>
          <p:nvSpPr>
            <p:cNvPr id="629" name="tx629"/>
            <p:cNvSpPr/>
            <p:nvPr/>
          </p:nvSpPr>
          <p:spPr>
            <a:xfrm>
              <a:off x="268638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2005</a:t>
              </a:r>
            </a:p>
          </p:txBody>
        </p:sp>
        <p:sp>
          <p:nvSpPr>
            <p:cNvPr id="630" name="tx630"/>
            <p:cNvSpPr/>
            <p:nvPr/>
          </p:nvSpPr>
          <p:spPr>
            <a:xfrm>
              <a:off x="302313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2006</a:t>
              </a:r>
            </a:p>
          </p:txBody>
        </p:sp>
        <p:sp>
          <p:nvSpPr>
            <p:cNvPr id="631" name="tx631"/>
            <p:cNvSpPr/>
            <p:nvPr/>
          </p:nvSpPr>
          <p:spPr>
            <a:xfrm>
              <a:off x="335989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2007</a:t>
              </a:r>
            </a:p>
          </p:txBody>
        </p:sp>
        <p:sp>
          <p:nvSpPr>
            <p:cNvPr id="632" name="tx632"/>
            <p:cNvSpPr/>
            <p:nvPr/>
          </p:nvSpPr>
          <p:spPr>
            <a:xfrm>
              <a:off x="369665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2008</a:t>
              </a:r>
            </a:p>
          </p:txBody>
        </p:sp>
        <p:sp>
          <p:nvSpPr>
            <p:cNvPr id="633" name="tx633"/>
            <p:cNvSpPr/>
            <p:nvPr/>
          </p:nvSpPr>
          <p:spPr>
            <a:xfrm>
              <a:off x="403341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2009</a:t>
              </a:r>
            </a:p>
          </p:txBody>
        </p:sp>
        <p:sp>
          <p:nvSpPr>
            <p:cNvPr id="634" name="tx634"/>
            <p:cNvSpPr/>
            <p:nvPr/>
          </p:nvSpPr>
          <p:spPr>
            <a:xfrm>
              <a:off x="437017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2010</a:t>
              </a:r>
            </a:p>
          </p:txBody>
        </p:sp>
        <p:sp>
          <p:nvSpPr>
            <p:cNvPr id="635" name="tx635"/>
            <p:cNvSpPr/>
            <p:nvPr/>
          </p:nvSpPr>
          <p:spPr>
            <a:xfrm>
              <a:off x="470693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2011</a:t>
              </a:r>
            </a:p>
          </p:txBody>
        </p:sp>
        <p:sp>
          <p:nvSpPr>
            <p:cNvPr id="636" name="tx636"/>
            <p:cNvSpPr/>
            <p:nvPr/>
          </p:nvSpPr>
          <p:spPr>
            <a:xfrm>
              <a:off x="5043694"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2012</a:t>
              </a:r>
            </a:p>
          </p:txBody>
        </p:sp>
        <p:sp>
          <p:nvSpPr>
            <p:cNvPr id="637" name="tx637"/>
            <p:cNvSpPr/>
            <p:nvPr/>
          </p:nvSpPr>
          <p:spPr>
            <a:xfrm>
              <a:off x="5380453"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2013</a:t>
              </a:r>
            </a:p>
          </p:txBody>
        </p:sp>
        <p:sp>
          <p:nvSpPr>
            <p:cNvPr id="638" name="tx638"/>
            <p:cNvSpPr/>
            <p:nvPr/>
          </p:nvSpPr>
          <p:spPr>
            <a:xfrm>
              <a:off x="5717212"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2014</a:t>
              </a:r>
            </a:p>
          </p:txBody>
        </p:sp>
        <p:sp>
          <p:nvSpPr>
            <p:cNvPr id="639" name="tx639"/>
            <p:cNvSpPr/>
            <p:nvPr/>
          </p:nvSpPr>
          <p:spPr>
            <a:xfrm>
              <a:off x="6053971"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2015</a:t>
              </a:r>
            </a:p>
          </p:txBody>
        </p:sp>
        <p:sp>
          <p:nvSpPr>
            <p:cNvPr id="640" name="tx640"/>
            <p:cNvSpPr/>
            <p:nvPr/>
          </p:nvSpPr>
          <p:spPr>
            <a:xfrm>
              <a:off x="6390730"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2016</a:t>
              </a:r>
            </a:p>
          </p:txBody>
        </p:sp>
        <p:sp>
          <p:nvSpPr>
            <p:cNvPr id="641" name="tx641"/>
            <p:cNvSpPr/>
            <p:nvPr/>
          </p:nvSpPr>
          <p:spPr>
            <a:xfrm>
              <a:off x="6727489"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2017</a:t>
              </a:r>
            </a:p>
          </p:txBody>
        </p:sp>
        <p:sp>
          <p:nvSpPr>
            <p:cNvPr id="642" name="tx642"/>
            <p:cNvSpPr/>
            <p:nvPr/>
          </p:nvSpPr>
          <p:spPr>
            <a:xfrm>
              <a:off x="7064248"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2018</a:t>
              </a:r>
            </a:p>
          </p:txBody>
        </p:sp>
        <p:sp>
          <p:nvSpPr>
            <p:cNvPr id="643" name="tx643"/>
            <p:cNvSpPr/>
            <p:nvPr/>
          </p:nvSpPr>
          <p:spPr>
            <a:xfrm>
              <a:off x="7401007"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2019</a:t>
              </a:r>
            </a:p>
          </p:txBody>
        </p:sp>
        <p:sp>
          <p:nvSpPr>
            <p:cNvPr id="644" name="tx644"/>
            <p:cNvSpPr/>
            <p:nvPr/>
          </p:nvSpPr>
          <p:spPr>
            <a:xfrm>
              <a:off x="773776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2020</a:t>
              </a:r>
            </a:p>
          </p:txBody>
        </p:sp>
        <p:sp>
          <p:nvSpPr>
            <p:cNvPr id="645" name="tx645"/>
            <p:cNvSpPr/>
            <p:nvPr/>
          </p:nvSpPr>
          <p:spPr>
            <a:xfrm>
              <a:off x="8074526"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2021</a:t>
              </a:r>
            </a:p>
          </p:txBody>
        </p:sp>
        <p:sp>
          <p:nvSpPr>
            <p:cNvPr id="646" name="tx646"/>
            <p:cNvSpPr/>
            <p:nvPr/>
          </p:nvSpPr>
          <p:spPr>
            <a:xfrm>
              <a:off x="8411285" y="846240"/>
              <a:ext cx="248622"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2022</a:t>
              </a:r>
            </a:p>
          </p:txBody>
        </p:sp>
        <p:sp>
          <p:nvSpPr>
            <p:cNvPr id="647" name="tx647"/>
            <p:cNvSpPr/>
            <p:nvPr/>
          </p:nvSpPr>
          <p:spPr>
            <a:xfrm>
              <a:off x="8748044" y="846185"/>
              <a:ext cx="248622"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2023</a:t>
              </a:r>
            </a:p>
          </p:txBody>
        </p:sp>
        <p:sp>
          <p:nvSpPr>
            <p:cNvPr id="648" name="tx648"/>
            <p:cNvSpPr/>
            <p:nvPr/>
          </p:nvSpPr>
          <p:spPr>
            <a:xfrm>
              <a:off x="644856" y="5621004"/>
              <a:ext cx="217353" cy="8000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YFV</a:t>
              </a:r>
            </a:p>
          </p:txBody>
        </p:sp>
        <p:sp>
          <p:nvSpPr>
            <p:cNvPr id="649" name="tx649"/>
            <p:cNvSpPr/>
            <p:nvPr/>
          </p:nvSpPr>
          <p:spPr>
            <a:xfrm>
              <a:off x="551705" y="5298383"/>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MCV2</a:t>
              </a:r>
            </a:p>
          </p:txBody>
        </p:sp>
        <p:sp>
          <p:nvSpPr>
            <p:cNvPr id="650" name="tx650"/>
            <p:cNvSpPr/>
            <p:nvPr/>
          </p:nvSpPr>
          <p:spPr>
            <a:xfrm>
              <a:off x="564092" y="4978489"/>
              <a:ext cx="29811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RCV1</a:t>
              </a:r>
            </a:p>
          </p:txBody>
        </p:sp>
        <p:sp>
          <p:nvSpPr>
            <p:cNvPr id="651" name="tx651"/>
            <p:cNvSpPr/>
            <p:nvPr/>
          </p:nvSpPr>
          <p:spPr>
            <a:xfrm>
              <a:off x="551705" y="4658596"/>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MCV1</a:t>
              </a:r>
            </a:p>
          </p:txBody>
        </p:sp>
        <p:sp>
          <p:nvSpPr>
            <p:cNvPr id="652" name="tx652"/>
            <p:cNvSpPr/>
            <p:nvPr/>
          </p:nvSpPr>
          <p:spPr>
            <a:xfrm>
              <a:off x="619917" y="4341104"/>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IPV2</a:t>
              </a:r>
            </a:p>
          </p:txBody>
        </p:sp>
        <p:sp>
          <p:nvSpPr>
            <p:cNvPr id="653" name="tx653"/>
            <p:cNvSpPr/>
            <p:nvPr/>
          </p:nvSpPr>
          <p:spPr>
            <a:xfrm>
              <a:off x="619917" y="4021210"/>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IPV1</a:t>
              </a:r>
            </a:p>
          </p:txBody>
        </p:sp>
        <p:sp>
          <p:nvSpPr>
            <p:cNvPr id="654" name="tx654"/>
            <p:cNvSpPr/>
            <p:nvPr/>
          </p:nvSpPr>
          <p:spPr>
            <a:xfrm>
              <a:off x="576425" y="3698807"/>
              <a:ext cx="285784" cy="828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POL3</a:t>
              </a:r>
            </a:p>
          </p:txBody>
        </p:sp>
        <p:sp>
          <p:nvSpPr>
            <p:cNvPr id="655" name="tx655"/>
            <p:cNvSpPr/>
            <p:nvPr/>
          </p:nvSpPr>
          <p:spPr>
            <a:xfrm>
              <a:off x="545429" y="3379023"/>
              <a:ext cx="316780"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RotaC</a:t>
              </a:r>
            </a:p>
          </p:txBody>
        </p:sp>
        <p:sp>
          <p:nvSpPr>
            <p:cNvPr id="656" name="tx656"/>
            <p:cNvSpPr/>
            <p:nvPr/>
          </p:nvSpPr>
          <p:spPr>
            <a:xfrm>
              <a:off x="570259" y="3059075"/>
              <a:ext cx="291951"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PCV3</a:t>
              </a:r>
            </a:p>
          </p:txBody>
        </p:sp>
        <p:sp>
          <p:nvSpPr>
            <p:cNvPr id="657" name="tx657"/>
            <p:cNvSpPr/>
            <p:nvPr/>
          </p:nvSpPr>
          <p:spPr>
            <a:xfrm>
              <a:off x="520490" y="2719427"/>
              <a:ext cx="341719" cy="1025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HepB3</a:t>
              </a:r>
            </a:p>
          </p:txBody>
        </p:sp>
        <p:sp>
          <p:nvSpPr>
            <p:cNvPr id="658" name="tx658"/>
            <p:cNvSpPr/>
            <p:nvPr/>
          </p:nvSpPr>
          <p:spPr>
            <a:xfrm>
              <a:off x="632360" y="2420325"/>
              <a:ext cx="229850"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Hib3</a:t>
              </a:r>
            </a:p>
          </p:txBody>
        </p:sp>
        <p:sp>
          <p:nvSpPr>
            <p:cNvPr id="659" name="tx659"/>
            <p:cNvSpPr/>
            <p:nvPr/>
          </p:nvSpPr>
          <p:spPr>
            <a:xfrm>
              <a:off x="576534" y="2100432"/>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DTP3</a:t>
              </a:r>
            </a:p>
          </p:txBody>
        </p:sp>
        <p:sp>
          <p:nvSpPr>
            <p:cNvPr id="660" name="tx660"/>
            <p:cNvSpPr/>
            <p:nvPr/>
          </p:nvSpPr>
          <p:spPr>
            <a:xfrm>
              <a:off x="576534" y="1781957"/>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DTP1</a:t>
              </a:r>
            </a:p>
          </p:txBody>
        </p:sp>
        <p:sp>
          <p:nvSpPr>
            <p:cNvPr id="661" name="tx661"/>
            <p:cNvSpPr/>
            <p:nvPr/>
          </p:nvSpPr>
          <p:spPr>
            <a:xfrm>
              <a:off x="508103" y="1440181"/>
              <a:ext cx="354106"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HepBB</a:t>
              </a:r>
            </a:p>
          </p:txBody>
        </p:sp>
        <p:sp>
          <p:nvSpPr>
            <p:cNvPr id="662" name="tx662"/>
            <p:cNvSpPr/>
            <p:nvPr/>
          </p:nvSpPr>
          <p:spPr>
            <a:xfrm>
              <a:off x="620027" y="1139769"/>
              <a:ext cx="24218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BCG</a:t>
              </a:r>
            </a:p>
          </p:txBody>
        </p:sp>
        <p:sp>
          <p:nvSpPr>
            <p:cNvPr id="663" name="tx663"/>
            <p:cNvSpPr/>
            <p:nvPr/>
          </p:nvSpPr>
          <p:spPr>
            <a:xfrm>
              <a:off x="3162729" y="6176885"/>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664" name="pic664"/>
            <p:cNvPicPr/>
            <p:nvPr/>
          </p:nvPicPr>
          <p:blipFill>
            <a:blip r:embed="rId2" cstate="print"/>
            <a:stretch>
              <a:fillRect/>
            </a:stretch>
          </p:blipFill>
          <p:spPr>
            <a:xfrm>
              <a:off x="4676521" y="6061708"/>
              <a:ext cx="2160000" cy="219455"/>
            </a:xfrm>
            <a:prstGeom prst="rect">
              <a:avLst/>
            </a:prstGeom>
          </p:spPr>
        </p:pic>
        <p:sp>
          <p:nvSpPr>
            <p:cNvPr id="665" name="pl665"/>
            <p:cNvSpPr/>
            <p:nvPr/>
          </p:nvSpPr>
          <p:spPr>
            <a:xfrm>
              <a:off x="4680121"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66" name="pl666"/>
            <p:cNvSpPr/>
            <p:nvPr/>
          </p:nvSpPr>
          <p:spPr>
            <a:xfrm>
              <a:off x="595027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67" name="pl667"/>
            <p:cNvSpPr/>
            <p:nvPr/>
          </p:nvSpPr>
          <p:spPr>
            <a:xfrm>
              <a:off x="616555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68" name="pl668"/>
            <p:cNvSpPr/>
            <p:nvPr/>
          </p:nvSpPr>
          <p:spPr>
            <a:xfrm>
              <a:off x="638083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69" name="pl669"/>
            <p:cNvSpPr/>
            <p:nvPr/>
          </p:nvSpPr>
          <p:spPr>
            <a:xfrm>
              <a:off x="6596113"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70" name="pl670"/>
            <p:cNvSpPr/>
            <p:nvPr/>
          </p:nvSpPr>
          <p:spPr>
            <a:xfrm>
              <a:off x="6832921" y="623727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71" name="pl671"/>
            <p:cNvSpPr/>
            <p:nvPr/>
          </p:nvSpPr>
          <p:spPr>
            <a:xfrm>
              <a:off x="4680121"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72" name="pl672"/>
            <p:cNvSpPr/>
            <p:nvPr/>
          </p:nvSpPr>
          <p:spPr>
            <a:xfrm>
              <a:off x="595027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73" name="pl673"/>
            <p:cNvSpPr/>
            <p:nvPr/>
          </p:nvSpPr>
          <p:spPr>
            <a:xfrm>
              <a:off x="616555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74" name="pl674"/>
            <p:cNvSpPr/>
            <p:nvPr/>
          </p:nvSpPr>
          <p:spPr>
            <a:xfrm>
              <a:off x="638083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75" name="pl675"/>
            <p:cNvSpPr/>
            <p:nvPr/>
          </p:nvSpPr>
          <p:spPr>
            <a:xfrm>
              <a:off x="6596113"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76" name="pl676"/>
            <p:cNvSpPr/>
            <p:nvPr/>
          </p:nvSpPr>
          <p:spPr>
            <a:xfrm>
              <a:off x="6832921" y="6061708"/>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77" name="tx677"/>
            <p:cNvSpPr/>
            <p:nvPr/>
          </p:nvSpPr>
          <p:spPr>
            <a:xfrm>
              <a:off x="4649044" y="634906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678" name="tx678"/>
            <p:cNvSpPr/>
            <p:nvPr/>
          </p:nvSpPr>
          <p:spPr>
            <a:xfrm>
              <a:off x="588811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679" name="tx679"/>
            <p:cNvSpPr/>
            <p:nvPr/>
          </p:nvSpPr>
          <p:spPr>
            <a:xfrm>
              <a:off x="610339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680" name="tx680"/>
            <p:cNvSpPr/>
            <p:nvPr/>
          </p:nvSpPr>
          <p:spPr>
            <a:xfrm>
              <a:off x="631867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681" name="tx681"/>
            <p:cNvSpPr/>
            <p:nvPr/>
          </p:nvSpPr>
          <p:spPr>
            <a:xfrm>
              <a:off x="6533958" y="634906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682" name="tx682"/>
            <p:cNvSpPr/>
            <p:nvPr/>
          </p:nvSpPr>
          <p:spPr>
            <a:xfrm>
              <a:off x="6739688" y="6349061"/>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683" name="tx683"/>
            <p:cNvSpPr/>
            <p:nvPr/>
          </p:nvSpPr>
          <p:spPr>
            <a:xfrm>
              <a:off x="924840" y="398022"/>
              <a:ext cx="3643305"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coverage (%), by year, HICs, 2000-2023</a:t>
              </a:r>
            </a:p>
          </p:txBody>
        </p:sp>
        <p:sp>
          <p:nvSpPr>
            <p:cNvPr id="684" name="tx684"/>
            <p:cNvSpPr/>
            <p:nvPr/>
          </p:nvSpPr>
          <p:spPr>
            <a:xfrm>
              <a:off x="4912824" y="656851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68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Vaccine coverage and progress varies between antigens and over time.
This heatmap shows vaccine coverage trends in HICs since 2000, with green cells indicating coverage of 90% or more.
In 2013, 7 out of 13 (54%) vaccines in the national immunization schedule achieved coverage of 90% or more.
In 2023, 11 out of 15 (73%) vaccines achieved coverage of 90% or more.
Since 2006, estimates have been made for 4 new vaccines. IPV2 is the newest vaccine being reported (2021), which achieved 95% coverage in 2023.</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3229457" y="3203933"/>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 name="rc5"/>
            <p:cNvSpPr/>
            <p:nvPr/>
          </p:nvSpPr>
          <p:spPr>
            <a:xfrm>
              <a:off x="6127781" y="5189349"/>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6" name="rc6"/>
            <p:cNvSpPr/>
            <p:nvPr/>
          </p:nvSpPr>
          <p:spPr>
            <a:xfrm>
              <a:off x="3712511" y="1512653"/>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 name="rc7"/>
            <p:cNvSpPr/>
            <p:nvPr/>
          </p:nvSpPr>
          <p:spPr>
            <a:xfrm>
              <a:off x="6127781" y="1512653"/>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 name="rc8"/>
            <p:cNvSpPr/>
            <p:nvPr/>
          </p:nvSpPr>
          <p:spPr>
            <a:xfrm>
              <a:off x="4195565" y="4674611"/>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9" name="rc9"/>
            <p:cNvSpPr/>
            <p:nvPr/>
          </p:nvSpPr>
          <p:spPr>
            <a:xfrm>
              <a:off x="3712511" y="5115815"/>
              <a:ext cx="483054" cy="7353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0" name="rc10"/>
            <p:cNvSpPr/>
            <p:nvPr/>
          </p:nvSpPr>
          <p:spPr>
            <a:xfrm>
              <a:off x="4195565" y="3203933"/>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 name="rc11"/>
            <p:cNvSpPr/>
            <p:nvPr/>
          </p:nvSpPr>
          <p:spPr>
            <a:xfrm>
              <a:off x="5161673" y="1144983"/>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2" name="rc12"/>
            <p:cNvSpPr/>
            <p:nvPr/>
          </p:nvSpPr>
          <p:spPr>
            <a:xfrm>
              <a:off x="3229457" y="1144983"/>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 name="rc13"/>
            <p:cNvSpPr/>
            <p:nvPr/>
          </p:nvSpPr>
          <p:spPr>
            <a:xfrm>
              <a:off x="4195565" y="1144983"/>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4" name="rc14"/>
            <p:cNvSpPr/>
            <p:nvPr/>
          </p:nvSpPr>
          <p:spPr>
            <a:xfrm>
              <a:off x="2263349" y="1144983"/>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 name="rc15"/>
            <p:cNvSpPr/>
            <p:nvPr/>
          </p:nvSpPr>
          <p:spPr>
            <a:xfrm>
              <a:off x="2746403" y="1512653"/>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 name="rc16"/>
            <p:cNvSpPr/>
            <p:nvPr/>
          </p:nvSpPr>
          <p:spPr>
            <a:xfrm>
              <a:off x="2263349" y="2321526"/>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 name="rc17"/>
            <p:cNvSpPr/>
            <p:nvPr/>
          </p:nvSpPr>
          <p:spPr>
            <a:xfrm>
              <a:off x="4195565" y="4086340"/>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8" name="rc18"/>
            <p:cNvSpPr/>
            <p:nvPr/>
          </p:nvSpPr>
          <p:spPr>
            <a:xfrm>
              <a:off x="2263349" y="4086340"/>
              <a:ext cx="483054" cy="73533"/>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19" name="rc19"/>
            <p:cNvSpPr/>
            <p:nvPr/>
          </p:nvSpPr>
          <p:spPr>
            <a:xfrm>
              <a:off x="7093889" y="2909797"/>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0" name="rc20"/>
            <p:cNvSpPr/>
            <p:nvPr/>
          </p:nvSpPr>
          <p:spPr>
            <a:xfrm>
              <a:off x="6127781" y="4674611"/>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1" name="rc21"/>
            <p:cNvSpPr/>
            <p:nvPr/>
          </p:nvSpPr>
          <p:spPr>
            <a:xfrm>
              <a:off x="7093889" y="4674611"/>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2" name="rc22"/>
            <p:cNvSpPr/>
            <p:nvPr/>
          </p:nvSpPr>
          <p:spPr>
            <a:xfrm>
              <a:off x="4195565" y="5262883"/>
              <a:ext cx="483054" cy="7353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3" name="rc23"/>
            <p:cNvSpPr/>
            <p:nvPr/>
          </p:nvSpPr>
          <p:spPr>
            <a:xfrm>
              <a:off x="3229457" y="1512653"/>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4" name="rc24"/>
            <p:cNvSpPr/>
            <p:nvPr/>
          </p:nvSpPr>
          <p:spPr>
            <a:xfrm>
              <a:off x="4195565" y="1512653"/>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 name="rc25"/>
            <p:cNvSpPr/>
            <p:nvPr/>
          </p:nvSpPr>
          <p:spPr>
            <a:xfrm>
              <a:off x="7093889" y="1512653"/>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 name="rc26"/>
            <p:cNvSpPr/>
            <p:nvPr/>
          </p:nvSpPr>
          <p:spPr>
            <a:xfrm>
              <a:off x="8059997" y="1512653"/>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 name="rc27"/>
            <p:cNvSpPr/>
            <p:nvPr/>
          </p:nvSpPr>
          <p:spPr>
            <a:xfrm>
              <a:off x="4678619" y="1512653"/>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 name="rc28"/>
            <p:cNvSpPr/>
            <p:nvPr/>
          </p:nvSpPr>
          <p:spPr>
            <a:xfrm>
              <a:off x="5644727" y="1512653"/>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9" name="rc29"/>
            <p:cNvSpPr/>
            <p:nvPr/>
          </p:nvSpPr>
          <p:spPr>
            <a:xfrm>
              <a:off x="7576943" y="1512653"/>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0" name="rc30"/>
            <p:cNvSpPr/>
            <p:nvPr/>
          </p:nvSpPr>
          <p:spPr>
            <a:xfrm>
              <a:off x="1780295" y="2321526"/>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 name="rc31"/>
            <p:cNvSpPr/>
            <p:nvPr/>
          </p:nvSpPr>
          <p:spPr>
            <a:xfrm>
              <a:off x="2746403" y="2321526"/>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 name="rc32"/>
            <p:cNvSpPr/>
            <p:nvPr/>
          </p:nvSpPr>
          <p:spPr>
            <a:xfrm>
              <a:off x="3229457" y="2321526"/>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3" name="rc33"/>
            <p:cNvSpPr/>
            <p:nvPr/>
          </p:nvSpPr>
          <p:spPr>
            <a:xfrm>
              <a:off x="4195565" y="2321526"/>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4" name="rc34"/>
            <p:cNvSpPr/>
            <p:nvPr/>
          </p:nvSpPr>
          <p:spPr>
            <a:xfrm>
              <a:off x="3712511" y="2321526"/>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 name="rc35"/>
            <p:cNvSpPr/>
            <p:nvPr/>
          </p:nvSpPr>
          <p:spPr>
            <a:xfrm>
              <a:off x="6127781" y="2321526"/>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 name="rc36"/>
            <p:cNvSpPr/>
            <p:nvPr/>
          </p:nvSpPr>
          <p:spPr>
            <a:xfrm>
              <a:off x="6610835" y="2321526"/>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7" name="rc37"/>
            <p:cNvSpPr/>
            <p:nvPr/>
          </p:nvSpPr>
          <p:spPr>
            <a:xfrm>
              <a:off x="7093889" y="2321526"/>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8" name="rc38"/>
            <p:cNvSpPr/>
            <p:nvPr/>
          </p:nvSpPr>
          <p:spPr>
            <a:xfrm>
              <a:off x="8059997" y="2321526"/>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9" name="rc39"/>
            <p:cNvSpPr/>
            <p:nvPr/>
          </p:nvSpPr>
          <p:spPr>
            <a:xfrm>
              <a:off x="4678619" y="2321526"/>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0" name="rc40"/>
            <p:cNvSpPr/>
            <p:nvPr/>
          </p:nvSpPr>
          <p:spPr>
            <a:xfrm>
              <a:off x="5644727" y="2321526"/>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 name="rc41"/>
            <p:cNvSpPr/>
            <p:nvPr/>
          </p:nvSpPr>
          <p:spPr>
            <a:xfrm>
              <a:off x="5161673" y="2321526"/>
              <a:ext cx="483054" cy="73533"/>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42" name="rc42"/>
            <p:cNvSpPr/>
            <p:nvPr/>
          </p:nvSpPr>
          <p:spPr>
            <a:xfrm>
              <a:off x="7576943" y="2321526"/>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 name="rc43"/>
            <p:cNvSpPr/>
            <p:nvPr/>
          </p:nvSpPr>
          <p:spPr>
            <a:xfrm>
              <a:off x="2746403" y="4086340"/>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 name="rc44"/>
            <p:cNvSpPr/>
            <p:nvPr/>
          </p:nvSpPr>
          <p:spPr>
            <a:xfrm>
              <a:off x="3229457" y="4086340"/>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 name="rc45"/>
            <p:cNvSpPr/>
            <p:nvPr/>
          </p:nvSpPr>
          <p:spPr>
            <a:xfrm>
              <a:off x="3712511" y="4086340"/>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6" name="rc46"/>
            <p:cNvSpPr/>
            <p:nvPr/>
          </p:nvSpPr>
          <p:spPr>
            <a:xfrm>
              <a:off x="6127781" y="4086340"/>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7" name="rc47"/>
            <p:cNvSpPr/>
            <p:nvPr/>
          </p:nvSpPr>
          <p:spPr>
            <a:xfrm>
              <a:off x="6610835" y="4086340"/>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8" name="rc48"/>
            <p:cNvSpPr/>
            <p:nvPr/>
          </p:nvSpPr>
          <p:spPr>
            <a:xfrm>
              <a:off x="7093889" y="4086340"/>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 name="rc49"/>
            <p:cNvSpPr/>
            <p:nvPr/>
          </p:nvSpPr>
          <p:spPr>
            <a:xfrm>
              <a:off x="8059997" y="4086340"/>
              <a:ext cx="483054" cy="7353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0" name="rc50"/>
            <p:cNvSpPr/>
            <p:nvPr/>
          </p:nvSpPr>
          <p:spPr>
            <a:xfrm>
              <a:off x="5644727" y="4086340"/>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1" name="rc51"/>
            <p:cNvSpPr/>
            <p:nvPr/>
          </p:nvSpPr>
          <p:spPr>
            <a:xfrm>
              <a:off x="7576943" y="4086340"/>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2" name="rc52"/>
            <p:cNvSpPr/>
            <p:nvPr/>
          </p:nvSpPr>
          <p:spPr>
            <a:xfrm>
              <a:off x="2746403" y="3203933"/>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3" name="rc53"/>
            <p:cNvSpPr/>
            <p:nvPr/>
          </p:nvSpPr>
          <p:spPr>
            <a:xfrm>
              <a:off x="3712511" y="3203933"/>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4" name="rc54"/>
            <p:cNvSpPr/>
            <p:nvPr/>
          </p:nvSpPr>
          <p:spPr>
            <a:xfrm>
              <a:off x="6127781" y="3203933"/>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5" name="rc55"/>
            <p:cNvSpPr/>
            <p:nvPr/>
          </p:nvSpPr>
          <p:spPr>
            <a:xfrm>
              <a:off x="7093889" y="3203933"/>
              <a:ext cx="483054" cy="73533"/>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56" name="rc56"/>
            <p:cNvSpPr/>
            <p:nvPr/>
          </p:nvSpPr>
          <p:spPr>
            <a:xfrm>
              <a:off x="8059997" y="3203933"/>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7" name="rc57"/>
            <p:cNvSpPr/>
            <p:nvPr/>
          </p:nvSpPr>
          <p:spPr>
            <a:xfrm>
              <a:off x="4678619" y="3203933"/>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8" name="rc58"/>
            <p:cNvSpPr/>
            <p:nvPr/>
          </p:nvSpPr>
          <p:spPr>
            <a:xfrm>
              <a:off x="5644727" y="3203933"/>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9" name="rc59"/>
            <p:cNvSpPr/>
            <p:nvPr/>
          </p:nvSpPr>
          <p:spPr>
            <a:xfrm>
              <a:off x="5161673" y="3203933"/>
              <a:ext cx="483054" cy="7353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0" name="rc60"/>
            <p:cNvSpPr/>
            <p:nvPr/>
          </p:nvSpPr>
          <p:spPr>
            <a:xfrm>
              <a:off x="7576943" y="3203933"/>
              <a:ext cx="483054" cy="73533"/>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61" name="rc61"/>
            <p:cNvSpPr/>
            <p:nvPr/>
          </p:nvSpPr>
          <p:spPr>
            <a:xfrm>
              <a:off x="2746403" y="5189349"/>
              <a:ext cx="483054" cy="73533"/>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62" name="rc62"/>
            <p:cNvSpPr/>
            <p:nvPr/>
          </p:nvSpPr>
          <p:spPr>
            <a:xfrm>
              <a:off x="3229457" y="5189349"/>
              <a:ext cx="483054" cy="7353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3" name="rc63"/>
            <p:cNvSpPr/>
            <p:nvPr/>
          </p:nvSpPr>
          <p:spPr>
            <a:xfrm>
              <a:off x="4195565" y="5189349"/>
              <a:ext cx="483054" cy="7353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4" name="rc64"/>
            <p:cNvSpPr/>
            <p:nvPr/>
          </p:nvSpPr>
          <p:spPr>
            <a:xfrm>
              <a:off x="3712511" y="5189349"/>
              <a:ext cx="483054" cy="7353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5" name="rc65"/>
            <p:cNvSpPr/>
            <p:nvPr/>
          </p:nvSpPr>
          <p:spPr>
            <a:xfrm>
              <a:off x="7093889" y="5189349"/>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6" name="rc66"/>
            <p:cNvSpPr/>
            <p:nvPr/>
          </p:nvSpPr>
          <p:spPr>
            <a:xfrm>
              <a:off x="8059997" y="5189349"/>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 name="rc67"/>
            <p:cNvSpPr/>
            <p:nvPr/>
          </p:nvSpPr>
          <p:spPr>
            <a:xfrm>
              <a:off x="5644727" y="5189349"/>
              <a:ext cx="483054" cy="7353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8" name="rc68"/>
            <p:cNvSpPr/>
            <p:nvPr/>
          </p:nvSpPr>
          <p:spPr>
            <a:xfrm>
              <a:off x="5161673" y="5189349"/>
              <a:ext cx="483054" cy="73533"/>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69" name="rc69"/>
            <p:cNvSpPr/>
            <p:nvPr/>
          </p:nvSpPr>
          <p:spPr>
            <a:xfrm>
              <a:off x="7576943" y="5189349"/>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70" name="rc70"/>
            <p:cNvSpPr/>
            <p:nvPr/>
          </p:nvSpPr>
          <p:spPr>
            <a:xfrm>
              <a:off x="2746403" y="2909797"/>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1" name="rc71"/>
            <p:cNvSpPr/>
            <p:nvPr/>
          </p:nvSpPr>
          <p:spPr>
            <a:xfrm>
              <a:off x="3229457" y="2909797"/>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2" name="rc72"/>
            <p:cNvSpPr/>
            <p:nvPr/>
          </p:nvSpPr>
          <p:spPr>
            <a:xfrm>
              <a:off x="4195565" y="2909797"/>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 name="rc73"/>
            <p:cNvSpPr/>
            <p:nvPr/>
          </p:nvSpPr>
          <p:spPr>
            <a:xfrm>
              <a:off x="3712511" y="2909797"/>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4" name="rc74"/>
            <p:cNvSpPr/>
            <p:nvPr/>
          </p:nvSpPr>
          <p:spPr>
            <a:xfrm>
              <a:off x="6127781" y="2909797"/>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75" name="rc75"/>
            <p:cNvSpPr/>
            <p:nvPr/>
          </p:nvSpPr>
          <p:spPr>
            <a:xfrm>
              <a:off x="8059997" y="2909797"/>
              <a:ext cx="483054" cy="73533"/>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76" name="rc76"/>
            <p:cNvSpPr/>
            <p:nvPr/>
          </p:nvSpPr>
          <p:spPr>
            <a:xfrm>
              <a:off x="4678619" y="2909797"/>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7" name="rc77"/>
            <p:cNvSpPr/>
            <p:nvPr/>
          </p:nvSpPr>
          <p:spPr>
            <a:xfrm>
              <a:off x="5644727" y="2909797"/>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78" name="rc78"/>
            <p:cNvSpPr/>
            <p:nvPr/>
          </p:nvSpPr>
          <p:spPr>
            <a:xfrm>
              <a:off x="5161673" y="2909797"/>
              <a:ext cx="483054" cy="7353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79" name="rc79"/>
            <p:cNvSpPr/>
            <p:nvPr/>
          </p:nvSpPr>
          <p:spPr>
            <a:xfrm>
              <a:off x="7576943" y="2909797"/>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80" name="rc80"/>
            <p:cNvSpPr/>
            <p:nvPr/>
          </p:nvSpPr>
          <p:spPr>
            <a:xfrm>
              <a:off x="2746403" y="1144983"/>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1" name="rc81"/>
            <p:cNvSpPr/>
            <p:nvPr/>
          </p:nvSpPr>
          <p:spPr>
            <a:xfrm>
              <a:off x="4195565" y="1218517"/>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2" name="rc82"/>
            <p:cNvSpPr/>
            <p:nvPr/>
          </p:nvSpPr>
          <p:spPr>
            <a:xfrm>
              <a:off x="1780295" y="4674611"/>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 name="rc83"/>
            <p:cNvSpPr/>
            <p:nvPr/>
          </p:nvSpPr>
          <p:spPr>
            <a:xfrm>
              <a:off x="2746403" y="4674611"/>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84" name="rc84"/>
            <p:cNvSpPr/>
            <p:nvPr/>
          </p:nvSpPr>
          <p:spPr>
            <a:xfrm>
              <a:off x="3229457" y="4674611"/>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85" name="rc85"/>
            <p:cNvSpPr/>
            <p:nvPr/>
          </p:nvSpPr>
          <p:spPr>
            <a:xfrm>
              <a:off x="2263349" y="4674611"/>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 name="rc86"/>
            <p:cNvSpPr/>
            <p:nvPr/>
          </p:nvSpPr>
          <p:spPr>
            <a:xfrm>
              <a:off x="3712511" y="4674611"/>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87" name="rc87"/>
            <p:cNvSpPr/>
            <p:nvPr/>
          </p:nvSpPr>
          <p:spPr>
            <a:xfrm>
              <a:off x="2746403" y="5262883"/>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88" name="rc88"/>
            <p:cNvSpPr/>
            <p:nvPr/>
          </p:nvSpPr>
          <p:spPr>
            <a:xfrm>
              <a:off x="3229457" y="5262883"/>
              <a:ext cx="483054" cy="7353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9" name="rc89"/>
            <p:cNvSpPr/>
            <p:nvPr/>
          </p:nvSpPr>
          <p:spPr>
            <a:xfrm>
              <a:off x="8059997" y="4674611"/>
              <a:ext cx="483054" cy="7353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0" name="rc90"/>
            <p:cNvSpPr/>
            <p:nvPr/>
          </p:nvSpPr>
          <p:spPr>
            <a:xfrm>
              <a:off x="4678619" y="4674611"/>
              <a:ext cx="483054" cy="7353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1" name="rc91"/>
            <p:cNvSpPr/>
            <p:nvPr/>
          </p:nvSpPr>
          <p:spPr>
            <a:xfrm>
              <a:off x="5644727" y="4674611"/>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92" name="rc92"/>
            <p:cNvSpPr/>
            <p:nvPr/>
          </p:nvSpPr>
          <p:spPr>
            <a:xfrm>
              <a:off x="5161673" y="4674611"/>
              <a:ext cx="483054" cy="73533"/>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93" name="rc93"/>
            <p:cNvSpPr/>
            <p:nvPr/>
          </p:nvSpPr>
          <p:spPr>
            <a:xfrm>
              <a:off x="7576943" y="4674611"/>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94" name="rc94"/>
            <p:cNvSpPr/>
            <p:nvPr/>
          </p:nvSpPr>
          <p:spPr>
            <a:xfrm>
              <a:off x="3712511" y="1144983"/>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5" name="rc95"/>
            <p:cNvSpPr/>
            <p:nvPr/>
          </p:nvSpPr>
          <p:spPr>
            <a:xfrm>
              <a:off x="6127781" y="1144983"/>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6" name="rc96"/>
            <p:cNvSpPr/>
            <p:nvPr/>
          </p:nvSpPr>
          <p:spPr>
            <a:xfrm>
              <a:off x="6610835" y="1144983"/>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7" name="rc97"/>
            <p:cNvSpPr/>
            <p:nvPr/>
          </p:nvSpPr>
          <p:spPr>
            <a:xfrm>
              <a:off x="7093889" y="1144983"/>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8" name="rc98"/>
            <p:cNvSpPr/>
            <p:nvPr/>
          </p:nvSpPr>
          <p:spPr>
            <a:xfrm>
              <a:off x="8059997" y="1144983"/>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99" name="rc99"/>
            <p:cNvSpPr/>
            <p:nvPr/>
          </p:nvSpPr>
          <p:spPr>
            <a:xfrm>
              <a:off x="4678619" y="1144983"/>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00" name="rc100"/>
            <p:cNvSpPr/>
            <p:nvPr/>
          </p:nvSpPr>
          <p:spPr>
            <a:xfrm>
              <a:off x="5644727" y="1144983"/>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1" name="rc101"/>
            <p:cNvSpPr/>
            <p:nvPr/>
          </p:nvSpPr>
          <p:spPr>
            <a:xfrm>
              <a:off x="7576943" y="1144983"/>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2" name="rc102"/>
            <p:cNvSpPr/>
            <p:nvPr/>
          </p:nvSpPr>
          <p:spPr>
            <a:xfrm>
              <a:off x="3712511" y="5262883"/>
              <a:ext cx="483054" cy="7353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3" name="rc103"/>
            <p:cNvSpPr/>
            <p:nvPr/>
          </p:nvSpPr>
          <p:spPr>
            <a:xfrm>
              <a:off x="6127781" y="5262883"/>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04" name="rc104"/>
            <p:cNvSpPr/>
            <p:nvPr/>
          </p:nvSpPr>
          <p:spPr>
            <a:xfrm>
              <a:off x="6610835" y="5262883"/>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5" name="rc105"/>
            <p:cNvSpPr/>
            <p:nvPr/>
          </p:nvSpPr>
          <p:spPr>
            <a:xfrm>
              <a:off x="7093889" y="5262883"/>
              <a:ext cx="483054" cy="7353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06" name="rc106"/>
            <p:cNvSpPr/>
            <p:nvPr/>
          </p:nvSpPr>
          <p:spPr>
            <a:xfrm>
              <a:off x="8059997" y="5262883"/>
              <a:ext cx="483054" cy="73533"/>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107" name="rc107"/>
            <p:cNvSpPr/>
            <p:nvPr/>
          </p:nvSpPr>
          <p:spPr>
            <a:xfrm>
              <a:off x="4678619" y="5262883"/>
              <a:ext cx="483054" cy="73533"/>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08" name="rc108"/>
            <p:cNvSpPr/>
            <p:nvPr/>
          </p:nvSpPr>
          <p:spPr>
            <a:xfrm>
              <a:off x="5644727" y="5262883"/>
              <a:ext cx="483054" cy="7353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9" name="rc109"/>
            <p:cNvSpPr/>
            <p:nvPr/>
          </p:nvSpPr>
          <p:spPr>
            <a:xfrm>
              <a:off x="5161673" y="5262883"/>
              <a:ext cx="483054" cy="73533"/>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0" name="rc110"/>
            <p:cNvSpPr/>
            <p:nvPr/>
          </p:nvSpPr>
          <p:spPr>
            <a:xfrm>
              <a:off x="7576943" y="5262883"/>
              <a:ext cx="483054" cy="7353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11" name="rc111"/>
            <p:cNvSpPr/>
            <p:nvPr/>
          </p:nvSpPr>
          <p:spPr>
            <a:xfrm>
              <a:off x="4195565" y="4601078"/>
              <a:ext cx="483054" cy="73533"/>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112" name="rc112"/>
            <p:cNvSpPr/>
            <p:nvPr/>
          </p:nvSpPr>
          <p:spPr>
            <a:xfrm>
              <a:off x="5644727" y="3424535"/>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13" name="rc113"/>
            <p:cNvSpPr/>
            <p:nvPr/>
          </p:nvSpPr>
          <p:spPr>
            <a:xfrm>
              <a:off x="3229457" y="1218517"/>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14" name="rc114"/>
            <p:cNvSpPr/>
            <p:nvPr/>
          </p:nvSpPr>
          <p:spPr>
            <a:xfrm>
              <a:off x="2746403" y="5115815"/>
              <a:ext cx="483054" cy="73533"/>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115" name="rc115"/>
            <p:cNvSpPr/>
            <p:nvPr/>
          </p:nvSpPr>
          <p:spPr>
            <a:xfrm>
              <a:off x="3229457" y="5115815"/>
              <a:ext cx="483054" cy="7353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6" name="rc116"/>
            <p:cNvSpPr/>
            <p:nvPr/>
          </p:nvSpPr>
          <p:spPr>
            <a:xfrm>
              <a:off x="4195565" y="5115815"/>
              <a:ext cx="483054" cy="7353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17" name="rc117"/>
            <p:cNvSpPr/>
            <p:nvPr/>
          </p:nvSpPr>
          <p:spPr>
            <a:xfrm>
              <a:off x="5644727" y="4601078"/>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118" name="rc118"/>
            <p:cNvSpPr/>
            <p:nvPr/>
          </p:nvSpPr>
          <p:spPr>
            <a:xfrm>
              <a:off x="5161673" y="4601078"/>
              <a:ext cx="483054" cy="7353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9" name="rc119"/>
            <p:cNvSpPr/>
            <p:nvPr/>
          </p:nvSpPr>
          <p:spPr>
            <a:xfrm>
              <a:off x="3712511" y="3130399"/>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20" name="rc120"/>
            <p:cNvSpPr/>
            <p:nvPr/>
          </p:nvSpPr>
          <p:spPr>
            <a:xfrm>
              <a:off x="6127781" y="313039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1" name="rc121"/>
            <p:cNvSpPr/>
            <p:nvPr/>
          </p:nvSpPr>
          <p:spPr>
            <a:xfrm>
              <a:off x="6127781" y="5115815"/>
              <a:ext cx="483054" cy="73533"/>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122" name="rc122"/>
            <p:cNvSpPr/>
            <p:nvPr/>
          </p:nvSpPr>
          <p:spPr>
            <a:xfrm>
              <a:off x="6610835" y="5115815"/>
              <a:ext cx="483054" cy="73533"/>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23" name="rc123"/>
            <p:cNvSpPr/>
            <p:nvPr/>
          </p:nvSpPr>
          <p:spPr>
            <a:xfrm>
              <a:off x="7093889" y="5115815"/>
              <a:ext cx="483054" cy="73533"/>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124" name="rc124"/>
            <p:cNvSpPr/>
            <p:nvPr/>
          </p:nvSpPr>
          <p:spPr>
            <a:xfrm>
              <a:off x="8059997" y="5115815"/>
              <a:ext cx="483054" cy="73533"/>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5" name="rc125"/>
            <p:cNvSpPr/>
            <p:nvPr/>
          </p:nvSpPr>
          <p:spPr>
            <a:xfrm>
              <a:off x="4678619" y="5115815"/>
              <a:ext cx="483054" cy="7353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126" name="rc126"/>
            <p:cNvSpPr/>
            <p:nvPr/>
          </p:nvSpPr>
          <p:spPr>
            <a:xfrm>
              <a:off x="5644727" y="5115815"/>
              <a:ext cx="483054" cy="7353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27" name="rc127"/>
            <p:cNvSpPr/>
            <p:nvPr/>
          </p:nvSpPr>
          <p:spPr>
            <a:xfrm>
              <a:off x="7576943" y="5115815"/>
              <a:ext cx="483054" cy="73533"/>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128" name="rc128"/>
            <p:cNvSpPr/>
            <p:nvPr/>
          </p:nvSpPr>
          <p:spPr>
            <a:xfrm>
              <a:off x="1780295" y="1218517"/>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29" name="rc129"/>
            <p:cNvSpPr/>
            <p:nvPr/>
          </p:nvSpPr>
          <p:spPr>
            <a:xfrm>
              <a:off x="2746403" y="1218517"/>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0" name="rc130"/>
            <p:cNvSpPr/>
            <p:nvPr/>
          </p:nvSpPr>
          <p:spPr>
            <a:xfrm>
              <a:off x="2263349" y="1218517"/>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31" name="rc131"/>
            <p:cNvSpPr/>
            <p:nvPr/>
          </p:nvSpPr>
          <p:spPr>
            <a:xfrm>
              <a:off x="3712511" y="1218517"/>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2" name="rc132"/>
            <p:cNvSpPr/>
            <p:nvPr/>
          </p:nvSpPr>
          <p:spPr>
            <a:xfrm>
              <a:off x="6127781" y="1218517"/>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3" name="rc133"/>
            <p:cNvSpPr/>
            <p:nvPr/>
          </p:nvSpPr>
          <p:spPr>
            <a:xfrm>
              <a:off x="7093889" y="1218517"/>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4" name="rc134"/>
            <p:cNvSpPr/>
            <p:nvPr/>
          </p:nvSpPr>
          <p:spPr>
            <a:xfrm>
              <a:off x="8059997" y="1218517"/>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5" name="rc135"/>
            <p:cNvSpPr/>
            <p:nvPr/>
          </p:nvSpPr>
          <p:spPr>
            <a:xfrm>
              <a:off x="5644727" y="1218517"/>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36" name="rc136"/>
            <p:cNvSpPr/>
            <p:nvPr/>
          </p:nvSpPr>
          <p:spPr>
            <a:xfrm>
              <a:off x="7576943" y="1218517"/>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7" name="rc137"/>
            <p:cNvSpPr/>
            <p:nvPr/>
          </p:nvSpPr>
          <p:spPr>
            <a:xfrm>
              <a:off x="2746403" y="4601078"/>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8" name="rc138"/>
            <p:cNvSpPr/>
            <p:nvPr/>
          </p:nvSpPr>
          <p:spPr>
            <a:xfrm>
              <a:off x="3229457" y="4601078"/>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139" name="rc139"/>
            <p:cNvSpPr/>
            <p:nvPr/>
          </p:nvSpPr>
          <p:spPr>
            <a:xfrm>
              <a:off x="3712511" y="4601078"/>
              <a:ext cx="483054" cy="73533"/>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40" name="rc140"/>
            <p:cNvSpPr/>
            <p:nvPr/>
          </p:nvSpPr>
          <p:spPr>
            <a:xfrm>
              <a:off x="6127781" y="4601078"/>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1" name="rc141"/>
            <p:cNvSpPr/>
            <p:nvPr/>
          </p:nvSpPr>
          <p:spPr>
            <a:xfrm>
              <a:off x="3229457" y="3130399"/>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42" name="rc142"/>
            <p:cNvSpPr/>
            <p:nvPr/>
          </p:nvSpPr>
          <p:spPr>
            <a:xfrm>
              <a:off x="7093889" y="4454010"/>
              <a:ext cx="483054" cy="73533"/>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43" name="rc143"/>
            <p:cNvSpPr/>
            <p:nvPr/>
          </p:nvSpPr>
          <p:spPr>
            <a:xfrm>
              <a:off x="3229457" y="3498069"/>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44" name="rc144"/>
            <p:cNvSpPr/>
            <p:nvPr/>
          </p:nvSpPr>
          <p:spPr>
            <a:xfrm>
              <a:off x="7093889" y="4601078"/>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145" name="rc145"/>
            <p:cNvSpPr/>
            <p:nvPr/>
          </p:nvSpPr>
          <p:spPr>
            <a:xfrm>
              <a:off x="8059997" y="4601078"/>
              <a:ext cx="483054" cy="73533"/>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146" name="rc146"/>
            <p:cNvSpPr/>
            <p:nvPr/>
          </p:nvSpPr>
          <p:spPr>
            <a:xfrm>
              <a:off x="4678619" y="4601078"/>
              <a:ext cx="483054" cy="7353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147" name="rc147"/>
            <p:cNvSpPr/>
            <p:nvPr/>
          </p:nvSpPr>
          <p:spPr>
            <a:xfrm>
              <a:off x="7576943" y="4601078"/>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148" name="rc148"/>
            <p:cNvSpPr/>
            <p:nvPr/>
          </p:nvSpPr>
          <p:spPr>
            <a:xfrm>
              <a:off x="2746403" y="3424535"/>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9" name="rc149"/>
            <p:cNvSpPr/>
            <p:nvPr/>
          </p:nvSpPr>
          <p:spPr>
            <a:xfrm>
              <a:off x="3229457" y="3424535"/>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0" name="rc150"/>
            <p:cNvSpPr/>
            <p:nvPr/>
          </p:nvSpPr>
          <p:spPr>
            <a:xfrm>
              <a:off x="4195565" y="3424535"/>
              <a:ext cx="483054" cy="73533"/>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51" name="rc151"/>
            <p:cNvSpPr/>
            <p:nvPr/>
          </p:nvSpPr>
          <p:spPr>
            <a:xfrm>
              <a:off x="3712511" y="3424535"/>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52" name="rc152"/>
            <p:cNvSpPr/>
            <p:nvPr/>
          </p:nvSpPr>
          <p:spPr>
            <a:xfrm>
              <a:off x="6127781" y="3424535"/>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53" name="rc153"/>
            <p:cNvSpPr/>
            <p:nvPr/>
          </p:nvSpPr>
          <p:spPr>
            <a:xfrm>
              <a:off x="7093889" y="3424535"/>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4" name="rc154"/>
            <p:cNvSpPr/>
            <p:nvPr/>
          </p:nvSpPr>
          <p:spPr>
            <a:xfrm>
              <a:off x="8059997" y="3424535"/>
              <a:ext cx="483054" cy="73533"/>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155" name="rc155"/>
            <p:cNvSpPr/>
            <p:nvPr/>
          </p:nvSpPr>
          <p:spPr>
            <a:xfrm>
              <a:off x="4678619" y="3424535"/>
              <a:ext cx="483054" cy="73533"/>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156" name="rc156"/>
            <p:cNvSpPr/>
            <p:nvPr/>
          </p:nvSpPr>
          <p:spPr>
            <a:xfrm>
              <a:off x="7576943" y="3424535"/>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57" name="rc157"/>
            <p:cNvSpPr/>
            <p:nvPr/>
          </p:nvSpPr>
          <p:spPr>
            <a:xfrm>
              <a:off x="1780295" y="3130399"/>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58" name="rc158"/>
            <p:cNvSpPr/>
            <p:nvPr/>
          </p:nvSpPr>
          <p:spPr>
            <a:xfrm>
              <a:off x="2746403" y="313039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59" name="rc159"/>
            <p:cNvSpPr/>
            <p:nvPr/>
          </p:nvSpPr>
          <p:spPr>
            <a:xfrm>
              <a:off x="4195565" y="3130399"/>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60" name="rc160"/>
            <p:cNvSpPr/>
            <p:nvPr/>
          </p:nvSpPr>
          <p:spPr>
            <a:xfrm>
              <a:off x="2263349" y="313039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61" name="rc161"/>
            <p:cNvSpPr/>
            <p:nvPr/>
          </p:nvSpPr>
          <p:spPr>
            <a:xfrm>
              <a:off x="7093889" y="3130399"/>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2" name="rc162"/>
            <p:cNvSpPr/>
            <p:nvPr/>
          </p:nvSpPr>
          <p:spPr>
            <a:xfrm>
              <a:off x="8059997" y="3130399"/>
              <a:ext cx="483054" cy="73533"/>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63" name="rc163"/>
            <p:cNvSpPr/>
            <p:nvPr/>
          </p:nvSpPr>
          <p:spPr>
            <a:xfrm>
              <a:off x="4678619" y="3130399"/>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64" name="rc164"/>
            <p:cNvSpPr/>
            <p:nvPr/>
          </p:nvSpPr>
          <p:spPr>
            <a:xfrm>
              <a:off x="5644727" y="3130399"/>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65" name="rc165"/>
            <p:cNvSpPr/>
            <p:nvPr/>
          </p:nvSpPr>
          <p:spPr>
            <a:xfrm>
              <a:off x="7576943" y="3130399"/>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66" name="rc166"/>
            <p:cNvSpPr/>
            <p:nvPr/>
          </p:nvSpPr>
          <p:spPr>
            <a:xfrm>
              <a:off x="5644727" y="2027390"/>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7" name="rc167"/>
            <p:cNvSpPr/>
            <p:nvPr/>
          </p:nvSpPr>
          <p:spPr>
            <a:xfrm>
              <a:off x="2746403" y="4968747"/>
              <a:ext cx="483054" cy="73533"/>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168" name="rc168"/>
            <p:cNvSpPr/>
            <p:nvPr/>
          </p:nvSpPr>
          <p:spPr>
            <a:xfrm>
              <a:off x="2746403" y="3718670"/>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9" name="rc169"/>
            <p:cNvSpPr/>
            <p:nvPr/>
          </p:nvSpPr>
          <p:spPr>
            <a:xfrm>
              <a:off x="4195565" y="3498069"/>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70" name="rc170"/>
            <p:cNvSpPr/>
            <p:nvPr/>
          </p:nvSpPr>
          <p:spPr>
            <a:xfrm>
              <a:off x="3712511" y="2027390"/>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1" name="rc171"/>
            <p:cNvSpPr/>
            <p:nvPr/>
          </p:nvSpPr>
          <p:spPr>
            <a:xfrm>
              <a:off x="6127781" y="2027390"/>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2" name="rc172"/>
            <p:cNvSpPr/>
            <p:nvPr/>
          </p:nvSpPr>
          <p:spPr>
            <a:xfrm>
              <a:off x="2746403" y="4454010"/>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73" name="rc173"/>
            <p:cNvSpPr/>
            <p:nvPr/>
          </p:nvSpPr>
          <p:spPr>
            <a:xfrm>
              <a:off x="3229457" y="4454010"/>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4" name="rc174"/>
            <p:cNvSpPr/>
            <p:nvPr/>
          </p:nvSpPr>
          <p:spPr>
            <a:xfrm>
              <a:off x="4195565" y="4454010"/>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5" name="rc175"/>
            <p:cNvSpPr/>
            <p:nvPr/>
          </p:nvSpPr>
          <p:spPr>
            <a:xfrm>
              <a:off x="3712511" y="4454010"/>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76" name="rc176"/>
            <p:cNvSpPr/>
            <p:nvPr/>
          </p:nvSpPr>
          <p:spPr>
            <a:xfrm>
              <a:off x="6127781" y="4454010"/>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177" name="rc177"/>
            <p:cNvSpPr/>
            <p:nvPr/>
          </p:nvSpPr>
          <p:spPr>
            <a:xfrm>
              <a:off x="8059997" y="4454010"/>
              <a:ext cx="483054" cy="73533"/>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178" name="rc178"/>
            <p:cNvSpPr/>
            <p:nvPr/>
          </p:nvSpPr>
          <p:spPr>
            <a:xfrm>
              <a:off x="4678619" y="4454010"/>
              <a:ext cx="483054" cy="7353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79" name="rc179"/>
            <p:cNvSpPr/>
            <p:nvPr/>
          </p:nvSpPr>
          <p:spPr>
            <a:xfrm>
              <a:off x="5644727" y="4454010"/>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180" name="rc180"/>
            <p:cNvSpPr/>
            <p:nvPr/>
          </p:nvSpPr>
          <p:spPr>
            <a:xfrm>
              <a:off x="7576943" y="4454010"/>
              <a:ext cx="483054" cy="73533"/>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81" name="rc181"/>
            <p:cNvSpPr/>
            <p:nvPr/>
          </p:nvSpPr>
          <p:spPr>
            <a:xfrm>
              <a:off x="2746403" y="2027390"/>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82" name="rc182"/>
            <p:cNvSpPr/>
            <p:nvPr/>
          </p:nvSpPr>
          <p:spPr>
            <a:xfrm>
              <a:off x="2746403" y="3498069"/>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83" name="rc183"/>
            <p:cNvSpPr/>
            <p:nvPr/>
          </p:nvSpPr>
          <p:spPr>
            <a:xfrm>
              <a:off x="3712511" y="3498069"/>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4" name="rc184"/>
            <p:cNvSpPr/>
            <p:nvPr/>
          </p:nvSpPr>
          <p:spPr>
            <a:xfrm>
              <a:off x="6127781" y="3498069"/>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85" name="rc185"/>
            <p:cNvSpPr/>
            <p:nvPr/>
          </p:nvSpPr>
          <p:spPr>
            <a:xfrm>
              <a:off x="7093889" y="3498069"/>
              <a:ext cx="483054" cy="7353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86" name="rc186"/>
            <p:cNvSpPr/>
            <p:nvPr/>
          </p:nvSpPr>
          <p:spPr>
            <a:xfrm>
              <a:off x="8059997" y="3498069"/>
              <a:ext cx="483054" cy="73533"/>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87" name="rc187"/>
            <p:cNvSpPr/>
            <p:nvPr/>
          </p:nvSpPr>
          <p:spPr>
            <a:xfrm>
              <a:off x="5644727" y="3498069"/>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8" name="rc188"/>
            <p:cNvSpPr/>
            <p:nvPr/>
          </p:nvSpPr>
          <p:spPr>
            <a:xfrm>
              <a:off x="7576943" y="3498069"/>
              <a:ext cx="483054" cy="7353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89" name="rc189"/>
            <p:cNvSpPr/>
            <p:nvPr/>
          </p:nvSpPr>
          <p:spPr>
            <a:xfrm>
              <a:off x="2746403" y="4159874"/>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90" name="rc190"/>
            <p:cNvSpPr/>
            <p:nvPr/>
          </p:nvSpPr>
          <p:spPr>
            <a:xfrm>
              <a:off x="3229457" y="4159874"/>
              <a:ext cx="483054" cy="73533"/>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191" name="rc191"/>
            <p:cNvSpPr/>
            <p:nvPr/>
          </p:nvSpPr>
          <p:spPr>
            <a:xfrm>
              <a:off x="4195565" y="4159874"/>
              <a:ext cx="483054" cy="7353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92" name="rc192"/>
            <p:cNvSpPr/>
            <p:nvPr/>
          </p:nvSpPr>
          <p:spPr>
            <a:xfrm>
              <a:off x="3712511" y="4159874"/>
              <a:ext cx="483054" cy="73533"/>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93" name="rc193"/>
            <p:cNvSpPr/>
            <p:nvPr/>
          </p:nvSpPr>
          <p:spPr>
            <a:xfrm>
              <a:off x="6127781" y="4159874"/>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194" name="rc194"/>
            <p:cNvSpPr/>
            <p:nvPr/>
          </p:nvSpPr>
          <p:spPr>
            <a:xfrm>
              <a:off x="7093889" y="415987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5" name="rc195"/>
            <p:cNvSpPr/>
            <p:nvPr/>
          </p:nvSpPr>
          <p:spPr>
            <a:xfrm>
              <a:off x="8059997" y="4159874"/>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196" name="rc196"/>
            <p:cNvSpPr/>
            <p:nvPr/>
          </p:nvSpPr>
          <p:spPr>
            <a:xfrm>
              <a:off x="4678619" y="4159874"/>
              <a:ext cx="483054" cy="73533"/>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197" name="rc197"/>
            <p:cNvSpPr/>
            <p:nvPr/>
          </p:nvSpPr>
          <p:spPr>
            <a:xfrm>
              <a:off x="5644727" y="4159874"/>
              <a:ext cx="483054" cy="73533"/>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198" name="rc198"/>
            <p:cNvSpPr/>
            <p:nvPr/>
          </p:nvSpPr>
          <p:spPr>
            <a:xfrm>
              <a:off x="5161673" y="4159874"/>
              <a:ext cx="483054" cy="7353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99" name="rc199"/>
            <p:cNvSpPr/>
            <p:nvPr/>
          </p:nvSpPr>
          <p:spPr>
            <a:xfrm>
              <a:off x="7576943" y="415987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0" name="rc200"/>
            <p:cNvSpPr/>
            <p:nvPr/>
          </p:nvSpPr>
          <p:spPr>
            <a:xfrm>
              <a:off x="7576943" y="2027390"/>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01" name="rc201"/>
            <p:cNvSpPr/>
            <p:nvPr/>
          </p:nvSpPr>
          <p:spPr>
            <a:xfrm>
              <a:off x="3229457" y="2027390"/>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2" name="rc202"/>
            <p:cNvSpPr/>
            <p:nvPr/>
          </p:nvSpPr>
          <p:spPr>
            <a:xfrm>
              <a:off x="7093889" y="2027390"/>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03" name="rc203"/>
            <p:cNvSpPr/>
            <p:nvPr/>
          </p:nvSpPr>
          <p:spPr>
            <a:xfrm>
              <a:off x="3712511" y="4968747"/>
              <a:ext cx="483054" cy="73533"/>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204" name="rc204"/>
            <p:cNvSpPr/>
            <p:nvPr/>
          </p:nvSpPr>
          <p:spPr>
            <a:xfrm>
              <a:off x="6127781" y="4968747"/>
              <a:ext cx="483054" cy="73533"/>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05" name="rc205"/>
            <p:cNvSpPr/>
            <p:nvPr/>
          </p:nvSpPr>
          <p:spPr>
            <a:xfrm>
              <a:off x="8059997" y="2027390"/>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06" name="rc206"/>
            <p:cNvSpPr/>
            <p:nvPr/>
          </p:nvSpPr>
          <p:spPr>
            <a:xfrm>
              <a:off x="4678619" y="2027390"/>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07" name="rc207"/>
            <p:cNvSpPr/>
            <p:nvPr/>
          </p:nvSpPr>
          <p:spPr>
            <a:xfrm>
              <a:off x="3229457" y="3792204"/>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08" name="rc208"/>
            <p:cNvSpPr/>
            <p:nvPr/>
          </p:nvSpPr>
          <p:spPr>
            <a:xfrm>
              <a:off x="5644727" y="3718670"/>
              <a:ext cx="483054" cy="73533"/>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09" name="rc209"/>
            <p:cNvSpPr/>
            <p:nvPr/>
          </p:nvSpPr>
          <p:spPr>
            <a:xfrm>
              <a:off x="2746403" y="379220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0" name="rc210"/>
            <p:cNvSpPr/>
            <p:nvPr/>
          </p:nvSpPr>
          <p:spPr>
            <a:xfrm>
              <a:off x="4195565" y="3792204"/>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11" name="rc211"/>
            <p:cNvSpPr/>
            <p:nvPr/>
          </p:nvSpPr>
          <p:spPr>
            <a:xfrm>
              <a:off x="3712511" y="3792204"/>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12" name="rc212"/>
            <p:cNvSpPr/>
            <p:nvPr/>
          </p:nvSpPr>
          <p:spPr>
            <a:xfrm>
              <a:off x="6127781" y="379220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3" name="rc213"/>
            <p:cNvSpPr/>
            <p:nvPr/>
          </p:nvSpPr>
          <p:spPr>
            <a:xfrm>
              <a:off x="7093889" y="3792204"/>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14" name="rc214"/>
            <p:cNvSpPr/>
            <p:nvPr/>
          </p:nvSpPr>
          <p:spPr>
            <a:xfrm>
              <a:off x="8059997" y="3792204"/>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15" name="rc215"/>
            <p:cNvSpPr/>
            <p:nvPr/>
          </p:nvSpPr>
          <p:spPr>
            <a:xfrm>
              <a:off x="4678619" y="3792204"/>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16" name="rc216"/>
            <p:cNvSpPr/>
            <p:nvPr/>
          </p:nvSpPr>
          <p:spPr>
            <a:xfrm>
              <a:off x="5644727" y="3792204"/>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17" name="rc217"/>
            <p:cNvSpPr/>
            <p:nvPr/>
          </p:nvSpPr>
          <p:spPr>
            <a:xfrm>
              <a:off x="5161673" y="3792204"/>
              <a:ext cx="483054" cy="7353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18" name="rc218"/>
            <p:cNvSpPr/>
            <p:nvPr/>
          </p:nvSpPr>
          <p:spPr>
            <a:xfrm>
              <a:off x="7576943" y="3792204"/>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19" name="rc219"/>
            <p:cNvSpPr/>
            <p:nvPr/>
          </p:nvSpPr>
          <p:spPr>
            <a:xfrm>
              <a:off x="1780295" y="4968747"/>
              <a:ext cx="483054" cy="73533"/>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20" name="rc220"/>
            <p:cNvSpPr/>
            <p:nvPr/>
          </p:nvSpPr>
          <p:spPr>
            <a:xfrm>
              <a:off x="3229457" y="4968747"/>
              <a:ext cx="483054" cy="73533"/>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21" name="rc221"/>
            <p:cNvSpPr/>
            <p:nvPr/>
          </p:nvSpPr>
          <p:spPr>
            <a:xfrm>
              <a:off x="4195565" y="4968747"/>
              <a:ext cx="483054" cy="7353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22" name="rc222"/>
            <p:cNvSpPr/>
            <p:nvPr/>
          </p:nvSpPr>
          <p:spPr>
            <a:xfrm>
              <a:off x="7093889" y="4968747"/>
              <a:ext cx="483054" cy="73533"/>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223" name="rc223"/>
            <p:cNvSpPr/>
            <p:nvPr/>
          </p:nvSpPr>
          <p:spPr>
            <a:xfrm>
              <a:off x="8059997" y="4968747"/>
              <a:ext cx="483054" cy="7353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224" name="rc224"/>
            <p:cNvSpPr/>
            <p:nvPr/>
          </p:nvSpPr>
          <p:spPr>
            <a:xfrm>
              <a:off x="5644727" y="4968747"/>
              <a:ext cx="483054" cy="73533"/>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225" name="rc225"/>
            <p:cNvSpPr/>
            <p:nvPr/>
          </p:nvSpPr>
          <p:spPr>
            <a:xfrm>
              <a:off x="5161673" y="4968747"/>
              <a:ext cx="483054" cy="73533"/>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26" name="rc226"/>
            <p:cNvSpPr/>
            <p:nvPr/>
          </p:nvSpPr>
          <p:spPr>
            <a:xfrm>
              <a:off x="7576943" y="4968747"/>
              <a:ext cx="483054" cy="73533"/>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227" name="rc227"/>
            <p:cNvSpPr/>
            <p:nvPr/>
          </p:nvSpPr>
          <p:spPr>
            <a:xfrm>
              <a:off x="3229457" y="3718670"/>
              <a:ext cx="483054" cy="73533"/>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28" name="rc228"/>
            <p:cNvSpPr/>
            <p:nvPr/>
          </p:nvSpPr>
          <p:spPr>
            <a:xfrm>
              <a:off x="3712511" y="3718670"/>
              <a:ext cx="483054" cy="73533"/>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29" name="rc229"/>
            <p:cNvSpPr/>
            <p:nvPr/>
          </p:nvSpPr>
          <p:spPr>
            <a:xfrm>
              <a:off x="6127781" y="3718670"/>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0" name="rc230"/>
            <p:cNvSpPr/>
            <p:nvPr/>
          </p:nvSpPr>
          <p:spPr>
            <a:xfrm>
              <a:off x="7093889" y="3718670"/>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1" name="rc231"/>
            <p:cNvSpPr/>
            <p:nvPr/>
          </p:nvSpPr>
          <p:spPr>
            <a:xfrm>
              <a:off x="8059997" y="3718670"/>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32" name="rc232"/>
            <p:cNvSpPr/>
            <p:nvPr/>
          </p:nvSpPr>
          <p:spPr>
            <a:xfrm>
              <a:off x="4678619" y="3718670"/>
              <a:ext cx="483054" cy="7353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33" name="rc233"/>
            <p:cNvSpPr/>
            <p:nvPr/>
          </p:nvSpPr>
          <p:spPr>
            <a:xfrm>
              <a:off x="5161673" y="3718670"/>
              <a:ext cx="483054" cy="7353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34" name="rc234"/>
            <p:cNvSpPr/>
            <p:nvPr/>
          </p:nvSpPr>
          <p:spPr>
            <a:xfrm>
              <a:off x="7576943" y="3718670"/>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5" name="rc235"/>
            <p:cNvSpPr/>
            <p:nvPr/>
          </p:nvSpPr>
          <p:spPr>
            <a:xfrm>
              <a:off x="2746403" y="2395060"/>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36" name="rc236"/>
            <p:cNvSpPr/>
            <p:nvPr/>
          </p:nvSpPr>
          <p:spPr>
            <a:xfrm>
              <a:off x="3229457" y="2395060"/>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37" name="rc237"/>
            <p:cNvSpPr/>
            <p:nvPr/>
          </p:nvSpPr>
          <p:spPr>
            <a:xfrm>
              <a:off x="4195565" y="2395060"/>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38" name="rc238"/>
            <p:cNvSpPr/>
            <p:nvPr/>
          </p:nvSpPr>
          <p:spPr>
            <a:xfrm>
              <a:off x="3712511" y="2395060"/>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39" name="rc239"/>
            <p:cNvSpPr/>
            <p:nvPr/>
          </p:nvSpPr>
          <p:spPr>
            <a:xfrm>
              <a:off x="6127781" y="2395060"/>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0" name="rc240"/>
            <p:cNvSpPr/>
            <p:nvPr/>
          </p:nvSpPr>
          <p:spPr>
            <a:xfrm>
              <a:off x="7093889" y="2395060"/>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41" name="rc241"/>
            <p:cNvSpPr/>
            <p:nvPr/>
          </p:nvSpPr>
          <p:spPr>
            <a:xfrm>
              <a:off x="8059997" y="2395060"/>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42" name="rc242"/>
            <p:cNvSpPr/>
            <p:nvPr/>
          </p:nvSpPr>
          <p:spPr>
            <a:xfrm>
              <a:off x="4678619" y="2395060"/>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43" name="rc243"/>
            <p:cNvSpPr/>
            <p:nvPr/>
          </p:nvSpPr>
          <p:spPr>
            <a:xfrm>
              <a:off x="5644727" y="2395060"/>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44" name="rc244"/>
            <p:cNvSpPr/>
            <p:nvPr/>
          </p:nvSpPr>
          <p:spPr>
            <a:xfrm>
              <a:off x="7576943" y="2395060"/>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45" name="rc245"/>
            <p:cNvSpPr/>
            <p:nvPr/>
          </p:nvSpPr>
          <p:spPr>
            <a:xfrm>
              <a:off x="8059997" y="3865738"/>
              <a:ext cx="483054" cy="7353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246" name="rc246"/>
            <p:cNvSpPr/>
            <p:nvPr/>
          </p:nvSpPr>
          <p:spPr>
            <a:xfrm>
              <a:off x="3712511" y="4527544"/>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47" name="rc247"/>
            <p:cNvSpPr/>
            <p:nvPr/>
          </p:nvSpPr>
          <p:spPr>
            <a:xfrm>
              <a:off x="2746403" y="3865738"/>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8" name="rc248"/>
            <p:cNvSpPr/>
            <p:nvPr/>
          </p:nvSpPr>
          <p:spPr>
            <a:xfrm>
              <a:off x="3229457" y="3865738"/>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49" name="rc249"/>
            <p:cNvSpPr/>
            <p:nvPr/>
          </p:nvSpPr>
          <p:spPr>
            <a:xfrm>
              <a:off x="4195565" y="3865738"/>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50" name="rc250"/>
            <p:cNvSpPr/>
            <p:nvPr/>
          </p:nvSpPr>
          <p:spPr>
            <a:xfrm>
              <a:off x="3712511" y="3865738"/>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51" name="rc251"/>
            <p:cNvSpPr/>
            <p:nvPr/>
          </p:nvSpPr>
          <p:spPr>
            <a:xfrm>
              <a:off x="6127781" y="3865738"/>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2" name="rc252"/>
            <p:cNvSpPr/>
            <p:nvPr/>
          </p:nvSpPr>
          <p:spPr>
            <a:xfrm>
              <a:off x="7093889" y="3865738"/>
              <a:ext cx="483054" cy="73533"/>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53" name="rc253"/>
            <p:cNvSpPr/>
            <p:nvPr/>
          </p:nvSpPr>
          <p:spPr>
            <a:xfrm>
              <a:off x="4678619" y="3865738"/>
              <a:ext cx="483054" cy="73533"/>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254" name="rc254"/>
            <p:cNvSpPr/>
            <p:nvPr/>
          </p:nvSpPr>
          <p:spPr>
            <a:xfrm>
              <a:off x="5644727" y="3865738"/>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55" name="rc255"/>
            <p:cNvSpPr/>
            <p:nvPr/>
          </p:nvSpPr>
          <p:spPr>
            <a:xfrm>
              <a:off x="5161673" y="3865738"/>
              <a:ext cx="483054" cy="73533"/>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56" name="rc256"/>
            <p:cNvSpPr/>
            <p:nvPr/>
          </p:nvSpPr>
          <p:spPr>
            <a:xfrm>
              <a:off x="7576943" y="3865738"/>
              <a:ext cx="483054" cy="73533"/>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57" name="rc257"/>
            <p:cNvSpPr/>
            <p:nvPr/>
          </p:nvSpPr>
          <p:spPr>
            <a:xfrm>
              <a:off x="4195565" y="4527544"/>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58" name="rc258"/>
            <p:cNvSpPr/>
            <p:nvPr/>
          </p:nvSpPr>
          <p:spPr>
            <a:xfrm>
              <a:off x="8059997" y="3351001"/>
              <a:ext cx="483054" cy="73533"/>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59" name="rc259"/>
            <p:cNvSpPr/>
            <p:nvPr/>
          </p:nvSpPr>
          <p:spPr>
            <a:xfrm>
              <a:off x="4678619" y="3351001"/>
              <a:ext cx="483054" cy="73533"/>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60" name="rc260"/>
            <p:cNvSpPr/>
            <p:nvPr/>
          </p:nvSpPr>
          <p:spPr>
            <a:xfrm>
              <a:off x="7576943" y="3645137"/>
              <a:ext cx="483054" cy="73533"/>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61" name="rc261"/>
            <p:cNvSpPr/>
            <p:nvPr/>
          </p:nvSpPr>
          <p:spPr>
            <a:xfrm>
              <a:off x="2746403" y="4527544"/>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2" name="rc262"/>
            <p:cNvSpPr/>
            <p:nvPr/>
          </p:nvSpPr>
          <p:spPr>
            <a:xfrm>
              <a:off x="3229457" y="4527544"/>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3" name="rc263"/>
            <p:cNvSpPr/>
            <p:nvPr/>
          </p:nvSpPr>
          <p:spPr>
            <a:xfrm>
              <a:off x="6127781" y="4527544"/>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4" name="rc264"/>
            <p:cNvSpPr/>
            <p:nvPr/>
          </p:nvSpPr>
          <p:spPr>
            <a:xfrm>
              <a:off x="7093889" y="452754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5" name="rc265"/>
            <p:cNvSpPr/>
            <p:nvPr/>
          </p:nvSpPr>
          <p:spPr>
            <a:xfrm>
              <a:off x="8059997" y="4527544"/>
              <a:ext cx="483054" cy="73533"/>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266" name="rc266"/>
            <p:cNvSpPr/>
            <p:nvPr/>
          </p:nvSpPr>
          <p:spPr>
            <a:xfrm>
              <a:off x="4678619" y="4527544"/>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67" name="rc267"/>
            <p:cNvSpPr/>
            <p:nvPr/>
          </p:nvSpPr>
          <p:spPr>
            <a:xfrm>
              <a:off x="5644727" y="4527544"/>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68" name="rc268"/>
            <p:cNvSpPr/>
            <p:nvPr/>
          </p:nvSpPr>
          <p:spPr>
            <a:xfrm>
              <a:off x="5161673" y="4527544"/>
              <a:ext cx="483054" cy="73533"/>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269" name="rc269"/>
            <p:cNvSpPr/>
            <p:nvPr/>
          </p:nvSpPr>
          <p:spPr>
            <a:xfrm>
              <a:off x="7576943" y="452754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0" name="rc270"/>
            <p:cNvSpPr/>
            <p:nvPr/>
          </p:nvSpPr>
          <p:spPr>
            <a:xfrm>
              <a:off x="5644727" y="3645137"/>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71" name="rc271"/>
            <p:cNvSpPr/>
            <p:nvPr/>
          </p:nvSpPr>
          <p:spPr>
            <a:xfrm>
              <a:off x="6127781" y="3645137"/>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272" name="rc272"/>
            <p:cNvSpPr/>
            <p:nvPr/>
          </p:nvSpPr>
          <p:spPr>
            <a:xfrm>
              <a:off x="5161673" y="2689195"/>
              <a:ext cx="483054" cy="73533"/>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273" name="rc273"/>
            <p:cNvSpPr/>
            <p:nvPr/>
          </p:nvSpPr>
          <p:spPr>
            <a:xfrm>
              <a:off x="5644727" y="1953856"/>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74" name="rc274"/>
            <p:cNvSpPr/>
            <p:nvPr/>
          </p:nvSpPr>
          <p:spPr>
            <a:xfrm>
              <a:off x="3712511" y="2247992"/>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5" name="rc275"/>
            <p:cNvSpPr/>
            <p:nvPr/>
          </p:nvSpPr>
          <p:spPr>
            <a:xfrm>
              <a:off x="6127781" y="2247992"/>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76" name="rc276"/>
            <p:cNvSpPr/>
            <p:nvPr/>
          </p:nvSpPr>
          <p:spPr>
            <a:xfrm>
              <a:off x="6610835" y="2247992"/>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77" name="rc277"/>
            <p:cNvSpPr/>
            <p:nvPr/>
          </p:nvSpPr>
          <p:spPr>
            <a:xfrm>
              <a:off x="1780295" y="3351001"/>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78" name="rc278"/>
            <p:cNvSpPr/>
            <p:nvPr/>
          </p:nvSpPr>
          <p:spPr>
            <a:xfrm>
              <a:off x="2746403" y="3351001"/>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79" name="rc279"/>
            <p:cNvSpPr/>
            <p:nvPr/>
          </p:nvSpPr>
          <p:spPr>
            <a:xfrm>
              <a:off x="3229457" y="3351001"/>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80" name="rc280"/>
            <p:cNvSpPr/>
            <p:nvPr/>
          </p:nvSpPr>
          <p:spPr>
            <a:xfrm>
              <a:off x="4195565" y="3351001"/>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281" name="rc281"/>
            <p:cNvSpPr/>
            <p:nvPr/>
          </p:nvSpPr>
          <p:spPr>
            <a:xfrm>
              <a:off x="3712511" y="3351001"/>
              <a:ext cx="483054" cy="73533"/>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282" name="rc282"/>
            <p:cNvSpPr/>
            <p:nvPr/>
          </p:nvSpPr>
          <p:spPr>
            <a:xfrm>
              <a:off x="6127781" y="3351001"/>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283" name="rc283"/>
            <p:cNvSpPr/>
            <p:nvPr/>
          </p:nvSpPr>
          <p:spPr>
            <a:xfrm>
              <a:off x="7093889" y="3351001"/>
              <a:ext cx="483054" cy="73533"/>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84" name="rc284"/>
            <p:cNvSpPr/>
            <p:nvPr/>
          </p:nvSpPr>
          <p:spPr>
            <a:xfrm>
              <a:off x="5644727" y="3351001"/>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85" name="rc285"/>
            <p:cNvSpPr/>
            <p:nvPr/>
          </p:nvSpPr>
          <p:spPr>
            <a:xfrm>
              <a:off x="7576943" y="3351001"/>
              <a:ext cx="483054" cy="73533"/>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86" name="rc286"/>
            <p:cNvSpPr/>
            <p:nvPr/>
          </p:nvSpPr>
          <p:spPr>
            <a:xfrm>
              <a:off x="1780295" y="997915"/>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7" name="rc287"/>
            <p:cNvSpPr/>
            <p:nvPr/>
          </p:nvSpPr>
          <p:spPr>
            <a:xfrm>
              <a:off x="2746403" y="997915"/>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8" name="rc288"/>
            <p:cNvSpPr/>
            <p:nvPr/>
          </p:nvSpPr>
          <p:spPr>
            <a:xfrm>
              <a:off x="3229457" y="997915"/>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89" name="rc289"/>
            <p:cNvSpPr/>
            <p:nvPr/>
          </p:nvSpPr>
          <p:spPr>
            <a:xfrm>
              <a:off x="3712511" y="997915"/>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0" name="rc290"/>
            <p:cNvSpPr/>
            <p:nvPr/>
          </p:nvSpPr>
          <p:spPr>
            <a:xfrm>
              <a:off x="6127781" y="997915"/>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1" name="rc291"/>
            <p:cNvSpPr/>
            <p:nvPr/>
          </p:nvSpPr>
          <p:spPr>
            <a:xfrm>
              <a:off x="7093889" y="997915"/>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2" name="rc292"/>
            <p:cNvSpPr/>
            <p:nvPr/>
          </p:nvSpPr>
          <p:spPr>
            <a:xfrm>
              <a:off x="8059997" y="997915"/>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3" name="rc293"/>
            <p:cNvSpPr/>
            <p:nvPr/>
          </p:nvSpPr>
          <p:spPr>
            <a:xfrm>
              <a:off x="4678619" y="997915"/>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4" name="rc294"/>
            <p:cNvSpPr/>
            <p:nvPr/>
          </p:nvSpPr>
          <p:spPr>
            <a:xfrm>
              <a:off x="5644727" y="997915"/>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5" name="rc295"/>
            <p:cNvSpPr/>
            <p:nvPr/>
          </p:nvSpPr>
          <p:spPr>
            <a:xfrm>
              <a:off x="7576943" y="997915"/>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296" name="rc296"/>
            <p:cNvSpPr/>
            <p:nvPr/>
          </p:nvSpPr>
          <p:spPr>
            <a:xfrm>
              <a:off x="2746403" y="3939272"/>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97" name="rc297"/>
            <p:cNvSpPr/>
            <p:nvPr/>
          </p:nvSpPr>
          <p:spPr>
            <a:xfrm>
              <a:off x="3229457" y="3939272"/>
              <a:ext cx="483054" cy="73533"/>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298" name="rc298"/>
            <p:cNvSpPr/>
            <p:nvPr/>
          </p:nvSpPr>
          <p:spPr>
            <a:xfrm>
              <a:off x="4195565" y="3939272"/>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299" name="rc299"/>
            <p:cNvSpPr/>
            <p:nvPr/>
          </p:nvSpPr>
          <p:spPr>
            <a:xfrm>
              <a:off x="3712511" y="3939272"/>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00" name="rc300"/>
            <p:cNvSpPr/>
            <p:nvPr/>
          </p:nvSpPr>
          <p:spPr>
            <a:xfrm>
              <a:off x="6127781" y="3939272"/>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01" name="rc301"/>
            <p:cNvSpPr/>
            <p:nvPr/>
          </p:nvSpPr>
          <p:spPr>
            <a:xfrm>
              <a:off x="7093889" y="3939272"/>
              <a:ext cx="483054" cy="73533"/>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302" name="rc302"/>
            <p:cNvSpPr/>
            <p:nvPr/>
          </p:nvSpPr>
          <p:spPr>
            <a:xfrm>
              <a:off x="4678619" y="3939272"/>
              <a:ext cx="483054" cy="73533"/>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303" name="rc303"/>
            <p:cNvSpPr/>
            <p:nvPr/>
          </p:nvSpPr>
          <p:spPr>
            <a:xfrm>
              <a:off x="5644727" y="3939272"/>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04" name="rc304"/>
            <p:cNvSpPr/>
            <p:nvPr/>
          </p:nvSpPr>
          <p:spPr>
            <a:xfrm>
              <a:off x="5161673" y="3939272"/>
              <a:ext cx="483054" cy="7353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05" name="rc305"/>
            <p:cNvSpPr/>
            <p:nvPr/>
          </p:nvSpPr>
          <p:spPr>
            <a:xfrm>
              <a:off x="7576943" y="3939272"/>
              <a:ext cx="483054" cy="73533"/>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306" name="rc306"/>
            <p:cNvSpPr/>
            <p:nvPr/>
          </p:nvSpPr>
          <p:spPr>
            <a:xfrm>
              <a:off x="2746403" y="3645137"/>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07" name="rc307"/>
            <p:cNvSpPr/>
            <p:nvPr/>
          </p:nvSpPr>
          <p:spPr>
            <a:xfrm>
              <a:off x="3229457" y="3645137"/>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308" name="rc308"/>
            <p:cNvSpPr/>
            <p:nvPr/>
          </p:nvSpPr>
          <p:spPr>
            <a:xfrm>
              <a:off x="3712511" y="3645137"/>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309" name="rc309"/>
            <p:cNvSpPr/>
            <p:nvPr/>
          </p:nvSpPr>
          <p:spPr>
            <a:xfrm>
              <a:off x="7093889" y="3645137"/>
              <a:ext cx="483054" cy="73533"/>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10" name="rc310"/>
            <p:cNvSpPr/>
            <p:nvPr/>
          </p:nvSpPr>
          <p:spPr>
            <a:xfrm>
              <a:off x="8059997" y="3645137"/>
              <a:ext cx="483054" cy="73533"/>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311" name="rc311"/>
            <p:cNvSpPr/>
            <p:nvPr/>
          </p:nvSpPr>
          <p:spPr>
            <a:xfrm>
              <a:off x="4678619" y="3645137"/>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312" name="rc312"/>
            <p:cNvSpPr/>
            <p:nvPr/>
          </p:nvSpPr>
          <p:spPr>
            <a:xfrm>
              <a:off x="2746403" y="2689195"/>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3" name="rc313"/>
            <p:cNvSpPr/>
            <p:nvPr/>
          </p:nvSpPr>
          <p:spPr>
            <a:xfrm>
              <a:off x="3229457" y="2689195"/>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4" name="rc314"/>
            <p:cNvSpPr/>
            <p:nvPr/>
          </p:nvSpPr>
          <p:spPr>
            <a:xfrm>
              <a:off x="4195565" y="2689195"/>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15" name="rc315"/>
            <p:cNvSpPr/>
            <p:nvPr/>
          </p:nvSpPr>
          <p:spPr>
            <a:xfrm>
              <a:off x="2263349" y="2689195"/>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16" name="rc316"/>
            <p:cNvSpPr/>
            <p:nvPr/>
          </p:nvSpPr>
          <p:spPr>
            <a:xfrm>
              <a:off x="3712511" y="2689195"/>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17" name="rc317"/>
            <p:cNvSpPr/>
            <p:nvPr/>
          </p:nvSpPr>
          <p:spPr>
            <a:xfrm>
              <a:off x="6127781" y="2689195"/>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8" name="rc318"/>
            <p:cNvSpPr/>
            <p:nvPr/>
          </p:nvSpPr>
          <p:spPr>
            <a:xfrm>
              <a:off x="6610835" y="2689195"/>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19" name="rc319"/>
            <p:cNvSpPr/>
            <p:nvPr/>
          </p:nvSpPr>
          <p:spPr>
            <a:xfrm>
              <a:off x="7093889" y="2689195"/>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0" name="rc320"/>
            <p:cNvSpPr/>
            <p:nvPr/>
          </p:nvSpPr>
          <p:spPr>
            <a:xfrm>
              <a:off x="8059997" y="2689195"/>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321" name="rc321"/>
            <p:cNvSpPr/>
            <p:nvPr/>
          </p:nvSpPr>
          <p:spPr>
            <a:xfrm>
              <a:off x="4678619" y="2689195"/>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2" name="rc322"/>
            <p:cNvSpPr/>
            <p:nvPr/>
          </p:nvSpPr>
          <p:spPr>
            <a:xfrm>
              <a:off x="5644727" y="2689195"/>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3" name="rc323"/>
            <p:cNvSpPr/>
            <p:nvPr/>
          </p:nvSpPr>
          <p:spPr>
            <a:xfrm>
              <a:off x="7576943" y="2689195"/>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4" name="rc324"/>
            <p:cNvSpPr/>
            <p:nvPr/>
          </p:nvSpPr>
          <p:spPr>
            <a:xfrm>
              <a:off x="2746403" y="3571603"/>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5" name="rc325"/>
            <p:cNvSpPr/>
            <p:nvPr/>
          </p:nvSpPr>
          <p:spPr>
            <a:xfrm>
              <a:off x="4195565" y="2247992"/>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6" name="rc326"/>
            <p:cNvSpPr/>
            <p:nvPr/>
          </p:nvSpPr>
          <p:spPr>
            <a:xfrm>
              <a:off x="2263349" y="2247992"/>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27" name="rc327"/>
            <p:cNvSpPr/>
            <p:nvPr/>
          </p:nvSpPr>
          <p:spPr>
            <a:xfrm>
              <a:off x="3229457" y="3571603"/>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28" name="rc328"/>
            <p:cNvSpPr/>
            <p:nvPr/>
          </p:nvSpPr>
          <p:spPr>
            <a:xfrm>
              <a:off x="4195565" y="3571603"/>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29" name="rc329"/>
            <p:cNvSpPr/>
            <p:nvPr/>
          </p:nvSpPr>
          <p:spPr>
            <a:xfrm>
              <a:off x="3712511" y="3571603"/>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30" name="rc330"/>
            <p:cNvSpPr/>
            <p:nvPr/>
          </p:nvSpPr>
          <p:spPr>
            <a:xfrm>
              <a:off x="6127781" y="3571603"/>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31" name="rc331"/>
            <p:cNvSpPr/>
            <p:nvPr/>
          </p:nvSpPr>
          <p:spPr>
            <a:xfrm>
              <a:off x="7093889" y="3571603"/>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32" name="rc332"/>
            <p:cNvSpPr/>
            <p:nvPr/>
          </p:nvSpPr>
          <p:spPr>
            <a:xfrm>
              <a:off x="8059997" y="3571603"/>
              <a:ext cx="483054" cy="7353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333" name="rc333"/>
            <p:cNvSpPr/>
            <p:nvPr/>
          </p:nvSpPr>
          <p:spPr>
            <a:xfrm>
              <a:off x="4678619" y="3571603"/>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334" name="rc334"/>
            <p:cNvSpPr/>
            <p:nvPr/>
          </p:nvSpPr>
          <p:spPr>
            <a:xfrm>
              <a:off x="7093889" y="4821679"/>
              <a:ext cx="483054" cy="7353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35" name="rc335"/>
            <p:cNvSpPr/>
            <p:nvPr/>
          </p:nvSpPr>
          <p:spPr>
            <a:xfrm>
              <a:off x="5644727" y="3571603"/>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36" name="rc336"/>
            <p:cNvSpPr/>
            <p:nvPr/>
          </p:nvSpPr>
          <p:spPr>
            <a:xfrm>
              <a:off x="5161673" y="3571603"/>
              <a:ext cx="483054" cy="73533"/>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37" name="rc337"/>
            <p:cNvSpPr/>
            <p:nvPr/>
          </p:nvSpPr>
          <p:spPr>
            <a:xfrm>
              <a:off x="7576943" y="3571603"/>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38" name="rc338"/>
            <p:cNvSpPr/>
            <p:nvPr/>
          </p:nvSpPr>
          <p:spPr>
            <a:xfrm>
              <a:off x="7576943" y="2247992"/>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39" name="rc339"/>
            <p:cNvSpPr/>
            <p:nvPr/>
          </p:nvSpPr>
          <p:spPr>
            <a:xfrm>
              <a:off x="1780295" y="1806788"/>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0" name="rc340"/>
            <p:cNvSpPr/>
            <p:nvPr/>
          </p:nvSpPr>
          <p:spPr>
            <a:xfrm>
              <a:off x="4195565" y="143911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1" name="rc341"/>
            <p:cNvSpPr/>
            <p:nvPr/>
          </p:nvSpPr>
          <p:spPr>
            <a:xfrm>
              <a:off x="1780295" y="1953856"/>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2" name="rc342"/>
            <p:cNvSpPr/>
            <p:nvPr/>
          </p:nvSpPr>
          <p:spPr>
            <a:xfrm>
              <a:off x="2746403" y="1953856"/>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43" name="rc343"/>
            <p:cNvSpPr/>
            <p:nvPr/>
          </p:nvSpPr>
          <p:spPr>
            <a:xfrm>
              <a:off x="3229457" y="1953856"/>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4" name="rc344"/>
            <p:cNvSpPr/>
            <p:nvPr/>
          </p:nvSpPr>
          <p:spPr>
            <a:xfrm>
              <a:off x="4195565" y="1953856"/>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45" name="rc345"/>
            <p:cNvSpPr/>
            <p:nvPr/>
          </p:nvSpPr>
          <p:spPr>
            <a:xfrm>
              <a:off x="3712511" y="1953856"/>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6" name="rc346"/>
            <p:cNvSpPr/>
            <p:nvPr/>
          </p:nvSpPr>
          <p:spPr>
            <a:xfrm>
              <a:off x="6127781" y="1953856"/>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47" name="rc347"/>
            <p:cNvSpPr/>
            <p:nvPr/>
          </p:nvSpPr>
          <p:spPr>
            <a:xfrm>
              <a:off x="7093889" y="1953856"/>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8" name="rc348"/>
            <p:cNvSpPr/>
            <p:nvPr/>
          </p:nvSpPr>
          <p:spPr>
            <a:xfrm>
              <a:off x="8059997" y="1953856"/>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49" name="rc349"/>
            <p:cNvSpPr/>
            <p:nvPr/>
          </p:nvSpPr>
          <p:spPr>
            <a:xfrm>
              <a:off x="4678619" y="1953856"/>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0" name="rc350"/>
            <p:cNvSpPr/>
            <p:nvPr/>
          </p:nvSpPr>
          <p:spPr>
            <a:xfrm>
              <a:off x="5161673" y="1953856"/>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51" name="rc351"/>
            <p:cNvSpPr/>
            <p:nvPr/>
          </p:nvSpPr>
          <p:spPr>
            <a:xfrm>
              <a:off x="7576943" y="1953856"/>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52" name="rc352"/>
            <p:cNvSpPr/>
            <p:nvPr/>
          </p:nvSpPr>
          <p:spPr>
            <a:xfrm>
              <a:off x="3229457" y="143911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53" name="rc353"/>
            <p:cNvSpPr/>
            <p:nvPr/>
          </p:nvSpPr>
          <p:spPr>
            <a:xfrm>
              <a:off x="1780295" y="2247992"/>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54" name="rc354"/>
            <p:cNvSpPr/>
            <p:nvPr/>
          </p:nvSpPr>
          <p:spPr>
            <a:xfrm>
              <a:off x="2746403" y="2247992"/>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55" name="rc355"/>
            <p:cNvSpPr/>
            <p:nvPr/>
          </p:nvSpPr>
          <p:spPr>
            <a:xfrm>
              <a:off x="3229457" y="2247992"/>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6" name="rc356"/>
            <p:cNvSpPr/>
            <p:nvPr/>
          </p:nvSpPr>
          <p:spPr>
            <a:xfrm>
              <a:off x="7093889" y="2247992"/>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57" name="rc357"/>
            <p:cNvSpPr/>
            <p:nvPr/>
          </p:nvSpPr>
          <p:spPr>
            <a:xfrm>
              <a:off x="8059997" y="2247992"/>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58" name="rc358"/>
            <p:cNvSpPr/>
            <p:nvPr/>
          </p:nvSpPr>
          <p:spPr>
            <a:xfrm>
              <a:off x="5644727" y="2247992"/>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9" name="rc359"/>
            <p:cNvSpPr/>
            <p:nvPr/>
          </p:nvSpPr>
          <p:spPr>
            <a:xfrm>
              <a:off x="2746403" y="1806788"/>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0" name="rc360"/>
            <p:cNvSpPr/>
            <p:nvPr/>
          </p:nvSpPr>
          <p:spPr>
            <a:xfrm>
              <a:off x="3229457" y="1806788"/>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1" name="rc361"/>
            <p:cNvSpPr/>
            <p:nvPr/>
          </p:nvSpPr>
          <p:spPr>
            <a:xfrm>
              <a:off x="4195565" y="1806788"/>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2" name="rc362"/>
            <p:cNvSpPr/>
            <p:nvPr/>
          </p:nvSpPr>
          <p:spPr>
            <a:xfrm>
              <a:off x="2263349" y="1806788"/>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363" name="rc363"/>
            <p:cNvSpPr/>
            <p:nvPr/>
          </p:nvSpPr>
          <p:spPr>
            <a:xfrm>
              <a:off x="3712511" y="1806788"/>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64" name="rc364"/>
            <p:cNvSpPr/>
            <p:nvPr/>
          </p:nvSpPr>
          <p:spPr>
            <a:xfrm>
              <a:off x="6127781" y="1806788"/>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365" name="rc365"/>
            <p:cNvSpPr/>
            <p:nvPr/>
          </p:nvSpPr>
          <p:spPr>
            <a:xfrm>
              <a:off x="7093889" y="1806788"/>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6" name="rc366"/>
            <p:cNvSpPr/>
            <p:nvPr/>
          </p:nvSpPr>
          <p:spPr>
            <a:xfrm>
              <a:off x="8059997" y="1806788"/>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67" name="rc367"/>
            <p:cNvSpPr/>
            <p:nvPr/>
          </p:nvSpPr>
          <p:spPr>
            <a:xfrm>
              <a:off x="4678619" y="1806788"/>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8" name="rc368"/>
            <p:cNvSpPr/>
            <p:nvPr/>
          </p:nvSpPr>
          <p:spPr>
            <a:xfrm>
              <a:off x="5644727" y="1806788"/>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69" name="rc369"/>
            <p:cNvSpPr/>
            <p:nvPr/>
          </p:nvSpPr>
          <p:spPr>
            <a:xfrm>
              <a:off x="7576943" y="1806788"/>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70" name="rc370"/>
            <p:cNvSpPr/>
            <p:nvPr/>
          </p:nvSpPr>
          <p:spPr>
            <a:xfrm>
              <a:off x="1780295" y="143911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1" name="rc371"/>
            <p:cNvSpPr/>
            <p:nvPr/>
          </p:nvSpPr>
          <p:spPr>
            <a:xfrm>
              <a:off x="2746403" y="143911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2" name="rc372"/>
            <p:cNvSpPr/>
            <p:nvPr/>
          </p:nvSpPr>
          <p:spPr>
            <a:xfrm>
              <a:off x="2263349" y="143911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3" name="rc373"/>
            <p:cNvSpPr/>
            <p:nvPr/>
          </p:nvSpPr>
          <p:spPr>
            <a:xfrm>
              <a:off x="3712511" y="143911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4" name="rc374"/>
            <p:cNvSpPr/>
            <p:nvPr/>
          </p:nvSpPr>
          <p:spPr>
            <a:xfrm>
              <a:off x="6127781" y="143911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5" name="rc375"/>
            <p:cNvSpPr/>
            <p:nvPr/>
          </p:nvSpPr>
          <p:spPr>
            <a:xfrm>
              <a:off x="6610835" y="143911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6" name="rc376"/>
            <p:cNvSpPr/>
            <p:nvPr/>
          </p:nvSpPr>
          <p:spPr>
            <a:xfrm>
              <a:off x="7093889" y="143911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7" name="rc377"/>
            <p:cNvSpPr/>
            <p:nvPr/>
          </p:nvSpPr>
          <p:spPr>
            <a:xfrm>
              <a:off x="8059997" y="1439119"/>
              <a:ext cx="483054" cy="73533"/>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378" name="rc378"/>
            <p:cNvSpPr/>
            <p:nvPr/>
          </p:nvSpPr>
          <p:spPr>
            <a:xfrm>
              <a:off x="4678619" y="143911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79" name="rc379"/>
            <p:cNvSpPr/>
            <p:nvPr/>
          </p:nvSpPr>
          <p:spPr>
            <a:xfrm>
              <a:off x="5644727" y="143911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0" name="rc380"/>
            <p:cNvSpPr/>
            <p:nvPr/>
          </p:nvSpPr>
          <p:spPr>
            <a:xfrm>
              <a:off x="5161673" y="1439119"/>
              <a:ext cx="483054" cy="73533"/>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381" name="rc381"/>
            <p:cNvSpPr/>
            <p:nvPr/>
          </p:nvSpPr>
          <p:spPr>
            <a:xfrm>
              <a:off x="7576943" y="143911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82" name="rc382"/>
            <p:cNvSpPr/>
            <p:nvPr/>
          </p:nvSpPr>
          <p:spPr>
            <a:xfrm>
              <a:off x="5644727" y="4821679"/>
              <a:ext cx="483054" cy="73533"/>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83" name="rc383"/>
            <p:cNvSpPr/>
            <p:nvPr/>
          </p:nvSpPr>
          <p:spPr>
            <a:xfrm>
              <a:off x="5161673" y="4821679"/>
              <a:ext cx="483054" cy="73533"/>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84" name="rc384"/>
            <p:cNvSpPr/>
            <p:nvPr/>
          </p:nvSpPr>
          <p:spPr>
            <a:xfrm>
              <a:off x="7576943" y="4821679"/>
              <a:ext cx="483054" cy="7353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85" name="rc385"/>
            <p:cNvSpPr/>
            <p:nvPr/>
          </p:nvSpPr>
          <p:spPr>
            <a:xfrm>
              <a:off x="4195565" y="2615662"/>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6" name="rc386"/>
            <p:cNvSpPr/>
            <p:nvPr/>
          </p:nvSpPr>
          <p:spPr>
            <a:xfrm>
              <a:off x="7093889" y="2615662"/>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87" name="rc387"/>
            <p:cNvSpPr/>
            <p:nvPr/>
          </p:nvSpPr>
          <p:spPr>
            <a:xfrm>
              <a:off x="4678619" y="2615662"/>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388" name="rc388"/>
            <p:cNvSpPr/>
            <p:nvPr/>
          </p:nvSpPr>
          <p:spPr>
            <a:xfrm>
              <a:off x="1780295" y="4821679"/>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89" name="rc389"/>
            <p:cNvSpPr/>
            <p:nvPr/>
          </p:nvSpPr>
          <p:spPr>
            <a:xfrm>
              <a:off x="2746403" y="4821679"/>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90" name="rc390"/>
            <p:cNvSpPr/>
            <p:nvPr/>
          </p:nvSpPr>
          <p:spPr>
            <a:xfrm>
              <a:off x="3229457" y="4821679"/>
              <a:ext cx="483054" cy="73533"/>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91" name="rc391"/>
            <p:cNvSpPr/>
            <p:nvPr/>
          </p:nvSpPr>
          <p:spPr>
            <a:xfrm>
              <a:off x="4195565" y="4821679"/>
              <a:ext cx="483054" cy="73533"/>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392" name="rc392"/>
            <p:cNvSpPr/>
            <p:nvPr/>
          </p:nvSpPr>
          <p:spPr>
            <a:xfrm>
              <a:off x="2263349" y="4821679"/>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93" name="rc393"/>
            <p:cNvSpPr/>
            <p:nvPr/>
          </p:nvSpPr>
          <p:spPr>
            <a:xfrm>
              <a:off x="3712511" y="4821679"/>
              <a:ext cx="483054" cy="73533"/>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94" name="rc394"/>
            <p:cNvSpPr/>
            <p:nvPr/>
          </p:nvSpPr>
          <p:spPr>
            <a:xfrm>
              <a:off x="6127781" y="4821679"/>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395" name="rc395"/>
            <p:cNvSpPr/>
            <p:nvPr/>
          </p:nvSpPr>
          <p:spPr>
            <a:xfrm>
              <a:off x="8059997" y="4821679"/>
              <a:ext cx="483054" cy="7353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396" name="rc396"/>
            <p:cNvSpPr/>
            <p:nvPr/>
          </p:nvSpPr>
          <p:spPr>
            <a:xfrm>
              <a:off x="4678619" y="4821679"/>
              <a:ext cx="483054" cy="73533"/>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397" name="rc397"/>
            <p:cNvSpPr/>
            <p:nvPr/>
          </p:nvSpPr>
          <p:spPr>
            <a:xfrm>
              <a:off x="2746403" y="1880322"/>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8" name="rc398"/>
            <p:cNvSpPr/>
            <p:nvPr/>
          </p:nvSpPr>
          <p:spPr>
            <a:xfrm>
              <a:off x="3229457" y="1880322"/>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399" name="rc399"/>
            <p:cNvSpPr/>
            <p:nvPr/>
          </p:nvSpPr>
          <p:spPr>
            <a:xfrm>
              <a:off x="4195565" y="1880322"/>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0" name="rc400"/>
            <p:cNvSpPr/>
            <p:nvPr/>
          </p:nvSpPr>
          <p:spPr>
            <a:xfrm>
              <a:off x="3712511" y="1880322"/>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1" name="rc401"/>
            <p:cNvSpPr/>
            <p:nvPr/>
          </p:nvSpPr>
          <p:spPr>
            <a:xfrm>
              <a:off x="6127781" y="1880322"/>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2" name="rc402"/>
            <p:cNvSpPr/>
            <p:nvPr/>
          </p:nvSpPr>
          <p:spPr>
            <a:xfrm>
              <a:off x="7093889" y="1880322"/>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3" name="rc403"/>
            <p:cNvSpPr/>
            <p:nvPr/>
          </p:nvSpPr>
          <p:spPr>
            <a:xfrm>
              <a:off x="8059997" y="1880322"/>
              <a:ext cx="483054" cy="73533"/>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404" name="rc404"/>
            <p:cNvSpPr/>
            <p:nvPr/>
          </p:nvSpPr>
          <p:spPr>
            <a:xfrm>
              <a:off x="4678619" y="1880322"/>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05" name="rc405"/>
            <p:cNvSpPr/>
            <p:nvPr/>
          </p:nvSpPr>
          <p:spPr>
            <a:xfrm>
              <a:off x="5644727" y="1880322"/>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6" name="rc406"/>
            <p:cNvSpPr/>
            <p:nvPr/>
          </p:nvSpPr>
          <p:spPr>
            <a:xfrm>
              <a:off x="5161673" y="1880322"/>
              <a:ext cx="483054" cy="73533"/>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07" name="rc407"/>
            <p:cNvSpPr/>
            <p:nvPr/>
          </p:nvSpPr>
          <p:spPr>
            <a:xfrm>
              <a:off x="7576943" y="1880322"/>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08" name="rc408"/>
            <p:cNvSpPr/>
            <p:nvPr/>
          </p:nvSpPr>
          <p:spPr>
            <a:xfrm>
              <a:off x="1780295" y="2615662"/>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09" name="rc409"/>
            <p:cNvSpPr/>
            <p:nvPr/>
          </p:nvSpPr>
          <p:spPr>
            <a:xfrm>
              <a:off x="2746403" y="2615662"/>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0" name="rc410"/>
            <p:cNvSpPr/>
            <p:nvPr/>
          </p:nvSpPr>
          <p:spPr>
            <a:xfrm>
              <a:off x="3229457" y="2615662"/>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1" name="rc411"/>
            <p:cNvSpPr/>
            <p:nvPr/>
          </p:nvSpPr>
          <p:spPr>
            <a:xfrm>
              <a:off x="3712511" y="2615662"/>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2" name="rc412"/>
            <p:cNvSpPr/>
            <p:nvPr/>
          </p:nvSpPr>
          <p:spPr>
            <a:xfrm>
              <a:off x="6127781" y="2615662"/>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3" name="rc413"/>
            <p:cNvSpPr/>
            <p:nvPr/>
          </p:nvSpPr>
          <p:spPr>
            <a:xfrm>
              <a:off x="8059997" y="2615662"/>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414" name="rc414"/>
            <p:cNvSpPr/>
            <p:nvPr/>
          </p:nvSpPr>
          <p:spPr>
            <a:xfrm>
              <a:off x="5644727" y="2615662"/>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5" name="rc415"/>
            <p:cNvSpPr/>
            <p:nvPr/>
          </p:nvSpPr>
          <p:spPr>
            <a:xfrm>
              <a:off x="5161673" y="2615662"/>
              <a:ext cx="483054" cy="7353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16" name="rc416"/>
            <p:cNvSpPr/>
            <p:nvPr/>
          </p:nvSpPr>
          <p:spPr>
            <a:xfrm>
              <a:off x="7576943" y="2615662"/>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17" name="rc417"/>
            <p:cNvSpPr/>
            <p:nvPr/>
          </p:nvSpPr>
          <p:spPr>
            <a:xfrm>
              <a:off x="7576943" y="2983331"/>
              <a:ext cx="483054" cy="73533"/>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18" name="rc418"/>
            <p:cNvSpPr/>
            <p:nvPr/>
          </p:nvSpPr>
          <p:spPr>
            <a:xfrm>
              <a:off x="3229457" y="1659721"/>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19" name="rc419"/>
            <p:cNvSpPr/>
            <p:nvPr/>
          </p:nvSpPr>
          <p:spPr>
            <a:xfrm>
              <a:off x="2746403" y="2983331"/>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0" name="rc420"/>
            <p:cNvSpPr/>
            <p:nvPr/>
          </p:nvSpPr>
          <p:spPr>
            <a:xfrm>
              <a:off x="3229457" y="2983331"/>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1" name="rc421"/>
            <p:cNvSpPr/>
            <p:nvPr/>
          </p:nvSpPr>
          <p:spPr>
            <a:xfrm>
              <a:off x="4195565" y="2983331"/>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2" name="rc422"/>
            <p:cNvSpPr/>
            <p:nvPr/>
          </p:nvSpPr>
          <p:spPr>
            <a:xfrm>
              <a:off x="3712511" y="2983331"/>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3" name="rc423"/>
            <p:cNvSpPr/>
            <p:nvPr/>
          </p:nvSpPr>
          <p:spPr>
            <a:xfrm>
              <a:off x="6127781" y="2983331"/>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4" name="rc424"/>
            <p:cNvSpPr/>
            <p:nvPr/>
          </p:nvSpPr>
          <p:spPr>
            <a:xfrm>
              <a:off x="7093889" y="2983331"/>
              <a:ext cx="483054" cy="73533"/>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25" name="rc425"/>
            <p:cNvSpPr/>
            <p:nvPr/>
          </p:nvSpPr>
          <p:spPr>
            <a:xfrm>
              <a:off x="8059997" y="2983331"/>
              <a:ext cx="483054" cy="73533"/>
            </a:xfrm>
            <a:prstGeom prst="rect">
              <a:avLst/>
            </a:prstGeom>
            <a:solidFill>
              <a:srgbClr val="FDAD16">
                <a:alpha val="100000"/>
              </a:srgbClr>
            </a:solidFill>
            <a:ln w="2710" cap="flat">
              <a:solidFill>
                <a:srgbClr val="FFFFFF">
                  <a:alpha val="100000"/>
                </a:srgbClr>
              </a:solidFill>
              <a:prstDash val="solid"/>
              <a:miter/>
            </a:ln>
          </p:spPr>
          <p:txBody>
            <a:bodyPr/>
            <a:lstStyle/>
            <a:p/>
          </p:txBody>
        </p:sp>
        <p:sp>
          <p:nvSpPr>
            <p:cNvPr id="426" name="rc426"/>
            <p:cNvSpPr/>
            <p:nvPr/>
          </p:nvSpPr>
          <p:spPr>
            <a:xfrm>
              <a:off x="5644727" y="2983331"/>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27" name="rc427"/>
            <p:cNvSpPr/>
            <p:nvPr/>
          </p:nvSpPr>
          <p:spPr>
            <a:xfrm>
              <a:off x="4195565" y="1659721"/>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8" name="rc428"/>
            <p:cNvSpPr/>
            <p:nvPr/>
          </p:nvSpPr>
          <p:spPr>
            <a:xfrm>
              <a:off x="3712511" y="1659721"/>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29" name="rc429"/>
            <p:cNvSpPr/>
            <p:nvPr/>
          </p:nvSpPr>
          <p:spPr>
            <a:xfrm>
              <a:off x="6127781" y="1659721"/>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0" name="rc430"/>
            <p:cNvSpPr/>
            <p:nvPr/>
          </p:nvSpPr>
          <p:spPr>
            <a:xfrm>
              <a:off x="2746403" y="1659721"/>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1" name="rc431"/>
            <p:cNvSpPr/>
            <p:nvPr/>
          </p:nvSpPr>
          <p:spPr>
            <a:xfrm>
              <a:off x="7093889" y="1659721"/>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32" name="rc432"/>
            <p:cNvSpPr/>
            <p:nvPr/>
          </p:nvSpPr>
          <p:spPr>
            <a:xfrm>
              <a:off x="8059997" y="1659721"/>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33" name="rc433"/>
            <p:cNvSpPr/>
            <p:nvPr/>
          </p:nvSpPr>
          <p:spPr>
            <a:xfrm>
              <a:off x="4678619" y="1659721"/>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4" name="rc434"/>
            <p:cNvSpPr/>
            <p:nvPr/>
          </p:nvSpPr>
          <p:spPr>
            <a:xfrm>
              <a:off x="5644727" y="1659721"/>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35" name="rc435"/>
            <p:cNvSpPr/>
            <p:nvPr/>
          </p:nvSpPr>
          <p:spPr>
            <a:xfrm>
              <a:off x="7576943" y="1659721"/>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36" name="rc436"/>
            <p:cNvSpPr/>
            <p:nvPr/>
          </p:nvSpPr>
          <p:spPr>
            <a:xfrm>
              <a:off x="2746403" y="2174458"/>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37" name="rc437"/>
            <p:cNvSpPr/>
            <p:nvPr/>
          </p:nvSpPr>
          <p:spPr>
            <a:xfrm>
              <a:off x="3229457" y="2174458"/>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38" name="rc438"/>
            <p:cNvSpPr/>
            <p:nvPr/>
          </p:nvSpPr>
          <p:spPr>
            <a:xfrm>
              <a:off x="4195565" y="2174458"/>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39" name="rc439"/>
            <p:cNvSpPr/>
            <p:nvPr/>
          </p:nvSpPr>
          <p:spPr>
            <a:xfrm>
              <a:off x="5161673" y="4895213"/>
              <a:ext cx="483054" cy="73533"/>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440" name="rc440"/>
            <p:cNvSpPr/>
            <p:nvPr/>
          </p:nvSpPr>
          <p:spPr>
            <a:xfrm>
              <a:off x="8059997" y="5409951"/>
              <a:ext cx="483054" cy="73533"/>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41" name="rc441"/>
            <p:cNvSpPr/>
            <p:nvPr/>
          </p:nvSpPr>
          <p:spPr>
            <a:xfrm>
              <a:off x="3712511" y="3277467"/>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2" name="rc442"/>
            <p:cNvSpPr/>
            <p:nvPr/>
          </p:nvSpPr>
          <p:spPr>
            <a:xfrm>
              <a:off x="2746403" y="1365585"/>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3" name="rc443"/>
            <p:cNvSpPr/>
            <p:nvPr/>
          </p:nvSpPr>
          <p:spPr>
            <a:xfrm>
              <a:off x="2263349" y="1365585"/>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4" name="rc444"/>
            <p:cNvSpPr/>
            <p:nvPr/>
          </p:nvSpPr>
          <p:spPr>
            <a:xfrm>
              <a:off x="3229457" y="4012806"/>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5" name="rc445"/>
            <p:cNvSpPr/>
            <p:nvPr/>
          </p:nvSpPr>
          <p:spPr>
            <a:xfrm>
              <a:off x="8059997" y="107144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46" name="rc446"/>
            <p:cNvSpPr/>
            <p:nvPr/>
          </p:nvSpPr>
          <p:spPr>
            <a:xfrm>
              <a:off x="3712511" y="4233408"/>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7" name="rc447"/>
            <p:cNvSpPr/>
            <p:nvPr/>
          </p:nvSpPr>
          <p:spPr>
            <a:xfrm>
              <a:off x="4678619" y="4012806"/>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48" name="rc448"/>
            <p:cNvSpPr/>
            <p:nvPr/>
          </p:nvSpPr>
          <p:spPr>
            <a:xfrm>
              <a:off x="5644727" y="4012806"/>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9" name="rc449"/>
            <p:cNvSpPr/>
            <p:nvPr/>
          </p:nvSpPr>
          <p:spPr>
            <a:xfrm>
              <a:off x="2746403" y="4380476"/>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0" name="rc450"/>
            <p:cNvSpPr/>
            <p:nvPr/>
          </p:nvSpPr>
          <p:spPr>
            <a:xfrm>
              <a:off x="3229457" y="4380476"/>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451" name="rc451"/>
            <p:cNvSpPr/>
            <p:nvPr/>
          </p:nvSpPr>
          <p:spPr>
            <a:xfrm>
              <a:off x="4195565" y="4380476"/>
              <a:ext cx="483054" cy="7353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52" name="rc452"/>
            <p:cNvSpPr/>
            <p:nvPr/>
          </p:nvSpPr>
          <p:spPr>
            <a:xfrm>
              <a:off x="3712511" y="4380476"/>
              <a:ext cx="483054" cy="73533"/>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453" name="rc453"/>
            <p:cNvSpPr/>
            <p:nvPr/>
          </p:nvSpPr>
          <p:spPr>
            <a:xfrm>
              <a:off x="6127781" y="4380476"/>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4" name="rc454"/>
            <p:cNvSpPr/>
            <p:nvPr/>
          </p:nvSpPr>
          <p:spPr>
            <a:xfrm>
              <a:off x="7093889" y="4380476"/>
              <a:ext cx="483054" cy="73533"/>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55" name="rc455"/>
            <p:cNvSpPr/>
            <p:nvPr/>
          </p:nvSpPr>
          <p:spPr>
            <a:xfrm>
              <a:off x="8059997" y="4380476"/>
              <a:ext cx="483054" cy="73533"/>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56" name="rc456"/>
            <p:cNvSpPr/>
            <p:nvPr/>
          </p:nvSpPr>
          <p:spPr>
            <a:xfrm>
              <a:off x="4678619" y="4380476"/>
              <a:ext cx="483054" cy="73533"/>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57" name="rc457"/>
            <p:cNvSpPr/>
            <p:nvPr/>
          </p:nvSpPr>
          <p:spPr>
            <a:xfrm>
              <a:off x="5644727" y="4380476"/>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458" name="rc458"/>
            <p:cNvSpPr/>
            <p:nvPr/>
          </p:nvSpPr>
          <p:spPr>
            <a:xfrm>
              <a:off x="7576943" y="4380476"/>
              <a:ext cx="483054" cy="73533"/>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59" name="rc459"/>
            <p:cNvSpPr/>
            <p:nvPr/>
          </p:nvSpPr>
          <p:spPr>
            <a:xfrm>
              <a:off x="3712511" y="2174458"/>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0" name="rc460"/>
            <p:cNvSpPr/>
            <p:nvPr/>
          </p:nvSpPr>
          <p:spPr>
            <a:xfrm>
              <a:off x="6127781" y="2174458"/>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1" name="rc461"/>
            <p:cNvSpPr/>
            <p:nvPr/>
          </p:nvSpPr>
          <p:spPr>
            <a:xfrm>
              <a:off x="7093889" y="2174458"/>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2" name="rc462"/>
            <p:cNvSpPr/>
            <p:nvPr/>
          </p:nvSpPr>
          <p:spPr>
            <a:xfrm>
              <a:off x="8059997" y="2174458"/>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63" name="rc463"/>
            <p:cNvSpPr/>
            <p:nvPr/>
          </p:nvSpPr>
          <p:spPr>
            <a:xfrm>
              <a:off x="4678619" y="2174458"/>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64" name="rc464"/>
            <p:cNvSpPr/>
            <p:nvPr/>
          </p:nvSpPr>
          <p:spPr>
            <a:xfrm>
              <a:off x="5644727" y="2174458"/>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5" name="rc465"/>
            <p:cNvSpPr/>
            <p:nvPr/>
          </p:nvSpPr>
          <p:spPr>
            <a:xfrm>
              <a:off x="5161673" y="2174458"/>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466" name="rc466"/>
            <p:cNvSpPr/>
            <p:nvPr/>
          </p:nvSpPr>
          <p:spPr>
            <a:xfrm>
              <a:off x="7576943" y="2174458"/>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67" name="rc467"/>
            <p:cNvSpPr/>
            <p:nvPr/>
          </p:nvSpPr>
          <p:spPr>
            <a:xfrm>
              <a:off x="1780295" y="1365585"/>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8" name="rc468"/>
            <p:cNvSpPr/>
            <p:nvPr/>
          </p:nvSpPr>
          <p:spPr>
            <a:xfrm>
              <a:off x="3229457" y="1365585"/>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69" name="rc469"/>
            <p:cNvSpPr/>
            <p:nvPr/>
          </p:nvSpPr>
          <p:spPr>
            <a:xfrm>
              <a:off x="4195565" y="1365585"/>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0" name="rc470"/>
            <p:cNvSpPr/>
            <p:nvPr/>
          </p:nvSpPr>
          <p:spPr>
            <a:xfrm>
              <a:off x="3712511" y="1365585"/>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1" name="rc471"/>
            <p:cNvSpPr/>
            <p:nvPr/>
          </p:nvSpPr>
          <p:spPr>
            <a:xfrm>
              <a:off x="6127781" y="1365585"/>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2" name="rc472"/>
            <p:cNvSpPr/>
            <p:nvPr/>
          </p:nvSpPr>
          <p:spPr>
            <a:xfrm>
              <a:off x="7093889" y="1365585"/>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73" name="rc473"/>
            <p:cNvSpPr/>
            <p:nvPr/>
          </p:nvSpPr>
          <p:spPr>
            <a:xfrm>
              <a:off x="8059997" y="1365585"/>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74" name="rc474"/>
            <p:cNvSpPr/>
            <p:nvPr/>
          </p:nvSpPr>
          <p:spPr>
            <a:xfrm>
              <a:off x="4678619" y="1365585"/>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5" name="rc475"/>
            <p:cNvSpPr/>
            <p:nvPr/>
          </p:nvSpPr>
          <p:spPr>
            <a:xfrm>
              <a:off x="5644727" y="1365585"/>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6" name="rc476"/>
            <p:cNvSpPr/>
            <p:nvPr/>
          </p:nvSpPr>
          <p:spPr>
            <a:xfrm>
              <a:off x="5161673" y="1365585"/>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7" name="rc477"/>
            <p:cNvSpPr/>
            <p:nvPr/>
          </p:nvSpPr>
          <p:spPr>
            <a:xfrm>
              <a:off x="7576943" y="1365585"/>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478" name="rc478"/>
            <p:cNvSpPr/>
            <p:nvPr/>
          </p:nvSpPr>
          <p:spPr>
            <a:xfrm>
              <a:off x="2746403" y="4895213"/>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79" name="rc479"/>
            <p:cNvSpPr/>
            <p:nvPr/>
          </p:nvSpPr>
          <p:spPr>
            <a:xfrm>
              <a:off x="3229457" y="4895213"/>
              <a:ext cx="483054" cy="73533"/>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80" name="rc480"/>
            <p:cNvSpPr/>
            <p:nvPr/>
          </p:nvSpPr>
          <p:spPr>
            <a:xfrm>
              <a:off x="4195565" y="4895213"/>
              <a:ext cx="483054" cy="73533"/>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81" name="rc481"/>
            <p:cNvSpPr/>
            <p:nvPr/>
          </p:nvSpPr>
          <p:spPr>
            <a:xfrm>
              <a:off x="3712511" y="4895213"/>
              <a:ext cx="483054" cy="73533"/>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82" name="rc482"/>
            <p:cNvSpPr/>
            <p:nvPr/>
          </p:nvSpPr>
          <p:spPr>
            <a:xfrm>
              <a:off x="6127781" y="4895213"/>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483" name="rc483"/>
            <p:cNvSpPr/>
            <p:nvPr/>
          </p:nvSpPr>
          <p:spPr>
            <a:xfrm>
              <a:off x="7093889" y="4895213"/>
              <a:ext cx="483054" cy="73533"/>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84" name="rc484"/>
            <p:cNvSpPr/>
            <p:nvPr/>
          </p:nvSpPr>
          <p:spPr>
            <a:xfrm>
              <a:off x="8059997" y="4895213"/>
              <a:ext cx="483054" cy="7353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485" name="rc485"/>
            <p:cNvSpPr/>
            <p:nvPr/>
          </p:nvSpPr>
          <p:spPr>
            <a:xfrm>
              <a:off x="7576943" y="107144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6" name="rc486"/>
            <p:cNvSpPr/>
            <p:nvPr/>
          </p:nvSpPr>
          <p:spPr>
            <a:xfrm>
              <a:off x="6127781" y="4233408"/>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87" name="rc487"/>
            <p:cNvSpPr/>
            <p:nvPr/>
          </p:nvSpPr>
          <p:spPr>
            <a:xfrm>
              <a:off x="4678619" y="4895213"/>
              <a:ext cx="483054" cy="7353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488" name="rc488"/>
            <p:cNvSpPr/>
            <p:nvPr/>
          </p:nvSpPr>
          <p:spPr>
            <a:xfrm>
              <a:off x="5644727" y="4895213"/>
              <a:ext cx="483054" cy="73533"/>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489" name="rc489"/>
            <p:cNvSpPr/>
            <p:nvPr/>
          </p:nvSpPr>
          <p:spPr>
            <a:xfrm>
              <a:off x="7576943" y="4895213"/>
              <a:ext cx="483054" cy="73533"/>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490" name="rc490"/>
            <p:cNvSpPr/>
            <p:nvPr/>
          </p:nvSpPr>
          <p:spPr>
            <a:xfrm>
              <a:off x="1780295" y="107144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1" name="rc491"/>
            <p:cNvSpPr/>
            <p:nvPr/>
          </p:nvSpPr>
          <p:spPr>
            <a:xfrm>
              <a:off x="2746403" y="107144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2" name="rc492"/>
            <p:cNvSpPr/>
            <p:nvPr/>
          </p:nvSpPr>
          <p:spPr>
            <a:xfrm>
              <a:off x="3229457" y="107144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3" name="rc493"/>
            <p:cNvSpPr/>
            <p:nvPr/>
          </p:nvSpPr>
          <p:spPr>
            <a:xfrm>
              <a:off x="4195565" y="107144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4" name="rc494"/>
            <p:cNvSpPr/>
            <p:nvPr/>
          </p:nvSpPr>
          <p:spPr>
            <a:xfrm>
              <a:off x="2263349" y="107144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5" name="rc495"/>
            <p:cNvSpPr/>
            <p:nvPr/>
          </p:nvSpPr>
          <p:spPr>
            <a:xfrm>
              <a:off x="3712511" y="107144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6" name="rc496"/>
            <p:cNvSpPr/>
            <p:nvPr/>
          </p:nvSpPr>
          <p:spPr>
            <a:xfrm>
              <a:off x="6127781" y="107144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7" name="rc497"/>
            <p:cNvSpPr/>
            <p:nvPr/>
          </p:nvSpPr>
          <p:spPr>
            <a:xfrm>
              <a:off x="6610835" y="107144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8" name="rc498"/>
            <p:cNvSpPr/>
            <p:nvPr/>
          </p:nvSpPr>
          <p:spPr>
            <a:xfrm>
              <a:off x="7093889" y="107144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499" name="rc499"/>
            <p:cNvSpPr/>
            <p:nvPr/>
          </p:nvSpPr>
          <p:spPr>
            <a:xfrm>
              <a:off x="4678619" y="107144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00" name="rc500"/>
            <p:cNvSpPr/>
            <p:nvPr/>
          </p:nvSpPr>
          <p:spPr>
            <a:xfrm>
              <a:off x="5644727" y="107144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01" name="rc501"/>
            <p:cNvSpPr/>
            <p:nvPr/>
          </p:nvSpPr>
          <p:spPr>
            <a:xfrm>
              <a:off x="1780295" y="5409951"/>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02" name="rc502"/>
            <p:cNvSpPr/>
            <p:nvPr/>
          </p:nvSpPr>
          <p:spPr>
            <a:xfrm>
              <a:off x="2746403" y="5409951"/>
              <a:ext cx="483054" cy="73533"/>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503" name="rc503"/>
            <p:cNvSpPr/>
            <p:nvPr/>
          </p:nvSpPr>
          <p:spPr>
            <a:xfrm>
              <a:off x="3229457" y="5409951"/>
              <a:ext cx="483054" cy="7353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04" name="rc504"/>
            <p:cNvSpPr/>
            <p:nvPr/>
          </p:nvSpPr>
          <p:spPr>
            <a:xfrm>
              <a:off x="4195565" y="5409951"/>
              <a:ext cx="483054" cy="7353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05" name="rc505"/>
            <p:cNvSpPr/>
            <p:nvPr/>
          </p:nvSpPr>
          <p:spPr>
            <a:xfrm>
              <a:off x="2263349" y="5409951"/>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06" name="rc506"/>
            <p:cNvSpPr/>
            <p:nvPr/>
          </p:nvSpPr>
          <p:spPr>
            <a:xfrm>
              <a:off x="3712511" y="5409951"/>
              <a:ext cx="483054" cy="7353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07" name="rc507"/>
            <p:cNvSpPr/>
            <p:nvPr/>
          </p:nvSpPr>
          <p:spPr>
            <a:xfrm>
              <a:off x="6127781" y="5409951"/>
              <a:ext cx="483054" cy="73533"/>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508" name="rc508"/>
            <p:cNvSpPr/>
            <p:nvPr/>
          </p:nvSpPr>
          <p:spPr>
            <a:xfrm>
              <a:off x="7093889" y="5409951"/>
              <a:ext cx="483054" cy="73533"/>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09" name="rc509"/>
            <p:cNvSpPr/>
            <p:nvPr/>
          </p:nvSpPr>
          <p:spPr>
            <a:xfrm>
              <a:off x="4678619" y="5409951"/>
              <a:ext cx="483054" cy="73533"/>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510" name="rc510"/>
            <p:cNvSpPr/>
            <p:nvPr/>
          </p:nvSpPr>
          <p:spPr>
            <a:xfrm>
              <a:off x="5644727" y="5409951"/>
              <a:ext cx="483054" cy="73533"/>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511" name="rc511"/>
            <p:cNvSpPr/>
            <p:nvPr/>
          </p:nvSpPr>
          <p:spPr>
            <a:xfrm>
              <a:off x="5161673" y="5409951"/>
              <a:ext cx="483054" cy="7353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512" name="rc512"/>
            <p:cNvSpPr/>
            <p:nvPr/>
          </p:nvSpPr>
          <p:spPr>
            <a:xfrm>
              <a:off x="7576943" y="5409951"/>
              <a:ext cx="483054" cy="73533"/>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13" name="rc513"/>
            <p:cNvSpPr/>
            <p:nvPr/>
          </p:nvSpPr>
          <p:spPr>
            <a:xfrm>
              <a:off x="8543051" y="5409951"/>
              <a:ext cx="483054" cy="73533"/>
            </a:xfrm>
            <a:prstGeom prst="rect">
              <a:avLst/>
            </a:prstGeom>
            <a:solidFill>
              <a:srgbClr val="B80A01">
                <a:alpha val="100000"/>
              </a:srgbClr>
            </a:solidFill>
            <a:ln w="2710" cap="flat">
              <a:solidFill>
                <a:srgbClr val="FFFFFF">
                  <a:alpha val="100000"/>
                </a:srgbClr>
              </a:solidFill>
              <a:prstDash val="solid"/>
              <a:miter/>
            </a:ln>
          </p:spPr>
          <p:txBody>
            <a:bodyPr/>
            <a:lstStyle/>
            <a:p/>
          </p:txBody>
        </p:sp>
        <p:sp>
          <p:nvSpPr>
            <p:cNvPr id="514" name="rc514"/>
            <p:cNvSpPr/>
            <p:nvPr/>
          </p:nvSpPr>
          <p:spPr>
            <a:xfrm>
              <a:off x="7093889" y="5336417"/>
              <a:ext cx="483054" cy="73533"/>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15" name="rc515"/>
            <p:cNvSpPr/>
            <p:nvPr/>
          </p:nvSpPr>
          <p:spPr>
            <a:xfrm>
              <a:off x="7576943" y="210092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6" name="rc516"/>
            <p:cNvSpPr/>
            <p:nvPr/>
          </p:nvSpPr>
          <p:spPr>
            <a:xfrm>
              <a:off x="7093889" y="2836263"/>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17" name="rc517"/>
            <p:cNvSpPr/>
            <p:nvPr/>
          </p:nvSpPr>
          <p:spPr>
            <a:xfrm>
              <a:off x="7093889" y="4012806"/>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18" name="rc518"/>
            <p:cNvSpPr/>
            <p:nvPr/>
          </p:nvSpPr>
          <p:spPr>
            <a:xfrm>
              <a:off x="1780295" y="4233408"/>
              <a:ext cx="483054" cy="73533"/>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519" name="rc519"/>
            <p:cNvSpPr/>
            <p:nvPr/>
          </p:nvSpPr>
          <p:spPr>
            <a:xfrm>
              <a:off x="6610835" y="2468594"/>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20" name="rc520"/>
            <p:cNvSpPr/>
            <p:nvPr/>
          </p:nvSpPr>
          <p:spPr>
            <a:xfrm>
              <a:off x="2746403" y="4012806"/>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1" name="rc521"/>
            <p:cNvSpPr/>
            <p:nvPr/>
          </p:nvSpPr>
          <p:spPr>
            <a:xfrm>
              <a:off x="4195565" y="4012806"/>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22" name="rc522"/>
            <p:cNvSpPr/>
            <p:nvPr/>
          </p:nvSpPr>
          <p:spPr>
            <a:xfrm>
              <a:off x="2263349" y="4012806"/>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3" name="rc523"/>
            <p:cNvSpPr/>
            <p:nvPr/>
          </p:nvSpPr>
          <p:spPr>
            <a:xfrm>
              <a:off x="3712511" y="4012806"/>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524" name="rc524"/>
            <p:cNvSpPr/>
            <p:nvPr/>
          </p:nvSpPr>
          <p:spPr>
            <a:xfrm>
              <a:off x="6127781" y="4012806"/>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5" name="rc525"/>
            <p:cNvSpPr/>
            <p:nvPr/>
          </p:nvSpPr>
          <p:spPr>
            <a:xfrm>
              <a:off x="8059997" y="4012806"/>
              <a:ext cx="483054" cy="73533"/>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526" name="rc526"/>
            <p:cNvSpPr/>
            <p:nvPr/>
          </p:nvSpPr>
          <p:spPr>
            <a:xfrm>
              <a:off x="5161673" y="4012806"/>
              <a:ext cx="483054" cy="73533"/>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527" name="rc527"/>
            <p:cNvSpPr/>
            <p:nvPr/>
          </p:nvSpPr>
          <p:spPr>
            <a:xfrm>
              <a:off x="7576943" y="4012806"/>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28" name="rc528"/>
            <p:cNvSpPr/>
            <p:nvPr/>
          </p:nvSpPr>
          <p:spPr>
            <a:xfrm>
              <a:off x="2746403" y="4233408"/>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29" name="rc529"/>
            <p:cNvSpPr/>
            <p:nvPr/>
          </p:nvSpPr>
          <p:spPr>
            <a:xfrm>
              <a:off x="3229457" y="1292051"/>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30" name="rc530"/>
            <p:cNvSpPr/>
            <p:nvPr/>
          </p:nvSpPr>
          <p:spPr>
            <a:xfrm>
              <a:off x="2263349" y="5336417"/>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1" name="rc531"/>
            <p:cNvSpPr/>
            <p:nvPr/>
          </p:nvSpPr>
          <p:spPr>
            <a:xfrm>
              <a:off x="3229457" y="4233408"/>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2" name="rc532"/>
            <p:cNvSpPr/>
            <p:nvPr/>
          </p:nvSpPr>
          <p:spPr>
            <a:xfrm>
              <a:off x="4195565" y="4233408"/>
              <a:ext cx="483054" cy="73533"/>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533" name="rc533"/>
            <p:cNvSpPr/>
            <p:nvPr/>
          </p:nvSpPr>
          <p:spPr>
            <a:xfrm>
              <a:off x="2263349" y="4233408"/>
              <a:ext cx="483054" cy="73533"/>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534" name="rc534"/>
            <p:cNvSpPr/>
            <p:nvPr/>
          </p:nvSpPr>
          <p:spPr>
            <a:xfrm>
              <a:off x="8059997" y="4233408"/>
              <a:ext cx="483054" cy="73533"/>
            </a:xfrm>
            <a:prstGeom prst="rect">
              <a:avLst/>
            </a:prstGeom>
            <a:solidFill>
              <a:srgbClr val="E2C222">
                <a:alpha val="100000"/>
              </a:srgbClr>
            </a:solidFill>
            <a:ln w="2710" cap="flat">
              <a:solidFill>
                <a:srgbClr val="FFFFFF">
                  <a:alpha val="100000"/>
                </a:srgbClr>
              </a:solidFill>
              <a:prstDash val="solid"/>
              <a:miter/>
            </a:ln>
          </p:spPr>
          <p:txBody>
            <a:bodyPr/>
            <a:lstStyle/>
            <a:p/>
          </p:txBody>
        </p:sp>
        <p:sp>
          <p:nvSpPr>
            <p:cNvPr id="535" name="rc535"/>
            <p:cNvSpPr/>
            <p:nvPr/>
          </p:nvSpPr>
          <p:spPr>
            <a:xfrm>
              <a:off x="4678619" y="4233408"/>
              <a:ext cx="483054" cy="73533"/>
            </a:xfrm>
            <a:prstGeom prst="rect">
              <a:avLst/>
            </a:prstGeom>
            <a:solidFill>
              <a:srgbClr val="CAC12C">
                <a:alpha val="100000"/>
              </a:srgbClr>
            </a:solidFill>
            <a:ln w="2710" cap="flat">
              <a:solidFill>
                <a:srgbClr val="FFFFFF">
                  <a:alpha val="100000"/>
                </a:srgbClr>
              </a:solidFill>
              <a:prstDash val="solid"/>
              <a:miter/>
            </a:ln>
          </p:spPr>
          <p:txBody>
            <a:bodyPr/>
            <a:lstStyle/>
            <a:p/>
          </p:txBody>
        </p:sp>
        <p:sp>
          <p:nvSpPr>
            <p:cNvPr id="536" name="rc536"/>
            <p:cNvSpPr/>
            <p:nvPr/>
          </p:nvSpPr>
          <p:spPr>
            <a:xfrm>
              <a:off x="5644727" y="4233408"/>
              <a:ext cx="483054" cy="73533"/>
            </a:xfrm>
            <a:prstGeom prst="rect">
              <a:avLst/>
            </a:prstGeom>
            <a:solidFill>
              <a:srgbClr val="ECC21D">
                <a:alpha val="100000"/>
              </a:srgbClr>
            </a:solidFill>
            <a:ln w="2710" cap="flat">
              <a:solidFill>
                <a:srgbClr val="FFFFFF">
                  <a:alpha val="100000"/>
                </a:srgbClr>
              </a:solidFill>
              <a:prstDash val="solid"/>
              <a:miter/>
            </a:ln>
          </p:spPr>
          <p:txBody>
            <a:bodyPr/>
            <a:lstStyle/>
            <a:p/>
          </p:txBody>
        </p:sp>
        <p:sp>
          <p:nvSpPr>
            <p:cNvPr id="537" name="rc537"/>
            <p:cNvSpPr/>
            <p:nvPr/>
          </p:nvSpPr>
          <p:spPr>
            <a:xfrm>
              <a:off x="5161673" y="4233408"/>
              <a:ext cx="483054" cy="73533"/>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38" name="rc538"/>
            <p:cNvSpPr/>
            <p:nvPr/>
          </p:nvSpPr>
          <p:spPr>
            <a:xfrm>
              <a:off x="7093889" y="4233408"/>
              <a:ext cx="483054" cy="73533"/>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539" name="rc539"/>
            <p:cNvSpPr/>
            <p:nvPr/>
          </p:nvSpPr>
          <p:spPr>
            <a:xfrm>
              <a:off x="8059997" y="1586187"/>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0" name="rc540"/>
            <p:cNvSpPr/>
            <p:nvPr/>
          </p:nvSpPr>
          <p:spPr>
            <a:xfrm>
              <a:off x="7576943" y="4233408"/>
              <a:ext cx="483054" cy="73533"/>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541" name="rc541"/>
            <p:cNvSpPr/>
            <p:nvPr/>
          </p:nvSpPr>
          <p:spPr>
            <a:xfrm>
              <a:off x="2746403" y="1292051"/>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2" name="rc542"/>
            <p:cNvSpPr/>
            <p:nvPr/>
          </p:nvSpPr>
          <p:spPr>
            <a:xfrm>
              <a:off x="4195565" y="1292051"/>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3" name="rc543"/>
            <p:cNvSpPr/>
            <p:nvPr/>
          </p:nvSpPr>
          <p:spPr>
            <a:xfrm>
              <a:off x="7093889" y="1586187"/>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4" name="rc544"/>
            <p:cNvSpPr/>
            <p:nvPr/>
          </p:nvSpPr>
          <p:spPr>
            <a:xfrm>
              <a:off x="5644727" y="1733254"/>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45" name="rc545"/>
            <p:cNvSpPr/>
            <p:nvPr/>
          </p:nvSpPr>
          <p:spPr>
            <a:xfrm>
              <a:off x="3229457" y="2100924"/>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46" name="rc546"/>
            <p:cNvSpPr/>
            <p:nvPr/>
          </p:nvSpPr>
          <p:spPr>
            <a:xfrm>
              <a:off x="2263349" y="1292051"/>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7" name="rc547"/>
            <p:cNvSpPr/>
            <p:nvPr/>
          </p:nvSpPr>
          <p:spPr>
            <a:xfrm>
              <a:off x="3712511" y="1292051"/>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8" name="rc548"/>
            <p:cNvSpPr/>
            <p:nvPr/>
          </p:nvSpPr>
          <p:spPr>
            <a:xfrm>
              <a:off x="6127781" y="1292051"/>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49" name="rc549"/>
            <p:cNvSpPr/>
            <p:nvPr/>
          </p:nvSpPr>
          <p:spPr>
            <a:xfrm>
              <a:off x="7093889" y="1292051"/>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50" name="rc550"/>
            <p:cNvSpPr/>
            <p:nvPr/>
          </p:nvSpPr>
          <p:spPr>
            <a:xfrm>
              <a:off x="8059997" y="1292051"/>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51" name="rc551"/>
            <p:cNvSpPr/>
            <p:nvPr/>
          </p:nvSpPr>
          <p:spPr>
            <a:xfrm>
              <a:off x="4678619" y="1292051"/>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52" name="rc552"/>
            <p:cNvSpPr/>
            <p:nvPr/>
          </p:nvSpPr>
          <p:spPr>
            <a:xfrm>
              <a:off x="5644727" y="1292051"/>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3" name="rc553"/>
            <p:cNvSpPr/>
            <p:nvPr/>
          </p:nvSpPr>
          <p:spPr>
            <a:xfrm>
              <a:off x="7576943" y="1292051"/>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54" name="rc554"/>
            <p:cNvSpPr/>
            <p:nvPr/>
          </p:nvSpPr>
          <p:spPr>
            <a:xfrm>
              <a:off x="1780295" y="1586187"/>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5" name="rc555"/>
            <p:cNvSpPr/>
            <p:nvPr/>
          </p:nvSpPr>
          <p:spPr>
            <a:xfrm>
              <a:off x="2746403" y="1586187"/>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56" name="rc556"/>
            <p:cNvSpPr/>
            <p:nvPr/>
          </p:nvSpPr>
          <p:spPr>
            <a:xfrm>
              <a:off x="3229457" y="1586187"/>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57" name="rc557"/>
            <p:cNvSpPr/>
            <p:nvPr/>
          </p:nvSpPr>
          <p:spPr>
            <a:xfrm>
              <a:off x="4195565" y="1586187"/>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58" name="rc558"/>
            <p:cNvSpPr/>
            <p:nvPr/>
          </p:nvSpPr>
          <p:spPr>
            <a:xfrm>
              <a:off x="2263349" y="1586187"/>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59" name="rc559"/>
            <p:cNvSpPr/>
            <p:nvPr/>
          </p:nvSpPr>
          <p:spPr>
            <a:xfrm>
              <a:off x="3712511" y="1586187"/>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60" name="rc560"/>
            <p:cNvSpPr/>
            <p:nvPr/>
          </p:nvSpPr>
          <p:spPr>
            <a:xfrm>
              <a:off x="6127781" y="1586187"/>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1" name="rc561"/>
            <p:cNvSpPr/>
            <p:nvPr/>
          </p:nvSpPr>
          <p:spPr>
            <a:xfrm>
              <a:off x="6610835" y="1586187"/>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62" name="rc562"/>
            <p:cNvSpPr/>
            <p:nvPr/>
          </p:nvSpPr>
          <p:spPr>
            <a:xfrm>
              <a:off x="5644727" y="5336417"/>
              <a:ext cx="483054" cy="73533"/>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63" name="rc563"/>
            <p:cNvSpPr/>
            <p:nvPr/>
          </p:nvSpPr>
          <p:spPr>
            <a:xfrm>
              <a:off x="7576943" y="5336417"/>
              <a:ext cx="483054" cy="73533"/>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64" name="rc564"/>
            <p:cNvSpPr/>
            <p:nvPr/>
          </p:nvSpPr>
          <p:spPr>
            <a:xfrm>
              <a:off x="4678619" y="1586187"/>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5" name="rc565"/>
            <p:cNvSpPr/>
            <p:nvPr/>
          </p:nvSpPr>
          <p:spPr>
            <a:xfrm>
              <a:off x="5644727" y="1586187"/>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566" name="rc566"/>
            <p:cNvSpPr/>
            <p:nvPr/>
          </p:nvSpPr>
          <p:spPr>
            <a:xfrm>
              <a:off x="5161673" y="1586187"/>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67" name="rc567"/>
            <p:cNvSpPr/>
            <p:nvPr/>
          </p:nvSpPr>
          <p:spPr>
            <a:xfrm>
              <a:off x="7576943" y="1586187"/>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568" name="rc568"/>
            <p:cNvSpPr/>
            <p:nvPr/>
          </p:nvSpPr>
          <p:spPr>
            <a:xfrm>
              <a:off x="1780295" y="5336417"/>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69" name="rc569"/>
            <p:cNvSpPr/>
            <p:nvPr/>
          </p:nvSpPr>
          <p:spPr>
            <a:xfrm>
              <a:off x="2746403" y="5336417"/>
              <a:ext cx="483054" cy="73533"/>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70" name="rc570"/>
            <p:cNvSpPr/>
            <p:nvPr/>
          </p:nvSpPr>
          <p:spPr>
            <a:xfrm>
              <a:off x="3229457" y="5336417"/>
              <a:ext cx="483054" cy="73533"/>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71" name="rc571"/>
            <p:cNvSpPr/>
            <p:nvPr/>
          </p:nvSpPr>
          <p:spPr>
            <a:xfrm>
              <a:off x="4195565" y="5336417"/>
              <a:ext cx="483054" cy="73533"/>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72" name="rc572"/>
            <p:cNvSpPr/>
            <p:nvPr/>
          </p:nvSpPr>
          <p:spPr>
            <a:xfrm>
              <a:off x="3712511" y="5336417"/>
              <a:ext cx="483054" cy="73533"/>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73" name="rc573"/>
            <p:cNvSpPr/>
            <p:nvPr/>
          </p:nvSpPr>
          <p:spPr>
            <a:xfrm>
              <a:off x="6127781" y="5336417"/>
              <a:ext cx="483054" cy="73533"/>
            </a:xfrm>
            <a:prstGeom prst="rect">
              <a:avLst/>
            </a:prstGeom>
            <a:solidFill>
              <a:srgbClr val="FEBB11">
                <a:alpha val="100000"/>
              </a:srgbClr>
            </a:solidFill>
            <a:ln w="2710" cap="flat">
              <a:solidFill>
                <a:srgbClr val="FFFFFF">
                  <a:alpha val="100000"/>
                </a:srgbClr>
              </a:solidFill>
              <a:prstDash val="solid"/>
              <a:miter/>
            </a:ln>
          </p:spPr>
          <p:txBody>
            <a:bodyPr/>
            <a:lstStyle/>
            <a:p/>
          </p:txBody>
        </p:sp>
        <p:sp>
          <p:nvSpPr>
            <p:cNvPr id="574" name="rc574"/>
            <p:cNvSpPr/>
            <p:nvPr/>
          </p:nvSpPr>
          <p:spPr>
            <a:xfrm>
              <a:off x="8059997" y="5336417"/>
              <a:ext cx="483054" cy="73533"/>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575" name="rc575"/>
            <p:cNvSpPr/>
            <p:nvPr/>
          </p:nvSpPr>
          <p:spPr>
            <a:xfrm>
              <a:off x="4678619" y="5336417"/>
              <a:ext cx="483054" cy="73533"/>
            </a:xfrm>
            <a:prstGeom prst="rect">
              <a:avLst/>
            </a:prstGeom>
            <a:solidFill>
              <a:srgbClr val="FB9F1A">
                <a:alpha val="100000"/>
              </a:srgbClr>
            </a:solidFill>
            <a:ln w="2710" cap="flat">
              <a:solidFill>
                <a:srgbClr val="FFFFFF">
                  <a:alpha val="100000"/>
                </a:srgbClr>
              </a:solidFill>
              <a:prstDash val="solid"/>
              <a:miter/>
            </a:ln>
          </p:spPr>
          <p:txBody>
            <a:bodyPr/>
            <a:lstStyle/>
            <a:p/>
          </p:txBody>
        </p:sp>
        <p:sp>
          <p:nvSpPr>
            <p:cNvPr id="576" name="rc576"/>
            <p:cNvSpPr/>
            <p:nvPr/>
          </p:nvSpPr>
          <p:spPr>
            <a:xfrm>
              <a:off x="1780295" y="2468594"/>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77" name="rc577"/>
            <p:cNvSpPr/>
            <p:nvPr/>
          </p:nvSpPr>
          <p:spPr>
            <a:xfrm>
              <a:off x="2746403" y="246859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8" name="rc578"/>
            <p:cNvSpPr/>
            <p:nvPr/>
          </p:nvSpPr>
          <p:spPr>
            <a:xfrm>
              <a:off x="3229457" y="246859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9" name="rc579"/>
            <p:cNvSpPr/>
            <p:nvPr/>
          </p:nvSpPr>
          <p:spPr>
            <a:xfrm>
              <a:off x="4195565" y="246859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0" name="rc580"/>
            <p:cNvSpPr/>
            <p:nvPr/>
          </p:nvSpPr>
          <p:spPr>
            <a:xfrm>
              <a:off x="3712511" y="2468594"/>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581" name="rc581"/>
            <p:cNvSpPr/>
            <p:nvPr/>
          </p:nvSpPr>
          <p:spPr>
            <a:xfrm>
              <a:off x="6127781" y="246859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2" name="rc582"/>
            <p:cNvSpPr/>
            <p:nvPr/>
          </p:nvSpPr>
          <p:spPr>
            <a:xfrm>
              <a:off x="7093889" y="246859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3" name="rc583"/>
            <p:cNvSpPr/>
            <p:nvPr/>
          </p:nvSpPr>
          <p:spPr>
            <a:xfrm>
              <a:off x="8059997" y="246859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4" name="rc584"/>
            <p:cNvSpPr/>
            <p:nvPr/>
          </p:nvSpPr>
          <p:spPr>
            <a:xfrm>
              <a:off x="4678619" y="2468594"/>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585" name="rc585"/>
            <p:cNvSpPr/>
            <p:nvPr/>
          </p:nvSpPr>
          <p:spPr>
            <a:xfrm>
              <a:off x="5644727" y="246859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6" name="rc586"/>
            <p:cNvSpPr/>
            <p:nvPr/>
          </p:nvSpPr>
          <p:spPr>
            <a:xfrm>
              <a:off x="7576943" y="246859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7" name="rc587"/>
            <p:cNvSpPr/>
            <p:nvPr/>
          </p:nvSpPr>
          <p:spPr>
            <a:xfrm>
              <a:off x="1780295" y="1733254"/>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88" name="rc588"/>
            <p:cNvSpPr/>
            <p:nvPr/>
          </p:nvSpPr>
          <p:spPr>
            <a:xfrm>
              <a:off x="2746403" y="173325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9" name="rc589"/>
            <p:cNvSpPr/>
            <p:nvPr/>
          </p:nvSpPr>
          <p:spPr>
            <a:xfrm>
              <a:off x="3229457" y="173325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0" name="rc590"/>
            <p:cNvSpPr/>
            <p:nvPr/>
          </p:nvSpPr>
          <p:spPr>
            <a:xfrm>
              <a:off x="4195565" y="173325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1" name="rc591"/>
            <p:cNvSpPr/>
            <p:nvPr/>
          </p:nvSpPr>
          <p:spPr>
            <a:xfrm>
              <a:off x="2263349" y="173325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2" name="rc592"/>
            <p:cNvSpPr/>
            <p:nvPr/>
          </p:nvSpPr>
          <p:spPr>
            <a:xfrm>
              <a:off x="3712511" y="173325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3" name="rc593"/>
            <p:cNvSpPr/>
            <p:nvPr/>
          </p:nvSpPr>
          <p:spPr>
            <a:xfrm>
              <a:off x="6127781" y="173325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4" name="rc594"/>
            <p:cNvSpPr/>
            <p:nvPr/>
          </p:nvSpPr>
          <p:spPr>
            <a:xfrm>
              <a:off x="6610835" y="173325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5" name="rc595"/>
            <p:cNvSpPr/>
            <p:nvPr/>
          </p:nvSpPr>
          <p:spPr>
            <a:xfrm>
              <a:off x="7093889" y="173325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6" name="rc596"/>
            <p:cNvSpPr/>
            <p:nvPr/>
          </p:nvSpPr>
          <p:spPr>
            <a:xfrm>
              <a:off x="8059997" y="1733254"/>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597" name="rc597"/>
            <p:cNvSpPr/>
            <p:nvPr/>
          </p:nvSpPr>
          <p:spPr>
            <a:xfrm>
              <a:off x="4678619" y="173325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8" name="rc598"/>
            <p:cNvSpPr/>
            <p:nvPr/>
          </p:nvSpPr>
          <p:spPr>
            <a:xfrm>
              <a:off x="5161673" y="173325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9" name="rc599"/>
            <p:cNvSpPr/>
            <p:nvPr/>
          </p:nvSpPr>
          <p:spPr>
            <a:xfrm>
              <a:off x="7576943" y="173325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0" name="rc600"/>
            <p:cNvSpPr/>
            <p:nvPr/>
          </p:nvSpPr>
          <p:spPr>
            <a:xfrm>
              <a:off x="3229457" y="5042281"/>
              <a:ext cx="483054" cy="73533"/>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601" name="rc601"/>
            <p:cNvSpPr/>
            <p:nvPr/>
          </p:nvSpPr>
          <p:spPr>
            <a:xfrm>
              <a:off x="1780295" y="2100924"/>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02" name="rc602"/>
            <p:cNvSpPr/>
            <p:nvPr/>
          </p:nvSpPr>
          <p:spPr>
            <a:xfrm>
              <a:off x="2746403" y="2100924"/>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03" name="rc603"/>
            <p:cNvSpPr/>
            <p:nvPr/>
          </p:nvSpPr>
          <p:spPr>
            <a:xfrm>
              <a:off x="4195565" y="210092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4" name="rc604"/>
            <p:cNvSpPr/>
            <p:nvPr/>
          </p:nvSpPr>
          <p:spPr>
            <a:xfrm>
              <a:off x="2263349" y="2100924"/>
              <a:ext cx="483054" cy="73533"/>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605" name="rc605"/>
            <p:cNvSpPr/>
            <p:nvPr/>
          </p:nvSpPr>
          <p:spPr>
            <a:xfrm>
              <a:off x="3712511" y="2100924"/>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06" name="rc606"/>
            <p:cNvSpPr/>
            <p:nvPr/>
          </p:nvSpPr>
          <p:spPr>
            <a:xfrm>
              <a:off x="6127781" y="2100924"/>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07" name="rc607"/>
            <p:cNvSpPr/>
            <p:nvPr/>
          </p:nvSpPr>
          <p:spPr>
            <a:xfrm>
              <a:off x="7093889" y="2100924"/>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8" name="rc608"/>
            <p:cNvSpPr/>
            <p:nvPr/>
          </p:nvSpPr>
          <p:spPr>
            <a:xfrm>
              <a:off x="8059997" y="2100924"/>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609" name="rc609"/>
            <p:cNvSpPr/>
            <p:nvPr/>
          </p:nvSpPr>
          <p:spPr>
            <a:xfrm>
              <a:off x="4678619" y="2100924"/>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610" name="rc610"/>
            <p:cNvSpPr/>
            <p:nvPr/>
          </p:nvSpPr>
          <p:spPr>
            <a:xfrm>
              <a:off x="5644727" y="2100924"/>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11" name="rc611"/>
            <p:cNvSpPr/>
            <p:nvPr/>
          </p:nvSpPr>
          <p:spPr>
            <a:xfrm>
              <a:off x="2746403" y="4748145"/>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612" name="rc612"/>
            <p:cNvSpPr/>
            <p:nvPr/>
          </p:nvSpPr>
          <p:spPr>
            <a:xfrm>
              <a:off x="3229457" y="4748145"/>
              <a:ext cx="483054" cy="73533"/>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613" name="rc613"/>
            <p:cNvSpPr/>
            <p:nvPr/>
          </p:nvSpPr>
          <p:spPr>
            <a:xfrm>
              <a:off x="4195565" y="4748145"/>
              <a:ext cx="483054" cy="73533"/>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614" name="rc614"/>
            <p:cNvSpPr/>
            <p:nvPr/>
          </p:nvSpPr>
          <p:spPr>
            <a:xfrm>
              <a:off x="3712511" y="4748145"/>
              <a:ext cx="483054" cy="73533"/>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15" name="rc615"/>
            <p:cNvSpPr/>
            <p:nvPr/>
          </p:nvSpPr>
          <p:spPr>
            <a:xfrm>
              <a:off x="6127781" y="4748145"/>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616" name="rc616"/>
            <p:cNvSpPr/>
            <p:nvPr/>
          </p:nvSpPr>
          <p:spPr>
            <a:xfrm>
              <a:off x="7093889" y="4748145"/>
              <a:ext cx="483054" cy="73533"/>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617" name="rc617"/>
            <p:cNvSpPr/>
            <p:nvPr/>
          </p:nvSpPr>
          <p:spPr>
            <a:xfrm>
              <a:off x="8059997" y="4748145"/>
              <a:ext cx="483054" cy="73533"/>
            </a:xfrm>
            <a:prstGeom prst="rect">
              <a:avLst/>
            </a:prstGeom>
            <a:solidFill>
              <a:srgbClr val="FCA618">
                <a:alpha val="100000"/>
              </a:srgbClr>
            </a:solidFill>
            <a:ln w="2710" cap="flat">
              <a:solidFill>
                <a:srgbClr val="FFFFFF">
                  <a:alpha val="100000"/>
                </a:srgbClr>
              </a:solidFill>
              <a:prstDash val="solid"/>
              <a:miter/>
            </a:ln>
          </p:spPr>
          <p:txBody>
            <a:bodyPr/>
            <a:lstStyle/>
            <a:p/>
          </p:txBody>
        </p:sp>
        <p:sp>
          <p:nvSpPr>
            <p:cNvPr id="618" name="rc618"/>
            <p:cNvSpPr/>
            <p:nvPr/>
          </p:nvSpPr>
          <p:spPr>
            <a:xfrm>
              <a:off x="4678619" y="4748145"/>
              <a:ext cx="483054" cy="73533"/>
            </a:xfrm>
            <a:prstGeom prst="rect">
              <a:avLst/>
            </a:prstGeom>
            <a:solidFill>
              <a:srgbClr val="FFC20E">
                <a:alpha val="100000"/>
              </a:srgbClr>
            </a:solidFill>
            <a:ln w="2710" cap="flat">
              <a:solidFill>
                <a:srgbClr val="FFFFFF">
                  <a:alpha val="100000"/>
                </a:srgbClr>
              </a:solidFill>
              <a:prstDash val="solid"/>
              <a:miter/>
            </a:ln>
          </p:spPr>
          <p:txBody>
            <a:bodyPr/>
            <a:lstStyle/>
            <a:p/>
          </p:txBody>
        </p:sp>
        <p:sp>
          <p:nvSpPr>
            <p:cNvPr id="619" name="rc619"/>
            <p:cNvSpPr/>
            <p:nvPr/>
          </p:nvSpPr>
          <p:spPr>
            <a:xfrm>
              <a:off x="5644727" y="4748145"/>
              <a:ext cx="483054" cy="73533"/>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620" name="rc620"/>
            <p:cNvSpPr/>
            <p:nvPr/>
          </p:nvSpPr>
          <p:spPr>
            <a:xfrm>
              <a:off x="7576943" y="4748145"/>
              <a:ext cx="483054" cy="73533"/>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621" name="rc621"/>
            <p:cNvSpPr/>
            <p:nvPr/>
          </p:nvSpPr>
          <p:spPr>
            <a:xfrm>
              <a:off x="2746403" y="2836263"/>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22" name="rc622"/>
            <p:cNvSpPr/>
            <p:nvPr/>
          </p:nvSpPr>
          <p:spPr>
            <a:xfrm>
              <a:off x="3229457" y="2836263"/>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23" name="rc623"/>
            <p:cNvSpPr/>
            <p:nvPr/>
          </p:nvSpPr>
          <p:spPr>
            <a:xfrm>
              <a:off x="4195565" y="2836263"/>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24" name="rc624"/>
            <p:cNvSpPr/>
            <p:nvPr/>
          </p:nvSpPr>
          <p:spPr>
            <a:xfrm>
              <a:off x="3712511" y="2836263"/>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25" name="rc625"/>
            <p:cNvSpPr/>
            <p:nvPr/>
          </p:nvSpPr>
          <p:spPr>
            <a:xfrm>
              <a:off x="2746403" y="3277467"/>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26" name="rc626"/>
            <p:cNvSpPr/>
            <p:nvPr/>
          </p:nvSpPr>
          <p:spPr>
            <a:xfrm>
              <a:off x="8059997" y="2542128"/>
              <a:ext cx="483054" cy="73533"/>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627" name="rc627"/>
            <p:cNvSpPr/>
            <p:nvPr/>
          </p:nvSpPr>
          <p:spPr>
            <a:xfrm>
              <a:off x="4678619" y="2542128"/>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8" name="rc628"/>
            <p:cNvSpPr/>
            <p:nvPr/>
          </p:nvSpPr>
          <p:spPr>
            <a:xfrm>
              <a:off x="3229457" y="3277467"/>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9" name="rc629"/>
            <p:cNvSpPr/>
            <p:nvPr/>
          </p:nvSpPr>
          <p:spPr>
            <a:xfrm>
              <a:off x="4195565" y="3277467"/>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30" name="rc630"/>
            <p:cNvSpPr/>
            <p:nvPr/>
          </p:nvSpPr>
          <p:spPr>
            <a:xfrm>
              <a:off x="6127781" y="2836263"/>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31" name="rc631"/>
            <p:cNvSpPr/>
            <p:nvPr/>
          </p:nvSpPr>
          <p:spPr>
            <a:xfrm>
              <a:off x="8059997" y="2836263"/>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32" name="rc632"/>
            <p:cNvSpPr/>
            <p:nvPr/>
          </p:nvSpPr>
          <p:spPr>
            <a:xfrm>
              <a:off x="4678619" y="2836263"/>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33" name="rc633"/>
            <p:cNvSpPr/>
            <p:nvPr/>
          </p:nvSpPr>
          <p:spPr>
            <a:xfrm>
              <a:off x="5644727" y="2836263"/>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34" name="rc634"/>
            <p:cNvSpPr/>
            <p:nvPr/>
          </p:nvSpPr>
          <p:spPr>
            <a:xfrm>
              <a:off x="7576943" y="2836263"/>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35" name="rc635"/>
            <p:cNvSpPr/>
            <p:nvPr/>
          </p:nvSpPr>
          <p:spPr>
            <a:xfrm>
              <a:off x="2746403" y="5042281"/>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636" name="rc636"/>
            <p:cNvSpPr/>
            <p:nvPr/>
          </p:nvSpPr>
          <p:spPr>
            <a:xfrm>
              <a:off x="4195565" y="5042281"/>
              <a:ext cx="483054" cy="73533"/>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637" name="rc637"/>
            <p:cNvSpPr/>
            <p:nvPr/>
          </p:nvSpPr>
          <p:spPr>
            <a:xfrm>
              <a:off x="3712511" y="5042281"/>
              <a:ext cx="483054" cy="73533"/>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638" name="rc638"/>
            <p:cNvSpPr/>
            <p:nvPr/>
          </p:nvSpPr>
          <p:spPr>
            <a:xfrm>
              <a:off x="6127781" y="5042281"/>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639" name="rc639"/>
            <p:cNvSpPr/>
            <p:nvPr/>
          </p:nvSpPr>
          <p:spPr>
            <a:xfrm>
              <a:off x="7093889" y="5042281"/>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40" name="rc640"/>
            <p:cNvSpPr/>
            <p:nvPr/>
          </p:nvSpPr>
          <p:spPr>
            <a:xfrm>
              <a:off x="8059997" y="5042281"/>
              <a:ext cx="483054" cy="73533"/>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641" name="rc641"/>
            <p:cNvSpPr/>
            <p:nvPr/>
          </p:nvSpPr>
          <p:spPr>
            <a:xfrm>
              <a:off x="4678619" y="5042281"/>
              <a:ext cx="483054" cy="73533"/>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642" name="rc642"/>
            <p:cNvSpPr/>
            <p:nvPr/>
          </p:nvSpPr>
          <p:spPr>
            <a:xfrm>
              <a:off x="5644727" y="5042281"/>
              <a:ext cx="483054" cy="73533"/>
            </a:xfrm>
            <a:prstGeom prst="rect">
              <a:avLst/>
            </a:prstGeom>
            <a:solidFill>
              <a:srgbClr val="BBC132">
                <a:alpha val="100000"/>
              </a:srgbClr>
            </a:solidFill>
            <a:ln w="2710" cap="flat">
              <a:solidFill>
                <a:srgbClr val="FFFFFF">
                  <a:alpha val="100000"/>
                </a:srgbClr>
              </a:solidFill>
              <a:prstDash val="solid"/>
              <a:miter/>
            </a:ln>
          </p:spPr>
          <p:txBody>
            <a:bodyPr/>
            <a:lstStyle/>
            <a:p/>
          </p:txBody>
        </p:sp>
        <p:sp>
          <p:nvSpPr>
            <p:cNvPr id="643" name="rc643"/>
            <p:cNvSpPr/>
            <p:nvPr/>
          </p:nvSpPr>
          <p:spPr>
            <a:xfrm>
              <a:off x="7576943" y="5042281"/>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44" name="rc644"/>
            <p:cNvSpPr/>
            <p:nvPr/>
          </p:nvSpPr>
          <p:spPr>
            <a:xfrm>
              <a:off x="6127781" y="3277467"/>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45" name="rc645"/>
            <p:cNvSpPr/>
            <p:nvPr/>
          </p:nvSpPr>
          <p:spPr>
            <a:xfrm>
              <a:off x="7093889" y="3277467"/>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646" name="rc646"/>
            <p:cNvSpPr/>
            <p:nvPr/>
          </p:nvSpPr>
          <p:spPr>
            <a:xfrm>
              <a:off x="8059997" y="3277467"/>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647" name="rc647"/>
            <p:cNvSpPr/>
            <p:nvPr/>
          </p:nvSpPr>
          <p:spPr>
            <a:xfrm>
              <a:off x="4678619" y="3277467"/>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8" name="rc648"/>
            <p:cNvSpPr/>
            <p:nvPr/>
          </p:nvSpPr>
          <p:spPr>
            <a:xfrm>
              <a:off x="5644727" y="3277467"/>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9" name="rc649"/>
            <p:cNvSpPr/>
            <p:nvPr/>
          </p:nvSpPr>
          <p:spPr>
            <a:xfrm>
              <a:off x="5161673" y="3277467"/>
              <a:ext cx="483054" cy="7353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50" name="rc650"/>
            <p:cNvSpPr/>
            <p:nvPr/>
          </p:nvSpPr>
          <p:spPr>
            <a:xfrm>
              <a:off x="7576943" y="3277467"/>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651" name="rc651"/>
            <p:cNvSpPr/>
            <p:nvPr/>
          </p:nvSpPr>
          <p:spPr>
            <a:xfrm>
              <a:off x="3229457" y="4306942"/>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52" name="rc652"/>
            <p:cNvSpPr/>
            <p:nvPr/>
          </p:nvSpPr>
          <p:spPr>
            <a:xfrm>
              <a:off x="1780295" y="2542128"/>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53" name="rc653"/>
            <p:cNvSpPr/>
            <p:nvPr/>
          </p:nvSpPr>
          <p:spPr>
            <a:xfrm>
              <a:off x="2746403" y="2542128"/>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54" name="rc654"/>
            <p:cNvSpPr/>
            <p:nvPr/>
          </p:nvSpPr>
          <p:spPr>
            <a:xfrm>
              <a:off x="3229457" y="2542128"/>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5" name="rc655"/>
            <p:cNvSpPr/>
            <p:nvPr/>
          </p:nvSpPr>
          <p:spPr>
            <a:xfrm>
              <a:off x="4195565" y="2542128"/>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6" name="rc656"/>
            <p:cNvSpPr/>
            <p:nvPr/>
          </p:nvSpPr>
          <p:spPr>
            <a:xfrm>
              <a:off x="3712511" y="2542128"/>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7" name="rc657"/>
            <p:cNvSpPr/>
            <p:nvPr/>
          </p:nvSpPr>
          <p:spPr>
            <a:xfrm>
              <a:off x="6127781" y="2542128"/>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58" name="rc658"/>
            <p:cNvSpPr/>
            <p:nvPr/>
          </p:nvSpPr>
          <p:spPr>
            <a:xfrm>
              <a:off x="7093889" y="2542128"/>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659" name="rc659"/>
            <p:cNvSpPr/>
            <p:nvPr/>
          </p:nvSpPr>
          <p:spPr>
            <a:xfrm>
              <a:off x="5644727" y="2542128"/>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0" name="rc660"/>
            <p:cNvSpPr/>
            <p:nvPr/>
          </p:nvSpPr>
          <p:spPr>
            <a:xfrm>
              <a:off x="5161673" y="2542128"/>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61" name="rc661"/>
            <p:cNvSpPr/>
            <p:nvPr/>
          </p:nvSpPr>
          <p:spPr>
            <a:xfrm>
              <a:off x="7576943" y="2542128"/>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662" name="rc662"/>
            <p:cNvSpPr/>
            <p:nvPr/>
          </p:nvSpPr>
          <p:spPr>
            <a:xfrm>
              <a:off x="2746403" y="3056865"/>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3" name="rc663"/>
            <p:cNvSpPr/>
            <p:nvPr/>
          </p:nvSpPr>
          <p:spPr>
            <a:xfrm>
              <a:off x="3229457" y="3056865"/>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64" name="rc664"/>
            <p:cNvSpPr/>
            <p:nvPr/>
          </p:nvSpPr>
          <p:spPr>
            <a:xfrm>
              <a:off x="4195565" y="3056865"/>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65" name="rc665"/>
            <p:cNvSpPr/>
            <p:nvPr/>
          </p:nvSpPr>
          <p:spPr>
            <a:xfrm>
              <a:off x="3712511" y="3056865"/>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66" name="rc666"/>
            <p:cNvSpPr/>
            <p:nvPr/>
          </p:nvSpPr>
          <p:spPr>
            <a:xfrm>
              <a:off x="6127781" y="3056865"/>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7" name="rc667"/>
            <p:cNvSpPr/>
            <p:nvPr/>
          </p:nvSpPr>
          <p:spPr>
            <a:xfrm>
              <a:off x="6610835" y="3056865"/>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8" name="rc668"/>
            <p:cNvSpPr/>
            <p:nvPr/>
          </p:nvSpPr>
          <p:spPr>
            <a:xfrm>
              <a:off x="1780295" y="2762729"/>
              <a:ext cx="483054" cy="73533"/>
            </a:xfrm>
            <a:prstGeom prst="rect">
              <a:avLst/>
            </a:prstGeom>
            <a:solidFill>
              <a:srgbClr val="248B3E">
                <a:alpha val="100000"/>
              </a:srgbClr>
            </a:solidFill>
            <a:ln w="2710" cap="flat">
              <a:solidFill>
                <a:srgbClr val="FFFFFF">
                  <a:alpha val="100000"/>
                </a:srgbClr>
              </a:solidFill>
              <a:prstDash val="solid"/>
              <a:miter/>
            </a:ln>
          </p:spPr>
          <p:txBody>
            <a:bodyPr/>
            <a:lstStyle/>
            <a:p/>
          </p:txBody>
        </p:sp>
        <p:sp>
          <p:nvSpPr>
            <p:cNvPr id="669" name="rc669"/>
            <p:cNvSpPr/>
            <p:nvPr/>
          </p:nvSpPr>
          <p:spPr>
            <a:xfrm>
              <a:off x="7093889" y="3056865"/>
              <a:ext cx="483054" cy="73533"/>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70" name="rc670"/>
            <p:cNvSpPr/>
            <p:nvPr/>
          </p:nvSpPr>
          <p:spPr>
            <a:xfrm>
              <a:off x="8059997" y="3056865"/>
              <a:ext cx="483054" cy="73533"/>
            </a:xfrm>
            <a:prstGeom prst="rect">
              <a:avLst/>
            </a:prstGeom>
            <a:solidFill>
              <a:srgbClr val="9CBF3B">
                <a:alpha val="100000"/>
              </a:srgbClr>
            </a:solidFill>
            <a:ln w="2710" cap="flat">
              <a:solidFill>
                <a:srgbClr val="FFFFFF">
                  <a:alpha val="100000"/>
                </a:srgbClr>
              </a:solidFill>
              <a:prstDash val="solid"/>
              <a:miter/>
            </a:ln>
          </p:spPr>
          <p:txBody>
            <a:bodyPr/>
            <a:lstStyle/>
            <a:p/>
          </p:txBody>
        </p:sp>
        <p:sp>
          <p:nvSpPr>
            <p:cNvPr id="671" name="rc671"/>
            <p:cNvSpPr/>
            <p:nvPr/>
          </p:nvSpPr>
          <p:spPr>
            <a:xfrm>
              <a:off x="4678619" y="3056865"/>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2" name="rc672"/>
            <p:cNvSpPr/>
            <p:nvPr/>
          </p:nvSpPr>
          <p:spPr>
            <a:xfrm>
              <a:off x="5644727" y="3056865"/>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3" name="rc673"/>
            <p:cNvSpPr/>
            <p:nvPr/>
          </p:nvSpPr>
          <p:spPr>
            <a:xfrm>
              <a:off x="7576943" y="3056865"/>
              <a:ext cx="483054" cy="73533"/>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74" name="rc674"/>
            <p:cNvSpPr/>
            <p:nvPr/>
          </p:nvSpPr>
          <p:spPr>
            <a:xfrm>
              <a:off x="8543051" y="3056865"/>
              <a:ext cx="483054" cy="73533"/>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75" name="rc675"/>
            <p:cNvSpPr/>
            <p:nvPr/>
          </p:nvSpPr>
          <p:spPr>
            <a:xfrm>
              <a:off x="2746403" y="2762729"/>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76" name="rc676"/>
            <p:cNvSpPr/>
            <p:nvPr/>
          </p:nvSpPr>
          <p:spPr>
            <a:xfrm>
              <a:off x="3229457" y="2762729"/>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77" name="rc677"/>
            <p:cNvSpPr/>
            <p:nvPr/>
          </p:nvSpPr>
          <p:spPr>
            <a:xfrm>
              <a:off x="4195565" y="2762729"/>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78" name="rc678"/>
            <p:cNvSpPr/>
            <p:nvPr/>
          </p:nvSpPr>
          <p:spPr>
            <a:xfrm>
              <a:off x="3712511" y="2762729"/>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79" name="rc679"/>
            <p:cNvSpPr/>
            <p:nvPr/>
          </p:nvSpPr>
          <p:spPr>
            <a:xfrm>
              <a:off x="6127781" y="2762729"/>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0" name="rc680"/>
            <p:cNvSpPr/>
            <p:nvPr/>
          </p:nvSpPr>
          <p:spPr>
            <a:xfrm>
              <a:off x="7093889" y="2762729"/>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81" name="rc681"/>
            <p:cNvSpPr/>
            <p:nvPr/>
          </p:nvSpPr>
          <p:spPr>
            <a:xfrm>
              <a:off x="8059997" y="2762729"/>
              <a:ext cx="483054" cy="73533"/>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682" name="rc682"/>
            <p:cNvSpPr/>
            <p:nvPr/>
          </p:nvSpPr>
          <p:spPr>
            <a:xfrm>
              <a:off x="4678619" y="2762729"/>
              <a:ext cx="483054" cy="73533"/>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83" name="rc683"/>
            <p:cNvSpPr/>
            <p:nvPr/>
          </p:nvSpPr>
          <p:spPr>
            <a:xfrm>
              <a:off x="5644727" y="2762729"/>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84" name="rc684"/>
            <p:cNvSpPr/>
            <p:nvPr/>
          </p:nvSpPr>
          <p:spPr>
            <a:xfrm>
              <a:off x="7576943" y="2762729"/>
              <a:ext cx="483054" cy="73533"/>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685" name="rc685"/>
            <p:cNvSpPr/>
            <p:nvPr/>
          </p:nvSpPr>
          <p:spPr>
            <a:xfrm>
              <a:off x="2746403" y="4306942"/>
              <a:ext cx="483054" cy="73533"/>
            </a:xfrm>
            <a:prstGeom prst="rect">
              <a:avLst/>
            </a:prstGeom>
            <a:solidFill>
              <a:srgbClr val="37933F">
                <a:alpha val="100000"/>
              </a:srgbClr>
            </a:solidFill>
            <a:ln w="2710" cap="flat">
              <a:solidFill>
                <a:srgbClr val="FFFFFF">
                  <a:alpha val="100000"/>
                </a:srgbClr>
              </a:solidFill>
              <a:prstDash val="solid"/>
              <a:miter/>
            </a:ln>
          </p:spPr>
          <p:txBody>
            <a:bodyPr/>
            <a:lstStyle/>
            <a:p/>
          </p:txBody>
        </p:sp>
        <p:sp>
          <p:nvSpPr>
            <p:cNvPr id="686" name="rc686"/>
            <p:cNvSpPr/>
            <p:nvPr/>
          </p:nvSpPr>
          <p:spPr>
            <a:xfrm>
              <a:off x="4195565" y="4306942"/>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687" name="rc687"/>
            <p:cNvSpPr/>
            <p:nvPr/>
          </p:nvSpPr>
          <p:spPr>
            <a:xfrm>
              <a:off x="2263349" y="4306942"/>
              <a:ext cx="483054" cy="73533"/>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88" name="rc688"/>
            <p:cNvSpPr/>
            <p:nvPr/>
          </p:nvSpPr>
          <p:spPr>
            <a:xfrm>
              <a:off x="3712511" y="4306942"/>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689" name="rc689"/>
            <p:cNvSpPr/>
            <p:nvPr/>
          </p:nvSpPr>
          <p:spPr>
            <a:xfrm>
              <a:off x="6127781" y="4306942"/>
              <a:ext cx="483054" cy="73533"/>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0" name="rc690"/>
            <p:cNvSpPr/>
            <p:nvPr/>
          </p:nvSpPr>
          <p:spPr>
            <a:xfrm>
              <a:off x="7093889" y="4306942"/>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691" name="rc691"/>
            <p:cNvSpPr/>
            <p:nvPr/>
          </p:nvSpPr>
          <p:spPr>
            <a:xfrm>
              <a:off x="8059997" y="4306942"/>
              <a:ext cx="483054" cy="73533"/>
            </a:xfrm>
            <a:prstGeom prst="rect">
              <a:avLst/>
            </a:prstGeom>
            <a:solidFill>
              <a:srgbClr val="63AB40">
                <a:alpha val="100000"/>
              </a:srgbClr>
            </a:solidFill>
            <a:ln w="2710" cap="flat">
              <a:solidFill>
                <a:srgbClr val="FFFFFF">
                  <a:alpha val="100000"/>
                </a:srgbClr>
              </a:solidFill>
              <a:prstDash val="solid"/>
              <a:miter/>
            </a:ln>
          </p:spPr>
          <p:txBody>
            <a:bodyPr/>
            <a:lstStyle/>
            <a:p/>
          </p:txBody>
        </p:sp>
        <p:sp>
          <p:nvSpPr>
            <p:cNvPr id="692" name="rc692"/>
            <p:cNvSpPr/>
            <p:nvPr/>
          </p:nvSpPr>
          <p:spPr>
            <a:xfrm>
              <a:off x="4678619" y="4306942"/>
              <a:ext cx="483054" cy="73533"/>
            </a:xfrm>
            <a:prstGeom prst="rect">
              <a:avLst/>
            </a:prstGeom>
            <a:solidFill>
              <a:srgbClr val="F5C216">
                <a:alpha val="100000"/>
              </a:srgbClr>
            </a:solidFill>
            <a:ln w="2710" cap="flat">
              <a:solidFill>
                <a:srgbClr val="FFFFFF">
                  <a:alpha val="100000"/>
                </a:srgbClr>
              </a:solidFill>
              <a:prstDash val="solid"/>
              <a:miter/>
            </a:ln>
          </p:spPr>
          <p:txBody>
            <a:bodyPr/>
            <a:lstStyle/>
            <a:p/>
          </p:txBody>
        </p:sp>
        <p:sp>
          <p:nvSpPr>
            <p:cNvPr id="693" name="rc693"/>
            <p:cNvSpPr/>
            <p:nvPr/>
          </p:nvSpPr>
          <p:spPr>
            <a:xfrm>
              <a:off x="5644727" y="4306942"/>
              <a:ext cx="483054" cy="73533"/>
            </a:xfrm>
            <a:prstGeom prst="rect">
              <a:avLst/>
            </a:prstGeom>
            <a:solidFill>
              <a:srgbClr val="7CBA41">
                <a:alpha val="100000"/>
              </a:srgbClr>
            </a:solidFill>
            <a:ln w="2710" cap="flat">
              <a:solidFill>
                <a:srgbClr val="FFFFFF">
                  <a:alpha val="100000"/>
                </a:srgbClr>
              </a:solidFill>
              <a:prstDash val="solid"/>
              <a:miter/>
            </a:ln>
          </p:spPr>
          <p:txBody>
            <a:bodyPr/>
            <a:lstStyle/>
            <a:p/>
          </p:txBody>
        </p:sp>
        <p:sp>
          <p:nvSpPr>
            <p:cNvPr id="694" name="rc694"/>
            <p:cNvSpPr/>
            <p:nvPr/>
          </p:nvSpPr>
          <p:spPr>
            <a:xfrm>
              <a:off x="5161673" y="4306942"/>
              <a:ext cx="483054" cy="73533"/>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95" name="rc695"/>
            <p:cNvSpPr/>
            <p:nvPr/>
          </p:nvSpPr>
          <p:spPr>
            <a:xfrm>
              <a:off x="7576943" y="4306942"/>
              <a:ext cx="483054" cy="73533"/>
            </a:xfrm>
            <a:prstGeom prst="rect">
              <a:avLst/>
            </a:prstGeom>
            <a:solidFill>
              <a:srgbClr val="8BBE3F">
                <a:alpha val="100000"/>
              </a:srgbClr>
            </a:solidFill>
            <a:ln w="2710" cap="flat">
              <a:solidFill>
                <a:srgbClr val="FFFFFF">
                  <a:alpha val="100000"/>
                </a:srgbClr>
              </a:solidFill>
              <a:prstDash val="solid"/>
              <a:miter/>
            </a:ln>
          </p:spPr>
          <p:txBody>
            <a:bodyPr/>
            <a:lstStyle/>
            <a:p/>
          </p:txBody>
        </p:sp>
        <p:sp>
          <p:nvSpPr>
            <p:cNvPr id="696" name="tx696"/>
            <p:cNvSpPr/>
            <p:nvPr/>
          </p:nvSpPr>
          <p:spPr>
            <a:xfrm>
              <a:off x="3430791"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697" name="tx697"/>
            <p:cNvSpPr/>
            <p:nvPr/>
          </p:nvSpPr>
          <p:spPr>
            <a:xfrm>
              <a:off x="6329115" y="5199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698" name="tx698"/>
            <p:cNvSpPr/>
            <p:nvPr/>
          </p:nvSpPr>
          <p:spPr>
            <a:xfrm>
              <a:off x="3913845" y="15224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699" name="tx699"/>
            <p:cNvSpPr/>
            <p:nvPr/>
          </p:nvSpPr>
          <p:spPr>
            <a:xfrm>
              <a:off x="6329115" y="15224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00" name="tx700"/>
            <p:cNvSpPr/>
            <p:nvPr/>
          </p:nvSpPr>
          <p:spPr>
            <a:xfrm>
              <a:off x="4396899" y="46844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701" name="tx701"/>
            <p:cNvSpPr/>
            <p:nvPr/>
          </p:nvSpPr>
          <p:spPr>
            <a:xfrm>
              <a:off x="3913845" y="51256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702" name="tx702"/>
            <p:cNvSpPr/>
            <p:nvPr/>
          </p:nvSpPr>
          <p:spPr>
            <a:xfrm>
              <a:off x="4396899"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03" name="tx703"/>
            <p:cNvSpPr/>
            <p:nvPr/>
          </p:nvSpPr>
          <p:spPr>
            <a:xfrm>
              <a:off x="5363007" y="1154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04" name="tx704"/>
            <p:cNvSpPr/>
            <p:nvPr/>
          </p:nvSpPr>
          <p:spPr>
            <a:xfrm>
              <a:off x="3430791" y="1154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05" name="tx705"/>
            <p:cNvSpPr/>
            <p:nvPr/>
          </p:nvSpPr>
          <p:spPr>
            <a:xfrm>
              <a:off x="4396899" y="1154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06" name="tx706"/>
            <p:cNvSpPr/>
            <p:nvPr/>
          </p:nvSpPr>
          <p:spPr>
            <a:xfrm>
              <a:off x="2464683" y="1154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07" name="tx707"/>
            <p:cNvSpPr/>
            <p:nvPr/>
          </p:nvSpPr>
          <p:spPr>
            <a:xfrm>
              <a:off x="2947737" y="15224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08" name="tx708"/>
            <p:cNvSpPr/>
            <p:nvPr/>
          </p:nvSpPr>
          <p:spPr>
            <a:xfrm>
              <a:off x="2464683" y="23313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09" name="tx709"/>
            <p:cNvSpPr/>
            <p:nvPr/>
          </p:nvSpPr>
          <p:spPr>
            <a:xfrm>
              <a:off x="4396899" y="40961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10" name="tx710"/>
            <p:cNvSpPr/>
            <p:nvPr/>
          </p:nvSpPr>
          <p:spPr>
            <a:xfrm>
              <a:off x="7295223" y="2919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11" name="tx711"/>
            <p:cNvSpPr/>
            <p:nvPr/>
          </p:nvSpPr>
          <p:spPr>
            <a:xfrm>
              <a:off x="6329115" y="46844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12" name="tx712"/>
            <p:cNvSpPr/>
            <p:nvPr/>
          </p:nvSpPr>
          <p:spPr>
            <a:xfrm>
              <a:off x="7295223" y="46844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713" name="tx713"/>
            <p:cNvSpPr/>
            <p:nvPr/>
          </p:nvSpPr>
          <p:spPr>
            <a:xfrm>
              <a:off x="4396899" y="5272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714" name="tx714"/>
            <p:cNvSpPr/>
            <p:nvPr/>
          </p:nvSpPr>
          <p:spPr>
            <a:xfrm>
              <a:off x="3430791" y="15224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15" name="tx715"/>
            <p:cNvSpPr/>
            <p:nvPr/>
          </p:nvSpPr>
          <p:spPr>
            <a:xfrm>
              <a:off x="4396899" y="15224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16" name="tx716"/>
            <p:cNvSpPr/>
            <p:nvPr/>
          </p:nvSpPr>
          <p:spPr>
            <a:xfrm>
              <a:off x="7295223" y="15224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17" name="tx717"/>
            <p:cNvSpPr/>
            <p:nvPr/>
          </p:nvSpPr>
          <p:spPr>
            <a:xfrm>
              <a:off x="8261331" y="15224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18" name="tx718"/>
            <p:cNvSpPr/>
            <p:nvPr/>
          </p:nvSpPr>
          <p:spPr>
            <a:xfrm>
              <a:off x="4879953" y="15224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19" name="tx719"/>
            <p:cNvSpPr/>
            <p:nvPr/>
          </p:nvSpPr>
          <p:spPr>
            <a:xfrm>
              <a:off x="5846061" y="15224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20" name="tx720"/>
            <p:cNvSpPr/>
            <p:nvPr/>
          </p:nvSpPr>
          <p:spPr>
            <a:xfrm>
              <a:off x="7778277" y="152246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21" name="tx721"/>
            <p:cNvSpPr/>
            <p:nvPr/>
          </p:nvSpPr>
          <p:spPr>
            <a:xfrm>
              <a:off x="1981629" y="23313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22" name="tx722"/>
            <p:cNvSpPr/>
            <p:nvPr/>
          </p:nvSpPr>
          <p:spPr>
            <a:xfrm>
              <a:off x="2947737" y="23313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23" name="tx723"/>
            <p:cNvSpPr/>
            <p:nvPr/>
          </p:nvSpPr>
          <p:spPr>
            <a:xfrm>
              <a:off x="3430791" y="23313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24" name="tx724"/>
            <p:cNvSpPr/>
            <p:nvPr/>
          </p:nvSpPr>
          <p:spPr>
            <a:xfrm>
              <a:off x="4396899" y="23313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25" name="tx725"/>
            <p:cNvSpPr/>
            <p:nvPr/>
          </p:nvSpPr>
          <p:spPr>
            <a:xfrm>
              <a:off x="3913845" y="23313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26" name="tx726"/>
            <p:cNvSpPr/>
            <p:nvPr/>
          </p:nvSpPr>
          <p:spPr>
            <a:xfrm>
              <a:off x="6329115" y="23313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27" name="tx727"/>
            <p:cNvSpPr/>
            <p:nvPr/>
          </p:nvSpPr>
          <p:spPr>
            <a:xfrm>
              <a:off x="6812169" y="23313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28" name="tx728"/>
            <p:cNvSpPr/>
            <p:nvPr/>
          </p:nvSpPr>
          <p:spPr>
            <a:xfrm>
              <a:off x="7295223" y="23313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29" name="tx729"/>
            <p:cNvSpPr/>
            <p:nvPr/>
          </p:nvSpPr>
          <p:spPr>
            <a:xfrm>
              <a:off x="8261331" y="23313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30" name="tx730"/>
            <p:cNvSpPr/>
            <p:nvPr/>
          </p:nvSpPr>
          <p:spPr>
            <a:xfrm>
              <a:off x="4879953" y="23313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31" name="tx731"/>
            <p:cNvSpPr/>
            <p:nvPr/>
          </p:nvSpPr>
          <p:spPr>
            <a:xfrm>
              <a:off x="5846061" y="23313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32" name="tx732"/>
            <p:cNvSpPr/>
            <p:nvPr/>
          </p:nvSpPr>
          <p:spPr>
            <a:xfrm>
              <a:off x="5363007" y="23313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733" name="tx733"/>
            <p:cNvSpPr/>
            <p:nvPr/>
          </p:nvSpPr>
          <p:spPr>
            <a:xfrm>
              <a:off x="7778277" y="233133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34" name="tx734"/>
            <p:cNvSpPr/>
            <p:nvPr/>
          </p:nvSpPr>
          <p:spPr>
            <a:xfrm>
              <a:off x="2947737" y="40961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35" name="tx735"/>
            <p:cNvSpPr/>
            <p:nvPr/>
          </p:nvSpPr>
          <p:spPr>
            <a:xfrm>
              <a:off x="3430791" y="40961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36" name="tx736"/>
            <p:cNvSpPr/>
            <p:nvPr/>
          </p:nvSpPr>
          <p:spPr>
            <a:xfrm>
              <a:off x="3913845" y="40961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37" name="tx737"/>
            <p:cNvSpPr/>
            <p:nvPr/>
          </p:nvSpPr>
          <p:spPr>
            <a:xfrm>
              <a:off x="6329115" y="40961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38" name="tx738"/>
            <p:cNvSpPr/>
            <p:nvPr/>
          </p:nvSpPr>
          <p:spPr>
            <a:xfrm>
              <a:off x="6812169" y="40961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39" name="tx739"/>
            <p:cNvSpPr/>
            <p:nvPr/>
          </p:nvSpPr>
          <p:spPr>
            <a:xfrm>
              <a:off x="7295223" y="40961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40" name="tx740"/>
            <p:cNvSpPr/>
            <p:nvPr/>
          </p:nvSpPr>
          <p:spPr>
            <a:xfrm>
              <a:off x="8261331" y="40961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741" name="tx741"/>
            <p:cNvSpPr/>
            <p:nvPr/>
          </p:nvSpPr>
          <p:spPr>
            <a:xfrm>
              <a:off x="5846061" y="40961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42" name="tx742"/>
            <p:cNvSpPr/>
            <p:nvPr/>
          </p:nvSpPr>
          <p:spPr>
            <a:xfrm>
              <a:off x="7778277" y="409614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43" name="tx743"/>
            <p:cNvSpPr/>
            <p:nvPr/>
          </p:nvSpPr>
          <p:spPr>
            <a:xfrm>
              <a:off x="2947737"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44" name="tx744"/>
            <p:cNvSpPr/>
            <p:nvPr/>
          </p:nvSpPr>
          <p:spPr>
            <a:xfrm>
              <a:off x="3913845"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45" name="tx745"/>
            <p:cNvSpPr/>
            <p:nvPr/>
          </p:nvSpPr>
          <p:spPr>
            <a:xfrm>
              <a:off x="6329115"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46" name="tx746"/>
            <p:cNvSpPr/>
            <p:nvPr/>
          </p:nvSpPr>
          <p:spPr>
            <a:xfrm>
              <a:off x="7295223"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747" name="tx747"/>
            <p:cNvSpPr/>
            <p:nvPr/>
          </p:nvSpPr>
          <p:spPr>
            <a:xfrm>
              <a:off x="8261331" y="321370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748" name="tx748"/>
            <p:cNvSpPr/>
            <p:nvPr/>
          </p:nvSpPr>
          <p:spPr>
            <a:xfrm>
              <a:off x="4879953"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49" name="tx749"/>
            <p:cNvSpPr/>
            <p:nvPr/>
          </p:nvSpPr>
          <p:spPr>
            <a:xfrm>
              <a:off x="5846061"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50" name="tx750"/>
            <p:cNvSpPr/>
            <p:nvPr/>
          </p:nvSpPr>
          <p:spPr>
            <a:xfrm>
              <a:off x="5363007"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751" name="tx751"/>
            <p:cNvSpPr/>
            <p:nvPr/>
          </p:nvSpPr>
          <p:spPr>
            <a:xfrm>
              <a:off x="7778277" y="321374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752" name="tx752"/>
            <p:cNvSpPr/>
            <p:nvPr/>
          </p:nvSpPr>
          <p:spPr>
            <a:xfrm>
              <a:off x="2947737" y="5199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753" name="tx753"/>
            <p:cNvSpPr/>
            <p:nvPr/>
          </p:nvSpPr>
          <p:spPr>
            <a:xfrm>
              <a:off x="3430791" y="5199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754" name="tx754"/>
            <p:cNvSpPr/>
            <p:nvPr/>
          </p:nvSpPr>
          <p:spPr>
            <a:xfrm>
              <a:off x="4396899" y="5199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755" name="tx755"/>
            <p:cNvSpPr/>
            <p:nvPr/>
          </p:nvSpPr>
          <p:spPr>
            <a:xfrm>
              <a:off x="3913845" y="5199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756" name="tx756"/>
            <p:cNvSpPr/>
            <p:nvPr/>
          </p:nvSpPr>
          <p:spPr>
            <a:xfrm>
              <a:off x="7295223" y="5199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57" name="tx757"/>
            <p:cNvSpPr/>
            <p:nvPr/>
          </p:nvSpPr>
          <p:spPr>
            <a:xfrm>
              <a:off x="8261331" y="5199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58" name="tx758"/>
            <p:cNvSpPr/>
            <p:nvPr/>
          </p:nvSpPr>
          <p:spPr>
            <a:xfrm>
              <a:off x="5846061" y="5199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759" name="tx759"/>
            <p:cNvSpPr/>
            <p:nvPr/>
          </p:nvSpPr>
          <p:spPr>
            <a:xfrm>
              <a:off x="5363007" y="5199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61</a:t>
              </a:r>
            </a:p>
          </p:txBody>
        </p:sp>
        <p:sp>
          <p:nvSpPr>
            <p:cNvPr id="760" name="tx760"/>
            <p:cNvSpPr/>
            <p:nvPr/>
          </p:nvSpPr>
          <p:spPr>
            <a:xfrm>
              <a:off x="7778277" y="51991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61" name="tx761"/>
            <p:cNvSpPr/>
            <p:nvPr/>
          </p:nvSpPr>
          <p:spPr>
            <a:xfrm>
              <a:off x="2947737" y="2919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62" name="tx762"/>
            <p:cNvSpPr/>
            <p:nvPr/>
          </p:nvSpPr>
          <p:spPr>
            <a:xfrm>
              <a:off x="3430791" y="2919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63" name="tx763"/>
            <p:cNvSpPr/>
            <p:nvPr/>
          </p:nvSpPr>
          <p:spPr>
            <a:xfrm>
              <a:off x="4396899" y="2919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64" name="tx764"/>
            <p:cNvSpPr/>
            <p:nvPr/>
          </p:nvSpPr>
          <p:spPr>
            <a:xfrm>
              <a:off x="3913845" y="2919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65" name="tx765"/>
            <p:cNvSpPr/>
            <p:nvPr/>
          </p:nvSpPr>
          <p:spPr>
            <a:xfrm>
              <a:off x="6329115" y="2919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66" name="tx766"/>
            <p:cNvSpPr/>
            <p:nvPr/>
          </p:nvSpPr>
          <p:spPr>
            <a:xfrm>
              <a:off x="8261331" y="2919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767" name="tx767"/>
            <p:cNvSpPr/>
            <p:nvPr/>
          </p:nvSpPr>
          <p:spPr>
            <a:xfrm>
              <a:off x="4879953" y="2919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68" name="tx768"/>
            <p:cNvSpPr/>
            <p:nvPr/>
          </p:nvSpPr>
          <p:spPr>
            <a:xfrm>
              <a:off x="5846061" y="2919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69" name="tx769"/>
            <p:cNvSpPr/>
            <p:nvPr/>
          </p:nvSpPr>
          <p:spPr>
            <a:xfrm>
              <a:off x="5363007" y="2919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770" name="tx770"/>
            <p:cNvSpPr/>
            <p:nvPr/>
          </p:nvSpPr>
          <p:spPr>
            <a:xfrm>
              <a:off x="7778277" y="291960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771" name="tx771"/>
            <p:cNvSpPr/>
            <p:nvPr/>
          </p:nvSpPr>
          <p:spPr>
            <a:xfrm>
              <a:off x="2947737" y="1154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72" name="tx772"/>
            <p:cNvSpPr/>
            <p:nvPr/>
          </p:nvSpPr>
          <p:spPr>
            <a:xfrm>
              <a:off x="4396899" y="1228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73" name="tx773"/>
            <p:cNvSpPr/>
            <p:nvPr/>
          </p:nvSpPr>
          <p:spPr>
            <a:xfrm>
              <a:off x="1981629" y="46844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74" name="tx774"/>
            <p:cNvSpPr/>
            <p:nvPr/>
          </p:nvSpPr>
          <p:spPr>
            <a:xfrm>
              <a:off x="2947737" y="46844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775" name="tx775"/>
            <p:cNvSpPr/>
            <p:nvPr/>
          </p:nvSpPr>
          <p:spPr>
            <a:xfrm>
              <a:off x="3430791" y="46844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776" name="tx776"/>
            <p:cNvSpPr/>
            <p:nvPr/>
          </p:nvSpPr>
          <p:spPr>
            <a:xfrm>
              <a:off x="2464683" y="46844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777" name="tx777"/>
            <p:cNvSpPr/>
            <p:nvPr/>
          </p:nvSpPr>
          <p:spPr>
            <a:xfrm>
              <a:off x="3913845" y="46844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778" name="tx778"/>
            <p:cNvSpPr/>
            <p:nvPr/>
          </p:nvSpPr>
          <p:spPr>
            <a:xfrm>
              <a:off x="2947737" y="5272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79" name="tx779"/>
            <p:cNvSpPr/>
            <p:nvPr/>
          </p:nvSpPr>
          <p:spPr>
            <a:xfrm>
              <a:off x="3430791" y="5272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780" name="tx780"/>
            <p:cNvSpPr/>
            <p:nvPr/>
          </p:nvSpPr>
          <p:spPr>
            <a:xfrm>
              <a:off x="8261331" y="46844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781" name="tx781"/>
            <p:cNvSpPr/>
            <p:nvPr/>
          </p:nvSpPr>
          <p:spPr>
            <a:xfrm>
              <a:off x="4879953" y="46844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782" name="tx782"/>
            <p:cNvSpPr/>
            <p:nvPr/>
          </p:nvSpPr>
          <p:spPr>
            <a:xfrm>
              <a:off x="5846061" y="46844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783" name="tx783"/>
            <p:cNvSpPr/>
            <p:nvPr/>
          </p:nvSpPr>
          <p:spPr>
            <a:xfrm>
              <a:off x="7778277" y="46844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784" name="tx784"/>
            <p:cNvSpPr/>
            <p:nvPr/>
          </p:nvSpPr>
          <p:spPr>
            <a:xfrm>
              <a:off x="3913845" y="1154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85" name="tx785"/>
            <p:cNvSpPr/>
            <p:nvPr/>
          </p:nvSpPr>
          <p:spPr>
            <a:xfrm>
              <a:off x="6329115" y="1154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86" name="tx786"/>
            <p:cNvSpPr/>
            <p:nvPr/>
          </p:nvSpPr>
          <p:spPr>
            <a:xfrm>
              <a:off x="6812169" y="1154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87" name="tx787"/>
            <p:cNvSpPr/>
            <p:nvPr/>
          </p:nvSpPr>
          <p:spPr>
            <a:xfrm>
              <a:off x="7295223" y="1154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88" name="tx788"/>
            <p:cNvSpPr/>
            <p:nvPr/>
          </p:nvSpPr>
          <p:spPr>
            <a:xfrm>
              <a:off x="8261331" y="1154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89" name="tx789"/>
            <p:cNvSpPr/>
            <p:nvPr/>
          </p:nvSpPr>
          <p:spPr>
            <a:xfrm>
              <a:off x="4879953" y="1154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790" name="tx790"/>
            <p:cNvSpPr/>
            <p:nvPr/>
          </p:nvSpPr>
          <p:spPr>
            <a:xfrm>
              <a:off x="5846061" y="1154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91" name="tx791"/>
            <p:cNvSpPr/>
            <p:nvPr/>
          </p:nvSpPr>
          <p:spPr>
            <a:xfrm>
              <a:off x="7778277" y="11547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92" name="tx792"/>
            <p:cNvSpPr/>
            <p:nvPr/>
          </p:nvSpPr>
          <p:spPr>
            <a:xfrm>
              <a:off x="3913845" y="5272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793" name="tx793"/>
            <p:cNvSpPr/>
            <p:nvPr/>
          </p:nvSpPr>
          <p:spPr>
            <a:xfrm>
              <a:off x="6329115" y="5272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794" name="tx794"/>
            <p:cNvSpPr/>
            <p:nvPr/>
          </p:nvSpPr>
          <p:spPr>
            <a:xfrm>
              <a:off x="6812169" y="5272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795" name="tx795"/>
            <p:cNvSpPr/>
            <p:nvPr/>
          </p:nvSpPr>
          <p:spPr>
            <a:xfrm>
              <a:off x="7295223" y="5272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796" name="tx796"/>
            <p:cNvSpPr/>
            <p:nvPr/>
          </p:nvSpPr>
          <p:spPr>
            <a:xfrm>
              <a:off x="4879953" y="5272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797" name="tx797"/>
            <p:cNvSpPr/>
            <p:nvPr/>
          </p:nvSpPr>
          <p:spPr>
            <a:xfrm>
              <a:off x="5846061" y="5272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798" name="tx798"/>
            <p:cNvSpPr/>
            <p:nvPr/>
          </p:nvSpPr>
          <p:spPr>
            <a:xfrm>
              <a:off x="5363007" y="5272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799" name="tx799"/>
            <p:cNvSpPr/>
            <p:nvPr/>
          </p:nvSpPr>
          <p:spPr>
            <a:xfrm>
              <a:off x="7778277" y="527269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800" name="tx800"/>
            <p:cNvSpPr/>
            <p:nvPr/>
          </p:nvSpPr>
          <p:spPr>
            <a:xfrm>
              <a:off x="4396899" y="461084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801" name="tx801"/>
            <p:cNvSpPr/>
            <p:nvPr/>
          </p:nvSpPr>
          <p:spPr>
            <a:xfrm>
              <a:off x="5846061" y="3434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02" name="tx802"/>
            <p:cNvSpPr/>
            <p:nvPr/>
          </p:nvSpPr>
          <p:spPr>
            <a:xfrm>
              <a:off x="3430791" y="1228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03" name="tx803"/>
            <p:cNvSpPr/>
            <p:nvPr/>
          </p:nvSpPr>
          <p:spPr>
            <a:xfrm>
              <a:off x="2947737" y="51256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04" name="tx804"/>
            <p:cNvSpPr/>
            <p:nvPr/>
          </p:nvSpPr>
          <p:spPr>
            <a:xfrm>
              <a:off x="3430791" y="51256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805" name="tx805"/>
            <p:cNvSpPr/>
            <p:nvPr/>
          </p:nvSpPr>
          <p:spPr>
            <a:xfrm>
              <a:off x="4396899" y="51256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806" name="tx806"/>
            <p:cNvSpPr/>
            <p:nvPr/>
          </p:nvSpPr>
          <p:spPr>
            <a:xfrm>
              <a:off x="5846061" y="4610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807" name="tx807"/>
            <p:cNvSpPr/>
            <p:nvPr/>
          </p:nvSpPr>
          <p:spPr>
            <a:xfrm>
              <a:off x="5363007" y="4610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08" name="tx808"/>
            <p:cNvSpPr/>
            <p:nvPr/>
          </p:nvSpPr>
          <p:spPr>
            <a:xfrm>
              <a:off x="3913845" y="3140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09" name="tx809"/>
            <p:cNvSpPr/>
            <p:nvPr/>
          </p:nvSpPr>
          <p:spPr>
            <a:xfrm>
              <a:off x="6329115" y="3140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10" name="tx810"/>
            <p:cNvSpPr/>
            <p:nvPr/>
          </p:nvSpPr>
          <p:spPr>
            <a:xfrm>
              <a:off x="6329115" y="51256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11" name="tx811"/>
            <p:cNvSpPr/>
            <p:nvPr/>
          </p:nvSpPr>
          <p:spPr>
            <a:xfrm>
              <a:off x="6812169" y="51256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12" name="tx812"/>
            <p:cNvSpPr/>
            <p:nvPr/>
          </p:nvSpPr>
          <p:spPr>
            <a:xfrm>
              <a:off x="7295223" y="51256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813" name="tx813"/>
            <p:cNvSpPr/>
            <p:nvPr/>
          </p:nvSpPr>
          <p:spPr>
            <a:xfrm>
              <a:off x="8261331" y="51256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76</a:t>
              </a:r>
            </a:p>
          </p:txBody>
        </p:sp>
        <p:sp>
          <p:nvSpPr>
            <p:cNvPr id="814" name="tx814"/>
            <p:cNvSpPr/>
            <p:nvPr/>
          </p:nvSpPr>
          <p:spPr>
            <a:xfrm>
              <a:off x="4879953" y="51256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815" name="tx815"/>
            <p:cNvSpPr/>
            <p:nvPr/>
          </p:nvSpPr>
          <p:spPr>
            <a:xfrm>
              <a:off x="5846061" y="51256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816" name="tx816"/>
            <p:cNvSpPr/>
            <p:nvPr/>
          </p:nvSpPr>
          <p:spPr>
            <a:xfrm>
              <a:off x="7778277" y="51256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817" name="tx817"/>
            <p:cNvSpPr/>
            <p:nvPr/>
          </p:nvSpPr>
          <p:spPr>
            <a:xfrm>
              <a:off x="1981629" y="1228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18" name="tx818"/>
            <p:cNvSpPr/>
            <p:nvPr/>
          </p:nvSpPr>
          <p:spPr>
            <a:xfrm>
              <a:off x="2947737" y="1228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19" name="tx819"/>
            <p:cNvSpPr/>
            <p:nvPr/>
          </p:nvSpPr>
          <p:spPr>
            <a:xfrm>
              <a:off x="2464683" y="1228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20" name="tx820"/>
            <p:cNvSpPr/>
            <p:nvPr/>
          </p:nvSpPr>
          <p:spPr>
            <a:xfrm>
              <a:off x="3913845" y="1228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21" name="tx821"/>
            <p:cNvSpPr/>
            <p:nvPr/>
          </p:nvSpPr>
          <p:spPr>
            <a:xfrm>
              <a:off x="6329115" y="1228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22" name="tx822"/>
            <p:cNvSpPr/>
            <p:nvPr/>
          </p:nvSpPr>
          <p:spPr>
            <a:xfrm>
              <a:off x="7295223" y="1228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23" name="tx823"/>
            <p:cNvSpPr/>
            <p:nvPr/>
          </p:nvSpPr>
          <p:spPr>
            <a:xfrm>
              <a:off x="8261331" y="1228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24" name="tx824"/>
            <p:cNvSpPr/>
            <p:nvPr/>
          </p:nvSpPr>
          <p:spPr>
            <a:xfrm>
              <a:off x="5846061" y="1228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25" name="tx825"/>
            <p:cNvSpPr/>
            <p:nvPr/>
          </p:nvSpPr>
          <p:spPr>
            <a:xfrm>
              <a:off x="7778277" y="12283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26" name="tx826"/>
            <p:cNvSpPr/>
            <p:nvPr/>
          </p:nvSpPr>
          <p:spPr>
            <a:xfrm>
              <a:off x="2947737" y="4610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27" name="tx827"/>
            <p:cNvSpPr/>
            <p:nvPr/>
          </p:nvSpPr>
          <p:spPr>
            <a:xfrm>
              <a:off x="3430791" y="4610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828" name="tx828"/>
            <p:cNvSpPr/>
            <p:nvPr/>
          </p:nvSpPr>
          <p:spPr>
            <a:xfrm>
              <a:off x="3913845" y="4610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29" name="tx829"/>
            <p:cNvSpPr/>
            <p:nvPr/>
          </p:nvSpPr>
          <p:spPr>
            <a:xfrm>
              <a:off x="6329115" y="4610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30" name="tx830"/>
            <p:cNvSpPr/>
            <p:nvPr/>
          </p:nvSpPr>
          <p:spPr>
            <a:xfrm>
              <a:off x="3430791" y="3140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31" name="tx831"/>
            <p:cNvSpPr/>
            <p:nvPr/>
          </p:nvSpPr>
          <p:spPr>
            <a:xfrm>
              <a:off x="7295223" y="44638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832" name="tx832"/>
            <p:cNvSpPr/>
            <p:nvPr/>
          </p:nvSpPr>
          <p:spPr>
            <a:xfrm>
              <a:off x="3430791" y="3507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33" name="tx833"/>
            <p:cNvSpPr/>
            <p:nvPr/>
          </p:nvSpPr>
          <p:spPr>
            <a:xfrm>
              <a:off x="7295223" y="4610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834" name="tx834"/>
            <p:cNvSpPr/>
            <p:nvPr/>
          </p:nvSpPr>
          <p:spPr>
            <a:xfrm>
              <a:off x="8261331" y="4610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835" name="tx835"/>
            <p:cNvSpPr/>
            <p:nvPr/>
          </p:nvSpPr>
          <p:spPr>
            <a:xfrm>
              <a:off x="4879953" y="4610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836" name="tx836"/>
            <p:cNvSpPr/>
            <p:nvPr/>
          </p:nvSpPr>
          <p:spPr>
            <a:xfrm>
              <a:off x="7778277" y="461088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837" name="tx837"/>
            <p:cNvSpPr/>
            <p:nvPr/>
          </p:nvSpPr>
          <p:spPr>
            <a:xfrm>
              <a:off x="2947737" y="3434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38" name="tx838"/>
            <p:cNvSpPr/>
            <p:nvPr/>
          </p:nvSpPr>
          <p:spPr>
            <a:xfrm>
              <a:off x="3430791" y="3434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39" name="tx839"/>
            <p:cNvSpPr/>
            <p:nvPr/>
          </p:nvSpPr>
          <p:spPr>
            <a:xfrm>
              <a:off x="4396899" y="3434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840" name="tx840"/>
            <p:cNvSpPr/>
            <p:nvPr/>
          </p:nvSpPr>
          <p:spPr>
            <a:xfrm>
              <a:off x="3913845" y="3434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41" name="tx841"/>
            <p:cNvSpPr/>
            <p:nvPr/>
          </p:nvSpPr>
          <p:spPr>
            <a:xfrm>
              <a:off x="6329115" y="3434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42" name="tx842"/>
            <p:cNvSpPr/>
            <p:nvPr/>
          </p:nvSpPr>
          <p:spPr>
            <a:xfrm>
              <a:off x="7295223" y="3434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43" name="tx843"/>
            <p:cNvSpPr/>
            <p:nvPr/>
          </p:nvSpPr>
          <p:spPr>
            <a:xfrm>
              <a:off x="8261331" y="3434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44" name="tx844"/>
            <p:cNvSpPr/>
            <p:nvPr/>
          </p:nvSpPr>
          <p:spPr>
            <a:xfrm>
              <a:off x="4879953" y="3434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845" name="tx845"/>
            <p:cNvSpPr/>
            <p:nvPr/>
          </p:nvSpPr>
          <p:spPr>
            <a:xfrm>
              <a:off x="7778277" y="343434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46" name="tx846"/>
            <p:cNvSpPr/>
            <p:nvPr/>
          </p:nvSpPr>
          <p:spPr>
            <a:xfrm>
              <a:off x="1981629" y="3140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47" name="tx847"/>
            <p:cNvSpPr/>
            <p:nvPr/>
          </p:nvSpPr>
          <p:spPr>
            <a:xfrm>
              <a:off x="2947737" y="3140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48" name="tx848"/>
            <p:cNvSpPr/>
            <p:nvPr/>
          </p:nvSpPr>
          <p:spPr>
            <a:xfrm>
              <a:off x="4396899" y="3140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49" name="tx849"/>
            <p:cNvSpPr/>
            <p:nvPr/>
          </p:nvSpPr>
          <p:spPr>
            <a:xfrm>
              <a:off x="2464683" y="3140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50" name="tx850"/>
            <p:cNvSpPr/>
            <p:nvPr/>
          </p:nvSpPr>
          <p:spPr>
            <a:xfrm>
              <a:off x="7295223" y="3140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51" name="tx851"/>
            <p:cNvSpPr/>
            <p:nvPr/>
          </p:nvSpPr>
          <p:spPr>
            <a:xfrm>
              <a:off x="8261331" y="3140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70</a:t>
              </a:r>
            </a:p>
          </p:txBody>
        </p:sp>
        <p:sp>
          <p:nvSpPr>
            <p:cNvPr id="852" name="tx852"/>
            <p:cNvSpPr/>
            <p:nvPr/>
          </p:nvSpPr>
          <p:spPr>
            <a:xfrm>
              <a:off x="4879953" y="314017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53" name="tx853"/>
            <p:cNvSpPr/>
            <p:nvPr/>
          </p:nvSpPr>
          <p:spPr>
            <a:xfrm>
              <a:off x="5846061" y="3140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54" name="tx854"/>
            <p:cNvSpPr/>
            <p:nvPr/>
          </p:nvSpPr>
          <p:spPr>
            <a:xfrm>
              <a:off x="7778277" y="314020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55" name="tx855"/>
            <p:cNvSpPr/>
            <p:nvPr/>
          </p:nvSpPr>
          <p:spPr>
            <a:xfrm>
              <a:off x="5846061" y="20371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56" name="tx856"/>
            <p:cNvSpPr/>
            <p:nvPr/>
          </p:nvSpPr>
          <p:spPr>
            <a:xfrm>
              <a:off x="2947737" y="49785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57" name="tx857"/>
            <p:cNvSpPr/>
            <p:nvPr/>
          </p:nvSpPr>
          <p:spPr>
            <a:xfrm>
              <a:off x="2947737" y="3728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58" name="tx858"/>
            <p:cNvSpPr/>
            <p:nvPr/>
          </p:nvSpPr>
          <p:spPr>
            <a:xfrm>
              <a:off x="4396899" y="3507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59" name="tx859"/>
            <p:cNvSpPr/>
            <p:nvPr/>
          </p:nvSpPr>
          <p:spPr>
            <a:xfrm>
              <a:off x="3913845" y="20371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60" name="tx860"/>
            <p:cNvSpPr/>
            <p:nvPr/>
          </p:nvSpPr>
          <p:spPr>
            <a:xfrm>
              <a:off x="6329115" y="20371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61" name="tx861"/>
            <p:cNvSpPr/>
            <p:nvPr/>
          </p:nvSpPr>
          <p:spPr>
            <a:xfrm>
              <a:off x="2947737" y="44638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62" name="tx862"/>
            <p:cNvSpPr/>
            <p:nvPr/>
          </p:nvSpPr>
          <p:spPr>
            <a:xfrm>
              <a:off x="3430791" y="44638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63" name="tx863"/>
            <p:cNvSpPr/>
            <p:nvPr/>
          </p:nvSpPr>
          <p:spPr>
            <a:xfrm>
              <a:off x="4396899" y="44638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64" name="tx864"/>
            <p:cNvSpPr/>
            <p:nvPr/>
          </p:nvSpPr>
          <p:spPr>
            <a:xfrm>
              <a:off x="3913845" y="44638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65" name="tx865"/>
            <p:cNvSpPr/>
            <p:nvPr/>
          </p:nvSpPr>
          <p:spPr>
            <a:xfrm>
              <a:off x="6329115" y="44638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866" name="tx866"/>
            <p:cNvSpPr/>
            <p:nvPr/>
          </p:nvSpPr>
          <p:spPr>
            <a:xfrm>
              <a:off x="8261331" y="44638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867" name="tx867"/>
            <p:cNvSpPr/>
            <p:nvPr/>
          </p:nvSpPr>
          <p:spPr>
            <a:xfrm>
              <a:off x="4879953" y="446491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868" name="tx868"/>
            <p:cNvSpPr/>
            <p:nvPr/>
          </p:nvSpPr>
          <p:spPr>
            <a:xfrm>
              <a:off x="5846061" y="44638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69" name="tx869"/>
            <p:cNvSpPr/>
            <p:nvPr/>
          </p:nvSpPr>
          <p:spPr>
            <a:xfrm>
              <a:off x="7778277" y="446381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870" name="tx870"/>
            <p:cNvSpPr/>
            <p:nvPr/>
          </p:nvSpPr>
          <p:spPr>
            <a:xfrm>
              <a:off x="2947737" y="20371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71" name="tx871"/>
            <p:cNvSpPr/>
            <p:nvPr/>
          </p:nvSpPr>
          <p:spPr>
            <a:xfrm>
              <a:off x="2947737" y="3507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72" name="tx872"/>
            <p:cNvSpPr/>
            <p:nvPr/>
          </p:nvSpPr>
          <p:spPr>
            <a:xfrm>
              <a:off x="3913845" y="3507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73" name="tx873"/>
            <p:cNvSpPr/>
            <p:nvPr/>
          </p:nvSpPr>
          <p:spPr>
            <a:xfrm>
              <a:off x="6329115" y="3507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874" name="tx874"/>
            <p:cNvSpPr/>
            <p:nvPr/>
          </p:nvSpPr>
          <p:spPr>
            <a:xfrm>
              <a:off x="7295223" y="3507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75" name="tx875"/>
            <p:cNvSpPr/>
            <p:nvPr/>
          </p:nvSpPr>
          <p:spPr>
            <a:xfrm>
              <a:off x="8261331" y="3507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76" name="tx876"/>
            <p:cNvSpPr/>
            <p:nvPr/>
          </p:nvSpPr>
          <p:spPr>
            <a:xfrm>
              <a:off x="5846061" y="3507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877" name="tx877"/>
            <p:cNvSpPr/>
            <p:nvPr/>
          </p:nvSpPr>
          <p:spPr>
            <a:xfrm>
              <a:off x="7778277" y="350787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78" name="tx878"/>
            <p:cNvSpPr/>
            <p:nvPr/>
          </p:nvSpPr>
          <p:spPr>
            <a:xfrm>
              <a:off x="2947737" y="41696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79" name="tx879"/>
            <p:cNvSpPr/>
            <p:nvPr/>
          </p:nvSpPr>
          <p:spPr>
            <a:xfrm>
              <a:off x="3430791" y="41696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80" name="tx880"/>
            <p:cNvSpPr/>
            <p:nvPr/>
          </p:nvSpPr>
          <p:spPr>
            <a:xfrm>
              <a:off x="4396899" y="41696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881" name="tx881"/>
            <p:cNvSpPr/>
            <p:nvPr/>
          </p:nvSpPr>
          <p:spPr>
            <a:xfrm>
              <a:off x="3913845" y="41696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82" name="tx882"/>
            <p:cNvSpPr/>
            <p:nvPr/>
          </p:nvSpPr>
          <p:spPr>
            <a:xfrm>
              <a:off x="6329115" y="41696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883" name="tx883"/>
            <p:cNvSpPr/>
            <p:nvPr/>
          </p:nvSpPr>
          <p:spPr>
            <a:xfrm>
              <a:off x="7295223" y="41696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84" name="tx884"/>
            <p:cNvSpPr/>
            <p:nvPr/>
          </p:nvSpPr>
          <p:spPr>
            <a:xfrm>
              <a:off x="8261331" y="416964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85" name="tx885"/>
            <p:cNvSpPr/>
            <p:nvPr/>
          </p:nvSpPr>
          <p:spPr>
            <a:xfrm>
              <a:off x="4879953" y="41696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886" name="tx886"/>
            <p:cNvSpPr/>
            <p:nvPr/>
          </p:nvSpPr>
          <p:spPr>
            <a:xfrm>
              <a:off x="5846061" y="41696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87" name="tx887"/>
            <p:cNvSpPr/>
            <p:nvPr/>
          </p:nvSpPr>
          <p:spPr>
            <a:xfrm>
              <a:off x="5363007" y="41696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888" name="tx888"/>
            <p:cNvSpPr/>
            <p:nvPr/>
          </p:nvSpPr>
          <p:spPr>
            <a:xfrm>
              <a:off x="7778277" y="416968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89" name="tx889"/>
            <p:cNvSpPr/>
            <p:nvPr/>
          </p:nvSpPr>
          <p:spPr>
            <a:xfrm>
              <a:off x="7778277" y="20371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90" name="tx890"/>
            <p:cNvSpPr/>
            <p:nvPr/>
          </p:nvSpPr>
          <p:spPr>
            <a:xfrm>
              <a:off x="3430791" y="20371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91" name="tx891"/>
            <p:cNvSpPr/>
            <p:nvPr/>
          </p:nvSpPr>
          <p:spPr>
            <a:xfrm>
              <a:off x="7295223" y="20371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892" name="tx892"/>
            <p:cNvSpPr/>
            <p:nvPr/>
          </p:nvSpPr>
          <p:spPr>
            <a:xfrm>
              <a:off x="3913845" y="49785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893" name="tx893"/>
            <p:cNvSpPr/>
            <p:nvPr/>
          </p:nvSpPr>
          <p:spPr>
            <a:xfrm>
              <a:off x="6329115" y="49785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894" name="tx894"/>
            <p:cNvSpPr/>
            <p:nvPr/>
          </p:nvSpPr>
          <p:spPr>
            <a:xfrm>
              <a:off x="8261331" y="203716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95" name="tx895"/>
            <p:cNvSpPr/>
            <p:nvPr/>
          </p:nvSpPr>
          <p:spPr>
            <a:xfrm>
              <a:off x="4879953" y="203719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96" name="tx896"/>
            <p:cNvSpPr/>
            <p:nvPr/>
          </p:nvSpPr>
          <p:spPr>
            <a:xfrm>
              <a:off x="3430791" y="38019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897" name="tx897"/>
            <p:cNvSpPr/>
            <p:nvPr/>
          </p:nvSpPr>
          <p:spPr>
            <a:xfrm>
              <a:off x="5846061" y="3728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898" name="tx898"/>
            <p:cNvSpPr/>
            <p:nvPr/>
          </p:nvSpPr>
          <p:spPr>
            <a:xfrm>
              <a:off x="2947737" y="3802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899" name="tx899"/>
            <p:cNvSpPr/>
            <p:nvPr/>
          </p:nvSpPr>
          <p:spPr>
            <a:xfrm>
              <a:off x="4396899" y="38019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00" name="tx900"/>
            <p:cNvSpPr/>
            <p:nvPr/>
          </p:nvSpPr>
          <p:spPr>
            <a:xfrm>
              <a:off x="3913845" y="38019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01" name="tx901"/>
            <p:cNvSpPr/>
            <p:nvPr/>
          </p:nvSpPr>
          <p:spPr>
            <a:xfrm>
              <a:off x="6329115" y="3802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02" name="tx902"/>
            <p:cNvSpPr/>
            <p:nvPr/>
          </p:nvSpPr>
          <p:spPr>
            <a:xfrm>
              <a:off x="7295223" y="3802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03" name="tx903"/>
            <p:cNvSpPr/>
            <p:nvPr/>
          </p:nvSpPr>
          <p:spPr>
            <a:xfrm>
              <a:off x="8261331" y="3802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04" name="tx904"/>
            <p:cNvSpPr/>
            <p:nvPr/>
          </p:nvSpPr>
          <p:spPr>
            <a:xfrm>
              <a:off x="4879953" y="3802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05" name="tx905"/>
            <p:cNvSpPr/>
            <p:nvPr/>
          </p:nvSpPr>
          <p:spPr>
            <a:xfrm>
              <a:off x="5846061" y="380197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06" name="tx906"/>
            <p:cNvSpPr/>
            <p:nvPr/>
          </p:nvSpPr>
          <p:spPr>
            <a:xfrm>
              <a:off x="5363007" y="3802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907" name="tx907"/>
            <p:cNvSpPr/>
            <p:nvPr/>
          </p:nvSpPr>
          <p:spPr>
            <a:xfrm>
              <a:off x="7778277" y="380201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08" name="tx908"/>
            <p:cNvSpPr/>
            <p:nvPr/>
          </p:nvSpPr>
          <p:spPr>
            <a:xfrm>
              <a:off x="1981629" y="49785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09" name="tx909"/>
            <p:cNvSpPr/>
            <p:nvPr/>
          </p:nvSpPr>
          <p:spPr>
            <a:xfrm>
              <a:off x="3430791" y="49785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10" name="tx910"/>
            <p:cNvSpPr/>
            <p:nvPr/>
          </p:nvSpPr>
          <p:spPr>
            <a:xfrm>
              <a:off x="4396899" y="49785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911" name="tx911"/>
            <p:cNvSpPr/>
            <p:nvPr/>
          </p:nvSpPr>
          <p:spPr>
            <a:xfrm>
              <a:off x="7295223" y="49785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912" name="tx912"/>
            <p:cNvSpPr/>
            <p:nvPr/>
          </p:nvSpPr>
          <p:spPr>
            <a:xfrm>
              <a:off x="8261331" y="49785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913" name="tx913"/>
            <p:cNvSpPr/>
            <p:nvPr/>
          </p:nvSpPr>
          <p:spPr>
            <a:xfrm>
              <a:off x="5846061" y="49785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914" name="tx914"/>
            <p:cNvSpPr/>
            <p:nvPr/>
          </p:nvSpPr>
          <p:spPr>
            <a:xfrm>
              <a:off x="5363007" y="49785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915" name="tx915"/>
            <p:cNvSpPr/>
            <p:nvPr/>
          </p:nvSpPr>
          <p:spPr>
            <a:xfrm>
              <a:off x="7778277" y="497855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916" name="tx916"/>
            <p:cNvSpPr/>
            <p:nvPr/>
          </p:nvSpPr>
          <p:spPr>
            <a:xfrm>
              <a:off x="3430791" y="3728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17" name="tx917"/>
            <p:cNvSpPr/>
            <p:nvPr/>
          </p:nvSpPr>
          <p:spPr>
            <a:xfrm>
              <a:off x="3913845" y="3728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18" name="tx918"/>
            <p:cNvSpPr/>
            <p:nvPr/>
          </p:nvSpPr>
          <p:spPr>
            <a:xfrm>
              <a:off x="6329115" y="3728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19" name="tx919"/>
            <p:cNvSpPr/>
            <p:nvPr/>
          </p:nvSpPr>
          <p:spPr>
            <a:xfrm>
              <a:off x="7295223" y="3728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920" name="tx920"/>
            <p:cNvSpPr/>
            <p:nvPr/>
          </p:nvSpPr>
          <p:spPr>
            <a:xfrm>
              <a:off x="8261331" y="3728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21" name="tx921"/>
            <p:cNvSpPr/>
            <p:nvPr/>
          </p:nvSpPr>
          <p:spPr>
            <a:xfrm>
              <a:off x="4879953" y="3728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922" name="tx922"/>
            <p:cNvSpPr/>
            <p:nvPr/>
          </p:nvSpPr>
          <p:spPr>
            <a:xfrm>
              <a:off x="5363007" y="3728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923" name="tx923"/>
            <p:cNvSpPr/>
            <p:nvPr/>
          </p:nvSpPr>
          <p:spPr>
            <a:xfrm>
              <a:off x="7778277" y="372847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924" name="tx924"/>
            <p:cNvSpPr/>
            <p:nvPr/>
          </p:nvSpPr>
          <p:spPr>
            <a:xfrm>
              <a:off x="2947737" y="24048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25" name="tx925"/>
            <p:cNvSpPr/>
            <p:nvPr/>
          </p:nvSpPr>
          <p:spPr>
            <a:xfrm>
              <a:off x="3430791" y="24048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26" name="tx926"/>
            <p:cNvSpPr/>
            <p:nvPr/>
          </p:nvSpPr>
          <p:spPr>
            <a:xfrm>
              <a:off x="4396899" y="24048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27" name="tx927"/>
            <p:cNvSpPr/>
            <p:nvPr/>
          </p:nvSpPr>
          <p:spPr>
            <a:xfrm>
              <a:off x="3913845" y="24048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28" name="tx928"/>
            <p:cNvSpPr/>
            <p:nvPr/>
          </p:nvSpPr>
          <p:spPr>
            <a:xfrm>
              <a:off x="6329115" y="24048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29" name="tx929"/>
            <p:cNvSpPr/>
            <p:nvPr/>
          </p:nvSpPr>
          <p:spPr>
            <a:xfrm>
              <a:off x="7295223" y="24048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930" name="tx930"/>
            <p:cNvSpPr/>
            <p:nvPr/>
          </p:nvSpPr>
          <p:spPr>
            <a:xfrm>
              <a:off x="8261331" y="240483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31" name="tx931"/>
            <p:cNvSpPr/>
            <p:nvPr/>
          </p:nvSpPr>
          <p:spPr>
            <a:xfrm>
              <a:off x="4879953" y="24048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32" name="tx932"/>
            <p:cNvSpPr/>
            <p:nvPr/>
          </p:nvSpPr>
          <p:spPr>
            <a:xfrm>
              <a:off x="5846061" y="24048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33" name="tx933"/>
            <p:cNvSpPr/>
            <p:nvPr/>
          </p:nvSpPr>
          <p:spPr>
            <a:xfrm>
              <a:off x="7778277" y="240486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934" name="tx934"/>
            <p:cNvSpPr/>
            <p:nvPr/>
          </p:nvSpPr>
          <p:spPr>
            <a:xfrm>
              <a:off x="8261331" y="3875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935" name="tx935"/>
            <p:cNvSpPr/>
            <p:nvPr/>
          </p:nvSpPr>
          <p:spPr>
            <a:xfrm>
              <a:off x="3913845" y="453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36" name="tx936"/>
            <p:cNvSpPr/>
            <p:nvPr/>
          </p:nvSpPr>
          <p:spPr>
            <a:xfrm>
              <a:off x="2947737" y="3875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37" name="tx937"/>
            <p:cNvSpPr/>
            <p:nvPr/>
          </p:nvSpPr>
          <p:spPr>
            <a:xfrm>
              <a:off x="3430791" y="3875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38" name="tx938"/>
            <p:cNvSpPr/>
            <p:nvPr/>
          </p:nvSpPr>
          <p:spPr>
            <a:xfrm>
              <a:off x="4396899" y="3875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39" name="tx939"/>
            <p:cNvSpPr/>
            <p:nvPr/>
          </p:nvSpPr>
          <p:spPr>
            <a:xfrm>
              <a:off x="3913845" y="3875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40" name="tx940"/>
            <p:cNvSpPr/>
            <p:nvPr/>
          </p:nvSpPr>
          <p:spPr>
            <a:xfrm>
              <a:off x="6329115" y="3875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41" name="tx941"/>
            <p:cNvSpPr/>
            <p:nvPr/>
          </p:nvSpPr>
          <p:spPr>
            <a:xfrm>
              <a:off x="7295223" y="3875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42" name="tx942"/>
            <p:cNvSpPr/>
            <p:nvPr/>
          </p:nvSpPr>
          <p:spPr>
            <a:xfrm>
              <a:off x="4879953" y="3875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943" name="tx943"/>
            <p:cNvSpPr/>
            <p:nvPr/>
          </p:nvSpPr>
          <p:spPr>
            <a:xfrm>
              <a:off x="5846061" y="3875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44" name="tx944"/>
            <p:cNvSpPr/>
            <p:nvPr/>
          </p:nvSpPr>
          <p:spPr>
            <a:xfrm>
              <a:off x="5363007" y="3875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45" name="tx945"/>
            <p:cNvSpPr/>
            <p:nvPr/>
          </p:nvSpPr>
          <p:spPr>
            <a:xfrm>
              <a:off x="7778277" y="387554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46" name="tx946"/>
            <p:cNvSpPr/>
            <p:nvPr/>
          </p:nvSpPr>
          <p:spPr>
            <a:xfrm>
              <a:off x="4396899" y="453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47" name="tx947"/>
            <p:cNvSpPr/>
            <p:nvPr/>
          </p:nvSpPr>
          <p:spPr>
            <a:xfrm>
              <a:off x="8261331" y="33608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48" name="tx948"/>
            <p:cNvSpPr/>
            <p:nvPr/>
          </p:nvSpPr>
          <p:spPr>
            <a:xfrm>
              <a:off x="4879953" y="33608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49" name="tx949"/>
            <p:cNvSpPr/>
            <p:nvPr/>
          </p:nvSpPr>
          <p:spPr>
            <a:xfrm>
              <a:off x="7778277" y="3654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50" name="tx950"/>
            <p:cNvSpPr/>
            <p:nvPr/>
          </p:nvSpPr>
          <p:spPr>
            <a:xfrm>
              <a:off x="2947737" y="453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51" name="tx951"/>
            <p:cNvSpPr/>
            <p:nvPr/>
          </p:nvSpPr>
          <p:spPr>
            <a:xfrm>
              <a:off x="3430791" y="453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52" name="tx952"/>
            <p:cNvSpPr/>
            <p:nvPr/>
          </p:nvSpPr>
          <p:spPr>
            <a:xfrm>
              <a:off x="6329115" y="453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53" name="tx953"/>
            <p:cNvSpPr/>
            <p:nvPr/>
          </p:nvSpPr>
          <p:spPr>
            <a:xfrm>
              <a:off x="7295223" y="453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54" name="tx954"/>
            <p:cNvSpPr/>
            <p:nvPr/>
          </p:nvSpPr>
          <p:spPr>
            <a:xfrm>
              <a:off x="8261331" y="453731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955" name="tx955"/>
            <p:cNvSpPr/>
            <p:nvPr/>
          </p:nvSpPr>
          <p:spPr>
            <a:xfrm>
              <a:off x="4879953" y="453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56" name="tx956"/>
            <p:cNvSpPr/>
            <p:nvPr/>
          </p:nvSpPr>
          <p:spPr>
            <a:xfrm>
              <a:off x="5846061" y="453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57" name="tx957"/>
            <p:cNvSpPr/>
            <p:nvPr/>
          </p:nvSpPr>
          <p:spPr>
            <a:xfrm>
              <a:off x="7778277" y="453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58" name="tx958"/>
            <p:cNvSpPr/>
            <p:nvPr/>
          </p:nvSpPr>
          <p:spPr>
            <a:xfrm>
              <a:off x="5846061" y="3654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59" name="tx959"/>
            <p:cNvSpPr/>
            <p:nvPr/>
          </p:nvSpPr>
          <p:spPr>
            <a:xfrm>
              <a:off x="6329115" y="3654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960" name="tx960"/>
            <p:cNvSpPr/>
            <p:nvPr/>
          </p:nvSpPr>
          <p:spPr>
            <a:xfrm>
              <a:off x="5363007" y="2699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961" name="tx961"/>
            <p:cNvSpPr/>
            <p:nvPr/>
          </p:nvSpPr>
          <p:spPr>
            <a:xfrm>
              <a:off x="5846061" y="19636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62" name="tx962"/>
            <p:cNvSpPr/>
            <p:nvPr/>
          </p:nvSpPr>
          <p:spPr>
            <a:xfrm>
              <a:off x="3913845" y="22577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63" name="tx963"/>
            <p:cNvSpPr/>
            <p:nvPr/>
          </p:nvSpPr>
          <p:spPr>
            <a:xfrm>
              <a:off x="6329115" y="22577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64" name="tx964"/>
            <p:cNvSpPr/>
            <p:nvPr/>
          </p:nvSpPr>
          <p:spPr>
            <a:xfrm>
              <a:off x="6812169" y="22577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65" name="tx965"/>
            <p:cNvSpPr/>
            <p:nvPr/>
          </p:nvSpPr>
          <p:spPr>
            <a:xfrm>
              <a:off x="1981629" y="33608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966" name="tx966"/>
            <p:cNvSpPr/>
            <p:nvPr/>
          </p:nvSpPr>
          <p:spPr>
            <a:xfrm>
              <a:off x="2947737" y="33608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67" name="tx967"/>
            <p:cNvSpPr/>
            <p:nvPr/>
          </p:nvSpPr>
          <p:spPr>
            <a:xfrm>
              <a:off x="3430791" y="336077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68" name="tx968"/>
            <p:cNvSpPr/>
            <p:nvPr/>
          </p:nvSpPr>
          <p:spPr>
            <a:xfrm>
              <a:off x="4396899" y="33608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69" name="tx969"/>
            <p:cNvSpPr/>
            <p:nvPr/>
          </p:nvSpPr>
          <p:spPr>
            <a:xfrm>
              <a:off x="3913845" y="33608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70" name="tx970"/>
            <p:cNvSpPr/>
            <p:nvPr/>
          </p:nvSpPr>
          <p:spPr>
            <a:xfrm>
              <a:off x="6329115" y="33608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971" name="tx971"/>
            <p:cNvSpPr/>
            <p:nvPr/>
          </p:nvSpPr>
          <p:spPr>
            <a:xfrm>
              <a:off x="7295223" y="33608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72" name="tx972"/>
            <p:cNvSpPr/>
            <p:nvPr/>
          </p:nvSpPr>
          <p:spPr>
            <a:xfrm>
              <a:off x="5846061" y="336077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73" name="tx973"/>
            <p:cNvSpPr/>
            <p:nvPr/>
          </p:nvSpPr>
          <p:spPr>
            <a:xfrm>
              <a:off x="7778277" y="336080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974" name="tx974"/>
            <p:cNvSpPr/>
            <p:nvPr/>
          </p:nvSpPr>
          <p:spPr>
            <a:xfrm>
              <a:off x="1981629" y="10077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75" name="tx975"/>
            <p:cNvSpPr/>
            <p:nvPr/>
          </p:nvSpPr>
          <p:spPr>
            <a:xfrm>
              <a:off x="2947737" y="10077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76" name="tx976"/>
            <p:cNvSpPr/>
            <p:nvPr/>
          </p:nvSpPr>
          <p:spPr>
            <a:xfrm>
              <a:off x="3430791" y="10077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77" name="tx977"/>
            <p:cNvSpPr/>
            <p:nvPr/>
          </p:nvSpPr>
          <p:spPr>
            <a:xfrm>
              <a:off x="3913845" y="10077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78" name="tx978"/>
            <p:cNvSpPr/>
            <p:nvPr/>
          </p:nvSpPr>
          <p:spPr>
            <a:xfrm>
              <a:off x="6329115" y="10077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79" name="tx979"/>
            <p:cNvSpPr/>
            <p:nvPr/>
          </p:nvSpPr>
          <p:spPr>
            <a:xfrm>
              <a:off x="7295223" y="10077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80" name="tx980"/>
            <p:cNvSpPr/>
            <p:nvPr/>
          </p:nvSpPr>
          <p:spPr>
            <a:xfrm>
              <a:off x="8261331" y="10077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81" name="tx981"/>
            <p:cNvSpPr/>
            <p:nvPr/>
          </p:nvSpPr>
          <p:spPr>
            <a:xfrm>
              <a:off x="4879953" y="10077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82" name="tx982"/>
            <p:cNvSpPr/>
            <p:nvPr/>
          </p:nvSpPr>
          <p:spPr>
            <a:xfrm>
              <a:off x="5846061" y="10077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83" name="tx983"/>
            <p:cNvSpPr/>
            <p:nvPr/>
          </p:nvSpPr>
          <p:spPr>
            <a:xfrm>
              <a:off x="7778277" y="100772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984" name="tx984"/>
            <p:cNvSpPr/>
            <p:nvPr/>
          </p:nvSpPr>
          <p:spPr>
            <a:xfrm>
              <a:off x="2947737" y="3949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85" name="tx985"/>
            <p:cNvSpPr/>
            <p:nvPr/>
          </p:nvSpPr>
          <p:spPr>
            <a:xfrm>
              <a:off x="3430791" y="3949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986" name="tx986"/>
            <p:cNvSpPr/>
            <p:nvPr/>
          </p:nvSpPr>
          <p:spPr>
            <a:xfrm>
              <a:off x="4396899" y="394904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87" name="tx987"/>
            <p:cNvSpPr/>
            <p:nvPr/>
          </p:nvSpPr>
          <p:spPr>
            <a:xfrm>
              <a:off x="3913845" y="394904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88" name="tx988"/>
            <p:cNvSpPr/>
            <p:nvPr/>
          </p:nvSpPr>
          <p:spPr>
            <a:xfrm>
              <a:off x="6329115" y="3949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989" name="tx989"/>
            <p:cNvSpPr/>
            <p:nvPr/>
          </p:nvSpPr>
          <p:spPr>
            <a:xfrm>
              <a:off x="7295223" y="3949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990" name="tx990"/>
            <p:cNvSpPr/>
            <p:nvPr/>
          </p:nvSpPr>
          <p:spPr>
            <a:xfrm>
              <a:off x="4879953" y="394904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991" name="tx991"/>
            <p:cNvSpPr/>
            <p:nvPr/>
          </p:nvSpPr>
          <p:spPr>
            <a:xfrm>
              <a:off x="5846061" y="394904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992" name="tx992"/>
            <p:cNvSpPr/>
            <p:nvPr/>
          </p:nvSpPr>
          <p:spPr>
            <a:xfrm>
              <a:off x="5363007" y="3949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993" name="tx993"/>
            <p:cNvSpPr/>
            <p:nvPr/>
          </p:nvSpPr>
          <p:spPr>
            <a:xfrm>
              <a:off x="7778277" y="394907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994" name="tx994"/>
            <p:cNvSpPr/>
            <p:nvPr/>
          </p:nvSpPr>
          <p:spPr>
            <a:xfrm>
              <a:off x="2947737" y="3654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995" name="tx995"/>
            <p:cNvSpPr/>
            <p:nvPr/>
          </p:nvSpPr>
          <p:spPr>
            <a:xfrm>
              <a:off x="3430791" y="3654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96" name="tx996"/>
            <p:cNvSpPr/>
            <p:nvPr/>
          </p:nvSpPr>
          <p:spPr>
            <a:xfrm>
              <a:off x="3913845" y="3654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997" name="tx997"/>
            <p:cNvSpPr/>
            <p:nvPr/>
          </p:nvSpPr>
          <p:spPr>
            <a:xfrm>
              <a:off x="7295223" y="3654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998" name="tx998"/>
            <p:cNvSpPr/>
            <p:nvPr/>
          </p:nvSpPr>
          <p:spPr>
            <a:xfrm>
              <a:off x="8261331" y="3654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999" name="tx999"/>
            <p:cNvSpPr/>
            <p:nvPr/>
          </p:nvSpPr>
          <p:spPr>
            <a:xfrm>
              <a:off x="4879953" y="365494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000" name="tx1000"/>
            <p:cNvSpPr/>
            <p:nvPr/>
          </p:nvSpPr>
          <p:spPr>
            <a:xfrm>
              <a:off x="2947737" y="2699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01" name="tx1001"/>
            <p:cNvSpPr/>
            <p:nvPr/>
          </p:nvSpPr>
          <p:spPr>
            <a:xfrm>
              <a:off x="3430791" y="2699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02" name="tx1002"/>
            <p:cNvSpPr/>
            <p:nvPr/>
          </p:nvSpPr>
          <p:spPr>
            <a:xfrm>
              <a:off x="4396899" y="2699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03" name="tx1003"/>
            <p:cNvSpPr/>
            <p:nvPr/>
          </p:nvSpPr>
          <p:spPr>
            <a:xfrm>
              <a:off x="2464683" y="2699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04" name="tx1004"/>
            <p:cNvSpPr/>
            <p:nvPr/>
          </p:nvSpPr>
          <p:spPr>
            <a:xfrm>
              <a:off x="3913845" y="2699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05" name="tx1005"/>
            <p:cNvSpPr/>
            <p:nvPr/>
          </p:nvSpPr>
          <p:spPr>
            <a:xfrm>
              <a:off x="6329115" y="2699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06" name="tx1006"/>
            <p:cNvSpPr/>
            <p:nvPr/>
          </p:nvSpPr>
          <p:spPr>
            <a:xfrm>
              <a:off x="6812169" y="2699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07" name="tx1007"/>
            <p:cNvSpPr/>
            <p:nvPr/>
          </p:nvSpPr>
          <p:spPr>
            <a:xfrm>
              <a:off x="7295223" y="2699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08" name="tx1008"/>
            <p:cNvSpPr/>
            <p:nvPr/>
          </p:nvSpPr>
          <p:spPr>
            <a:xfrm>
              <a:off x="8261331" y="2699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009" name="tx1009"/>
            <p:cNvSpPr/>
            <p:nvPr/>
          </p:nvSpPr>
          <p:spPr>
            <a:xfrm>
              <a:off x="4879953" y="2699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010" name="tx1010"/>
            <p:cNvSpPr/>
            <p:nvPr/>
          </p:nvSpPr>
          <p:spPr>
            <a:xfrm>
              <a:off x="5846061" y="2699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11" name="tx1011"/>
            <p:cNvSpPr/>
            <p:nvPr/>
          </p:nvSpPr>
          <p:spPr>
            <a:xfrm>
              <a:off x="7778277" y="269900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12" name="tx1012"/>
            <p:cNvSpPr/>
            <p:nvPr/>
          </p:nvSpPr>
          <p:spPr>
            <a:xfrm>
              <a:off x="2947737" y="35814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13" name="tx1013"/>
            <p:cNvSpPr/>
            <p:nvPr/>
          </p:nvSpPr>
          <p:spPr>
            <a:xfrm>
              <a:off x="4396899" y="22577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14" name="tx1014"/>
            <p:cNvSpPr/>
            <p:nvPr/>
          </p:nvSpPr>
          <p:spPr>
            <a:xfrm>
              <a:off x="2464683" y="22577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15" name="tx1015"/>
            <p:cNvSpPr/>
            <p:nvPr/>
          </p:nvSpPr>
          <p:spPr>
            <a:xfrm>
              <a:off x="3430791" y="35814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16" name="tx1016"/>
            <p:cNvSpPr/>
            <p:nvPr/>
          </p:nvSpPr>
          <p:spPr>
            <a:xfrm>
              <a:off x="4396899" y="35814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17" name="tx1017"/>
            <p:cNvSpPr/>
            <p:nvPr/>
          </p:nvSpPr>
          <p:spPr>
            <a:xfrm>
              <a:off x="3913845" y="35814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18" name="tx1018"/>
            <p:cNvSpPr/>
            <p:nvPr/>
          </p:nvSpPr>
          <p:spPr>
            <a:xfrm>
              <a:off x="6329115" y="35814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19" name="tx1019"/>
            <p:cNvSpPr/>
            <p:nvPr/>
          </p:nvSpPr>
          <p:spPr>
            <a:xfrm>
              <a:off x="7295223" y="35814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20" name="tx1020"/>
            <p:cNvSpPr/>
            <p:nvPr/>
          </p:nvSpPr>
          <p:spPr>
            <a:xfrm>
              <a:off x="8261331" y="35814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021" name="tx1021"/>
            <p:cNvSpPr/>
            <p:nvPr/>
          </p:nvSpPr>
          <p:spPr>
            <a:xfrm>
              <a:off x="4879953" y="35814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022" name="tx1022"/>
            <p:cNvSpPr/>
            <p:nvPr/>
          </p:nvSpPr>
          <p:spPr>
            <a:xfrm>
              <a:off x="7295223" y="48314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023" name="tx1023"/>
            <p:cNvSpPr/>
            <p:nvPr/>
          </p:nvSpPr>
          <p:spPr>
            <a:xfrm>
              <a:off x="5846061" y="35814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24" name="tx1024"/>
            <p:cNvSpPr/>
            <p:nvPr/>
          </p:nvSpPr>
          <p:spPr>
            <a:xfrm>
              <a:off x="5363007" y="3582292"/>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71</a:t>
              </a:r>
            </a:p>
          </p:txBody>
        </p:sp>
        <p:sp>
          <p:nvSpPr>
            <p:cNvPr id="1025" name="tx1025"/>
            <p:cNvSpPr/>
            <p:nvPr/>
          </p:nvSpPr>
          <p:spPr>
            <a:xfrm>
              <a:off x="7778277" y="358140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26" name="tx1026"/>
            <p:cNvSpPr/>
            <p:nvPr/>
          </p:nvSpPr>
          <p:spPr>
            <a:xfrm>
              <a:off x="7778277" y="22577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27" name="tx1027"/>
            <p:cNvSpPr/>
            <p:nvPr/>
          </p:nvSpPr>
          <p:spPr>
            <a:xfrm>
              <a:off x="1981629" y="18165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28" name="tx1028"/>
            <p:cNvSpPr/>
            <p:nvPr/>
          </p:nvSpPr>
          <p:spPr>
            <a:xfrm>
              <a:off x="4396899" y="14489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29" name="tx1029"/>
            <p:cNvSpPr/>
            <p:nvPr/>
          </p:nvSpPr>
          <p:spPr>
            <a:xfrm>
              <a:off x="1981629" y="19636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30" name="tx1030"/>
            <p:cNvSpPr/>
            <p:nvPr/>
          </p:nvSpPr>
          <p:spPr>
            <a:xfrm>
              <a:off x="2947737" y="19636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31" name="tx1031"/>
            <p:cNvSpPr/>
            <p:nvPr/>
          </p:nvSpPr>
          <p:spPr>
            <a:xfrm>
              <a:off x="3430791" y="19636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32" name="tx1032"/>
            <p:cNvSpPr/>
            <p:nvPr/>
          </p:nvSpPr>
          <p:spPr>
            <a:xfrm>
              <a:off x="4396899" y="19636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33" name="tx1033"/>
            <p:cNvSpPr/>
            <p:nvPr/>
          </p:nvSpPr>
          <p:spPr>
            <a:xfrm>
              <a:off x="3913845" y="19636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34" name="tx1034"/>
            <p:cNvSpPr/>
            <p:nvPr/>
          </p:nvSpPr>
          <p:spPr>
            <a:xfrm>
              <a:off x="6329115" y="19636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35" name="tx1035"/>
            <p:cNvSpPr/>
            <p:nvPr/>
          </p:nvSpPr>
          <p:spPr>
            <a:xfrm>
              <a:off x="7295223" y="19636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036" name="tx1036"/>
            <p:cNvSpPr/>
            <p:nvPr/>
          </p:nvSpPr>
          <p:spPr>
            <a:xfrm>
              <a:off x="8261331" y="19636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037" name="tx1037"/>
            <p:cNvSpPr/>
            <p:nvPr/>
          </p:nvSpPr>
          <p:spPr>
            <a:xfrm>
              <a:off x="4879953" y="19636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38" name="tx1038"/>
            <p:cNvSpPr/>
            <p:nvPr/>
          </p:nvSpPr>
          <p:spPr>
            <a:xfrm>
              <a:off x="5363007" y="19636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39" name="tx1039"/>
            <p:cNvSpPr/>
            <p:nvPr/>
          </p:nvSpPr>
          <p:spPr>
            <a:xfrm>
              <a:off x="7778277" y="196366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040" name="tx1040"/>
            <p:cNvSpPr/>
            <p:nvPr/>
          </p:nvSpPr>
          <p:spPr>
            <a:xfrm>
              <a:off x="3430791" y="14489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41" name="tx1041"/>
            <p:cNvSpPr/>
            <p:nvPr/>
          </p:nvSpPr>
          <p:spPr>
            <a:xfrm>
              <a:off x="1981629" y="22577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42" name="tx1042"/>
            <p:cNvSpPr/>
            <p:nvPr/>
          </p:nvSpPr>
          <p:spPr>
            <a:xfrm>
              <a:off x="2947737" y="22577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43" name="tx1043"/>
            <p:cNvSpPr/>
            <p:nvPr/>
          </p:nvSpPr>
          <p:spPr>
            <a:xfrm>
              <a:off x="3430791" y="22577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44" name="tx1044"/>
            <p:cNvSpPr/>
            <p:nvPr/>
          </p:nvSpPr>
          <p:spPr>
            <a:xfrm>
              <a:off x="7295223" y="22577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45" name="tx1045"/>
            <p:cNvSpPr/>
            <p:nvPr/>
          </p:nvSpPr>
          <p:spPr>
            <a:xfrm>
              <a:off x="8261331" y="22577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046" name="tx1046"/>
            <p:cNvSpPr/>
            <p:nvPr/>
          </p:nvSpPr>
          <p:spPr>
            <a:xfrm>
              <a:off x="5846061" y="225779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47" name="tx1047"/>
            <p:cNvSpPr/>
            <p:nvPr/>
          </p:nvSpPr>
          <p:spPr>
            <a:xfrm>
              <a:off x="2947737" y="18165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48" name="tx1048"/>
            <p:cNvSpPr/>
            <p:nvPr/>
          </p:nvSpPr>
          <p:spPr>
            <a:xfrm>
              <a:off x="3430791" y="18165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49" name="tx1049"/>
            <p:cNvSpPr/>
            <p:nvPr/>
          </p:nvSpPr>
          <p:spPr>
            <a:xfrm>
              <a:off x="4396899" y="18165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50" name="tx1050"/>
            <p:cNvSpPr/>
            <p:nvPr/>
          </p:nvSpPr>
          <p:spPr>
            <a:xfrm>
              <a:off x="2464683" y="18165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051" name="tx1051"/>
            <p:cNvSpPr/>
            <p:nvPr/>
          </p:nvSpPr>
          <p:spPr>
            <a:xfrm>
              <a:off x="3913845" y="18165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52" name="tx1052"/>
            <p:cNvSpPr/>
            <p:nvPr/>
          </p:nvSpPr>
          <p:spPr>
            <a:xfrm>
              <a:off x="6329115" y="18165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53" name="tx1053"/>
            <p:cNvSpPr/>
            <p:nvPr/>
          </p:nvSpPr>
          <p:spPr>
            <a:xfrm>
              <a:off x="7295223" y="18165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54" name="tx1054"/>
            <p:cNvSpPr/>
            <p:nvPr/>
          </p:nvSpPr>
          <p:spPr>
            <a:xfrm>
              <a:off x="8261331" y="18165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55" name="tx1055"/>
            <p:cNvSpPr/>
            <p:nvPr/>
          </p:nvSpPr>
          <p:spPr>
            <a:xfrm>
              <a:off x="4879953" y="18165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56" name="tx1056"/>
            <p:cNvSpPr/>
            <p:nvPr/>
          </p:nvSpPr>
          <p:spPr>
            <a:xfrm>
              <a:off x="5846061" y="18165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57" name="tx1057"/>
            <p:cNvSpPr/>
            <p:nvPr/>
          </p:nvSpPr>
          <p:spPr>
            <a:xfrm>
              <a:off x="7778277" y="181659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58" name="tx1058"/>
            <p:cNvSpPr/>
            <p:nvPr/>
          </p:nvSpPr>
          <p:spPr>
            <a:xfrm>
              <a:off x="1981629" y="14489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59" name="tx1059"/>
            <p:cNvSpPr/>
            <p:nvPr/>
          </p:nvSpPr>
          <p:spPr>
            <a:xfrm>
              <a:off x="2947737" y="14489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60" name="tx1060"/>
            <p:cNvSpPr/>
            <p:nvPr/>
          </p:nvSpPr>
          <p:spPr>
            <a:xfrm>
              <a:off x="2464683" y="14489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61" name="tx1061"/>
            <p:cNvSpPr/>
            <p:nvPr/>
          </p:nvSpPr>
          <p:spPr>
            <a:xfrm>
              <a:off x="3913845" y="14489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62" name="tx1062"/>
            <p:cNvSpPr/>
            <p:nvPr/>
          </p:nvSpPr>
          <p:spPr>
            <a:xfrm>
              <a:off x="6329115" y="14489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63" name="tx1063"/>
            <p:cNvSpPr/>
            <p:nvPr/>
          </p:nvSpPr>
          <p:spPr>
            <a:xfrm>
              <a:off x="6812169" y="14489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64" name="tx1064"/>
            <p:cNvSpPr/>
            <p:nvPr/>
          </p:nvSpPr>
          <p:spPr>
            <a:xfrm>
              <a:off x="7295223" y="14489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65" name="tx1065"/>
            <p:cNvSpPr/>
            <p:nvPr/>
          </p:nvSpPr>
          <p:spPr>
            <a:xfrm>
              <a:off x="8261331" y="14489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066" name="tx1066"/>
            <p:cNvSpPr/>
            <p:nvPr/>
          </p:nvSpPr>
          <p:spPr>
            <a:xfrm>
              <a:off x="4879953" y="14489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67" name="tx1067"/>
            <p:cNvSpPr/>
            <p:nvPr/>
          </p:nvSpPr>
          <p:spPr>
            <a:xfrm>
              <a:off x="5846061" y="14489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68" name="tx1068"/>
            <p:cNvSpPr/>
            <p:nvPr/>
          </p:nvSpPr>
          <p:spPr>
            <a:xfrm>
              <a:off x="5363007" y="14489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069" name="tx1069"/>
            <p:cNvSpPr/>
            <p:nvPr/>
          </p:nvSpPr>
          <p:spPr>
            <a:xfrm>
              <a:off x="7778277" y="144892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70" name="tx1070"/>
            <p:cNvSpPr/>
            <p:nvPr/>
          </p:nvSpPr>
          <p:spPr>
            <a:xfrm>
              <a:off x="5846061" y="48314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071" name="tx1071"/>
            <p:cNvSpPr/>
            <p:nvPr/>
          </p:nvSpPr>
          <p:spPr>
            <a:xfrm>
              <a:off x="5363007" y="4832580"/>
              <a:ext cx="80386"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74</a:t>
              </a:r>
            </a:p>
          </p:txBody>
        </p:sp>
        <p:sp>
          <p:nvSpPr>
            <p:cNvPr id="1072" name="tx1072"/>
            <p:cNvSpPr/>
            <p:nvPr/>
          </p:nvSpPr>
          <p:spPr>
            <a:xfrm>
              <a:off x="7778277" y="48314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073" name="tx1073"/>
            <p:cNvSpPr/>
            <p:nvPr/>
          </p:nvSpPr>
          <p:spPr>
            <a:xfrm>
              <a:off x="4396899" y="26254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074" name="tx1074"/>
            <p:cNvSpPr/>
            <p:nvPr/>
          </p:nvSpPr>
          <p:spPr>
            <a:xfrm>
              <a:off x="7295223" y="26254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75" name="tx1075"/>
            <p:cNvSpPr/>
            <p:nvPr/>
          </p:nvSpPr>
          <p:spPr>
            <a:xfrm>
              <a:off x="4879953" y="26254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076" name="tx1076"/>
            <p:cNvSpPr/>
            <p:nvPr/>
          </p:nvSpPr>
          <p:spPr>
            <a:xfrm>
              <a:off x="1981629" y="483145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77" name="tx1077"/>
            <p:cNvSpPr/>
            <p:nvPr/>
          </p:nvSpPr>
          <p:spPr>
            <a:xfrm>
              <a:off x="2947737" y="483145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78" name="tx1078"/>
            <p:cNvSpPr/>
            <p:nvPr/>
          </p:nvSpPr>
          <p:spPr>
            <a:xfrm>
              <a:off x="3430791" y="48314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079" name="tx1079"/>
            <p:cNvSpPr/>
            <p:nvPr/>
          </p:nvSpPr>
          <p:spPr>
            <a:xfrm>
              <a:off x="4396899" y="48314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80" name="tx1080"/>
            <p:cNvSpPr/>
            <p:nvPr/>
          </p:nvSpPr>
          <p:spPr>
            <a:xfrm>
              <a:off x="2464683" y="483145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81" name="tx1081"/>
            <p:cNvSpPr/>
            <p:nvPr/>
          </p:nvSpPr>
          <p:spPr>
            <a:xfrm>
              <a:off x="3913845" y="48314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082" name="tx1082"/>
            <p:cNvSpPr/>
            <p:nvPr/>
          </p:nvSpPr>
          <p:spPr>
            <a:xfrm>
              <a:off x="6329115" y="4831451"/>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083" name="tx1083"/>
            <p:cNvSpPr/>
            <p:nvPr/>
          </p:nvSpPr>
          <p:spPr>
            <a:xfrm>
              <a:off x="8261331" y="48314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084" name="tx1084"/>
            <p:cNvSpPr/>
            <p:nvPr/>
          </p:nvSpPr>
          <p:spPr>
            <a:xfrm>
              <a:off x="4879953" y="483148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085" name="tx1085"/>
            <p:cNvSpPr/>
            <p:nvPr/>
          </p:nvSpPr>
          <p:spPr>
            <a:xfrm>
              <a:off x="2947737" y="18901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86" name="tx1086"/>
            <p:cNvSpPr/>
            <p:nvPr/>
          </p:nvSpPr>
          <p:spPr>
            <a:xfrm>
              <a:off x="3430791" y="18901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87" name="tx1087"/>
            <p:cNvSpPr/>
            <p:nvPr/>
          </p:nvSpPr>
          <p:spPr>
            <a:xfrm>
              <a:off x="4396899" y="18901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88" name="tx1088"/>
            <p:cNvSpPr/>
            <p:nvPr/>
          </p:nvSpPr>
          <p:spPr>
            <a:xfrm>
              <a:off x="3913845" y="18901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89" name="tx1089"/>
            <p:cNvSpPr/>
            <p:nvPr/>
          </p:nvSpPr>
          <p:spPr>
            <a:xfrm>
              <a:off x="6329115" y="18901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90" name="tx1090"/>
            <p:cNvSpPr/>
            <p:nvPr/>
          </p:nvSpPr>
          <p:spPr>
            <a:xfrm>
              <a:off x="7295223" y="18901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91" name="tx1091"/>
            <p:cNvSpPr/>
            <p:nvPr/>
          </p:nvSpPr>
          <p:spPr>
            <a:xfrm>
              <a:off x="8261331" y="18901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092" name="tx1092"/>
            <p:cNvSpPr/>
            <p:nvPr/>
          </p:nvSpPr>
          <p:spPr>
            <a:xfrm>
              <a:off x="4879953" y="18901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093" name="tx1093"/>
            <p:cNvSpPr/>
            <p:nvPr/>
          </p:nvSpPr>
          <p:spPr>
            <a:xfrm>
              <a:off x="5846061" y="18901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94" name="tx1094"/>
            <p:cNvSpPr/>
            <p:nvPr/>
          </p:nvSpPr>
          <p:spPr>
            <a:xfrm>
              <a:off x="5363007" y="18901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095" name="tx1095"/>
            <p:cNvSpPr/>
            <p:nvPr/>
          </p:nvSpPr>
          <p:spPr>
            <a:xfrm>
              <a:off x="7778277" y="189012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096" name="tx1096"/>
            <p:cNvSpPr/>
            <p:nvPr/>
          </p:nvSpPr>
          <p:spPr>
            <a:xfrm>
              <a:off x="1981629" y="26254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97" name="tx1097"/>
            <p:cNvSpPr/>
            <p:nvPr/>
          </p:nvSpPr>
          <p:spPr>
            <a:xfrm>
              <a:off x="2947737" y="26254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98" name="tx1098"/>
            <p:cNvSpPr/>
            <p:nvPr/>
          </p:nvSpPr>
          <p:spPr>
            <a:xfrm>
              <a:off x="3430791" y="26254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099" name="tx1099"/>
            <p:cNvSpPr/>
            <p:nvPr/>
          </p:nvSpPr>
          <p:spPr>
            <a:xfrm>
              <a:off x="3913845" y="26254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00" name="tx1100"/>
            <p:cNvSpPr/>
            <p:nvPr/>
          </p:nvSpPr>
          <p:spPr>
            <a:xfrm>
              <a:off x="6329115" y="26254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01" name="tx1101"/>
            <p:cNvSpPr/>
            <p:nvPr/>
          </p:nvSpPr>
          <p:spPr>
            <a:xfrm>
              <a:off x="8261331" y="26254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102" name="tx1102"/>
            <p:cNvSpPr/>
            <p:nvPr/>
          </p:nvSpPr>
          <p:spPr>
            <a:xfrm>
              <a:off x="5846061" y="26254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03" name="tx1103"/>
            <p:cNvSpPr/>
            <p:nvPr/>
          </p:nvSpPr>
          <p:spPr>
            <a:xfrm>
              <a:off x="5363007" y="26254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104" name="tx1104"/>
            <p:cNvSpPr/>
            <p:nvPr/>
          </p:nvSpPr>
          <p:spPr>
            <a:xfrm>
              <a:off x="7778277" y="262546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05" name="tx1105"/>
            <p:cNvSpPr/>
            <p:nvPr/>
          </p:nvSpPr>
          <p:spPr>
            <a:xfrm>
              <a:off x="7778277" y="2993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06" name="tx1106"/>
            <p:cNvSpPr/>
            <p:nvPr/>
          </p:nvSpPr>
          <p:spPr>
            <a:xfrm>
              <a:off x="3430791" y="1669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07" name="tx1107"/>
            <p:cNvSpPr/>
            <p:nvPr/>
          </p:nvSpPr>
          <p:spPr>
            <a:xfrm>
              <a:off x="2947737" y="2993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08" name="tx1108"/>
            <p:cNvSpPr/>
            <p:nvPr/>
          </p:nvSpPr>
          <p:spPr>
            <a:xfrm>
              <a:off x="3430791" y="2993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09" name="tx1109"/>
            <p:cNvSpPr/>
            <p:nvPr/>
          </p:nvSpPr>
          <p:spPr>
            <a:xfrm>
              <a:off x="4396899" y="2993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10" name="tx1110"/>
            <p:cNvSpPr/>
            <p:nvPr/>
          </p:nvSpPr>
          <p:spPr>
            <a:xfrm>
              <a:off x="3913845" y="2993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11" name="tx1111"/>
            <p:cNvSpPr/>
            <p:nvPr/>
          </p:nvSpPr>
          <p:spPr>
            <a:xfrm>
              <a:off x="6329115" y="2993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12" name="tx1112"/>
            <p:cNvSpPr/>
            <p:nvPr/>
          </p:nvSpPr>
          <p:spPr>
            <a:xfrm>
              <a:off x="7295223" y="2993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13" name="tx1113"/>
            <p:cNvSpPr/>
            <p:nvPr/>
          </p:nvSpPr>
          <p:spPr>
            <a:xfrm>
              <a:off x="8261331" y="2993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80</a:t>
              </a:r>
            </a:p>
          </p:txBody>
        </p:sp>
        <p:sp>
          <p:nvSpPr>
            <p:cNvPr id="1114" name="tx1114"/>
            <p:cNvSpPr/>
            <p:nvPr/>
          </p:nvSpPr>
          <p:spPr>
            <a:xfrm>
              <a:off x="5846061" y="299313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15" name="tx1115"/>
            <p:cNvSpPr/>
            <p:nvPr/>
          </p:nvSpPr>
          <p:spPr>
            <a:xfrm>
              <a:off x="4396899" y="1669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16" name="tx1116"/>
            <p:cNvSpPr/>
            <p:nvPr/>
          </p:nvSpPr>
          <p:spPr>
            <a:xfrm>
              <a:off x="3913845" y="1669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17" name="tx1117"/>
            <p:cNvSpPr/>
            <p:nvPr/>
          </p:nvSpPr>
          <p:spPr>
            <a:xfrm>
              <a:off x="6329115" y="1669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18" name="tx1118"/>
            <p:cNvSpPr/>
            <p:nvPr/>
          </p:nvSpPr>
          <p:spPr>
            <a:xfrm>
              <a:off x="2947737" y="1669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19" name="tx1119"/>
            <p:cNvSpPr/>
            <p:nvPr/>
          </p:nvSpPr>
          <p:spPr>
            <a:xfrm>
              <a:off x="7295223" y="1669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20" name="tx1120"/>
            <p:cNvSpPr/>
            <p:nvPr/>
          </p:nvSpPr>
          <p:spPr>
            <a:xfrm>
              <a:off x="8261331" y="1669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21" name="tx1121"/>
            <p:cNvSpPr/>
            <p:nvPr/>
          </p:nvSpPr>
          <p:spPr>
            <a:xfrm>
              <a:off x="4879953" y="1669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22" name="tx1122"/>
            <p:cNvSpPr/>
            <p:nvPr/>
          </p:nvSpPr>
          <p:spPr>
            <a:xfrm>
              <a:off x="5846061" y="1669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23" name="tx1123"/>
            <p:cNvSpPr/>
            <p:nvPr/>
          </p:nvSpPr>
          <p:spPr>
            <a:xfrm>
              <a:off x="7778277" y="1669527"/>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24" name="tx1124"/>
            <p:cNvSpPr/>
            <p:nvPr/>
          </p:nvSpPr>
          <p:spPr>
            <a:xfrm>
              <a:off x="2947737" y="2184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25" name="tx1125"/>
            <p:cNvSpPr/>
            <p:nvPr/>
          </p:nvSpPr>
          <p:spPr>
            <a:xfrm>
              <a:off x="3430791" y="2184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26" name="tx1126"/>
            <p:cNvSpPr/>
            <p:nvPr/>
          </p:nvSpPr>
          <p:spPr>
            <a:xfrm>
              <a:off x="4396899" y="2184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27" name="tx1127"/>
            <p:cNvSpPr/>
            <p:nvPr/>
          </p:nvSpPr>
          <p:spPr>
            <a:xfrm>
              <a:off x="5363007" y="490498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128" name="tx1128"/>
            <p:cNvSpPr/>
            <p:nvPr/>
          </p:nvSpPr>
          <p:spPr>
            <a:xfrm>
              <a:off x="8261331" y="54197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73</a:t>
              </a:r>
            </a:p>
          </p:txBody>
        </p:sp>
        <p:sp>
          <p:nvSpPr>
            <p:cNvPr id="1129" name="tx1129"/>
            <p:cNvSpPr/>
            <p:nvPr/>
          </p:nvSpPr>
          <p:spPr>
            <a:xfrm>
              <a:off x="3913845" y="32872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30" name="tx1130"/>
            <p:cNvSpPr/>
            <p:nvPr/>
          </p:nvSpPr>
          <p:spPr>
            <a:xfrm>
              <a:off x="2947737" y="1375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31" name="tx1131"/>
            <p:cNvSpPr/>
            <p:nvPr/>
          </p:nvSpPr>
          <p:spPr>
            <a:xfrm>
              <a:off x="2464683" y="1375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32" name="tx1132"/>
            <p:cNvSpPr/>
            <p:nvPr/>
          </p:nvSpPr>
          <p:spPr>
            <a:xfrm>
              <a:off x="3430791" y="4022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33" name="tx1133"/>
            <p:cNvSpPr/>
            <p:nvPr/>
          </p:nvSpPr>
          <p:spPr>
            <a:xfrm>
              <a:off x="8261331" y="10812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34" name="tx1134"/>
            <p:cNvSpPr/>
            <p:nvPr/>
          </p:nvSpPr>
          <p:spPr>
            <a:xfrm>
              <a:off x="3913845" y="4243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35" name="tx1135"/>
            <p:cNvSpPr/>
            <p:nvPr/>
          </p:nvSpPr>
          <p:spPr>
            <a:xfrm>
              <a:off x="4879953" y="402257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36" name="tx1136"/>
            <p:cNvSpPr/>
            <p:nvPr/>
          </p:nvSpPr>
          <p:spPr>
            <a:xfrm>
              <a:off x="5846061" y="4022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37" name="tx1137"/>
            <p:cNvSpPr/>
            <p:nvPr/>
          </p:nvSpPr>
          <p:spPr>
            <a:xfrm>
              <a:off x="2947737" y="43902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38" name="tx1138"/>
            <p:cNvSpPr/>
            <p:nvPr/>
          </p:nvSpPr>
          <p:spPr>
            <a:xfrm>
              <a:off x="3430791" y="43902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139" name="tx1139"/>
            <p:cNvSpPr/>
            <p:nvPr/>
          </p:nvSpPr>
          <p:spPr>
            <a:xfrm>
              <a:off x="4396899" y="43902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140" name="tx1140"/>
            <p:cNvSpPr/>
            <p:nvPr/>
          </p:nvSpPr>
          <p:spPr>
            <a:xfrm>
              <a:off x="3913845" y="43902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141" name="tx1141"/>
            <p:cNvSpPr/>
            <p:nvPr/>
          </p:nvSpPr>
          <p:spPr>
            <a:xfrm>
              <a:off x="6329115" y="43902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42" name="tx1142"/>
            <p:cNvSpPr/>
            <p:nvPr/>
          </p:nvSpPr>
          <p:spPr>
            <a:xfrm>
              <a:off x="7295223" y="43902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43" name="tx1143"/>
            <p:cNvSpPr/>
            <p:nvPr/>
          </p:nvSpPr>
          <p:spPr>
            <a:xfrm>
              <a:off x="8261331" y="43902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81</a:t>
              </a:r>
            </a:p>
          </p:txBody>
        </p:sp>
        <p:sp>
          <p:nvSpPr>
            <p:cNvPr id="1144" name="tx1144"/>
            <p:cNvSpPr/>
            <p:nvPr/>
          </p:nvSpPr>
          <p:spPr>
            <a:xfrm>
              <a:off x="4879953" y="43902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45" name="tx1145"/>
            <p:cNvSpPr/>
            <p:nvPr/>
          </p:nvSpPr>
          <p:spPr>
            <a:xfrm>
              <a:off x="5846061" y="43902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146" name="tx1146"/>
            <p:cNvSpPr/>
            <p:nvPr/>
          </p:nvSpPr>
          <p:spPr>
            <a:xfrm>
              <a:off x="7778277" y="439028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47" name="tx1147"/>
            <p:cNvSpPr/>
            <p:nvPr/>
          </p:nvSpPr>
          <p:spPr>
            <a:xfrm>
              <a:off x="3913845" y="2184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48" name="tx1148"/>
            <p:cNvSpPr/>
            <p:nvPr/>
          </p:nvSpPr>
          <p:spPr>
            <a:xfrm>
              <a:off x="6329115" y="2184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49" name="tx1149"/>
            <p:cNvSpPr/>
            <p:nvPr/>
          </p:nvSpPr>
          <p:spPr>
            <a:xfrm>
              <a:off x="7295223" y="2184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50" name="tx1150"/>
            <p:cNvSpPr/>
            <p:nvPr/>
          </p:nvSpPr>
          <p:spPr>
            <a:xfrm>
              <a:off x="8261331" y="2184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151" name="tx1151"/>
            <p:cNvSpPr/>
            <p:nvPr/>
          </p:nvSpPr>
          <p:spPr>
            <a:xfrm>
              <a:off x="4879953" y="2184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52" name="tx1152"/>
            <p:cNvSpPr/>
            <p:nvPr/>
          </p:nvSpPr>
          <p:spPr>
            <a:xfrm>
              <a:off x="5846061" y="2184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53" name="tx1153"/>
            <p:cNvSpPr/>
            <p:nvPr/>
          </p:nvSpPr>
          <p:spPr>
            <a:xfrm>
              <a:off x="5363007" y="2184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154" name="tx1154"/>
            <p:cNvSpPr/>
            <p:nvPr/>
          </p:nvSpPr>
          <p:spPr>
            <a:xfrm>
              <a:off x="7778277" y="218426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155" name="tx1155"/>
            <p:cNvSpPr/>
            <p:nvPr/>
          </p:nvSpPr>
          <p:spPr>
            <a:xfrm>
              <a:off x="1981629" y="1375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56" name="tx1156"/>
            <p:cNvSpPr/>
            <p:nvPr/>
          </p:nvSpPr>
          <p:spPr>
            <a:xfrm>
              <a:off x="3430791" y="1375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57" name="tx1157"/>
            <p:cNvSpPr/>
            <p:nvPr/>
          </p:nvSpPr>
          <p:spPr>
            <a:xfrm>
              <a:off x="4396899" y="1375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58" name="tx1158"/>
            <p:cNvSpPr/>
            <p:nvPr/>
          </p:nvSpPr>
          <p:spPr>
            <a:xfrm>
              <a:off x="3913845" y="1375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59" name="tx1159"/>
            <p:cNvSpPr/>
            <p:nvPr/>
          </p:nvSpPr>
          <p:spPr>
            <a:xfrm>
              <a:off x="6329115" y="1375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60" name="tx1160"/>
            <p:cNvSpPr/>
            <p:nvPr/>
          </p:nvSpPr>
          <p:spPr>
            <a:xfrm>
              <a:off x="7295223" y="1375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61" name="tx1161"/>
            <p:cNvSpPr/>
            <p:nvPr/>
          </p:nvSpPr>
          <p:spPr>
            <a:xfrm>
              <a:off x="8261331" y="1375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62" name="tx1162"/>
            <p:cNvSpPr/>
            <p:nvPr/>
          </p:nvSpPr>
          <p:spPr>
            <a:xfrm>
              <a:off x="4879953" y="1375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63" name="tx1163"/>
            <p:cNvSpPr/>
            <p:nvPr/>
          </p:nvSpPr>
          <p:spPr>
            <a:xfrm>
              <a:off x="5846061" y="1375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64" name="tx1164"/>
            <p:cNvSpPr/>
            <p:nvPr/>
          </p:nvSpPr>
          <p:spPr>
            <a:xfrm>
              <a:off x="5363007" y="1375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165" name="tx1165"/>
            <p:cNvSpPr/>
            <p:nvPr/>
          </p:nvSpPr>
          <p:spPr>
            <a:xfrm>
              <a:off x="7778277" y="137539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166" name="tx1166"/>
            <p:cNvSpPr/>
            <p:nvPr/>
          </p:nvSpPr>
          <p:spPr>
            <a:xfrm>
              <a:off x="2947737" y="490498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67" name="tx1167"/>
            <p:cNvSpPr/>
            <p:nvPr/>
          </p:nvSpPr>
          <p:spPr>
            <a:xfrm>
              <a:off x="3430791" y="4905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68" name="tx1168"/>
            <p:cNvSpPr/>
            <p:nvPr/>
          </p:nvSpPr>
          <p:spPr>
            <a:xfrm>
              <a:off x="4396899" y="4905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69" name="tx1169"/>
            <p:cNvSpPr/>
            <p:nvPr/>
          </p:nvSpPr>
          <p:spPr>
            <a:xfrm>
              <a:off x="3913845" y="4905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70" name="tx1170"/>
            <p:cNvSpPr/>
            <p:nvPr/>
          </p:nvSpPr>
          <p:spPr>
            <a:xfrm>
              <a:off x="6329115" y="490498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71" name="tx1171"/>
            <p:cNvSpPr/>
            <p:nvPr/>
          </p:nvSpPr>
          <p:spPr>
            <a:xfrm>
              <a:off x="7295223" y="4905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72" name="tx1172"/>
            <p:cNvSpPr/>
            <p:nvPr/>
          </p:nvSpPr>
          <p:spPr>
            <a:xfrm>
              <a:off x="8261331" y="4905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173" name="tx1173"/>
            <p:cNvSpPr/>
            <p:nvPr/>
          </p:nvSpPr>
          <p:spPr>
            <a:xfrm>
              <a:off x="7778277" y="10812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74" name="tx1174"/>
            <p:cNvSpPr/>
            <p:nvPr/>
          </p:nvSpPr>
          <p:spPr>
            <a:xfrm>
              <a:off x="6329115" y="4243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75" name="tx1175"/>
            <p:cNvSpPr/>
            <p:nvPr/>
          </p:nvSpPr>
          <p:spPr>
            <a:xfrm>
              <a:off x="4879953" y="4905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176" name="tx1176"/>
            <p:cNvSpPr/>
            <p:nvPr/>
          </p:nvSpPr>
          <p:spPr>
            <a:xfrm>
              <a:off x="5846061" y="4905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77" name="tx1177"/>
            <p:cNvSpPr/>
            <p:nvPr/>
          </p:nvSpPr>
          <p:spPr>
            <a:xfrm>
              <a:off x="7778277" y="490502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178" name="tx1178"/>
            <p:cNvSpPr/>
            <p:nvPr/>
          </p:nvSpPr>
          <p:spPr>
            <a:xfrm>
              <a:off x="1981629" y="10812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79" name="tx1179"/>
            <p:cNvSpPr/>
            <p:nvPr/>
          </p:nvSpPr>
          <p:spPr>
            <a:xfrm>
              <a:off x="2947737" y="10812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80" name="tx1180"/>
            <p:cNvSpPr/>
            <p:nvPr/>
          </p:nvSpPr>
          <p:spPr>
            <a:xfrm>
              <a:off x="3430791" y="10812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81" name="tx1181"/>
            <p:cNvSpPr/>
            <p:nvPr/>
          </p:nvSpPr>
          <p:spPr>
            <a:xfrm>
              <a:off x="4396899" y="10812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82" name="tx1182"/>
            <p:cNvSpPr/>
            <p:nvPr/>
          </p:nvSpPr>
          <p:spPr>
            <a:xfrm>
              <a:off x="2464683" y="10812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83" name="tx1183"/>
            <p:cNvSpPr/>
            <p:nvPr/>
          </p:nvSpPr>
          <p:spPr>
            <a:xfrm>
              <a:off x="3913845" y="10812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84" name="tx1184"/>
            <p:cNvSpPr/>
            <p:nvPr/>
          </p:nvSpPr>
          <p:spPr>
            <a:xfrm>
              <a:off x="6329115" y="10812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85" name="tx1185"/>
            <p:cNvSpPr/>
            <p:nvPr/>
          </p:nvSpPr>
          <p:spPr>
            <a:xfrm>
              <a:off x="6812169" y="10812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86" name="tx1186"/>
            <p:cNvSpPr/>
            <p:nvPr/>
          </p:nvSpPr>
          <p:spPr>
            <a:xfrm>
              <a:off x="7295223" y="10812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87" name="tx1187"/>
            <p:cNvSpPr/>
            <p:nvPr/>
          </p:nvSpPr>
          <p:spPr>
            <a:xfrm>
              <a:off x="4879953" y="10812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88" name="tx1188"/>
            <p:cNvSpPr/>
            <p:nvPr/>
          </p:nvSpPr>
          <p:spPr>
            <a:xfrm>
              <a:off x="5846061" y="108125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89" name="tx1189"/>
            <p:cNvSpPr/>
            <p:nvPr/>
          </p:nvSpPr>
          <p:spPr>
            <a:xfrm>
              <a:off x="1981629" y="54197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190" name="tx1190"/>
            <p:cNvSpPr/>
            <p:nvPr/>
          </p:nvSpPr>
          <p:spPr>
            <a:xfrm>
              <a:off x="2947737" y="54197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91" name="tx1191"/>
            <p:cNvSpPr/>
            <p:nvPr/>
          </p:nvSpPr>
          <p:spPr>
            <a:xfrm>
              <a:off x="3430791" y="54197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192" name="tx1192"/>
            <p:cNvSpPr/>
            <p:nvPr/>
          </p:nvSpPr>
          <p:spPr>
            <a:xfrm>
              <a:off x="4396899" y="54197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193" name="tx1193"/>
            <p:cNvSpPr/>
            <p:nvPr/>
          </p:nvSpPr>
          <p:spPr>
            <a:xfrm>
              <a:off x="2464683" y="541972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194" name="tx1194"/>
            <p:cNvSpPr/>
            <p:nvPr/>
          </p:nvSpPr>
          <p:spPr>
            <a:xfrm>
              <a:off x="3913845" y="54197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195" name="tx1195"/>
            <p:cNvSpPr/>
            <p:nvPr/>
          </p:nvSpPr>
          <p:spPr>
            <a:xfrm>
              <a:off x="6329115" y="54197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196" name="tx1196"/>
            <p:cNvSpPr/>
            <p:nvPr/>
          </p:nvSpPr>
          <p:spPr>
            <a:xfrm>
              <a:off x="7295223" y="54197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197" name="tx1197"/>
            <p:cNvSpPr/>
            <p:nvPr/>
          </p:nvSpPr>
          <p:spPr>
            <a:xfrm>
              <a:off x="4879953" y="54197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69</a:t>
              </a:r>
            </a:p>
          </p:txBody>
        </p:sp>
        <p:sp>
          <p:nvSpPr>
            <p:cNvPr id="1198" name="tx1198"/>
            <p:cNvSpPr/>
            <p:nvPr/>
          </p:nvSpPr>
          <p:spPr>
            <a:xfrm>
              <a:off x="5846061" y="54197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66</a:t>
              </a:r>
            </a:p>
          </p:txBody>
        </p:sp>
        <p:sp>
          <p:nvSpPr>
            <p:cNvPr id="1199" name="tx1199"/>
            <p:cNvSpPr/>
            <p:nvPr/>
          </p:nvSpPr>
          <p:spPr>
            <a:xfrm>
              <a:off x="5363007" y="54197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200" name="tx1200"/>
            <p:cNvSpPr/>
            <p:nvPr/>
          </p:nvSpPr>
          <p:spPr>
            <a:xfrm>
              <a:off x="7778277" y="54197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01" name="tx1201"/>
            <p:cNvSpPr/>
            <p:nvPr/>
          </p:nvSpPr>
          <p:spPr>
            <a:xfrm>
              <a:off x="7295223" y="53462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02" name="tx1202"/>
            <p:cNvSpPr/>
            <p:nvPr/>
          </p:nvSpPr>
          <p:spPr>
            <a:xfrm>
              <a:off x="7778277" y="21107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03" name="tx1203"/>
            <p:cNvSpPr/>
            <p:nvPr/>
          </p:nvSpPr>
          <p:spPr>
            <a:xfrm>
              <a:off x="7295223" y="2846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04" name="tx1204"/>
            <p:cNvSpPr/>
            <p:nvPr/>
          </p:nvSpPr>
          <p:spPr>
            <a:xfrm>
              <a:off x="7295223" y="4022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05" name="tx1205"/>
            <p:cNvSpPr/>
            <p:nvPr/>
          </p:nvSpPr>
          <p:spPr>
            <a:xfrm>
              <a:off x="1981629" y="4243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206" name="tx1206"/>
            <p:cNvSpPr/>
            <p:nvPr/>
          </p:nvSpPr>
          <p:spPr>
            <a:xfrm>
              <a:off x="6812169" y="24783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07" name="tx1207"/>
            <p:cNvSpPr/>
            <p:nvPr/>
          </p:nvSpPr>
          <p:spPr>
            <a:xfrm>
              <a:off x="2947737" y="4022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08" name="tx1208"/>
            <p:cNvSpPr/>
            <p:nvPr/>
          </p:nvSpPr>
          <p:spPr>
            <a:xfrm>
              <a:off x="4396899" y="4022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09" name="tx1209"/>
            <p:cNvSpPr/>
            <p:nvPr/>
          </p:nvSpPr>
          <p:spPr>
            <a:xfrm>
              <a:off x="2464683" y="4022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10" name="tx1210"/>
            <p:cNvSpPr/>
            <p:nvPr/>
          </p:nvSpPr>
          <p:spPr>
            <a:xfrm>
              <a:off x="3913845" y="4022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211" name="tx1211"/>
            <p:cNvSpPr/>
            <p:nvPr/>
          </p:nvSpPr>
          <p:spPr>
            <a:xfrm>
              <a:off x="6329115" y="4022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12" name="tx1212"/>
            <p:cNvSpPr/>
            <p:nvPr/>
          </p:nvSpPr>
          <p:spPr>
            <a:xfrm>
              <a:off x="8261331" y="4022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13" name="tx1213"/>
            <p:cNvSpPr/>
            <p:nvPr/>
          </p:nvSpPr>
          <p:spPr>
            <a:xfrm>
              <a:off x="7778277" y="402261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14" name="tx1214"/>
            <p:cNvSpPr/>
            <p:nvPr/>
          </p:nvSpPr>
          <p:spPr>
            <a:xfrm>
              <a:off x="2947737" y="4243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15" name="tx1215"/>
            <p:cNvSpPr/>
            <p:nvPr/>
          </p:nvSpPr>
          <p:spPr>
            <a:xfrm>
              <a:off x="3430791" y="13018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16" name="tx1216"/>
            <p:cNvSpPr/>
            <p:nvPr/>
          </p:nvSpPr>
          <p:spPr>
            <a:xfrm>
              <a:off x="2464683" y="53462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17" name="tx1217"/>
            <p:cNvSpPr/>
            <p:nvPr/>
          </p:nvSpPr>
          <p:spPr>
            <a:xfrm>
              <a:off x="3430791" y="4243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18" name="tx1218"/>
            <p:cNvSpPr/>
            <p:nvPr/>
          </p:nvSpPr>
          <p:spPr>
            <a:xfrm>
              <a:off x="4396899" y="4243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219" name="tx1219"/>
            <p:cNvSpPr/>
            <p:nvPr/>
          </p:nvSpPr>
          <p:spPr>
            <a:xfrm>
              <a:off x="2464683" y="4243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220" name="tx1220"/>
            <p:cNvSpPr/>
            <p:nvPr/>
          </p:nvSpPr>
          <p:spPr>
            <a:xfrm>
              <a:off x="8261331" y="4243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86</a:t>
              </a:r>
            </a:p>
          </p:txBody>
        </p:sp>
        <p:sp>
          <p:nvSpPr>
            <p:cNvPr id="1221" name="tx1221"/>
            <p:cNvSpPr/>
            <p:nvPr/>
          </p:nvSpPr>
          <p:spPr>
            <a:xfrm>
              <a:off x="4879953" y="4243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88</a:t>
              </a:r>
            </a:p>
          </p:txBody>
        </p:sp>
        <p:sp>
          <p:nvSpPr>
            <p:cNvPr id="1222" name="tx1222"/>
            <p:cNvSpPr/>
            <p:nvPr/>
          </p:nvSpPr>
          <p:spPr>
            <a:xfrm>
              <a:off x="5846061" y="4243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85</a:t>
              </a:r>
            </a:p>
          </p:txBody>
        </p:sp>
        <p:sp>
          <p:nvSpPr>
            <p:cNvPr id="1223" name="tx1223"/>
            <p:cNvSpPr/>
            <p:nvPr/>
          </p:nvSpPr>
          <p:spPr>
            <a:xfrm>
              <a:off x="5363007" y="4243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87</a:t>
              </a:r>
            </a:p>
          </p:txBody>
        </p:sp>
        <p:sp>
          <p:nvSpPr>
            <p:cNvPr id="1224" name="tx1224"/>
            <p:cNvSpPr/>
            <p:nvPr/>
          </p:nvSpPr>
          <p:spPr>
            <a:xfrm>
              <a:off x="7295223" y="4243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225" name="tx1225"/>
            <p:cNvSpPr/>
            <p:nvPr/>
          </p:nvSpPr>
          <p:spPr>
            <a:xfrm>
              <a:off x="8261331" y="1595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26" name="tx1226"/>
            <p:cNvSpPr/>
            <p:nvPr/>
          </p:nvSpPr>
          <p:spPr>
            <a:xfrm>
              <a:off x="7778277" y="4243215"/>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227" name="tx1227"/>
            <p:cNvSpPr/>
            <p:nvPr/>
          </p:nvSpPr>
          <p:spPr>
            <a:xfrm>
              <a:off x="2947737" y="13018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28" name="tx1228"/>
            <p:cNvSpPr/>
            <p:nvPr/>
          </p:nvSpPr>
          <p:spPr>
            <a:xfrm>
              <a:off x="4396899" y="13018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29" name="tx1229"/>
            <p:cNvSpPr/>
            <p:nvPr/>
          </p:nvSpPr>
          <p:spPr>
            <a:xfrm>
              <a:off x="7295223" y="1595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30" name="tx1230"/>
            <p:cNvSpPr/>
            <p:nvPr/>
          </p:nvSpPr>
          <p:spPr>
            <a:xfrm>
              <a:off x="5846061" y="17430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31" name="tx1231"/>
            <p:cNvSpPr/>
            <p:nvPr/>
          </p:nvSpPr>
          <p:spPr>
            <a:xfrm>
              <a:off x="3430791" y="21107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32" name="tx1232"/>
            <p:cNvSpPr/>
            <p:nvPr/>
          </p:nvSpPr>
          <p:spPr>
            <a:xfrm>
              <a:off x="2464683" y="13018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33" name="tx1233"/>
            <p:cNvSpPr/>
            <p:nvPr/>
          </p:nvSpPr>
          <p:spPr>
            <a:xfrm>
              <a:off x="3913845" y="13018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34" name="tx1234"/>
            <p:cNvSpPr/>
            <p:nvPr/>
          </p:nvSpPr>
          <p:spPr>
            <a:xfrm>
              <a:off x="6329115" y="13018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35" name="tx1235"/>
            <p:cNvSpPr/>
            <p:nvPr/>
          </p:nvSpPr>
          <p:spPr>
            <a:xfrm>
              <a:off x="7295223" y="13018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36" name="tx1236"/>
            <p:cNvSpPr/>
            <p:nvPr/>
          </p:nvSpPr>
          <p:spPr>
            <a:xfrm>
              <a:off x="8261331" y="13018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37" name="tx1237"/>
            <p:cNvSpPr/>
            <p:nvPr/>
          </p:nvSpPr>
          <p:spPr>
            <a:xfrm>
              <a:off x="4879953" y="13018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38" name="tx1238"/>
            <p:cNvSpPr/>
            <p:nvPr/>
          </p:nvSpPr>
          <p:spPr>
            <a:xfrm>
              <a:off x="5846061" y="13018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39" name="tx1239"/>
            <p:cNvSpPr/>
            <p:nvPr/>
          </p:nvSpPr>
          <p:spPr>
            <a:xfrm>
              <a:off x="7778277" y="130185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40" name="tx1240"/>
            <p:cNvSpPr/>
            <p:nvPr/>
          </p:nvSpPr>
          <p:spPr>
            <a:xfrm>
              <a:off x="1981629" y="1595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41" name="tx1241"/>
            <p:cNvSpPr/>
            <p:nvPr/>
          </p:nvSpPr>
          <p:spPr>
            <a:xfrm>
              <a:off x="2947737" y="1595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42" name="tx1242"/>
            <p:cNvSpPr/>
            <p:nvPr/>
          </p:nvSpPr>
          <p:spPr>
            <a:xfrm>
              <a:off x="3430791" y="1595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43" name="tx1243"/>
            <p:cNvSpPr/>
            <p:nvPr/>
          </p:nvSpPr>
          <p:spPr>
            <a:xfrm>
              <a:off x="4396899" y="1595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44" name="tx1244"/>
            <p:cNvSpPr/>
            <p:nvPr/>
          </p:nvSpPr>
          <p:spPr>
            <a:xfrm>
              <a:off x="2464683" y="1595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45" name="tx1245"/>
            <p:cNvSpPr/>
            <p:nvPr/>
          </p:nvSpPr>
          <p:spPr>
            <a:xfrm>
              <a:off x="3913845" y="1595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46" name="tx1246"/>
            <p:cNvSpPr/>
            <p:nvPr/>
          </p:nvSpPr>
          <p:spPr>
            <a:xfrm>
              <a:off x="6329115" y="1595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47" name="tx1247"/>
            <p:cNvSpPr/>
            <p:nvPr/>
          </p:nvSpPr>
          <p:spPr>
            <a:xfrm>
              <a:off x="6812169" y="1595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48" name="tx1248"/>
            <p:cNvSpPr/>
            <p:nvPr/>
          </p:nvSpPr>
          <p:spPr>
            <a:xfrm>
              <a:off x="5846061" y="53462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49" name="tx1249"/>
            <p:cNvSpPr/>
            <p:nvPr/>
          </p:nvSpPr>
          <p:spPr>
            <a:xfrm>
              <a:off x="7778277" y="53462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50" name="tx1250"/>
            <p:cNvSpPr/>
            <p:nvPr/>
          </p:nvSpPr>
          <p:spPr>
            <a:xfrm>
              <a:off x="4879953" y="1595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51" name="tx1251"/>
            <p:cNvSpPr/>
            <p:nvPr/>
          </p:nvSpPr>
          <p:spPr>
            <a:xfrm>
              <a:off x="5846061" y="1595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52" name="tx1252"/>
            <p:cNvSpPr/>
            <p:nvPr/>
          </p:nvSpPr>
          <p:spPr>
            <a:xfrm>
              <a:off x="5363007" y="1595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53" name="tx1253"/>
            <p:cNvSpPr/>
            <p:nvPr/>
          </p:nvSpPr>
          <p:spPr>
            <a:xfrm>
              <a:off x="7778277" y="1595993"/>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254" name="tx1254"/>
            <p:cNvSpPr/>
            <p:nvPr/>
          </p:nvSpPr>
          <p:spPr>
            <a:xfrm>
              <a:off x="1981629" y="53462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255" name="tx1255"/>
            <p:cNvSpPr/>
            <p:nvPr/>
          </p:nvSpPr>
          <p:spPr>
            <a:xfrm>
              <a:off x="2947737" y="53462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256" name="tx1256"/>
            <p:cNvSpPr/>
            <p:nvPr/>
          </p:nvSpPr>
          <p:spPr>
            <a:xfrm>
              <a:off x="3430791" y="53462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57" name="tx1257"/>
            <p:cNvSpPr/>
            <p:nvPr/>
          </p:nvSpPr>
          <p:spPr>
            <a:xfrm>
              <a:off x="4396899" y="53462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58" name="tx1258"/>
            <p:cNvSpPr/>
            <p:nvPr/>
          </p:nvSpPr>
          <p:spPr>
            <a:xfrm>
              <a:off x="3913845" y="53462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59" name="tx1259"/>
            <p:cNvSpPr/>
            <p:nvPr/>
          </p:nvSpPr>
          <p:spPr>
            <a:xfrm>
              <a:off x="6329115" y="53462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82</a:t>
              </a:r>
            </a:p>
          </p:txBody>
        </p:sp>
        <p:sp>
          <p:nvSpPr>
            <p:cNvPr id="1260" name="tx1260"/>
            <p:cNvSpPr/>
            <p:nvPr/>
          </p:nvSpPr>
          <p:spPr>
            <a:xfrm>
              <a:off x="8261331" y="53462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62</a:t>
              </a:r>
            </a:p>
          </p:txBody>
        </p:sp>
        <p:sp>
          <p:nvSpPr>
            <p:cNvPr id="1261" name="tx1261"/>
            <p:cNvSpPr/>
            <p:nvPr/>
          </p:nvSpPr>
          <p:spPr>
            <a:xfrm>
              <a:off x="4879953" y="534622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78</a:t>
              </a:r>
            </a:p>
          </p:txBody>
        </p:sp>
        <p:sp>
          <p:nvSpPr>
            <p:cNvPr id="1262" name="tx1262"/>
            <p:cNvSpPr/>
            <p:nvPr/>
          </p:nvSpPr>
          <p:spPr>
            <a:xfrm>
              <a:off x="1981629" y="2478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63" name="tx1263"/>
            <p:cNvSpPr/>
            <p:nvPr/>
          </p:nvSpPr>
          <p:spPr>
            <a:xfrm>
              <a:off x="2947737" y="2478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64" name="tx1264"/>
            <p:cNvSpPr/>
            <p:nvPr/>
          </p:nvSpPr>
          <p:spPr>
            <a:xfrm>
              <a:off x="3430791" y="2478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65" name="tx1265"/>
            <p:cNvSpPr/>
            <p:nvPr/>
          </p:nvSpPr>
          <p:spPr>
            <a:xfrm>
              <a:off x="4396899" y="2478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66" name="tx1266"/>
            <p:cNvSpPr/>
            <p:nvPr/>
          </p:nvSpPr>
          <p:spPr>
            <a:xfrm>
              <a:off x="3913845" y="2478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267" name="tx1267"/>
            <p:cNvSpPr/>
            <p:nvPr/>
          </p:nvSpPr>
          <p:spPr>
            <a:xfrm>
              <a:off x="6329115" y="2478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68" name="tx1268"/>
            <p:cNvSpPr/>
            <p:nvPr/>
          </p:nvSpPr>
          <p:spPr>
            <a:xfrm>
              <a:off x="7295223" y="2478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69" name="tx1269"/>
            <p:cNvSpPr/>
            <p:nvPr/>
          </p:nvSpPr>
          <p:spPr>
            <a:xfrm>
              <a:off x="8261331" y="2478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70" name="tx1270"/>
            <p:cNvSpPr/>
            <p:nvPr/>
          </p:nvSpPr>
          <p:spPr>
            <a:xfrm>
              <a:off x="4879953" y="2478365"/>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71" name="tx1271"/>
            <p:cNvSpPr/>
            <p:nvPr/>
          </p:nvSpPr>
          <p:spPr>
            <a:xfrm>
              <a:off x="5846061" y="2478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72" name="tx1272"/>
            <p:cNvSpPr/>
            <p:nvPr/>
          </p:nvSpPr>
          <p:spPr>
            <a:xfrm>
              <a:off x="7778277" y="247840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73" name="tx1273"/>
            <p:cNvSpPr/>
            <p:nvPr/>
          </p:nvSpPr>
          <p:spPr>
            <a:xfrm>
              <a:off x="1981629" y="17430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74" name="tx1274"/>
            <p:cNvSpPr/>
            <p:nvPr/>
          </p:nvSpPr>
          <p:spPr>
            <a:xfrm>
              <a:off x="2947737" y="17430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75" name="tx1275"/>
            <p:cNvSpPr/>
            <p:nvPr/>
          </p:nvSpPr>
          <p:spPr>
            <a:xfrm>
              <a:off x="3430791" y="17430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76" name="tx1276"/>
            <p:cNvSpPr/>
            <p:nvPr/>
          </p:nvSpPr>
          <p:spPr>
            <a:xfrm>
              <a:off x="4396899" y="17430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77" name="tx1277"/>
            <p:cNvSpPr/>
            <p:nvPr/>
          </p:nvSpPr>
          <p:spPr>
            <a:xfrm>
              <a:off x="2464683" y="17430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78" name="tx1278"/>
            <p:cNvSpPr/>
            <p:nvPr/>
          </p:nvSpPr>
          <p:spPr>
            <a:xfrm>
              <a:off x="3913845" y="17430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79" name="tx1279"/>
            <p:cNvSpPr/>
            <p:nvPr/>
          </p:nvSpPr>
          <p:spPr>
            <a:xfrm>
              <a:off x="6329115" y="17430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80" name="tx1280"/>
            <p:cNvSpPr/>
            <p:nvPr/>
          </p:nvSpPr>
          <p:spPr>
            <a:xfrm>
              <a:off x="6812169" y="17430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81" name="tx1281"/>
            <p:cNvSpPr/>
            <p:nvPr/>
          </p:nvSpPr>
          <p:spPr>
            <a:xfrm>
              <a:off x="7295223" y="17430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82" name="tx1282"/>
            <p:cNvSpPr/>
            <p:nvPr/>
          </p:nvSpPr>
          <p:spPr>
            <a:xfrm>
              <a:off x="8261331" y="17430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283" name="tx1283"/>
            <p:cNvSpPr/>
            <p:nvPr/>
          </p:nvSpPr>
          <p:spPr>
            <a:xfrm>
              <a:off x="4879953" y="17430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84" name="tx1284"/>
            <p:cNvSpPr/>
            <p:nvPr/>
          </p:nvSpPr>
          <p:spPr>
            <a:xfrm>
              <a:off x="5363007" y="17430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85" name="tx1285"/>
            <p:cNvSpPr/>
            <p:nvPr/>
          </p:nvSpPr>
          <p:spPr>
            <a:xfrm>
              <a:off x="7778277" y="174306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86" name="tx1286"/>
            <p:cNvSpPr/>
            <p:nvPr/>
          </p:nvSpPr>
          <p:spPr>
            <a:xfrm>
              <a:off x="3430791" y="50520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287" name="tx1287"/>
            <p:cNvSpPr/>
            <p:nvPr/>
          </p:nvSpPr>
          <p:spPr>
            <a:xfrm>
              <a:off x="1981629" y="21107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88" name="tx1288"/>
            <p:cNvSpPr/>
            <p:nvPr/>
          </p:nvSpPr>
          <p:spPr>
            <a:xfrm>
              <a:off x="2947737" y="21107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89" name="tx1289"/>
            <p:cNvSpPr/>
            <p:nvPr/>
          </p:nvSpPr>
          <p:spPr>
            <a:xfrm>
              <a:off x="4396899" y="21107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90" name="tx1290"/>
            <p:cNvSpPr/>
            <p:nvPr/>
          </p:nvSpPr>
          <p:spPr>
            <a:xfrm>
              <a:off x="2464683" y="21107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291" name="tx1291"/>
            <p:cNvSpPr/>
            <p:nvPr/>
          </p:nvSpPr>
          <p:spPr>
            <a:xfrm>
              <a:off x="3913845" y="21107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92" name="tx1292"/>
            <p:cNvSpPr/>
            <p:nvPr/>
          </p:nvSpPr>
          <p:spPr>
            <a:xfrm>
              <a:off x="6329115" y="21107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93" name="tx1293"/>
            <p:cNvSpPr/>
            <p:nvPr/>
          </p:nvSpPr>
          <p:spPr>
            <a:xfrm>
              <a:off x="7295223" y="21107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294" name="tx1294"/>
            <p:cNvSpPr/>
            <p:nvPr/>
          </p:nvSpPr>
          <p:spPr>
            <a:xfrm>
              <a:off x="8261331" y="21107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295" name="tx1295"/>
            <p:cNvSpPr/>
            <p:nvPr/>
          </p:nvSpPr>
          <p:spPr>
            <a:xfrm>
              <a:off x="4879953" y="2110696"/>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96" name="tx1296"/>
            <p:cNvSpPr/>
            <p:nvPr/>
          </p:nvSpPr>
          <p:spPr>
            <a:xfrm>
              <a:off x="5846061" y="2110731"/>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297" name="tx1297"/>
            <p:cNvSpPr/>
            <p:nvPr/>
          </p:nvSpPr>
          <p:spPr>
            <a:xfrm>
              <a:off x="2947737" y="475791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298" name="tx1298"/>
            <p:cNvSpPr/>
            <p:nvPr/>
          </p:nvSpPr>
          <p:spPr>
            <a:xfrm>
              <a:off x="3430791" y="4757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299" name="tx1299"/>
            <p:cNvSpPr/>
            <p:nvPr/>
          </p:nvSpPr>
          <p:spPr>
            <a:xfrm>
              <a:off x="4396899" y="4757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00" name="tx1300"/>
            <p:cNvSpPr/>
            <p:nvPr/>
          </p:nvSpPr>
          <p:spPr>
            <a:xfrm>
              <a:off x="3913845" y="4757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01" name="tx1301"/>
            <p:cNvSpPr/>
            <p:nvPr/>
          </p:nvSpPr>
          <p:spPr>
            <a:xfrm>
              <a:off x="6329115" y="475791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02" name="tx1302"/>
            <p:cNvSpPr/>
            <p:nvPr/>
          </p:nvSpPr>
          <p:spPr>
            <a:xfrm>
              <a:off x="7295223" y="4757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03" name="tx1303"/>
            <p:cNvSpPr/>
            <p:nvPr/>
          </p:nvSpPr>
          <p:spPr>
            <a:xfrm>
              <a:off x="8261331" y="4757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79</a:t>
              </a:r>
            </a:p>
          </p:txBody>
        </p:sp>
        <p:sp>
          <p:nvSpPr>
            <p:cNvPr id="1304" name="tx1304"/>
            <p:cNvSpPr/>
            <p:nvPr/>
          </p:nvSpPr>
          <p:spPr>
            <a:xfrm>
              <a:off x="4879953" y="4757917"/>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83</a:t>
              </a:r>
            </a:p>
          </p:txBody>
        </p:sp>
        <p:sp>
          <p:nvSpPr>
            <p:cNvPr id="1305" name="tx1305"/>
            <p:cNvSpPr/>
            <p:nvPr/>
          </p:nvSpPr>
          <p:spPr>
            <a:xfrm>
              <a:off x="5846061" y="4757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06" name="tx1306"/>
            <p:cNvSpPr/>
            <p:nvPr/>
          </p:nvSpPr>
          <p:spPr>
            <a:xfrm>
              <a:off x="7778277" y="475795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07" name="tx1307"/>
            <p:cNvSpPr/>
            <p:nvPr/>
          </p:nvSpPr>
          <p:spPr>
            <a:xfrm>
              <a:off x="2947737" y="2846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08" name="tx1308"/>
            <p:cNvSpPr/>
            <p:nvPr/>
          </p:nvSpPr>
          <p:spPr>
            <a:xfrm>
              <a:off x="3430791" y="2846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09" name="tx1309"/>
            <p:cNvSpPr/>
            <p:nvPr/>
          </p:nvSpPr>
          <p:spPr>
            <a:xfrm>
              <a:off x="4396899" y="2846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10" name="tx1310"/>
            <p:cNvSpPr/>
            <p:nvPr/>
          </p:nvSpPr>
          <p:spPr>
            <a:xfrm>
              <a:off x="3913845" y="2846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11" name="tx1311"/>
            <p:cNvSpPr/>
            <p:nvPr/>
          </p:nvSpPr>
          <p:spPr>
            <a:xfrm>
              <a:off x="2947737" y="32872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12" name="tx1312"/>
            <p:cNvSpPr/>
            <p:nvPr/>
          </p:nvSpPr>
          <p:spPr>
            <a:xfrm>
              <a:off x="8261331" y="25519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13" name="tx1313"/>
            <p:cNvSpPr/>
            <p:nvPr/>
          </p:nvSpPr>
          <p:spPr>
            <a:xfrm>
              <a:off x="4879953" y="25519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14" name="tx1314"/>
            <p:cNvSpPr/>
            <p:nvPr/>
          </p:nvSpPr>
          <p:spPr>
            <a:xfrm>
              <a:off x="3430791" y="32872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15" name="tx1315"/>
            <p:cNvSpPr/>
            <p:nvPr/>
          </p:nvSpPr>
          <p:spPr>
            <a:xfrm>
              <a:off x="4396899" y="32872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16" name="tx1316"/>
            <p:cNvSpPr/>
            <p:nvPr/>
          </p:nvSpPr>
          <p:spPr>
            <a:xfrm>
              <a:off x="6329115" y="2846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17" name="tx1317"/>
            <p:cNvSpPr/>
            <p:nvPr/>
          </p:nvSpPr>
          <p:spPr>
            <a:xfrm>
              <a:off x="8261331" y="2846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18" name="tx1318"/>
            <p:cNvSpPr/>
            <p:nvPr/>
          </p:nvSpPr>
          <p:spPr>
            <a:xfrm>
              <a:off x="4879953" y="2846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19" name="tx1319"/>
            <p:cNvSpPr/>
            <p:nvPr/>
          </p:nvSpPr>
          <p:spPr>
            <a:xfrm>
              <a:off x="5846061" y="2846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20" name="tx1320"/>
            <p:cNvSpPr/>
            <p:nvPr/>
          </p:nvSpPr>
          <p:spPr>
            <a:xfrm>
              <a:off x="7778277" y="284607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21" name="tx1321"/>
            <p:cNvSpPr/>
            <p:nvPr/>
          </p:nvSpPr>
          <p:spPr>
            <a:xfrm>
              <a:off x="2947737" y="50520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22" name="tx1322"/>
            <p:cNvSpPr/>
            <p:nvPr/>
          </p:nvSpPr>
          <p:spPr>
            <a:xfrm>
              <a:off x="4396899" y="50520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23" name="tx1323"/>
            <p:cNvSpPr/>
            <p:nvPr/>
          </p:nvSpPr>
          <p:spPr>
            <a:xfrm>
              <a:off x="3913845" y="50520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24" name="tx1324"/>
            <p:cNvSpPr/>
            <p:nvPr/>
          </p:nvSpPr>
          <p:spPr>
            <a:xfrm>
              <a:off x="6329115" y="50520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25" name="tx1325"/>
            <p:cNvSpPr/>
            <p:nvPr/>
          </p:nvSpPr>
          <p:spPr>
            <a:xfrm>
              <a:off x="7295223" y="50520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26" name="tx1326"/>
            <p:cNvSpPr/>
            <p:nvPr/>
          </p:nvSpPr>
          <p:spPr>
            <a:xfrm>
              <a:off x="8261331" y="50520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27" name="tx1327"/>
            <p:cNvSpPr/>
            <p:nvPr/>
          </p:nvSpPr>
          <p:spPr>
            <a:xfrm>
              <a:off x="5846061" y="50520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89</a:t>
              </a:r>
            </a:p>
          </p:txBody>
        </p:sp>
        <p:sp>
          <p:nvSpPr>
            <p:cNvPr id="1328" name="tx1328"/>
            <p:cNvSpPr/>
            <p:nvPr/>
          </p:nvSpPr>
          <p:spPr>
            <a:xfrm>
              <a:off x="7778277" y="50520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29" name="tx1329"/>
            <p:cNvSpPr/>
            <p:nvPr/>
          </p:nvSpPr>
          <p:spPr>
            <a:xfrm>
              <a:off x="6329115" y="32872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30" name="tx1330"/>
            <p:cNvSpPr/>
            <p:nvPr/>
          </p:nvSpPr>
          <p:spPr>
            <a:xfrm>
              <a:off x="7295223" y="32872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31" name="tx1331"/>
            <p:cNvSpPr/>
            <p:nvPr/>
          </p:nvSpPr>
          <p:spPr>
            <a:xfrm>
              <a:off x="8261331" y="32872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32" name="tx1332"/>
            <p:cNvSpPr/>
            <p:nvPr/>
          </p:nvSpPr>
          <p:spPr>
            <a:xfrm>
              <a:off x="4879953" y="32872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33" name="tx1333"/>
            <p:cNvSpPr/>
            <p:nvPr/>
          </p:nvSpPr>
          <p:spPr>
            <a:xfrm>
              <a:off x="5846061" y="32872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34" name="tx1334"/>
            <p:cNvSpPr/>
            <p:nvPr/>
          </p:nvSpPr>
          <p:spPr>
            <a:xfrm>
              <a:off x="5363007" y="328727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335" name="tx1335"/>
            <p:cNvSpPr/>
            <p:nvPr/>
          </p:nvSpPr>
          <p:spPr>
            <a:xfrm>
              <a:off x="7778277" y="328723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36" name="tx1336"/>
            <p:cNvSpPr/>
            <p:nvPr/>
          </p:nvSpPr>
          <p:spPr>
            <a:xfrm>
              <a:off x="3430791" y="43167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37" name="tx1337"/>
            <p:cNvSpPr/>
            <p:nvPr/>
          </p:nvSpPr>
          <p:spPr>
            <a:xfrm>
              <a:off x="1981629" y="25519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38" name="tx1338"/>
            <p:cNvSpPr/>
            <p:nvPr/>
          </p:nvSpPr>
          <p:spPr>
            <a:xfrm>
              <a:off x="2947737" y="25519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39" name="tx1339"/>
            <p:cNvSpPr/>
            <p:nvPr/>
          </p:nvSpPr>
          <p:spPr>
            <a:xfrm>
              <a:off x="3430791" y="25519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40" name="tx1340"/>
            <p:cNvSpPr/>
            <p:nvPr/>
          </p:nvSpPr>
          <p:spPr>
            <a:xfrm>
              <a:off x="4396899" y="25519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41" name="tx1341"/>
            <p:cNvSpPr/>
            <p:nvPr/>
          </p:nvSpPr>
          <p:spPr>
            <a:xfrm>
              <a:off x="3913845" y="25519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42" name="tx1342"/>
            <p:cNvSpPr/>
            <p:nvPr/>
          </p:nvSpPr>
          <p:spPr>
            <a:xfrm>
              <a:off x="6329115" y="25519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43" name="tx1343"/>
            <p:cNvSpPr/>
            <p:nvPr/>
          </p:nvSpPr>
          <p:spPr>
            <a:xfrm>
              <a:off x="7295223" y="255189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44" name="tx1344"/>
            <p:cNvSpPr/>
            <p:nvPr/>
          </p:nvSpPr>
          <p:spPr>
            <a:xfrm>
              <a:off x="5846061" y="25519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45" name="tx1345"/>
            <p:cNvSpPr/>
            <p:nvPr/>
          </p:nvSpPr>
          <p:spPr>
            <a:xfrm>
              <a:off x="5363007" y="2551934"/>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46" name="tx1346"/>
            <p:cNvSpPr/>
            <p:nvPr/>
          </p:nvSpPr>
          <p:spPr>
            <a:xfrm>
              <a:off x="7778277" y="2551899"/>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47" name="tx1347"/>
            <p:cNvSpPr/>
            <p:nvPr/>
          </p:nvSpPr>
          <p:spPr>
            <a:xfrm>
              <a:off x="2947737" y="30666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48" name="tx1348"/>
            <p:cNvSpPr/>
            <p:nvPr/>
          </p:nvSpPr>
          <p:spPr>
            <a:xfrm>
              <a:off x="3430791" y="30666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49" name="tx1349"/>
            <p:cNvSpPr/>
            <p:nvPr/>
          </p:nvSpPr>
          <p:spPr>
            <a:xfrm>
              <a:off x="4396899" y="30666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50" name="tx1350"/>
            <p:cNvSpPr/>
            <p:nvPr/>
          </p:nvSpPr>
          <p:spPr>
            <a:xfrm>
              <a:off x="3913845" y="30666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51" name="tx1351"/>
            <p:cNvSpPr/>
            <p:nvPr/>
          </p:nvSpPr>
          <p:spPr>
            <a:xfrm>
              <a:off x="6329115" y="30666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52" name="tx1352"/>
            <p:cNvSpPr/>
            <p:nvPr/>
          </p:nvSpPr>
          <p:spPr>
            <a:xfrm>
              <a:off x="6812169" y="30666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53" name="tx1353"/>
            <p:cNvSpPr/>
            <p:nvPr/>
          </p:nvSpPr>
          <p:spPr>
            <a:xfrm>
              <a:off x="1981629" y="2772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99</a:t>
              </a:r>
            </a:p>
          </p:txBody>
        </p:sp>
        <p:sp>
          <p:nvSpPr>
            <p:cNvPr id="1354" name="tx1354"/>
            <p:cNvSpPr/>
            <p:nvPr/>
          </p:nvSpPr>
          <p:spPr>
            <a:xfrm>
              <a:off x="7295223" y="30666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55" name="tx1355"/>
            <p:cNvSpPr/>
            <p:nvPr/>
          </p:nvSpPr>
          <p:spPr>
            <a:xfrm>
              <a:off x="8261331" y="30666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91</a:t>
              </a:r>
            </a:p>
          </p:txBody>
        </p:sp>
        <p:sp>
          <p:nvSpPr>
            <p:cNvPr id="1356" name="tx1356"/>
            <p:cNvSpPr/>
            <p:nvPr/>
          </p:nvSpPr>
          <p:spPr>
            <a:xfrm>
              <a:off x="4879953" y="30666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57" name="tx1357"/>
            <p:cNvSpPr/>
            <p:nvPr/>
          </p:nvSpPr>
          <p:spPr>
            <a:xfrm>
              <a:off x="5846061" y="30666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58" name="tx1358"/>
            <p:cNvSpPr/>
            <p:nvPr/>
          </p:nvSpPr>
          <p:spPr>
            <a:xfrm>
              <a:off x="7778277" y="30666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59" name="tx1359"/>
            <p:cNvSpPr/>
            <p:nvPr/>
          </p:nvSpPr>
          <p:spPr>
            <a:xfrm>
              <a:off x="8744385" y="3066672"/>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60" name="tx1360"/>
            <p:cNvSpPr/>
            <p:nvPr/>
          </p:nvSpPr>
          <p:spPr>
            <a:xfrm>
              <a:off x="2947737" y="2772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61" name="tx1361"/>
            <p:cNvSpPr/>
            <p:nvPr/>
          </p:nvSpPr>
          <p:spPr>
            <a:xfrm>
              <a:off x="3430791" y="2772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62" name="tx1362"/>
            <p:cNvSpPr/>
            <p:nvPr/>
          </p:nvSpPr>
          <p:spPr>
            <a:xfrm>
              <a:off x="4396899" y="2772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63" name="tx1363"/>
            <p:cNvSpPr/>
            <p:nvPr/>
          </p:nvSpPr>
          <p:spPr>
            <a:xfrm>
              <a:off x="3913845" y="2772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64" name="tx1364"/>
            <p:cNvSpPr/>
            <p:nvPr/>
          </p:nvSpPr>
          <p:spPr>
            <a:xfrm>
              <a:off x="6329115" y="2772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65" name="tx1365"/>
            <p:cNvSpPr/>
            <p:nvPr/>
          </p:nvSpPr>
          <p:spPr>
            <a:xfrm>
              <a:off x="7295223" y="2772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66" name="tx1366"/>
            <p:cNvSpPr/>
            <p:nvPr/>
          </p:nvSpPr>
          <p:spPr>
            <a:xfrm>
              <a:off x="8261331" y="2772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90</a:t>
              </a:r>
            </a:p>
          </p:txBody>
        </p:sp>
        <p:sp>
          <p:nvSpPr>
            <p:cNvPr id="1367" name="tx1367"/>
            <p:cNvSpPr/>
            <p:nvPr/>
          </p:nvSpPr>
          <p:spPr>
            <a:xfrm>
              <a:off x="4879953" y="2772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94</a:t>
              </a:r>
            </a:p>
          </p:txBody>
        </p:sp>
        <p:sp>
          <p:nvSpPr>
            <p:cNvPr id="1368" name="tx1368"/>
            <p:cNvSpPr/>
            <p:nvPr/>
          </p:nvSpPr>
          <p:spPr>
            <a:xfrm>
              <a:off x="5846061" y="2772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69" name="tx1369"/>
            <p:cNvSpPr/>
            <p:nvPr/>
          </p:nvSpPr>
          <p:spPr>
            <a:xfrm>
              <a:off x="7778277" y="2772536"/>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96</a:t>
              </a:r>
            </a:p>
          </p:txBody>
        </p:sp>
        <p:sp>
          <p:nvSpPr>
            <p:cNvPr id="1370" name="tx1370"/>
            <p:cNvSpPr/>
            <p:nvPr/>
          </p:nvSpPr>
          <p:spPr>
            <a:xfrm>
              <a:off x="2947737" y="43167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98</a:t>
              </a:r>
            </a:p>
          </p:txBody>
        </p:sp>
        <p:sp>
          <p:nvSpPr>
            <p:cNvPr id="1371" name="tx1371"/>
            <p:cNvSpPr/>
            <p:nvPr/>
          </p:nvSpPr>
          <p:spPr>
            <a:xfrm>
              <a:off x="4396899" y="43167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72" name="tx1372"/>
            <p:cNvSpPr/>
            <p:nvPr/>
          </p:nvSpPr>
          <p:spPr>
            <a:xfrm>
              <a:off x="2464683" y="4317631"/>
              <a:ext cx="80386" cy="51944"/>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75</a:t>
              </a:r>
            </a:p>
          </p:txBody>
        </p:sp>
        <p:sp>
          <p:nvSpPr>
            <p:cNvPr id="1373" name="tx1373"/>
            <p:cNvSpPr/>
            <p:nvPr/>
          </p:nvSpPr>
          <p:spPr>
            <a:xfrm>
              <a:off x="3913845" y="43167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74" name="tx1374"/>
            <p:cNvSpPr/>
            <p:nvPr/>
          </p:nvSpPr>
          <p:spPr>
            <a:xfrm>
              <a:off x="6329115" y="43167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97</a:t>
              </a:r>
            </a:p>
          </p:txBody>
        </p:sp>
        <p:sp>
          <p:nvSpPr>
            <p:cNvPr id="1375" name="tx1375"/>
            <p:cNvSpPr/>
            <p:nvPr/>
          </p:nvSpPr>
          <p:spPr>
            <a:xfrm>
              <a:off x="7295223" y="43167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76" name="tx1376"/>
            <p:cNvSpPr/>
            <p:nvPr/>
          </p:nvSpPr>
          <p:spPr>
            <a:xfrm>
              <a:off x="8261331" y="43167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95</a:t>
              </a:r>
            </a:p>
          </p:txBody>
        </p:sp>
        <p:sp>
          <p:nvSpPr>
            <p:cNvPr id="1377" name="tx1377"/>
            <p:cNvSpPr/>
            <p:nvPr/>
          </p:nvSpPr>
          <p:spPr>
            <a:xfrm>
              <a:off x="4879953" y="43167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84</a:t>
              </a:r>
            </a:p>
          </p:txBody>
        </p:sp>
        <p:sp>
          <p:nvSpPr>
            <p:cNvPr id="1378" name="tx1378"/>
            <p:cNvSpPr/>
            <p:nvPr/>
          </p:nvSpPr>
          <p:spPr>
            <a:xfrm>
              <a:off x="5846061" y="4316713"/>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93</a:t>
              </a:r>
            </a:p>
          </p:txBody>
        </p:sp>
        <p:sp>
          <p:nvSpPr>
            <p:cNvPr id="1379" name="tx1379"/>
            <p:cNvSpPr/>
            <p:nvPr/>
          </p:nvSpPr>
          <p:spPr>
            <a:xfrm>
              <a:off x="5363007" y="4318513"/>
              <a:ext cx="80386" cy="510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77</a:t>
              </a:r>
            </a:p>
          </p:txBody>
        </p:sp>
        <p:sp>
          <p:nvSpPr>
            <p:cNvPr id="1380" name="tx1380"/>
            <p:cNvSpPr/>
            <p:nvPr/>
          </p:nvSpPr>
          <p:spPr>
            <a:xfrm>
              <a:off x="7778277" y="4316749"/>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92</a:t>
              </a:r>
            </a:p>
          </p:txBody>
        </p:sp>
        <p:sp>
          <p:nvSpPr>
            <p:cNvPr id="1381" name="tx1381"/>
            <p:cNvSpPr/>
            <p:nvPr/>
          </p:nvSpPr>
          <p:spPr>
            <a:xfrm>
              <a:off x="2464683" y="4096112"/>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34</a:t>
              </a:r>
            </a:p>
          </p:txBody>
        </p:sp>
        <p:sp>
          <p:nvSpPr>
            <p:cNvPr id="1382" name="tx1382"/>
            <p:cNvSpPr/>
            <p:nvPr/>
          </p:nvSpPr>
          <p:spPr>
            <a:xfrm>
              <a:off x="5363007" y="468441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46</a:t>
              </a:r>
            </a:p>
          </p:txBody>
        </p:sp>
        <p:sp>
          <p:nvSpPr>
            <p:cNvPr id="1383" name="tx1383"/>
            <p:cNvSpPr/>
            <p:nvPr/>
          </p:nvSpPr>
          <p:spPr>
            <a:xfrm>
              <a:off x="8261331" y="5272654"/>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53</a:t>
              </a:r>
            </a:p>
          </p:txBody>
        </p:sp>
        <p:sp>
          <p:nvSpPr>
            <p:cNvPr id="1384" name="tx1384"/>
            <p:cNvSpPr/>
            <p:nvPr/>
          </p:nvSpPr>
          <p:spPr>
            <a:xfrm>
              <a:off x="5363007" y="4537350"/>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20</a:t>
              </a:r>
            </a:p>
          </p:txBody>
        </p:sp>
        <p:sp>
          <p:nvSpPr>
            <p:cNvPr id="1385" name="tx1385"/>
            <p:cNvSpPr/>
            <p:nvPr/>
          </p:nvSpPr>
          <p:spPr>
            <a:xfrm>
              <a:off x="8764481" y="5420852"/>
              <a:ext cx="40193" cy="51732"/>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4</a:t>
              </a:r>
            </a:p>
          </p:txBody>
        </p:sp>
        <p:sp>
          <p:nvSpPr>
            <p:cNvPr id="1386" name="tx1386"/>
            <p:cNvSpPr/>
            <p:nvPr/>
          </p:nvSpPr>
          <p:spPr>
            <a:xfrm>
              <a:off x="5363007" y="4022578"/>
              <a:ext cx="80386" cy="52861"/>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31</a:t>
              </a:r>
            </a:p>
          </p:txBody>
        </p:sp>
        <p:sp>
          <p:nvSpPr>
            <p:cNvPr id="1387" name="tx1387"/>
            <p:cNvSpPr/>
            <p:nvPr/>
          </p:nvSpPr>
          <p:spPr>
            <a:xfrm>
              <a:off x="4879953" y="5052088"/>
              <a:ext cx="80386" cy="52826"/>
            </a:xfrm>
            <a:prstGeom prst="rect">
              <a:avLst/>
            </a:prstGeom>
            <a:noFill/>
          </p:spPr>
          <p:txBody>
            <a:bodyPr lIns="0" rIns="0" tIns="0" bIns="0" anchorCtr="1" anchor="ctr" wrap="none"/>
            <a:lstStyle/>
            <a:p>
              <a:pPr algn="l" marL="0" marR="0" indent="0">
                <a:lnSpc>
                  <a:spcPts val="569"/>
                </a:lnSpc>
                <a:spcBef>
                  <a:spcPts val="0"/>
                </a:spcBef>
                <a:spcAft>
                  <a:spcPts val="0"/>
                </a:spcAft>
              </a:pPr>
              <a:r>
                <a:rPr sz="569">
                  <a:solidFill>
                    <a:srgbClr val="000000">
                      <a:alpha val="100000"/>
                    </a:srgbClr>
                  </a:solidFill>
                  <a:latin typeface="Arial"/>
                  <a:cs typeface="Arial"/>
                </a:rPr>
                <a:t>58</a:t>
              </a:r>
            </a:p>
          </p:txBody>
        </p:sp>
        <p:sp>
          <p:nvSpPr>
            <p:cNvPr id="1388" name="tx1388"/>
            <p:cNvSpPr/>
            <p:nvPr/>
          </p:nvSpPr>
          <p:spPr>
            <a:xfrm>
              <a:off x="1900730" y="845203"/>
              <a:ext cx="242183"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BCG</a:t>
              </a:r>
            </a:p>
          </p:txBody>
        </p:sp>
        <p:sp>
          <p:nvSpPr>
            <p:cNvPr id="1389" name="tx1389"/>
            <p:cNvSpPr/>
            <p:nvPr/>
          </p:nvSpPr>
          <p:spPr>
            <a:xfrm>
              <a:off x="2327822" y="825721"/>
              <a:ext cx="354106" cy="10221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HepBB</a:t>
              </a:r>
            </a:p>
          </p:txBody>
        </p:sp>
        <p:sp>
          <p:nvSpPr>
            <p:cNvPr id="1390" name="tx1390"/>
            <p:cNvSpPr/>
            <p:nvPr/>
          </p:nvSpPr>
          <p:spPr>
            <a:xfrm>
              <a:off x="2845092" y="847604"/>
              <a:ext cx="285675"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DTP1</a:t>
              </a:r>
            </a:p>
          </p:txBody>
        </p:sp>
        <p:sp>
          <p:nvSpPr>
            <p:cNvPr id="1391" name="tx1391"/>
            <p:cNvSpPr/>
            <p:nvPr/>
          </p:nvSpPr>
          <p:spPr>
            <a:xfrm>
              <a:off x="3328146" y="846185"/>
              <a:ext cx="285675"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DTP3</a:t>
              </a:r>
            </a:p>
          </p:txBody>
        </p:sp>
        <p:sp>
          <p:nvSpPr>
            <p:cNvPr id="1392" name="tx1392"/>
            <p:cNvSpPr/>
            <p:nvPr/>
          </p:nvSpPr>
          <p:spPr>
            <a:xfrm>
              <a:off x="3839113" y="846185"/>
              <a:ext cx="229850"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Hib3</a:t>
              </a:r>
            </a:p>
          </p:txBody>
        </p:sp>
        <p:sp>
          <p:nvSpPr>
            <p:cNvPr id="1393" name="tx1393"/>
            <p:cNvSpPr/>
            <p:nvPr/>
          </p:nvSpPr>
          <p:spPr>
            <a:xfrm>
              <a:off x="4266232" y="825394"/>
              <a:ext cx="341719" cy="1025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HepB3</a:t>
              </a:r>
            </a:p>
          </p:txBody>
        </p:sp>
        <p:sp>
          <p:nvSpPr>
            <p:cNvPr id="1394" name="tx1394"/>
            <p:cNvSpPr/>
            <p:nvPr/>
          </p:nvSpPr>
          <p:spPr>
            <a:xfrm>
              <a:off x="4774170" y="845148"/>
              <a:ext cx="291951" cy="82783"/>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PCV3</a:t>
              </a:r>
            </a:p>
          </p:txBody>
        </p:sp>
        <p:sp>
          <p:nvSpPr>
            <p:cNvPr id="1395" name="tx1395"/>
            <p:cNvSpPr/>
            <p:nvPr/>
          </p:nvSpPr>
          <p:spPr>
            <a:xfrm>
              <a:off x="5244810" y="845203"/>
              <a:ext cx="316780"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RotaC</a:t>
              </a:r>
            </a:p>
          </p:txBody>
        </p:sp>
        <p:sp>
          <p:nvSpPr>
            <p:cNvPr id="1396" name="tx1396"/>
            <p:cNvSpPr/>
            <p:nvPr/>
          </p:nvSpPr>
          <p:spPr>
            <a:xfrm>
              <a:off x="5743362" y="845094"/>
              <a:ext cx="285784" cy="828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POL3</a:t>
              </a:r>
            </a:p>
          </p:txBody>
        </p:sp>
        <p:sp>
          <p:nvSpPr>
            <p:cNvPr id="1397" name="tx1397"/>
            <p:cNvSpPr/>
            <p:nvPr/>
          </p:nvSpPr>
          <p:spPr>
            <a:xfrm>
              <a:off x="6248162" y="847604"/>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IPV1</a:t>
              </a:r>
            </a:p>
          </p:txBody>
        </p:sp>
        <p:sp>
          <p:nvSpPr>
            <p:cNvPr id="1398" name="tx1398"/>
            <p:cNvSpPr/>
            <p:nvPr/>
          </p:nvSpPr>
          <p:spPr>
            <a:xfrm>
              <a:off x="6731216" y="847604"/>
              <a:ext cx="242292" cy="8032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IPV2</a:t>
              </a:r>
            </a:p>
          </p:txBody>
        </p:sp>
        <p:sp>
          <p:nvSpPr>
            <p:cNvPr id="1399" name="tx1399"/>
            <p:cNvSpPr/>
            <p:nvPr/>
          </p:nvSpPr>
          <p:spPr>
            <a:xfrm>
              <a:off x="7180163" y="845203"/>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MCV1</a:t>
              </a:r>
            </a:p>
          </p:txBody>
        </p:sp>
        <p:sp>
          <p:nvSpPr>
            <p:cNvPr id="1400" name="tx1400"/>
            <p:cNvSpPr/>
            <p:nvPr/>
          </p:nvSpPr>
          <p:spPr>
            <a:xfrm>
              <a:off x="7669411" y="845203"/>
              <a:ext cx="298117"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RCV1</a:t>
              </a:r>
            </a:p>
          </p:txBody>
        </p:sp>
        <p:sp>
          <p:nvSpPr>
            <p:cNvPr id="1401" name="tx1401"/>
            <p:cNvSpPr/>
            <p:nvPr/>
          </p:nvSpPr>
          <p:spPr>
            <a:xfrm>
              <a:off x="8146271" y="845203"/>
              <a:ext cx="310505"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MCV2</a:t>
              </a:r>
            </a:p>
          </p:txBody>
        </p:sp>
        <p:sp>
          <p:nvSpPr>
            <p:cNvPr id="1402" name="tx1402"/>
            <p:cNvSpPr/>
            <p:nvPr/>
          </p:nvSpPr>
          <p:spPr>
            <a:xfrm>
              <a:off x="8675901" y="847932"/>
              <a:ext cx="217353" cy="80000"/>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YFV</a:t>
              </a:r>
            </a:p>
          </p:txBody>
        </p:sp>
        <p:sp>
          <p:nvSpPr>
            <p:cNvPr id="1403" name="tx1403"/>
            <p:cNvSpPr/>
            <p:nvPr/>
          </p:nvSpPr>
          <p:spPr>
            <a:xfrm>
              <a:off x="1338241" y="5413858"/>
              <a:ext cx="33111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Panama</a:t>
              </a:r>
            </a:p>
          </p:txBody>
        </p:sp>
        <p:sp>
          <p:nvSpPr>
            <p:cNvPr id="1404" name="tx1404"/>
            <p:cNvSpPr/>
            <p:nvPr/>
          </p:nvSpPr>
          <p:spPr>
            <a:xfrm>
              <a:off x="1313586" y="5340324"/>
              <a:ext cx="35577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Romania</a:t>
              </a:r>
            </a:p>
          </p:txBody>
        </p:sp>
        <p:sp>
          <p:nvSpPr>
            <p:cNvPr id="1405" name="tx1405"/>
            <p:cNvSpPr/>
            <p:nvPr/>
          </p:nvSpPr>
          <p:spPr>
            <a:xfrm>
              <a:off x="1293791" y="5266790"/>
              <a:ext cx="37556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Bahamas</a:t>
              </a:r>
            </a:p>
          </p:txBody>
        </p:sp>
        <p:sp>
          <p:nvSpPr>
            <p:cNvPr id="1406" name="tx1406"/>
            <p:cNvSpPr/>
            <p:nvPr/>
          </p:nvSpPr>
          <p:spPr>
            <a:xfrm>
              <a:off x="1392675" y="5193256"/>
              <a:ext cx="2766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Austria</a:t>
              </a:r>
            </a:p>
          </p:txBody>
        </p:sp>
        <p:sp>
          <p:nvSpPr>
            <p:cNvPr id="1407" name="tx1407"/>
            <p:cNvSpPr/>
            <p:nvPr/>
          </p:nvSpPr>
          <p:spPr>
            <a:xfrm>
              <a:off x="1288799" y="5119722"/>
              <a:ext cx="380559"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Barbados</a:t>
              </a:r>
            </a:p>
          </p:txBody>
        </p:sp>
        <p:sp>
          <p:nvSpPr>
            <p:cNvPr id="1408" name="tx1408"/>
            <p:cNvSpPr/>
            <p:nvPr/>
          </p:nvSpPr>
          <p:spPr>
            <a:xfrm>
              <a:off x="1328344" y="5045059"/>
              <a:ext cx="3410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Slovenia</a:t>
              </a:r>
            </a:p>
          </p:txBody>
        </p:sp>
        <p:sp>
          <p:nvSpPr>
            <p:cNvPr id="1409" name="tx1409"/>
            <p:cNvSpPr/>
            <p:nvPr/>
          </p:nvSpPr>
          <p:spPr>
            <a:xfrm>
              <a:off x="1372838" y="4972654"/>
              <a:ext cx="296521"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Estonia</a:t>
              </a:r>
            </a:p>
          </p:txBody>
        </p:sp>
        <p:sp>
          <p:nvSpPr>
            <p:cNvPr id="1410" name="tx1410"/>
            <p:cNvSpPr/>
            <p:nvPr/>
          </p:nvSpPr>
          <p:spPr>
            <a:xfrm>
              <a:off x="1145552" y="4899120"/>
              <a:ext cx="52380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New Zealand</a:t>
              </a:r>
            </a:p>
          </p:txBody>
        </p:sp>
        <p:sp>
          <p:nvSpPr>
            <p:cNvPr id="1411" name="tx1411"/>
            <p:cNvSpPr/>
            <p:nvPr/>
          </p:nvSpPr>
          <p:spPr>
            <a:xfrm>
              <a:off x="1308507" y="4825586"/>
              <a:ext cx="36085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Lithuania</a:t>
              </a:r>
            </a:p>
          </p:txBody>
        </p:sp>
        <p:sp>
          <p:nvSpPr>
            <p:cNvPr id="1412" name="tx1412"/>
            <p:cNvSpPr/>
            <p:nvPr/>
          </p:nvSpPr>
          <p:spPr>
            <a:xfrm>
              <a:off x="1214745" y="4750924"/>
              <a:ext cx="45461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San Marino</a:t>
              </a:r>
            </a:p>
          </p:txBody>
        </p:sp>
        <p:sp>
          <p:nvSpPr>
            <p:cNvPr id="1413" name="tx1413"/>
            <p:cNvSpPr/>
            <p:nvPr/>
          </p:nvSpPr>
          <p:spPr>
            <a:xfrm>
              <a:off x="1343190" y="4660851"/>
              <a:ext cx="32616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Bulgaria</a:t>
              </a:r>
            </a:p>
          </p:txBody>
        </p:sp>
        <p:sp>
          <p:nvSpPr>
            <p:cNvPr id="1414" name="tx1414"/>
            <p:cNvSpPr/>
            <p:nvPr/>
          </p:nvSpPr>
          <p:spPr>
            <a:xfrm>
              <a:off x="1357949" y="4603856"/>
              <a:ext cx="311410"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Canada</a:t>
              </a:r>
            </a:p>
          </p:txBody>
        </p:sp>
        <p:sp>
          <p:nvSpPr>
            <p:cNvPr id="1415" name="tx1415"/>
            <p:cNvSpPr/>
            <p:nvPr/>
          </p:nvSpPr>
          <p:spPr>
            <a:xfrm>
              <a:off x="1377830" y="4530322"/>
              <a:ext cx="29152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Greece</a:t>
              </a:r>
            </a:p>
          </p:txBody>
        </p:sp>
        <p:sp>
          <p:nvSpPr>
            <p:cNvPr id="1416" name="tx1416"/>
            <p:cNvSpPr/>
            <p:nvPr/>
          </p:nvSpPr>
          <p:spPr>
            <a:xfrm>
              <a:off x="1387770" y="4439164"/>
              <a:ext cx="281589"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Cyprus</a:t>
              </a:r>
            </a:p>
          </p:txBody>
        </p:sp>
        <p:sp>
          <p:nvSpPr>
            <p:cNvPr id="1417" name="tx1417"/>
            <p:cNvSpPr/>
            <p:nvPr/>
          </p:nvSpPr>
          <p:spPr>
            <a:xfrm>
              <a:off x="508103" y="4365630"/>
              <a:ext cx="1161256"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Netherlands (Kingdom of the)</a:t>
              </a:r>
            </a:p>
          </p:txBody>
        </p:sp>
        <p:sp>
          <p:nvSpPr>
            <p:cNvPr id="1418" name="tx1418"/>
            <p:cNvSpPr/>
            <p:nvPr/>
          </p:nvSpPr>
          <p:spPr>
            <a:xfrm>
              <a:off x="1135655" y="4309720"/>
              <a:ext cx="533703"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States</a:t>
              </a:r>
            </a:p>
          </p:txBody>
        </p:sp>
        <p:sp>
          <p:nvSpPr>
            <p:cNvPr id="1419" name="tx1419"/>
            <p:cNvSpPr/>
            <p:nvPr/>
          </p:nvSpPr>
          <p:spPr>
            <a:xfrm>
              <a:off x="1392545" y="4237315"/>
              <a:ext cx="276814"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Poland</a:t>
              </a:r>
            </a:p>
          </p:txBody>
        </p:sp>
        <p:sp>
          <p:nvSpPr>
            <p:cNvPr id="1420" name="tx1420"/>
            <p:cNvSpPr/>
            <p:nvPr/>
          </p:nvSpPr>
          <p:spPr>
            <a:xfrm>
              <a:off x="1303775" y="4145029"/>
              <a:ext cx="365583"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Germany</a:t>
              </a:r>
            </a:p>
          </p:txBody>
        </p:sp>
        <p:sp>
          <p:nvSpPr>
            <p:cNvPr id="1421" name="tx1421"/>
            <p:cNvSpPr/>
            <p:nvPr/>
          </p:nvSpPr>
          <p:spPr>
            <a:xfrm>
              <a:off x="834012" y="4072580"/>
              <a:ext cx="83534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Antigua and Barbuda</a:t>
              </a:r>
            </a:p>
          </p:txBody>
        </p:sp>
        <p:sp>
          <p:nvSpPr>
            <p:cNvPr id="1422" name="tx1422"/>
            <p:cNvSpPr/>
            <p:nvPr/>
          </p:nvSpPr>
          <p:spPr>
            <a:xfrm>
              <a:off x="1441987" y="4016713"/>
              <a:ext cx="2273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Palau</a:t>
              </a:r>
            </a:p>
          </p:txBody>
        </p:sp>
        <p:sp>
          <p:nvSpPr>
            <p:cNvPr id="1423" name="tx1423"/>
            <p:cNvSpPr/>
            <p:nvPr/>
          </p:nvSpPr>
          <p:spPr>
            <a:xfrm>
              <a:off x="1397537" y="3943179"/>
              <a:ext cx="27182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Ireland</a:t>
              </a:r>
            </a:p>
          </p:txBody>
        </p:sp>
        <p:sp>
          <p:nvSpPr>
            <p:cNvPr id="1424" name="tx1424"/>
            <p:cNvSpPr/>
            <p:nvPr/>
          </p:nvSpPr>
          <p:spPr>
            <a:xfrm>
              <a:off x="1036815" y="3851978"/>
              <a:ext cx="632544"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Kingdom</a:t>
              </a:r>
            </a:p>
          </p:txBody>
        </p:sp>
        <p:sp>
          <p:nvSpPr>
            <p:cNvPr id="1425" name="tx1425"/>
            <p:cNvSpPr/>
            <p:nvPr/>
          </p:nvSpPr>
          <p:spPr>
            <a:xfrm>
              <a:off x="1441987" y="3778401"/>
              <a:ext cx="227372"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Spain</a:t>
              </a:r>
            </a:p>
          </p:txBody>
        </p:sp>
        <p:sp>
          <p:nvSpPr>
            <p:cNvPr id="1426" name="tx1426"/>
            <p:cNvSpPr/>
            <p:nvPr/>
          </p:nvSpPr>
          <p:spPr>
            <a:xfrm>
              <a:off x="1377786" y="3722577"/>
              <a:ext cx="2915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Finland</a:t>
              </a:r>
            </a:p>
          </p:txBody>
        </p:sp>
        <p:sp>
          <p:nvSpPr>
            <p:cNvPr id="1427" name="tx1427"/>
            <p:cNvSpPr/>
            <p:nvPr/>
          </p:nvSpPr>
          <p:spPr>
            <a:xfrm>
              <a:off x="1382691" y="3649043"/>
              <a:ext cx="286667"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Iceland</a:t>
              </a:r>
            </a:p>
          </p:txBody>
        </p:sp>
        <p:sp>
          <p:nvSpPr>
            <p:cNvPr id="1428" name="tx1428"/>
            <p:cNvSpPr/>
            <p:nvPr/>
          </p:nvSpPr>
          <p:spPr>
            <a:xfrm>
              <a:off x="1506318" y="3557842"/>
              <a:ext cx="163041"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Italy</a:t>
              </a:r>
            </a:p>
          </p:txBody>
        </p:sp>
        <p:sp>
          <p:nvSpPr>
            <p:cNvPr id="1429" name="tx1429"/>
            <p:cNvSpPr/>
            <p:nvPr/>
          </p:nvSpPr>
          <p:spPr>
            <a:xfrm>
              <a:off x="1348182" y="3500847"/>
              <a:ext cx="32117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Czechia</a:t>
              </a:r>
            </a:p>
          </p:txBody>
        </p:sp>
        <p:sp>
          <p:nvSpPr>
            <p:cNvPr id="1430" name="tx1430"/>
            <p:cNvSpPr/>
            <p:nvPr/>
          </p:nvSpPr>
          <p:spPr>
            <a:xfrm>
              <a:off x="1209840" y="3427313"/>
              <a:ext cx="459519"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Switzerland</a:t>
              </a:r>
            </a:p>
          </p:txBody>
        </p:sp>
        <p:sp>
          <p:nvSpPr>
            <p:cNvPr id="1431" name="tx1431"/>
            <p:cNvSpPr/>
            <p:nvPr/>
          </p:nvSpPr>
          <p:spPr>
            <a:xfrm>
              <a:off x="1382778" y="3353779"/>
              <a:ext cx="286580"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Croatia</a:t>
              </a:r>
            </a:p>
          </p:txBody>
        </p:sp>
        <p:sp>
          <p:nvSpPr>
            <p:cNvPr id="1432" name="tx1432"/>
            <p:cNvSpPr/>
            <p:nvPr/>
          </p:nvSpPr>
          <p:spPr>
            <a:xfrm>
              <a:off x="1348095" y="3280245"/>
              <a:ext cx="321264"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Sweden</a:t>
              </a:r>
            </a:p>
          </p:txBody>
        </p:sp>
        <p:sp>
          <p:nvSpPr>
            <p:cNvPr id="1433" name="tx1433"/>
            <p:cNvSpPr/>
            <p:nvPr/>
          </p:nvSpPr>
          <p:spPr>
            <a:xfrm>
              <a:off x="1323483" y="3207840"/>
              <a:ext cx="34587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Australia</a:t>
              </a:r>
            </a:p>
          </p:txBody>
        </p:sp>
        <p:sp>
          <p:nvSpPr>
            <p:cNvPr id="1434" name="tx1434"/>
            <p:cNvSpPr/>
            <p:nvPr/>
          </p:nvSpPr>
          <p:spPr>
            <a:xfrm>
              <a:off x="1466773" y="3133177"/>
              <a:ext cx="202586"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Chile</a:t>
              </a:r>
            </a:p>
          </p:txBody>
        </p:sp>
        <p:sp>
          <p:nvSpPr>
            <p:cNvPr id="1435" name="tx1435"/>
            <p:cNvSpPr/>
            <p:nvPr/>
          </p:nvSpPr>
          <p:spPr>
            <a:xfrm>
              <a:off x="848944" y="3043105"/>
              <a:ext cx="820415"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Trinidad and Tobago</a:t>
              </a:r>
            </a:p>
          </p:txBody>
        </p:sp>
        <p:sp>
          <p:nvSpPr>
            <p:cNvPr id="1436" name="tx1436"/>
            <p:cNvSpPr/>
            <p:nvPr/>
          </p:nvSpPr>
          <p:spPr>
            <a:xfrm>
              <a:off x="1353087" y="2987238"/>
              <a:ext cx="3162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Monaco</a:t>
              </a:r>
            </a:p>
          </p:txBody>
        </p:sp>
        <p:sp>
          <p:nvSpPr>
            <p:cNvPr id="1437" name="tx1437"/>
            <p:cNvSpPr/>
            <p:nvPr/>
          </p:nvSpPr>
          <p:spPr>
            <a:xfrm>
              <a:off x="1348182" y="2896037"/>
              <a:ext cx="32117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Belgium</a:t>
              </a:r>
            </a:p>
          </p:txBody>
        </p:sp>
        <p:sp>
          <p:nvSpPr>
            <p:cNvPr id="1438" name="tx1438"/>
            <p:cNvSpPr/>
            <p:nvPr/>
          </p:nvSpPr>
          <p:spPr>
            <a:xfrm>
              <a:off x="1333336" y="2839042"/>
              <a:ext cx="336022"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Slovakia</a:t>
              </a:r>
            </a:p>
          </p:txBody>
        </p:sp>
        <p:sp>
          <p:nvSpPr>
            <p:cNvPr id="1439" name="tx1439"/>
            <p:cNvSpPr/>
            <p:nvPr/>
          </p:nvSpPr>
          <p:spPr>
            <a:xfrm>
              <a:off x="1333336" y="2748969"/>
              <a:ext cx="33602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Uruguay</a:t>
              </a:r>
            </a:p>
          </p:txBody>
        </p:sp>
        <p:sp>
          <p:nvSpPr>
            <p:cNvPr id="1440" name="tx1440"/>
            <p:cNvSpPr/>
            <p:nvPr/>
          </p:nvSpPr>
          <p:spPr>
            <a:xfrm>
              <a:off x="1451971" y="2693102"/>
              <a:ext cx="21738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Israel</a:t>
              </a:r>
            </a:p>
          </p:txBody>
        </p:sp>
        <p:sp>
          <p:nvSpPr>
            <p:cNvPr id="1441" name="tx1441"/>
            <p:cNvSpPr/>
            <p:nvPr/>
          </p:nvSpPr>
          <p:spPr>
            <a:xfrm>
              <a:off x="1432133" y="2619569"/>
              <a:ext cx="23722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Latvia</a:t>
              </a:r>
            </a:p>
          </p:txBody>
        </p:sp>
        <p:sp>
          <p:nvSpPr>
            <p:cNvPr id="1442" name="tx1442"/>
            <p:cNvSpPr/>
            <p:nvPr/>
          </p:nvSpPr>
          <p:spPr>
            <a:xfrm>
              <a:off x="1239444" y="2527282"/>
              <a:ext cx="429914"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Seychelles</a:t>
              </a:r>
            </a:p>
          </p:txBody>
        </p:sp>
        <p:sp>
          <p:nvSpPr>
            <p:cNvPr id="1443" name="tx1443"/>
            <p:cNvSpPr/>
            <p:nvPr/>
          </p:nvSpPr>
          <p:spPr>
            <a:xfrm>
              <a:off x="898473" y="2472501"/>
              <a:ext cx="770886"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Russian Federation</a:t>
              </a:r>
            </a:p>
          </p:txBody>
        </p:sp>
        <p:sp>
          <p:nvSpPr>
            <p:cNvPr id="1444" name="tx1444"/>
            <p:cNvSpPr/>
            <p:nvPr/>
          </p:nvSpPr>
          <p:spPr>
            <a:xfrm>
              <a:off x="1392675" y="2398967"/>
              <a:ext cx="27668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France</a:t>
              </a:r>
            </a:p>
          </p:txBody>
        </p:sp>
        <p:sp>
          <p:nvSpPr>
            <p:cNvPr id="1445" name="tx1445"/>
            <p:cNvSpPr/>
            <p:nvPr/>
          </p:nvSpPr>
          <p:spPr>
            <a:xfrm>
              <a:off x="824462" y="2325389"/>
              <a:ext cx="844897" cy="64721"/>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United Arab Emirates</a:t>
              </a:r>
            </a:p>
          </p:txBody>
        </p:sp>
        <p:sp>
          <p:nvSpPr>
            <p:cNvPr id="1446" name="tx1446"/>
            <p:cNvSpPr/>
            <p:nvPr/>
          </p:nvSpPr>
          <p:spPr>
            <a:xfrm>
              <a:off x="849118" y="2250770"/>
              <a:ext cx="820241"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Saint Kitts and Nevis</a:t>
              </a:r>
            </a:p>
          </p:txBody>
        </p:sp>
        <p:sp>
          <p:nvSpPr>
            <p:cNvPr id="1447" name="tx1447"/>
            <p:cNvSpPr/>
            <p:nvPr/>
          </p:nvSpPr>
          <p:spPr>
            <a:xfrm>
              <a:off x="1368019" y="2160698"/>
              <a:ext cx="301339"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Norway</a:t>
              </a:r>
            </a:p>
          </p:txBody>
        </p:sp>
        <p:sp>
          <p:nvSpPr>
            <p:cNvPr id="1448" name="tx1448"/>
            <p:cNvSpPr/>
            <p:nvPr/>
          </p:nvSpPr>
          <p:spPr>
            <a:xfrm>
              <a:off x="1264057" y="2086079"/>
              <a:ext cx="405302" cy="8343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Singapore</a:t>
              </a:r>
            </a:p>
          </p:txBody>
        </p:sp>
        <p:sp>
          <p:nvSpPr>
            <p:cNvPr id="1449" name="tx1449"/>
            <p:cNvSpPr/>
            <p:nvPr/>
          </p:nvSpPr>
          <p:spPr>
            <a:xfrm>
              <a:off x="1308724" y="2031297"/>
              <a:ext cx="360635"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Denmark</a:t>
              </a:r>
            </a:p>
          </p:txBody>
        </p:sp>
        <p:sp>
          <p:nvSpPr>
            <p:cNvPr id="1450" name="tx1450"/>
            <p:cNvSpPr/>
            <p:nvPr/>
          </p:nvSpPr>
          <p:spPr>
            <a:xfrm>
              <a:off x="1427141" y="1941138"/>
              <a:ext cx="242217" cy="8130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Japan</a:t>
              </a:r>
            </a:p>
          </p:txBody>
        </p:sp>
        <p:sp>
          <p:nvSpPr>
            <p:cNvPr id="1451" name="tx1451"/>
            <p:cNvSpPr/>
            <p:nvPr/>
          </p:nvSpPr>
          <p:spPr>
            <a:xfrm>
              <a:off x="1175157" y="1866562"/>
              <a:ext cx="49420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Luxembourg</a:t>
              </a:r>
            </a:p>
          </p:txBody>
        </p:sp>
        <p:sp>
          <p:nvSpPr>
            <p:cNvPr id="1452" name="tx1452"/>
            <p:cNvSpPr/>
            <p:nvPr/>
          </p:nvSpPr>
          <p:spPr>
            <a:xfrm>
              <a:off x="962674" y="1792985"/>
              <a:ext cx="706685" cy="8238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Republic of Korea</a:t>
              </a:r>
            </a:p>
          </p:txBody>
        </p:sp>
        <p:sp>
          <p:nvSpPr>
            <p:cNvPr id="1453" name="tx1453"/>
            <p:cNvSpPr/>
            <p:nvPr/>
          </p:nvSpPr>
          <p:spPr>
            <a:xfrm>
              <a:off x="1160311" y="1736033"/>
              <a:ext cx="509047" cy="65806"/>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Saudi Arabia</a:t>
              </a:r>
            </a:p>
          </p:txBody>
        </p:sp>
        <p:sp>
          <p:nvSpPr>
            <p:cNvPr id="1454" name="tx1454"/>
            <p:cNvSpPr/>
            <p:nvPr/>
          </p:nvSpPr>
          <p:spPr>
            <a:xfrm>
              <a:off x="1451971" y="1663627"/>
              <a:ext cx="21738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Malta</a:t>
              </a:r>
            </a:p>
          </p:txBody>
        </p:sp>
        <p:sp>
          <p:nvSpPr>
            <p:cNvPr id="1455" name="tx1455"/>
            <p:cNvSpPr/>
            <p:nvPr/>
          </p:nvSpPr>
          <p:spPr>
            <a:xfrm>
              <a:off x="1447022" y="1585058"/>
              <a:ext cx="222336" cy="69713"/>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Qatar</a:t>
              </a:r>
            </a:p>
          </p:txBody>
        </p:sp>
        <p:sp>
          <p:nvSpPr>
            <p:cNvPr id="1456" name="tx1456"/>
            <p:cNvSpPr/>
            <p:nvPr/>
          </p:nvSpPr>
          <p:spPr>
            <a:xfrm>
              <a:off x="1353087" y="1516560"/>
              <a:ext cx="316272"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Andorra</a:t>
              </a:r>
            </a:p>
          </p:txBody>
        </p:sp>
        <p:sp>
          <p:nvSpPr>
            <p:cNvPr id="1457" name="tx1457"/>
            <p:cNvSpPr/>
            <p:nvPr/>
          </p:nvSpPr>
          <p:spPr>
            <a:xfrm>
              <a:off x="1402529" y="1443026"/>
              <a:ext cx="2668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Kuwait</a:t>
              </a:r>
            </a:p>
          </p:txBody>
        </p:sp>
        <p:sp>
          <p:nvSpPr>
            <p:cNvPr id="1458" name="tx1458"/>
            <p:cNvSpPr/>
            <p:nvPr/>
          </p:nvSpPr>
          <p:spPr>
            <a:xfrm>
              <a:off x="1427228" y="1369492"/>
              <a:ext cx="242130"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Nauru</a:t>
              </a:r>
            </a:p>
          </p:txBody>
        </p:sp>
        <p:sp>
          <p:nvSpPr>
            <p:cNvPr id="1459" name="tx1459"/>
            <p:cNvSpPr/>
            <p:nvPr/>
          </p:nvSpPr>
          <p:spPr>
            <a:xfrm>
              <a:off x="1338241" y="1278291"/>
              <a:ext cx="331117"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Portugal</a:t>
              </a:r>
            </a:p>
          </p:txBody>
        </p:sp>
        <p:sp>
          <p:nvSpPr>
            <p:cNvPr id="1460" name="tx1460"/>
            <p:cNvSpPr/>
            <p:nvPr/>
          </p:nvSpPr>
          <p:spPr>
            <a:xfrm>
              <a:off x="913405" y="1222424"/>
              <a:ext cx="755953"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Brunei Darussalam</a:t>
              </a:r>
            </a:p>
          </p:txBody>
        </p:sp>
        <p:sp>
          <p:nvSpPr>
            <p:cNvPr id="1461" name="tx1461"/>
            <p:cNvSpPr/>
            <p:nvPr/>
          </p:nvSpPr>
          <p:spPr>
            <a:xfrm>
              <a:off x="1362941" y="1148890"/>
              <a:ext cx="306418" cy="64678"/>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Bahrain</a:t>
              </a:r>
            </a:p>
          </p:txBody>
        </p:sp>
        <p:sp>
          <p:nvSpPr>
            <p:cNvPr id="1462" name="tx1462"/>
            <p:cNvSpPr/>
            <p:nvPr/>
          </p:nvSpPr>
          <p:spPr>
            <a:xfrm>
              <a:off x="1427272" y="1074184"/>
              <a:ext cx="242087" cy="65850"/>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Oman</a:t>
              </a:r>
            </a:p>
          </p:txBody>
        </p:sp>
        <p:sp>
          <p:nvSpPr>
            <p:cNvPr id="1463" name="tx1463"/>
            <p:cNvSpPr/>
            <p:nvPr/>
          </p:nvSpPr>
          <p:spPr>
            <a:xfrm>
              <a:off x="1333336" y="984155"/>
              <a:ext cx="336022" cy="82345"/>
            </a:xfrm>
            <a:prstGeom prst="rect">
              <a:avLst/>
            </a:prstGeom>
            <a:noFill/>
          </p:spPr>
          <p:txBody>
            <a:bodyPr lIns="0" rIns="0" tIns="0" bIns="0" anchorCtr="1" anchor="ctr" wrap="none"/>
            <a:lstStyle/>
            <a:p>
              <a:pPr algn="l" marL="0" marR="0" indent="0">
                <a:lnSpc>
                  <a:spcPts val="700"/>
                </a:lnSpc>
                <a:spcBef>
                  <a:spcPts val="0"/>
                </a:spcBef>
                <a:spcAft>
                  <a:spcPts val="0"/>
                </a:spcAft>
              </a:pPr>
              <a:r>
                <a:rPr sz="700">
                  <a:solidFill>
                    <a:srgbClr val="4D4D4D">
                      <a:alpha val="100000"/>
                    </a:srgbClr>
                  </a:solidFill>
                  <a:latin typeface="Arial"/>
                  <a:cs typeface="Arial"/>
                </a:rPr>
                <a:t>Hungary</a:t>
              </a:r>
            </a:p>
          </p:txBody>
        </p:sp>
        <p:sp>
          <p:nvSpPr>
            <p:cNvPr id="1464" name="tx1464"/>
            <p:cNvSpPr/>
            <p:nvPr/>
          </p:nvSpPr>
          <p:spPr>
            <a:xfrm>
              <a:off x="3566304" y="5814783"/>
              <a:ext cx="1444203"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1465" name="pic1465"/>
            <p:cNvPicPr/>
            <p:nvPr/>
          </p:nvPicPr>
          <p:blipFill>
            <a:blip r:embed="rId2" cstate="print"/>
            <a:stretch>
              <a:fillRect/>
            </a:stretch>
          </p:blipFill>
          <p:spPr>
            <a:xfrm>
              <a:off x="5080096" y="5699605"/>
              <a:ext cx="2160000" cy="219455"/>
            </a:xfrm>
            <a:prstGeom prst="rect">
              <a:avLst/>
            </a:prstGeom>
          </p:spPr>
        </p:pic>
        <p:sp>
          <p:nvSpPr>
            <p:cNvPr id="1466" name="pl1466"/>
            <p:cNvSpPr/>
            <p:nvPr/>
          </p:nvSpPr>
          <p:spPr>
            <a:xfrm>
              <a:off x="5083696"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467" name="pl1467"/>
            <p:cNvSpPr/>
            <p:nvPr/>
          </p:nvSpPr>
          <p:spPr>
            <a:xfrm>
              <a:off x="6353848"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468" name="pl1468"/>
            <p:cNvSpPr/>
            <p:nvPr/>
          </p:nvSpPr>
          <p:spPr>
            <a:xfrm>
              <a:off x="6569128"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469" name="pl1469"/>
            <p:cNvSpPr/>
            <p:nvPr/>
          </p:nvSpPr>
          <p:spPr>
            <a:xfrm>
              <a:off x="6784408"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470" name="pl1470"/>
            <p:cNvSpPr/>
            <p:nvPr/>
          </p:nvSpPr>
          <p:spPr>
            <a:xfrm>
              <a:off x="6999688"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471" name="pl1471"/>
            <p:cNvSpPr/>
            <p:nvPr/>
          </p:nvSpPr>
          <p:spPr>
            <a:xfrm>
              <a:off x="7236496" y="587517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472" name="pl1472"/>
            <p:cNvSpPr/>
            <p:nvPr/>
          </p:nvSpPr>
          <p:spPr>
            <a:xfrm>
              <a:off x="5083696"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473" name="pl1473"/>
            <p:cNvSpPr/>
            <p:nvPr/>
          </p:nvSpPr>
          <p:spPr>
            <a:xfrm>
              <a:off x="6353848"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474" name="pl1474"/>
            <p:cNvSpPr/>
            <p:nvPr/>
          </p:nvSpPr>
          <p:spPr>
            <a:xfrm>
              <a:off x="6569128"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475" name="pl1475"/>
            <p:cNvSpPr/>
            <p:nvPr/>
          </p:nvSpPr>
          <p:spPr>
            <a:xfrm>
              <a:off x="6784408"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476" name="pl1476"/>
            <p:cNvSpPr/>
            <p:nvPr/>
          </p:nvSpPr>
          <p:spPr>
            <a:xfrm>
              <a:off x="6999688"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477" name="pl1477"/>
            <p:cNvSpPr/>
            <p:nvPr/>
          </p:nvSpPr>
          <p:spPr>
            <a:xfrm>
              <a:off x="7236496" y="569960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478" name="tx1478"/>
            <p:cNvSpPr/>
            <p:nvPr/>
          </p:nvSpPr>
          <p:spPr>
            <a:xfrm>
              <a:off x="5052618" y="5986959"/>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0</a:t>
              </a:r>
            </a:p>
          </p:txBody>
        </p:sp>
        <p:sp>
          <p:nvSpPr>
            <p:cNvPr id="1479" name="tx1479"/>
            <p:cNvSpPr/>
            <p:nvPr/>
          </p:nvSpPr>
          <p:spPr>
            <a:xfrm>
              <a:off x="6291692"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60</a:t>
              </a:r>
            </a:p>
          </p:txBody>
        </p:sp>
        <p:sp>
          <p:nvSpPr>
            <p:cNvPr id="1480" name="tx1480"/>
            <p:cNvSpPr/>
            <p:nvPr/>
          </p:nvSpPr>
          <p:spPr>
            <a:xfrm>
              <a:off x="6506972"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70</a:t>
              </a:r>
            </a:p>
          </p:txBody>
        </p:sp>
        <p:sp>
          <p:nvSpPr>
            <p:cNvPr id="1481" name="tx1481"/>
            <p:cNvSpPr/>
            <p:nvPr/>
          </p:nvSpPr>
          <p:spPr>
            <a:xfrm>
              <a:off x="6722252"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80</a:t>
              </a:r>
            </a:p>
          </p:txBody>
        </p:sp>
        <p:sp>
          <p:nvSpPr>
            <p:cNvPr id="1482" name="tx1482"/>
            <p:cNvSpPr/>
            <p:nvPr/>
          </p:nvSpPr>
          <p:spPr>
            <a:xfrm>
              <a:off x="6937532" y="5986959"/>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90</a:t>
              </a:r>
            </a:p>
          </p:txBody>
        </p:sp>
        <p:sp>
          <p:nvSpPr>
            <p:cNvPr id="1483" name="tx1483"/>
            <p:cNvSpPr/>
            <p:nvPr/>
          </p:nvSpPr>
          <p:spPr>
            <a:xfrm>
              <a:off x="7143263" y="5986959"/>
              <a:ext cx="186466"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100</a:t>
              </a:r>
            </a:p>
          </p:txBody>
        </p:sp>
        <p:sp>
          <p:nvSpPr>
            <p:cNvPr id="1484" name="tx1484"/>
            <p:cNvSpPr/>
            <p:nvPr/>
          </p:nvSpPr>
          <p:spPr>
            <a:xfrm>
              <a:off x="1731989" y="398022"/>
              <a:ext cx="3130889"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Vaccine coverage, by country, HICs, 2023</a:t>
              </a:r>
            </a:p>
          </p:txBody>
        </p:sp>
        <p:sp>
          <p:nvSpPr>
            <p:cNvPr id="1485" name="tx1485"/>
            <p:cNvSpPr/>
            <p:nvPr/>
          </p:nvSpPr>
          <p:spPr>
            <a:xfrm>
              <a:off x="4912824" y="62064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486" name="tx1486"/>
            <p:cNvSpPr/>
            <p:nvPr/>
          </p:nvSpPr>
          <p:spPr>
            <a:xfrm>
              <a:off x="4713369" y="6328529"/>
              <a:ext cx="4361041" cy="10351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White space is where vaccines have not been introduced or reported by countries.</a:t>
              </a:r>
            </a:p>
          </p:txBody>
        </p:sp>
        <p:sp>
          <p:nvSpPr>
            <p:cNvPr id="1487" name="tx1487"/>
            <p:cNvSpPr/>
            <p:nvPr/>
          </p:nvSpPr>
          <p:spPr>
            <a:xfrm>
              <a:off x="4849850" y="6447866"/>
              <a:ext cx="422456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Countries ordered based on descending crude average coverage across all vaccines.</a:t>
              </a:r>
            </a:p>
          </p:txBody>
        </p:sp>
        <p:sp>
          <p:nvSpPr>
            <p:cNvPr id="1488" name="tx1488"/>
            <p:cNvSpPr/>
            <p:nvPr/>
          </p:nvSpPr>
          <p:spPr>
            <a:xfrm>
              <a:off x="5912661" y="6568512"/>
              <a:ext cx="3161749"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IPV2 is only shown for oral polio vaccine (OPV)-using countries.</a:t>
              </a:r>
            </a:p>
          </p:txBody>
        </p:sp>
      </p:grpSp>
      <p:sp>
        <p:nvSpPr>
          <p:cNvPr id="148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Vaccine coverage varies between countries, but also within countries for different vaccines.
This heatmap shows vaccine coverage by country and vaccine in 2023.
In 2023, 61 out of 61 countries achieved coverage of 90% or higher in at least one vaccine.
Andorra, Bahrain, United Arab Emirates, Brunei Darussalam, Denmark, France, Croatia, Japan, Saint Kitts and Nevis, Hungary, Republic of Korea, Malta, Norway, Nauru, Oman, Singapore, Slovakia, Russian Federation, Portugal, Qatar, Saudi Arabia, Trinidad and Tobago, and Uruguay had the highest percentage of vaccines (100%) in the national immunization schedule with coverage of at least 90%, followed by Kuwait (93%).
Panama had the lowest percentage of vaccines (14%) that had reached 90% coverage.</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HPV vaccination</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764633" y="4570671"/>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6" name="pl6"/>
            <p:cNvSpPr/>
            <p:nvPr/>
          </p:nvSpPr>
          <p:spPr>
            <a:xfrm>
              <a:off x="764633" y="3951989"/>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7" name="pl7"/>
            <p:cNvSpPr/>
            <p:nvPr/>
          </p:nvSpPr>
          <p:spPr>
            <a:xfrm>
              <a:off x="764633" y="3333306"/>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8" name="pl8"/>
            <p:cNvSpPr/>
            <p:nvPr/>
          </p:nvSpPr>
          <p:spPr>
            <a:xfrm>
              <a:off x="764633" y="2714623"/>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9" name="pl9"/>
            <p:cNvSpPr/>
            <p:nvPr/>
          </p:nvSpPr>
          <p:spPr>
            <a:xfrm>
              <a:off x="764633" y="2095941"/>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0" name="pl10"/>
            <p:cNvSpPr/>
            <p:nvPr/>
          </p:nvSpPr>
          <p:spPr>
            <a:xfrm>
              <a:off x="764633" y="1477258"/>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1" name="pl11"/>
            <p:cNvSpPr/>
            <p:nvPr/>
          </p:nvSpPr>
          <p:spPr>
            <a:xfrm>
              <a:off x="94076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1058189"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1293034"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152787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176272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199756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223241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8" name="pl18"/>
            <p:cNvSpPr/>
            <p:nvPr/>
          </p:nvSpPr>
          <p:spPr>
            <a:xfrm>
              <a:off x="246725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9" name="pl19"/>
            <p:cNvSpPr/>
            <p:nvPr/>
          </p:nvSpPr>
          <p:spPr>
            <a:xfrm>
              <a:off x="2702102"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0" name="pl20"/>
            <p:cNvSpPr/>
            <p:nvPr/>
          </p:nvSpPr>
          <p:spPr>
            <a:xfrm>
              <a:off x="293694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1" name="pl21"/>
            <p:cNvSpPr/>
            <p:nvPr/>
          </p:nvSpPr>
          <p:spPr>
            <a:xfrm>
              <a:off x="3171791"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2" name="pl22"/>
            <p:cNvSpPr/>
            <p:nvPr/>
          </p:nvSpPr>
          <p:spPr>
            <a:xfrm>
              <a:off x="3406636"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3" name="pl23"/>
            <p:cNvSpPr/>
            <p:nvPr/>
          </p:nvSpPr>
          <p:spPr>
            <a:xfrm>
              <a:off x="3641481"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4" name="pl24"/>
            <p:cNvSpPr/>
            <p:nvPr/>
          </p:nvSpPr>
          <p:spPr>
            <a:xfrm>
              <a:off x="3876325"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5" name="pl25"/>
            <p:cNvSpPr/>
            <p:nvPr/>
          </p:nvSpPr>
          <p:spPr>
            <a:xfrm>
              <a:off x="4111170"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6" name="pl26"/>
            <p:cNvSpPr/>
            <p:nvPr/>
          </p:nvSpPr>
          <p:spPr>
            <a:xfrm>
              <a:off x="4346015"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7" name="pl27"/>
            <p:cNvSpPr/>
            <p:nvPr/>
          </p:nvSpPr>
          <p:spPr>
            <a:xfrm>
              <a:off x="446343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28" name="pl28"/>
            <p:cNvSpPr/>
            <p:nvPr/>
          </p:nvSpPr>
          <p:spPr>
            <a:xfrm>
              <a:off x="764633" y="4880012"/>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29" name="pl29"/>
            <p:cNvSpPr/>
            <p:nvPr/>
          </p:nvSpPr>
          <p:spPr>
            <a:xfrm>
              <a:off x="764633" y="4261330"/>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30" name="pl30"/>
            <p:cNvSpPr/>
            <p:nvPr/>
          </p:nvSpPr>
          <p:spPr>
            <a:xfrm>
              <a:off x="764633" y="3642647"/>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31" name="pl31"/>
            <p:cNvSpPr/>
            <p:nvPr/>
          </p:nvSpPr>
          <p:spPr>
            <a:xfrm>
              <a:off x="764633" y="3023965"/>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32" name="pl32"/>
            <p:cNvSpPr/>
            <p:nvPr/>
          </p:nvSpPr>
          <p:spPr>
            <a:xfrm>
              <a:off x="764633" y="2405282"/>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33" name="pl33"/>
            <p:cNvSpPr/>
            <p:nvPr/>
          </p:nvSpPr>
          <p:spPr>
            <a:xfrm>
              <a:off x="764633" y="1786600"/>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34" name="pl34"/>
            <p:cNvSpPr/>
            <p:nvPr/>
          </p:nvSpPr>
          <p:spPr>
            <a:xfrm>
              <a:off x="764633" y="1167917"/>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35" name="pl35"/>
            <p:cNvSpPr/>
            <p:nvPr/>
          </p:nvSpPr>
          <p:spPr>
            <a:xfrm>
              <a:off x="1175611"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1410456"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1645301"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188014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211499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234983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258468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2819524"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3054369"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3289214"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3524058"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3758903"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3993748"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4228592"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1175611" y="1291654"/>
              <a:ext cx="3052980" cy="1917915"/>
            </a:xfrm>
            <a:custGeom>
              <a:avLst/>
              <a:pathLst>
                <a:path w="3052980" h="1917915">
                  <a:moveTo>
                    <a:pt x="0" y="1917915"/>
                  </a:moveTo>
                  <a:lnTo>
                    <a:pt x="234844" y="1794179"/>
                  </a:lnTo>
                  <a:lnTo>
                    <a:pt x="469689" y="1608574"/>
                  </a:lnTo>
                  <a:lnTo>
                    <a:pt x="704534" y="1299233"/>
                  </a:lnTo>
                  <a:lnTo>
                    <a:pt x="939378" y="1237365"/>
                  </a:lnTo>
                  <a:lnTo>
                    <a:pt x="1174223" y="1051760"/>
                  </a:lnTo>
                  <a:lnTo>
                    <a:pt x="1409068" y="928023"/>
                  </a:lnTo>
                  <a:lnTo>
                    <a:pt x="1643912" y="742419"/>
                  </a:lnTo>
                  <a:lnTo>
                    <a:pt x="1878757" y="680550"/>
                  </a:lnTo>
                  <a:lnTo>
                    <a:pt x="2113602" y="433077"/>
                  </a:lnTo>
                  <a:lnTo>
                    <a:pt x="2348446" y="371209"/>
                  </a:lnTo>
                  <a:lnTo>
                    <a:pt x="2583291" y="185604"/>
                  </a:lnTo>
                  <a:lnTo>
                    <a:pt x="2818136" y="0"/>
                  </a:lnTo>
                  <a:lnTo>
                    <a:pt x="3052980" y="123736"/>
                  </a:lnTo>
                </a:path>
              </a:pathLst>
            </a:custGeom>
            <a:ln w="29811" cap="flat">
              <a:solidFill>
                <a:srgbClr val="1CABE2">
                  <a:alpha val="100000"/>
                </a:srgbClr>
              </a:solidFill>
              <a:prstDash val="solid"/>
              <a:round/>
            </a:ln>
          </p:spPr>
          <p:txBody>
            <a:bodyPr/>
            <a:lstStyle/>
            <a:p/>
          </p:txBody>
        </p:sp>
        <p:sp>
          <p:nvSpPr>
            <p:cNvPr id="50" name="pl50"/>
            <p:cNvSpPr/>
            <p:nvPr/>
          </p:nvSpPr>
          <p:spPr>
            <a:xfrm>
              <a:off x="1175611" y="2281546"/>
              <a:ext cx="3052980" cy="2598466"/>
            </a:xfrm>
            <a:custGeom>
              <a:avLst/>
              <a:pathLst>
                <a:path w="3052980" h="2598466">
                  <a:moveTo>
                    <a:pt x="0" y="2598466"/>
                  </a:moveTo>
                  <a:lnTo>
                    <a:pt x="234844" y="2412861"/>
                  </a:lnTo>
                  <a:lnTo>
                    <a:pt x="469689" y="2227257"/>
                  </a:lnTo>
                  <a:lnTo>
                    <a:pt x="704534" y="2041652"/>
                  </a:lnTo>
                  <a:lnTo>
                    <a:pt x="939378" y="1856047"/>
                  </a:lnTo>
                  <a:lnTo>
                    <a:pt x="1174223" y="1608574"/>
                  </a:lnTo>
                  <a:lnTo>
                    <a:pt x="1409068" y="1484838"/>
                  </a:lnTo>
                  <a:lnTo>
                    <a:pt x="1643912" y="1422969"/>
                  </a:lnTo>
                  <a:lnTo>
                    <a:pt x="1878757" y="989892"/>
                  </a:lnTo>
                  <a:lnTo>
                    <a:pt x="2113602" y="742419"/>
                  </a:lnTo>
                  <a:lnTo>
                    <a:pt x="2348446" y="371209"/>
                  </a:lnTo>
                  <a:lnTo>
                    <a:pt x="2583291" y="185604"/>
                  </a:lnTo>
                  <a:lnTo>
                    <a:pt x="2818136" y="247473"/>
                  </a:lnTo>
                  <a:lnTo>
                    <a:pt x="3052980" y="0"/>
                  </a:lnTo>
                </a:path>
              </a:pathLst>
            </a:custGeom>
            <a:ln w="29811" cap="flat">
              <a:solidFill>
                <a:srgbClr val="80BD41">
                  <a:alpha val="100000"/>
                </a:srgbClr>
              </a:solidFill>
              <a:prstDash val="solid"/>
              <a:round/>
            </a:ln>
          </p:spPr>
          <p:txBody>
            <a:bodyPr/>
            <a:lstStyle/>
            <a:p/>
          </p:txBody>
        </p:sp>
        <p:sp>
          <p:nvSpPr>
            <p:cNvPr id="51" name="pl51"/>
            <p:cNvSpPr/>
            <p:nvPr/>
          </p:nvSpPr>
          <p:spPr>
            <a:xfrm>
              <a:off x="1175611" y="1972204"/>
              <a:ext cx="3052980" cy="1794179"/>
            </a:xfrm>
            <a:custGeom>
              <a:avLst/>
              <a:pathLst>
                <a:path w="3052980" h="1794179">
                  <a:moveTo>
                    <a:pt x="0" y="1794179"/>
                  </a:moveTo>
                  <a:lnTo>
                    <a:pt x="234844" y="1546706"/>
                  </a:lnTo>
                  <a:lnTo>
                    <a:pt x="469689" y="1484838"/>
                  </a:lnTo>
                  <a:lnTo>
                    <a:pt x="704534" y="1175496"/>
                  </a:lnTo>
                  <a:lnTo>
                    <a:pt x="939378" y="1237365"/>
                  </a:lnTo>
                  <a:lnTo>
                    <a:pt x="1174223" y="1051760"/>
                  </a:lnTo>
                  <a:lnTo>
                    <a:pt x="1409068" y="866155"/>
                  </a:lnTo>
                  <a:lnTo>
                    <a:pt x="1643912" y="618682"/>
                  </a:lnTo>
                  <a:lnTo>
                    <a:pt x="1878757" y="618682"/>
                  </a:lnTo>
                  <a:lnTo>
                    <a:pt x="2113602" y="371209"/>
                  </a:lnTo>
                  <a:lnTo>
                    <a:pt x="2348446" y="433077"/>
                  </a:lnTo>
                  <a:lnTo>
                    <a:pt x="2583291" y="247473"/>
                  </a:lnTo>
                  <a:lnTo>
                    <a:pt x="2818136" y="185604"/>
                  </a:lnTo>
                  <a:lnTo>
                    <a:pt x="3052980" y="0"/>
                  </a:lnTo>
                </a:path>
              </a:pathLst>
            </a:custGeom>
            <a:ln w="29811" cap="flat">
              <a:solidFill>
                <a:srgbClr val="6A1E74">
                  <a:alpha val="100000"/>
                </a:srgbClr>
              </a:solidFill>
              <a:prstDash val="solid"/>
              <a:round/>
            </a:ln>
          </p:spPr>
          <p:txBody>
            <a:bodyPr/>
            <a:lstStyle/>
            <a:p/>
          </p:txBody>
        </p:sp>
        <p:sp>
          <p:nvSpPr>
            <p:cNvPr id="52" name="pl52"/>
            <p:cNvSpPr/>
            <p:nvPr/>
          </p:nvSpPr>
          <p:spPr>
            <a:xfrm>
              <a:off x="1175611" y="2838360"/>
              <a:ext cx="3052980" cy="2041652"/>
            </a:xfrm>
            <a:custGeom>
              <a:avLst/>
              <a:pathLst>
                <a:path w="3052980" h="2041652">
                  <a:moveTo>
                    <a:pt x="0" y="2041652"/>
                  </a:moveTo>
                  <a:lnTo>
                    <a:pt x="234844" y="1979784"/>
                  </a:lnTo>
                  <a:lnTo>
                    <a:pt x="469689" y="1917915"/>
                  </a:lnTo>
                  <a:lnTo>
                    <a:pt x="704534" y="1856047"/>
                  </a:lnTo>
                  <a:lnTo>
                    <a:pt x="939378" y="1670442"/>
                  </a:lnTo>
                  <a:lnTo>
                    <a:pt x="1174223" y="1484838"/>
                  </a:lnTo>
                  <a:lnTo>
                    <a:pt x="1409068" y="1361101"/>
                  </a:lnTo>
                  <a:lnTo>
                    <a:pt x="1643912" y="1299233"/>
                  </a:lnTo>
                  <a:lnTo>
                    <a:pt x="1878757" y="928023"/>
                  </a:lnTo>
                  <a:lnTo>
                    <a:pt x="2113602" y="866155"/>
                  </a:lnTo>
                  <a:lnTo>
                    <a:pt x="2348446" y="680550"/>
                  </a:lnTo>
                  <a:lnTo>
                    <a:pt x="2583291" y="247473"/>
                  </a:lnTo>
                  <a:lnTo>
                    <a:pt x="2818136" y="185604"/>
                  </a:lnTo>
                  <a:lnTo>
                    <a:pt x="3052980" y="0"/>
                  </a:lnTo>
                </a:path>
              </a:pathLst>
            </a:custGeom>
            <a:ln w="29811" cap="flat">
              <a:solidFill>
                <a:srgbClr val="F26A21">
                  <a:alpha val="100000"/>
                </a:srgbClr>
              </a:solidFill>
              <a:prstDash val="solid"/>
              <a:round/>
            </a:ln>
          </p:spPr>
          <p:txBody>
            <a:bodyPr/>
            <a:lstStyle/>
            <a:p/>
          </p:txBody>
        </p:sp>
        <p:sp>
          <p:nvSpPr>
            <p:cNvPr id="53" name="pt53"/>
            <p:cNvSpPr/>
            <p:nvPr/>
          </p:nvSpPr>
          <p:spPr>
            <a:xfrm>
              <a:off x="1150786" y="3184744"/>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4" name="pt54"/>
            <p:cNvSpPr/>
            <p:nvPr/>
          </p:nvSpPr>
          <p:spPr>
            <a:xfrm>
              <a:off x="1150786"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55" name="pt55"/>
            <p:cNvSpPr/>
            <p:nvPr/>
          </p:nvSpPr>
          <p:spPr>
            <a:xfrm>
              <a:off x="1150786" y="3741558"/>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56" name="pt56"/>
            <p:cNvSpPr/>
            <p:nvPr/>
          </p:nvSpPr>
          <p:spPr>
            <a:xfrm>
              <a:off x="1150786"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57" name="pt57"/>
            <p:cNvSpPr/>
            <p:nvPr/>
          </p:nvSpPr>
          <p:spPr>
            <a:xfrm>
              <a:off x="1855320" y="2566061"/>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58" name="pt58"/>
            <p:cNvSpPr/>
            <p:nvPr/>
          </p:nvSpPr>
          <p:spPr>
            <a:xfrm>
              <a:off x="1855320" y="4298372"/>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59" name="pt59"/>
            <p:cNvSpPr/>
            <p:nvPr/>
          </p:nvSpPr>
          <p:spPr>
            <a:xfrm>
              <a:off x="1855320" y="3122875"/>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60" name="pt60"/>
            <p:cNvSpPr/>
            <p:nvPr/>
          </p:nvSpPr>
          <p:spPr>
            <a:xfrm>
              <a:off x="2559854" y="2194852"/>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1" name="pt61"/>
            <p:cNvSpPr/>
            <p:nvPr/>
          </p:nvSpPr>
          <p:spPr>
            <a:xfrm>
              <a:off x="2559854" y="3741558"/>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62" name="pt62"/>
            <p:cNvSpPr/>
            <p:nvPr/>
          </p:nvSpPr>
          <p:spPr>
            <a:xfrm>
              <a:off x="2559854" y="2813534"/>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63" name="pt63"/>
            <p:cNvSpPr/>
            <p:nvPr/>
          </p:nvSpPr>
          <p:spPr>
            <a:xfrm>
              <a:off x="2794698" y="4112767"/>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4" name="pt64"/>
            <p:cNvSpPr/>
            <p:nvPr/>
          </p:nvSpPr>
          <p:spPr>
            <a:xfrm>
              <a:off x="3264388" y="2999139"/>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65" name="pt65"/>
            <p:cNvSpPr/>
            <p:nvPr/>
          </p:nvSpPr>
          <p:spPr>
            <a:xfrm>
              <a:off x="1385630" y="3494085"/>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66" name="pt66"/>
            <p:cNvSpPr/>
            <p:nvPr/>
          </p:nvSpPr>
          <p:spPr>
            <a:xfrm>
              <a:off x="1385630" y="4793318"/>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67" name="pt67"/>
            <p:cNvSpPr/>
            <p:nvPr/>
          </p:nvSpPr>
          <p:spPr>
            <a:xfrm>
              <a:off x="1620475" y="2875402"/>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68" name="pt68"/>
            <p:cNvSpPr/>
            <p:nvPr/>
          </p:nvSpPr>
          <p:spPr>
            <a:xfrm>
              <a:off x="1620475" y="4483977"/>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69" name="pt69"/>
            <p:cNvSpPr/>
            <p:nvPr/>
          </p:nvSpPr>
          <p:spPr>
            <a:xfrm>
              <a:off x="2090164" y="3184744"/>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70" name="pt70"/>
            <p:cNvSpPr/>
            <p:nvPr/>
          </p:nvSpPr>
          <p:spPr>
            <a:xfrm>
              <a:off x="2090164" y="4483977"/>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1" name="pt71"/>
            <p:cNvSpPr/>
            <p:nvPr/>
          </p:nvSpPr>
          <p:spPr>
            <a:xfrm>
              <a:off x="2325009" y="3865294"/>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72" name="pt72"/>
            <p:cNvSpPr/>
            <p:nvPr/>
          </p:nvSpPr>
          <p:spPr>
            <a:xfrm>
              <a:off x="2794698" y="2566061"/>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73" name="pt73"/>
            <p:cNvSpPr/>
            <p:nvPr/>
          </p:nvSpPr>
          <p:spPr>
            <a:xfrm>
              <a:off x="3264388" y="1699905"/>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4" name="pt74"/>
            <p:cNvSpPr/>
            <p:nvPr/>
          </p:nvSpPr>
          <p:spPr>
            <a:xfrm>
              <a:off x="3499232" y="238045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75" name="pt75"/>
            <p:cNvSpPr/>
            <p:nvPr/>
          </p:nvSpPr>
          <p:spPr>
            <a:xfrm>
              <a:off x="3734077" y="3061007"/>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6" name="pt76"/>
            <p:cNvSpPr/>
            <p:nvPr/>
          </p:nvSpPr>
          <p:spPr>
            <a:xfrm>
              <a:off x="3968922" y="1266828"/>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7" name="pt77"/>
            <p:cNvSpPr/>
            <p:nvPr/>
          </p:nvSpPr>
          <p:spPr>
            <a:xfrm>
              <a:off x="3968922" y="2504193"/>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78" name="pt78"/>
            <p:cNvSpPr/>
            <p:nvPr/>
          </p:nvSpPr>
          <p:spPr>
            <a:xfrm>
              <a:off x="1385630" y="4669582"/>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79" name="pt79"/>
            <p:cNvSpPr/>
            <p:nvPr/>
          </p:nvSpPr>
          <p:spPr>
            <a:xfrm>
              <a:off x="1620475" y="4731450"/>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80" name="pt80"/>
            <p:cNvSpPr/>
            <p:nvPr/>
          </p:nvSpPr>
          <p:spPr>
            <a:xfrm>
              <a:off x="2325009" y="2318588"/>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81" name="pt81"/>
            <p:cNvSpPr/>
            <p:nvPr/>
          </p:nvSpPr>
          <p:spPr>
            <a:xfrm>
              <a:off x="2325009" y="2999139"/>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82" name="pt82"/>
            <p:cNvSpPr/>
            <p:nvPr/>
          </p:nvSpPr>
          <p:spPr>
            <a:xfrm>
              <a:off x="2325009" y="4298372"/>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83" name="pt83"/>
            <p:cNvSpPr/>
            <p:nvPr/>
          </p:nvSpPr>
          <p:spPr>
            <a:xfrm>
              <a:off x="3029543" y="1947379"/>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84" name="pt84"/>
            <p:cNvSpPr/>
            <p:nvPr/>
          </p:nvSpPr>
          <p:spPr>
            <a:xfrm>
              <a:off x="3029543" y="3246612"/>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85" name="pt85"/>
            <p:cNvSpPr/>
            <p:nvPr/>
          </p:nvSpPr>
          <p:spPr>
            <a:xfrm>
              <a:off x="3029543" y="2566061"/>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86" name="pt86"/>
            <p:cNvSpPr/>
            <p:nvPr/>
          </p:nvSpPr>
          <p:spPr>
            <a:xfrm>
              <a:off x="3029543" y="3741558"/>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87" name="pt87"/>
            <p:cNvSpPr/>
            <p:nvPr/>
          </p:nvSpPr>
          <p:spPr>
            <a:xfrm>
              <a:off x="3734077" y="1452432"/>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88" name="pt88"/>
            <p:cNvSpPr/>
            <p:nvPr/>
          </p:nvSpPr>
          <p:spPr>
            <a:xfrm>
              <a:off x="3734077" y="2442325"/>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89" name="pt89"/>
            <p:cNvSpPr/>
            <p:nvPr/>
          </p:nvSpPr>
          <p:spPr>
            <a:xfrm>
              <a:off x="3734077" y="2194852"/>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90" name="pt90"/>
            <p:cNvSpPr/>
            <p:nvPr/>
          </p:nvSpPr>
          <p:spPr>
            <a:xfrm>
              <a:off x="3499232" y="3494085"/>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91" name="pt91"/>
            <p:cNvSpPr/>
            <p:nvPr/>
          </p:nvSpPr>
          <p:spPr>
            <a:xfrm>
              <a:off x="4203766" y="1390564"/>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92" name="pt92"/>
            <p:cNvSpPr/>
            <p:nvPr/>
          </p:nvSpPr>
          <p:spPr>
            <a:xfrm>
              <a:off x="4203766" y="1947379"/>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93" name="pt93"/>
            <p:cNvSpPr/>
            <p:nvPr/>
          </p:nvSpPr>
          <p:spPr>
            <a:xfrm>
              <a:off x="4203766" y="2813534"/>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94" name="pt94"/>
            <p:cNvSpPr/>
            <p:nvPr/>
          </p:nvSpPr>
          <p:spPr>
            <a:xfrm>
              <a:off x="1385630" y="3061007"/>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95" name="pt95"/>
            <p:cNvSpPr/>
            <p:nvPr/>
          </p:nvSpPr>
          <p:spPr>
            <a:xfrm>
              <a:off x="1620475" y="3432217"/>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96" name="pt96"/>
            <p:cNvSpPr/>
            <p:nvPr/>
          </p:nvSpPr>
          <p:spPr>
            <a:xfrm>
              <a:off x="1855320" y="4669582"/>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97" name="pt97"/>
            <p:cNvSpPr/>
            <p:nvPr/>
          </p:nvSpPr>
          <p:spPr>
            <a:xfrm>
              <a:off x="2090164" y="2504193"/>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98" name="pt98"/>
            <p:cNvSpPr/>
            <p:nvPr/>
          </p:nvSpPr>
          <p:spPr>
            <a:xfrm>
              <a:off x="2090164" y="4112767"/>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99" name="pt99"/>
            <p:cNvSpPr/>
            <p:nvPr/>
          </p:nvSpPr>
          <p:spPr>
            <a:xfrm>
              <a:off x="2559854" y="417463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00" name="pt100"/>
            <p:cNvSpPr/>
            <p:nvPr/>
          </p:nvSpPr>
          <p:spPr>
            <a:xfrm>
              <a:off x="2794698" y="2009247"/>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01" name="pt101"/>
            <p:cNvSpPr/>
            <p:nvPr/>
          </p:nvSpPr>
          <p:spPr>
            <a:xfrm>
              <a:off x="2794698" y="3679690"/>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02" name="pt102"/>
            <p:cNvSpPr/>
            <p:nvPr/>
          </p:nvSpPr>
          <p:spPr>
            <a:xfrm>
              <a:off x="3264388" y="2318588"/>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03" name="pt103"/>
            <p:cNvSpPr/>
            <p:nvPr/>
          </p:nvSpPr>
          <p:spPr>
            <a:xfrm>
              <a:off x="3264388" y="3679690"/>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04" name="pt104"/>
            <p:cNvSpPr/>
            <p:nvPr/>
          </p:nvSpPr>
          <p:spPr>
            <a:xfrm>
              <a:off x="3499232" y="1638037"/>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105" name="pt105"/>
            <p:cNvSpPr/>
            <p:nvPr/>
          </p:nvSpPr>
          <p:spPr>
            <a:xfrm>
              <a:off x="3499232" y="2627929"/>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06" name="pt106"/>
            <p:cNvSpPr/>
            <p:nvPr/>
          </p:nvSpPr>
          <p:spPr>
            <a:xfrm>
              <a:off x="3968922" y="2132983"/>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107" name="pt107"/>
            <p:cNvSpPr/>
            <p:nvPr/>
          </p:nvSpPr>
          <p:spPr>
            <a:xfrm>
              <a:off x="3968922" y="2999139"/>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108" name="pt108"/>
            <p:cNvSpPr/>
            <p:nvPr/>
          </p:nvSpPr>
          <p:spPr>
            <a:xfrm>
              <a:off x="4203766" y="2256720"/>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109" name="pl109"/>
            <p:cNvSpPr/>
            <p:nvPr/>
          </p:nvSpPr>
          <p:spPr>
            <a:xfrm>
              <a:off x="1057795" y="3167043"/>
              <a:ext cx="105186" cy="37968"/>
            </a:xfrm>
            <a:custGeom>
              <a:avLst/>
              <a:pathLst>
                <a:path w="105186" h="37968">
                  <a:moveTo>
                    <a:pt x="0" y="0"/>
                  </a:moveTo>
                  <a:lnTo>
                    <a:pt x="105186" y="37968"/>
                  </a:lnTo>
                </a:path>
              </a:pathLst>
            </a:custGeom>
            <a:ln w="13550" cap="rnd">
              <a:solidFill>
                <a:srgbClr val="1CABE2">
                  <a:alpha val="100000"/>
                </a:srgbClr>
              </a:solidFill>
              <a:prstDash val="solid"/>
              <a:round/>
            </a:ln>
          </p:spPr>
          <p:txBody>
            <a:bodyPr/>
            <a:lstStyle/>
            <a:p/>
          </p:txBody>
        </p:sp>
        <p:sp>
          <p:nvSpPr>
            <p:cNvPr id="110" name="pl110"/>
            <p:cNvSpPr/>
            <p:nvPr/>
          </p:nvSpPr>
          <p:spPr>
            <a:xfrm>
              <a:off x="1058874" y="4884361"/>
              <a:ext cx="104041" cy="35634"/>
            </a:xfrm>
            <a:custGeom>
              <a:avLst/>
              <a:pathLst>
                <a:path w="104041" h="35634">
                  <a:moveTo>
                    <a:pt x="0" y="35634"/>
                  </a:moveTo>
                  <a:lnTo>
                    <a:pt x="104041" y="0"/>
                  </a:lnTo>
                </a:path>
              </a:pathLst>
            </a:custGeom>
            <a:ln w="13550" cap="rnd">
              <a:solidFill>
                <a:srgbClr val="80BD41">
                  <a:alpha val="100000"/>
                </a:srgbClr>
              </a:solidFill>
              <a:prstDash val="solid"/>
              <a:round/>
            </a:ln>
          </p:spPr>
          <p:txBody>
            <a:bodyPr/>
            <a:lstStyle/>
            <a:p/>
          </p:txBody>
        </p:sp>
        <p:sp>
          <p:nvSpPr>
            <p:cNvPr id="111" name="pl111"/>
            <p:cNvSpPr/>
            <p:nvPr/>
          </p:nvSpPr>
          <p:spPr>
            <a:xfrm>
              <a:off x="1057800" y="3723853"/>
              <a:ext cx="105182" cy="37971"/>
            </a:xfrm>
            <a:custGeom>
              <a:avLst/>
              <a:pathLst>
                <a:path w="105182" h="37971">
                  <a:moveTo>
                    <a:pt x="0" y="0"/>
                  </a:moveTo>
                  <a:lnTo>
                    <a:pt x="105182" y="37971"/>
                  </a:lnTo>
                </a:path>
              </a:pathLst>
            </a:custGeom>
            <a:ln w="13550" cap="rnd">
              <a:solidFill>
                <a:srgbClr val="6A1E74">
                  <a:alpha val="100000"/>
                </a:srgbClr>
              </a:solidFill>
              <a:prstDash val="solid"/>
              <a:round/>
            </a:ln>
          </p:spPr>
          <p:txBody>
            <a:bodyPr/>
            <a:lstStyle/>
            <a:p/>
          </p:txBody>
        </p:sp>
        <p:sp>
          <p:nvSpPr>
            <p:cNvPr id="112" name="tx112"/>
            <p:cNvSpPr/>
            <p:nvPr/>
          </p:nvSpPr>
          <p:spPr>
            <a:xfrm>
              <a:off x="894259" y="3118668"/>
              <a:ext cx="140675"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27</a:t>
              </a:r>
            </a:p>
          </p:txBody>
        </p:sp>
        <p:sp>
          <p:nvSpPr>
            <p:cNvPr id="113" name="tx113"/>
            <p:cNvSpPr/>
            <p:nvPr/>
          </p:nvSpPr>
          <p:spPr>
            <a:xfrm>
              <a:off x="965676" y="4875111"/>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0</a:t>
              </a:r>
            </a:p>
          </p:txBody>
        </p:sp>
        <p:sp>
          <p:nvSpPr>
            <p:cNvPr id="114" name="tx114"/>
            <p:cNvSpPr/>
            <p:nvPr/>
          </p:nvSpPr>
          <p:spPr>
            <a:xfrm>
              <a:off x="894264" y="367393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18</a:t>
              </a:r>
            </a:p>
          </p:txBody>
        </p:sp>
        <p:sp>
          <p:nvSpPr>
            <p:cNvPr id="115" name="tx115"/>
            <p:cNvSpPr/>
            <p:nvPr/>
          </p:nvSpPr>
          <p:spPr>
            <a:xfrm>
              <a:off x="1127216" y="4705151"/>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0</a:t>
              </a:r>
            </a:p>
          </p:txBody>
        </p:sp>
        <p:sp>
          <p:nvSpPr>
            <p:cNvPr id="116" name="tx116"/>
            <p:cNvSpPr/>
            <p:nvPr/>
          </p:nvSpPr>
          <p:spPr>
            <a:xfrm>
              <a:off x="4312998" y="1322944"/>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56</a:t>
              </a:r>
            </a:p>
          </p:txBody>
        </p:sp>
        <p:sp>
          <p:nvSpPr>
            <p:cNvPr id="117" name="tx117"/>
            <p:cNvSpPr/>
            <p:nvPr/>
          </p:nvSpPr>
          <p:spPr>
            <a:xfrm>
              <a:off x="4312998" y="1881673"/>
              <a:ext cx="140675" cy="90531"/>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47</a:t>
              </a:r>
            </a:p>
          </p:txBody>
        </p:sp>
        <p:sp>
          <p:nvSpPr>
            <p:cNvPr id="118" name="tx118"/>
            <p:cNvSpPr/>
            <p:nvPr/>
          </p:nvSpPr>
          <p:spPr>
            <a:xfrm>
              <a:off x="4312998" y="2745852"/>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33</a:t>
              </a:r>
            </a:p>
          </p:txBody>
        </p:sp>
        <p:sp>
          <p:nvSpPr>
            <p:cNvPr id="119" name="tx119"/>
            <p:cNvSpPr/>
            <p:nvPr/>
          </p:nvSpPr>
          <p:spPr>
            <a:xfrm>
              <a:off x="4312998" y="2190644"/>
              <a:ext cx="140675"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42</a:t>
              </a:r>
            </a:p>
          </p:txBody>
        </p:sp>
        <p:sp>
          <p:nvSpPr>
            <p:cNvPr id="120" name="tx120"/>
            <p:cNvSpPr/>
            <p:nvPr/>
          </p:nvSpPr>
          <p:spPr>
            <a:xfrm>
              <a:off x="1800017" y="769441"/>
              <a:ext cx="1804168" cy="14116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1A1A1A">
                      <a:alpha val="100000"/>
                    </a:srgbClr>
                  </a:solidFill>
                  <a:latin typeface="Arial"/>
                  <a:cs typeface="Arial"/>
                </a:rPr>
                <a:t>HPV programme coverage</a:t>
              </a:r>
            </a:p>
          </p:txBody>
        </p:sp>
        <p:sp>
          <p:nvSpPr>
            <p:cNvPr id="121" name="tx121"/>
            <p:cNvSpPr/>
            <p:nvPr/>
          </p:nvSpPr>
          <p:spPr>
            <a:xfrm rot="-5400000">
              <a:off x="1047610"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122" name="tx122"/>
            <p:cNvSpPr/>
            <p:nvPr/>
          </p:nvSpPr>
          <p:spPr>
            <a:xfrm rot="-5400000">
              <a:off x="1282455"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2011</a:t>
              </a:r>
            </a:p>
          </p:txBody>
        </p:sp>
        <p:sp>
          <p:nvSpPr>
            <p:cNvPr id="123" name="tx123"/>
            <p:cNvSpPr/>
            <p:nvPr/>
          </p:nvSpPr>
          <p:spPr>
            <a:xfrm rot="-5400000">
              <a:off x="1517299"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2012</a:t>
              </a:r>
            </a:p>
          </p:txBody>
        </p:sp>
        <p:sp>
          <p:nvSpPr>
            <p:cNvPr id="124" name="tx124"/>
            <p:cNvSpPr/>
            <p:nvPr/>
          </p:nvSpPr>
          <p:spPr>
            <a:xfrm rot="-5400000">
              <a:off x="1752116"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2013</a:t>
              </a:r>
            </a:p>
          </p:txBody>
        </p:sp>
        <p:sp>
          <p:nvSpPr>
            <p:cNvPr id="125" name="tx125"/>
            <p:cNvSpPr/>
            <p:nvPr/>
          </p:nvSpPr>
          <p:spPr>
            <a:xfrm rot="-5400000">
              <a:off x="1986989"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2014</a:t>
              </a:r>
            </a:p>
          </p:txBody>
        </p:sp>
        <p:sp>
          <p:nvSpPr>
            <p:cNvPr id="126" name="tx126"/>
            <p:cNvSpPr/>
            <p:nvPr/>
          </p:nvSpPr>
          <p:spPr>
            <a:xfrm rot="-5400000">
              <a:off x="2221833"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127" name="tx127"/>
            <p:cNvSpPr/>
            <p:nvPr/>
          </p:nvSpPr>
          <p:spPr>
            <a:xfrm rot="-5400000">
              <a:off x="2456678"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2016</a:t>
              </a:r>
            </a:p>
          </p:txBody>
        </p:sp>
        <p:sp>
          <p:nvSpPr>
            <p:cNvPr id="128" name="tx128"/>
            <p:cNvSpPr/>
            <p:nvPr/>
          </p:nvSpPr>
          <p:spPr>
            <a:xfrm rot="-5400000">
              <a:off x="2691523"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2017</a:t>
              </a:r>
            </a:p>
          </p:txBody>
        </p:sp>
        <p:sp>
          <p:nvSpPr>
            <p:cNvPr id="129" name="tx129"/>
            <p:cNvSpPr/>
            <p:nvPr/>
          </p:nvSpPr>
          <p:spPr>
            <a:xfrm rot="-5400000">
              <a:off x="2926367"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2018</a:t>
              </a:r>
            </a:p>
          </p:txBody>
        </p:sp>
        <p:sp>
          <p:nvSpPr>
            <p:cNvPr id="130" name="tx130"/>
            <p:cNvSpPr/>
            <p:nvPr/>
          </p:nvSpPr>
          <p:spPr>
            <a:xfrm rot="-5400000">
              <a:off x="3161212"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131" name="tx131"/>
            <p:cNvSpPr/>
            <p:nvPr/>
          </p:nvSpPr>
          <p:spPr>
            <a:xfrm rot="-5400000">
              <a:off x="3396057"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2020</a:t>
              </a:r>
            </a:p>
          </p:txBody>
        </p:sp>
        <p:sp>
          <p:nvSpPr>
            <p:cNvPr id="132" name="tx132"/>
            <p:cNvSpPr/>
            <p:nvPr/>
          </p:nvSpPr>
          <p:spPr>
            <a:xfrm rot="-5400000">
              <a:off x="3630901"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2021</a:t>
              </a:r>
            </a:p>
          </p:txBody>
        </p:sp>
        <p:sp>
          <p:nvSpPr>
            <p:cNvPr id="133" name="tx133"/>
            <p:cNvSpPr/>
            <p:nvPr/>
          </p:nvSpPr>
          <p:spPr>
            <a:xfrm rot="-5400000">
              <a:off x="3865746"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2022</a:t>
              </a:r>
            </a:p>
          </p:txBody>
        </p:sp>
        <p:sp>
          <p:nvSpPr>
            <p:cNvPr id="134" name="tx134"/>
            <p:cNvSpPr/>
            <p:nvPr/>
          </p:nvSpPr>
          <p:spPr>
            <a:xfrm rot="-5400000">
              <a:off x="4100563"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135" name="tx135"/>
            <p:cNvSpPr/>
            <p:nvPr/>
          </p:nvSpPr>
          <p:spPr>
            <a:xfrm>
              <a:off x="639848" y="483832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136" name="tx136"/>
            <p:cNvSpPr/>
            <p:nvPr/>
          </p:nvSpPr>
          <p:spPr>
            <a:xfrm>
              <a:off x="577692" y="421963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a:t>
              </a:r>
            </a:p>
          </p:txBody>
        </p:sp>
        <p:sp>
          <p:nvSpPr>
            <p:cNvPr id="137" name="tx137"/>
            <p:cNvSpPr/>
            <p:nvPr/>
          </p:nvSpPr>
          <p:spPr>
            <a:xfrm>
              <a:off x="577692" y="360095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a:t>
              </a:r>
            </a:p>
          </p:txBody>
        </p:sp>
        <p:sp>
          <p:nvSpPr>
            <p:cNvPr id="138" name="tx138"/>
            <p:cNvSpPr/>
            <p:nvPr/>
          </p:nvSpPr>
          <p:spPr>
            <a:xfrm>
              <a:off x="577692" y="2982218"/>
              <a:ext cx="124311"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30</a:t>
              </a:r>
            </a:p>
          </p:txBody>
        </p:sp>
        <p:sp>
          <p:nvSpPr>
            <p:cNvPr id="139" name="tx139"/>
            <p:cNvSpPr/>
            <p:nvPr/>
          </p:nvSpPr>
          <p:spPr>
            <a:xfrm>
              <a:off x="577692" y="236359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40</a:t>
              </a:r>
            </a:p>
          </p:txBody>
        </p:sp>
        <p:sp>
          <p:nvSpPr>
            <p:cNvPr id="140" name="tx140"/>
            <p:cNvSpPr/>
            <p:nvPr/>
          </p:nvSpPr>
          <p:spPr>
            <a:xfrm>
              <a:off x="577692" y="174490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141" name="tx141"/>
            <p:cNvSpPr/>
            <p:nvPr/>
          </p:nvSpPr>
          <p:spPr>
            <a:xfrm>
              <a:off x="577692" y="112622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60</a:t>
              </a:r>
            </a:p>
          </p:txBody>
        </p:sp>
        <p:sp>
          <p:nvSpPr>
            <p:cNvPr id="142" name="tx142"/>
            <p:cNvSpPr/>
            <p:nvPr/>
          </p:nvSpPr>
          <p:spPr>
            <a:xfrm rot="-5400000">
              <a:off x="17044" y="2958412"/>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143" name="pl143"/>
            <p:cNvSpPr/>
            <p:nvPr/>
          </p:nvSpPr>
          <p:spPr>
            <a:xfrm>
              <a:off x="1651803" y="5865210"/>
              <a:ext cx="175564" cy="0"/>
            </a:xfrm>
            <a:custGeom>
              <a:avLst/>
              <a:pathLst>
                <a:path w="175564" h="0">
                  <a:moveTo>
                    <a:pt x="0" y="0"/>
                  </a:moveTo>
                  <a:lnTo>
                    <a:pt x="175564" y="0"/>
                  </a:lnTo>
                </a:path>
              </a:pathLst>
            </a:custGeom>
            <a:ln w="29811" cap="flat">
              <a:solidFill>
                <a:srgbClr val="1CABE2">
                  <a:alpha val="100000"/>
                </a:srgbClr>
              </a:solidFill>
              <a:prstDash val="solid"/>
              <a:round/>
            </a:ln>
          </p:spPr>
          <p:txBody>
            <a:bodyPr/>
            <a:lstStyle/>
            <a:p/>
          </p:txBody>
        </p:sp>
        <p:sp>
          <p:nvSpPr>
            <p:cNvPr id="144" name="pl144"/>
            <p:cNvSpPr/>
            <p:nvPr/>
          </p:nvSpPr>
          <p:spPr>
            <a:xfrm>
              <a:off x="1651803" y="6154255"/>
              <a:ext cx="175564" cy="0"/>
            </a:xfrm>
            <a:custGeom>
              <a:avLst/>
              <a:pathLst>
                <a:path w="175564" h="0">
                  <a:moveTo>
                    <a:pt x="0" y="0"/>
                  </a:moveTo>
                  <a:lnTo>
                    <a:pt x="175564" y="0"/>
                  </a:lnTo>
                </a:path>
              </a:pathLst>
            </a:custGeom>
            <a:ln w="29811" cap="flat">
              <a:solidFill>
                <a:srgbClr val="80BD41">
                  <a:alpha val="100000"/>
                </a:srgbClr>
              </a:solidFill>
              <a:prstDash val="solid"/>
              <a:round/>
            </a:ln>
          </p:spPr>
          <p:txBody>
            <a:bodyPr/>
            <a:lstStyle/>
            <a:p/>
          </p:txBody>
        </p:sp>
        <p:sp>
          <p:nvSpPr>
            <p:cNvPr id="145" name="pl145"/>
            <p:cNvSpPr/>
            <p:nvPr/>
          </p:nvSpPr>
          <p:spPr>
            <a:xfrm>
              <a:off x="2761980" y="5865210"/>
              <a:ext cx="175564" cy="0"/>
            </a:xfrm>
            <a:custGeom>
              <a:avLst/>
              <a:pathLst>
                <a:path w="175564" h="0">
                  <a:moveTo>
                    <a:pt x="0" y="0"/>
                  </a:moveTo>
                  <a:lnTo>
                    <a:pt x="175564" y="0"/>
                  </a:lnTo>
                </a:path>
              </a:pathLst>
            </a:custGeom>
            <a:ln w="29811" cap="flat">
              <a:solidFill>
                <a:srgbClr val="6A1E74">
                  <a:alpha val="100000"/>
                </a:srgbClr>
              </a:solidFill>
              <a:prstDash val="solid"/>
              <a:round/>
            </a:ln>
          </p:spPr>
          <p:txBody>
            <a:bodyPr/>
            <a:lstStyle/>
            <a:p/>
          </p:txBody>
        </p:sp>
        <p:sp>
          <p:nvSpPr>
            <p:cNvPr id="146" name="pl146"/>
            <p:cNvSpPr/>
            <p:nvPr/>
          </p:nvSpPr>
          <p:spPr>
            <a:xfrm>
              <a:off x="2761980" y="6154255"/>
              <a:ext cx="175564" cy="0"/>
            </a:xfrm>
            <a:custGeom>
              <a:avLst/>
              <a:pathLst>
                <a:path w="175564" h="0">
                  <a:moveTo>
                    <a:pt x="0" y="0"/>
                  </a:moveTo>
                  <a:lnTo>
                    <a:pt x="175564" y="0"/>
                  </a:lnTo>
                </a:path>
              </a:pathLst>
            </a:custGeom>
            <a:ln w="29811" cap="flat">
              <a:solidFill>
                <a:srgbClr val="F26A21">
                  <a:alpha val="100000"/>
                </a:srgbClr>
              </a:solidFill>
              <a:prstDash val="solid"/>
              <a:round/>
            </a:ln>
          </p:spPr>
          <p:txBody>
            <a:bodyPr/>
            <a:lstStyle/>
            <a:p/>
          </p:txBody>
        </p:sp>
        <p:sp>
          <p:nvSpPr>
            <p:cNvPr id="147" name="tx147"/>
            <p:cNvSpPr/>
            <p:nvPr/>
          </p:nvSpPr>
          <p:spPr>
            <a:xfrm>
              <a:off x="1918903" y="5823572"/>
              <a:ext cx="751542" cy="816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Females</a:t>
              </a:r>
            </a:p>
          </p:txBody>
        </p:sp>
        <p:sp>
          <p:nvSpPr>
            <p:cNvPr id="148" name="tx148"/>
            <p:cNvSpPr/>
            <p:nvPr/>
          </p:nvSpPr>
          <p:spPr>
            <a:xfrm>
              <a:off x="1918903" y="6112618"/>
              <a:ext cx="621119" cy="8163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Males</a:t>
              </a:r>
            </a:p>
          </p:txBody>
        </p:sp>
        <p:sp>
          <p:nvSpPr>
            <p:cNvPr id="149" name="tx149"/>
            <p:cNvSpPr/>
            <p:nvPr/>
          </p:nvSpPr>
          <p:spPr>
            <a:xfrm>
              <a:off x="3029079" y="5823900"/>
              <a:ext cx="745266"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Females</a:t>
              </a:r>
            </a:p>
          </p:txBody>
        </p:sp>
        <p:sp>
          <p:nvSpPr>
            <p:cNvPr id="150" name="tx150"/>
            <p:cNvSpPr/>
            <p:nvPr/>
          </p:nvSpPr>
          <p:spPr>
            <a:xfrm>
              <a:off x="3029079" y="6112945"/>
              <a:ext cx="614843" cy="81309"/>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Males</a:t>
              </a:r>
            </a:p>
          </p:txBody>
        </p:sp>
        <p:sp>
          <p:nvSpPr>
            <p:cNvPr id="151" name="pl151"/>
            <p:cNvSpPr/>
            <p:nvPr/>
          </p:nvSpPr>
          <p:spPr>
            <a:xfrm>
              <a:off x="5129884" y="4570671"/>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52" name="pl152"/>
            <p:cNvSpPr/>
            <p:nvPr/>
          </p:nvSpPr>
          <p:spPr>
            <a:xfrm>
              <a:off x="5129884" y="3951989"/>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53" name="pl153"/>
            <p:cNvSpPr/>
            <p:nvPr/>
          </p:nvSpPr>
          <p:spPr>
            <a:xfrm>
              <a:off x="5129884" y="3333306"/>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54" name="pl154"/>
            <p:cNvSpPr/>
            <p:nvPr/>
          </p:nvSpPr>
          <p:spPr>
            <a:xfrm>
              <a:off x="5129884" y="2714623"/>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55" name="pl155"/>
            <p:cNvSpPr/>
            <p:nvPr/>
          </p:nvSpPr>
          <p:spPr>
            <a:xfrm>
              <a:off x="5129884" y="2095941"/>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56" name="pl156"/>
            <p:cNvSpPr/>
            <p:nvPr/>
          </p:nvSpPr>
          <p:spPr>
            <a:xfrm>
              <a:off x="5129884" y="1477258"/>
              <a:ext cx="3874937" cy="0"/>
            </a:xfrm>
            <a:custGeom>
              <a:avLst/>
              <a:pathLst>
                <a:path w="3874937" h="0">
                  <a:moveTo>
                    <a:pt x="0" y="0"/>
                  </a:moveTo>
                  <a:lnTo>
                    <a:pt x="3874937" y="0"/>
                  </a:lnTo>
                  <a:lnTo>
                    <a:pt x="3874937" y="0"/>
                  </a:lnTo>
                </a:path>
              </a:pathLst>
            </a:custGeom>
            <a:ln w="6775" cap="flat">
              <a:solidFill>
                <a:srgbClr val="EBEBEB">
                  <a:alpha val="100000"/>
                </a:srgbClr>
              </a:solidFill>
              <a:prstDash val="solid"/>
              <a:round/>
            </a:ln>
          </p:spPr>
          <p:txBody>
            <a:bodyPr/>
            <a:lstStyle/>
            <a:p/>
          </p:txBody>
        </p:sp>
        <p:sp>
          <p:nvSpPr>
            <p:cNvPr id="157" name="pl157"/>
            <p:cNvSpPr/>
            <p:nvPr/>
          </p:nvSpPr>
          <p:spPr>
            <a:xfrm>
              <a:off x="530601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8" name="pl158"/>
            <p:cNvSpPr/>
            <p:nvPr/>
          </p:nvSpPr>
          <p:spPr>
            <a:xfrm>
              <a:off x="5423440"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59" name="pl159"/>
            <p:cNvSpPr/>
            <p:nvPr/>
          </p:nvSpPr>
          <p:spPr>
            <a:xfrm>
              <a:off x="5658285"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0" name="pl160"/>
            <p:cNvSpPr/>
            <p:nvPr/>
          </p:nvSpPr>
          <p:spPr>
            <a:xfrm>
              <a:off x="5893129"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1" name="pl161"/>
            <p:cNvSpPr/>
            <p:nvPr/>
          </p:nvSpPr>
          <p:spPr>
            <a:xfrm>
              <a:off x="6127974"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2" name="pl162"/>
            <p:cNvSpPr/>
            <p:nvPr/>
          </p:nvSpPr>
          <p:spPr>
            <a:xfrm>
              <a:off x="6362819"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3" name="pl163"/>
            <p:cNvSpPr/>
            <p:nvPr/>
          </p:nvSpPr>
          <p:spPr>
            <a:xfrm>
              <a:off x="659766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4" name="pl164"/>
            <p:cNvSpPr/>
            <p:nvPr/>
          </p:nvSpPr>
          <p:spPr>
            <a:xfrm>
              <a:off x="683250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5" name="pl165"/>
            <p:cNvSpPr/>
            <p:nvPr/>
          </p:nvSpPr>
          <p:spPr>
            <a:xfrm>
              <a:off x="7067353"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6" name="pl166"/>
            <p:cNvSpPr/>
            <p:nvPr/>
          </p:nvSpPr>
          <p:spPr>
            <a:xfrm>
              <a:off x="730219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7" name="pl167"/>
            <p:cNvSpPr/>
            <p:nvPr/>
          </p:nvSpPr>
          <p:spPr>
            <a:xfrm>
              <a:off x="7537042"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8" name="pl168"/>
            <p:cNvSpPr/>
            <p:nvPr/>
          </p:nvSpPr>
          <p:spPr>
            <a:xfrm>
              <a:off x="7771887"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69" name="pl169"/>
            <p:cNvSpPr/>
            <p:nvPr/>
          </p:nvSpPr>
          <p:spPr>
            <a:xfrm>
              <a:off x="8006732"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70" name="pl170"/>
            <p:cNvSpPr/>
            <p:nvPr/>
          </p:nvSpPr>
          <p:spPr>
            <a:xfrm>
              <a:off x="8241576"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71" name="pl171"/>
            <p:cNvSpPr/>
            <p:nvPr/>
          </p:nvSpPr>
          <p:spPr>
            <a:xfrm>
              <a:off x="8476421"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72" name="pl172"/>
            <p:cNvSpPr/>
            <p:nvPr/>
          </p:nvSpPr>
          <p:spPr>
            <a:xfrm>
              <a:off x="8711266"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73" name="pl173"/>
            <p:cNvSpPr/>
            <p:nvPr/>
          </p:nvSpPr>
          <p:spPr>
            <a:xfrm>
              <a:off x="8828688" y="982312"/>
              <a:ext cx="0" cy="4083304"/>
            </a:xfrm>
            <a:custGeom>
              <a:avLst/>
              <a:pathLst>
                <a:path w="0" h="4083304">
                  <a:moveTo>
                    <a:pt x="0" y="4083304"/>
                  </a:moveTo>
                  <a:lnTo>
                    <a:pt x="0" y="0"/>
                  </a:lnTo>
                  <a:lnTo>
                    <a:pt x="0" y="0"/>
                  </a:lnTo>
                </a:path>
              </a:pathLst>
            </a:custGeom>
            <a:ln w="6775" cap="flat">
              <a:solidFill>
                <a:srgbClr val="EBEBEB">
                  <a:alpha val="100000"/>
                </a:srgbClr>
              </a:solidFill>
              <a:prstDash val="solid"/>
              <a:round/>
            </a:ln>
          </p:spPr>
          <p:txBody>
            <a:bodyPr/>
            <a:lstStyle/>
            <a:p/>
          </p:txBody>
        </p:sp>
        <p:sp>
          <p:nvSpPr>
            <p:cNvPr id="174" name="pl174"/>
            <p:cNvSpPr/>
            <p:nvPr/>
          </p:nvSpPr>
          <p:spPr>
            <a:xfrm>
              <a:off x="5129884" y="4880012"/>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75" name="pl175"/>
            <p:cNvSpPr/>
            <p:nvPr/>
          </p:nvSpPr>
          <p:spPr>
            <a:xfrm>
              <a:off x="5129884" y="4261330"/>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76" name="pl176"/>
            <p:cNvSpPr/>
            <p:nvPr/>
          </p:nvSpPr>
          <p:spPr>
            <a:xfrm>
              <a:off x="5129884" y="3642647"/>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77" name="pl177"/>
            <p:cNvSpPr/>
            <p:nvPr/>
          </p:nvSpPr>
          <p:spPr>
            <a:xfrm>
              <a:off x="5129884" y="3023965"/>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78" name="pl178"/>
            <p:cNvSpPr/>
            <p:nvPr/>
          </p:nvSpPr>
          <p:spPr>
            <a:xfrm>
              <a:off x="5129884" y="2405282"/>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79" name="pl179"/>
            <p:cNvSpPr/>
            <p:nvPr/>
          </p:nvSpPr>
          <p:spPr>
            <a:xfrm>
              <a:off x="5129884" y="1786600"/>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80" name="pl180"/>
            <p:cNvSpPr/>
            <p:nvPr/>
          </p:nvSpPr>
          <p:spPr>
            <a:xfrm>
              <a:off x="5129884" y="1167917"/>
              <a:ext cx="3874937" cy="0"/>
            </a:xfrm>
            <a:custGeom>
              <a:avLst/>
              <a:pathLst>
                <a:path w="3874937" h="0">
                  <a:moveTo>
                    <a:pt x="0" y="0"/>
                  </a:moveTo>
                  <a:lnTo>
                    <a:pt x="3874937" y="0"/>
                  </a:lnTo>
                  <a:lnTo>
                    <a:pt x="3874937" y="0"/>
                  </a:lnTo>
                </a:path>
              </a:pathLst>
            </a:custGeom>
            <a:ln w="13550" cap="flat">
              <a:solidFill>
                <a:srgbClr val="EBEBEB">
                  <a:alpha val="100000"/>
                </a:srgbClr>
              </a:solidFill>
              <a:prstDash val="solid"/>
              <a:round/>
            </a:ln>
          </p:spPr>
          <p:txBody>
            <a:bodyPr/>
            <a:lstStyle/>
            <a:p/>
          </p:txBody>
        </p:sp>
        <p:sp>
          <p:nvSpPr>
            <p:cNvPr id="181" name="pl181"/>
            <p:cNvSpPr/>
            <p:nvPr/>
          </p:nvSpPr>
          <p:spPr>
            <a:xfrm>
              <a:off x="5540862"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2" name="pl182"/>
            <p:cNvSpPr/>
            <p:nvPr/>
          </p:nvSpPr>
          <p:spPr>
            <a:xfrm>
              <a:off x="5775707"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3" name="pl183"/>
            <p:cNvSpPr/>
            <p:nvPr/>
          </p:nvSpPr>
          <p:spPr>
            <a:xfrm>
              <a:off x="6010552"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4" name="pl184"/>
            <p:cNvSpPr/>
            <p:nvPr/>
          </p:nvSpPr>
          <p:spPr>
            <a:xfrm>
              <a:off x="6245396"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5" name="pl185"/>
            <p:cNvSpPr/>
            <p:nvPr/>
          </p:nvSpPr>
          <p:spPr>
            <a:xfrm>
              <a:off x="6480241"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6" name="pl186"/>
            <p:cNvSpPr/>
            <p:nvPr/>
          </p:nvSpPr>
          <p:spPr>
            <a:xfrm>
              <a:off x="6715086"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7" name="pl187"/>
            <p:cNvSpPr/>
            <p:nvPr/>
          </p:nvSpPr>
          <p:spPr>
            <a:xfrm>
              <a:off x="694993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8" name="pl188"/>
            <p:cNvSpPr/>
            <p:nvPr/>
          </p:nvSpPr>
          <p:spPr>
            <a:xfrm>
              <a:off x="718477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89" name="pl189"/>
            <p:cNvSpPr/>
            <p:nvPr/>
          </p:nvSpPr>
          <p:spPr>
            <a:xfrm>
              <a:off x="7419620"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90" name="pl190"/>
            <p:cNvSpPr/>
            <p:nvPr/>
          </p:nvSpPr>
          <p:spPr>
            <a:xfrm>
              <a:off x="7654465"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91" name="pl191"/>
            <p:cNvSpPr/>
            <p:nvPr/>
          </p:nvSpPr>
          <p:spPr>
            <a:xfrm>
              <a:off x="7889309"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92" name="pl192"/>
            <p:cNvSpPr/>
            <p:nvPr/>
          </p:nvSpPr>
          <p:spPr>
            <a:xfrm>
              <a:off x="8124154"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93" name="pl193"/>
            <p:cNvSpPr/>
            <p:nvPr/>
          </p:nvSpPr>
          <p:spPr>
            <a:xfrm>
              <a:off x="8358999"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94" name="pl194"/>
            <p:cNvSpPr/>
            <p:nvPr/>
          </p:nvSpPr>
          <p:spPr>
            <a:xfrm>
              <a:off x="8593843" y="982312"/>
              <a:ext cx="0" cy="4083304"/>
            </a:xfrm>
            <a:custGeom>
              <a:avLst/>
              <a:pathLst>
                <a:path w="0" h="4083304">
                  <a:moveTo>
                    <a:pt x="0" y="4083304"/>
                  </a:moveTo>
                  <a:lnTo>
                    <a:pt x="0" y="0"/>
                  </a:lnTo>
                  <a:lnTo>
                    <a:pt x="0" y="0"/>
                  </a:lnTo>
                </a:path>
              </a:pathLst>
            </a:custGeom>
            <a:ln w="13550" cap="flat">
              <a:solidFill>
                <a:srgbClr val="EBEBEB">
                  <a:alpha val="100000"/>
                </a:srgbClr>
              </a:solidFill>
              <a:prstDash val="solid"/>
              <a:round/>
            </a:ln>
          </p:spPr>
          <p:txBody>
            <a:bodyPr/>
            <a:lstStyle/>
            <a:p/>
          </p:txBody>
        </p:sp>
        <p:sp>
          <p:nvSpPr>
            <p:cNvPr id="195" name="pl195"/>
            <p:cNvSpPr/>
            <p:nvPr/>
          </p:nvSpPr>
          <p:spPr>
            <a:xfrm>
              <a:off x="5540862" y="1229785"/>
              <a:ext cx="3052980" cy="2350993"/>
            </a:xfrm>
            <a:custGeom>
              <a:avLst/>
              <a:pathLst>
                <a:path w="3052980" h="2350993">
                  <a:moveTo>
                    <a:pt x="0" y="2350993"/>
                  </a:moveTo>
                  <a:lnTo>
                    <a:pt x="234844" y="1917915"/>
                  </a:lnTo>
                  <a:lnTo>
                    <a:pt x="469689" y="1670442"/>
                  </a:lnTo>
                  <a:lnTo>
                    <a:pt x="704534" y="1422969"/>
                  </a:lnTo>
                  <a:lnTo>
                    <a:pt x="939378" y="1237365"/>
                  </a:lnTo>
                  <a:lnTo>
                    <a:pt x="1174223" y="1051760"/>
                  </a:lnTo>
                  <a:lnTo>
                    <a:pt x="1409068" y="928023"/>
                  </a:lnTo>
                  <a:lnTo>
                    <a:pt x="1643912" y="928023"/>
                  </a:lnTo>
                  <a:lnTo>
                    <a:pt x="1878757" y="680550"/>
                  </a:lnTo>
                  <a:lnTo>
                    <a:pt x="2113602" y="494946"/>
                  </a:lnTo>
                  <a:lnTo>
                    <a:pt x="2348446" y="247473"/>
                  </a:lnTo>
                  <a:lnTo>
                    <a:pt x="2583291" y="0"/>
                  </a:lnTo>
                  <a:lnTo>
                    <a:pt x="2818136" y="0"/>
                  </a:lnTo>
                  <a:lnTo>
                    <a:pt x="3052980" y="61868"/>
                  </a:lnTo>
                </a:path>
              </a:pathLst>
            </a:custGeom>
            <a:ln w="29811" cap="flat">
              <a:solidFill>
                <a:srgbClr val="1CABE2">
                  <a:alpha val="100000"/>
                </a:srgbClr>
              </a:solidFill>
              <a:prstDash val="solid"/>
              <a:round/>
            </a:ln>
          </p:spPr>
          <p:txBody>
            <a:bodyPr/>
            <a:lstStyle/>
            <a:p/>
          </p:txBody>
        </p:sp>
        <p:sp>
          <p:nvSpPr>
            <p:cNvPr id="196" name="pl196"/>
            <p:cNvSpPr/>
            <p:nvPr/>
          </p:nvSpPr>
          <p:spPr>
            <a:xfrm>
              <a:off x="5540862" y="2343414"/>
              <a:ext cx="3052980" cy="2536598"/>
            </a:xfrm>
            <a:custGeom>
              <a:avLst/>
              <a:pathLst>
                <a:path w="3052980" h="2536598">
                  <a:moveTo>
                    <a:pt x="0" y="2536598"/>
                  </a:moveTo>
                  <a:lnTo>
                    <a:pt x="234844" y="2412861"/>
                  </a:lnTo>
                  <a:lnTo>
                    <a:pt x="469689" y="2165388"/>
                  </a:lnTo>
                  <a:lnTo>
                    <a:pt x="704534" y="1917915"/>
                  </a:lnTo>
                  <a:lnTo>
                    <a:pt x="939378" y="1670442"/>
                  </a:lnTo>
                  <a:lnTo>
                    <a:pt x="1174223" y="1546706"/>
                  </a:lnTo>
                  <a:lnTo>
                    <a:pt x="1409068" y="1422969"/>
                  </a:lnTo>
                  <a:lnTo>
                    <a:pt x="1643912" y="1237365"/>
                  </a:lnTo>
                  <a:lnTo>
                    <a:pt x="1878757" y="1051760"/>
                  </a:lnTo>
                  <a:lnTo>
                    <a:pt x="2113602" y="928023"/>
                  </a:lnTo>
                  <a:lnTo>
                    <a:pt x="2348446" y="618682"/>
                  </a:lnTo>
                  <a:lnTo>
                    <a:pt x="2583291" y="433077"/>
                  </a:lnTo>
                  <a:lnTo>
                    <a:pt x="2818136" y="61868"/>
                  </a:lnTo>
                  <a:lnTo>
                    <a:pt x="3052980" y="0"/>
                  </a:lnTo>
                </a:path>
              </a:pathLst>
            </a:custGeom>
            <a:ln w="29811" cap="flat">
              <a:solidFill>
                <a:srgbClr val="80BD41">
                  <a:alpha val="100000"/>
                </a:srgbClr>
              </a:solidFill>
              <a:prstDash val="solid"/>
              <a:round/>
            </a:ln>
          </p:spPr>
          <p:txBody>
            <a:bodyPr/>
            <a:lstStyle/>
            <a:p/>
          </p:txBody>
        </p:sp>
        <p:sp>
          <p:nvSpPr>
            <p:cNvPr id="197" name="pl197"/>
            <p:cNvSpPr/>
            <p:nvPr/>
          </p:nvSpPr>
          <p:spPr>
            <a:xfrm>
              <a:off x="5540862" y="1724731"/>
              <a:ext cx="3052980" cy="2350993"/>
            </a:xfrm>
            <a:custGeom>
              <a:avLst/>
              <a:pathLst>
                <a:path w="3052980" h="2350993">
                  <a:moveTo>
                    <a:pt x="0" y="2350993"/>
                  </a:moveTo>
                  <a:lnTo>
                    <a:pt x="234844" y="1917915"/>
                  </a:lnTo>
                  <a:lnTo>
                    <a:pt x="469689" y="1608574"/>
                  </a:lnTo>
                  <a:lnTo>
                    <a:pt x="704534" y="1422969"/>
                  </a:lnTo>
                  <a:lnTo>
                    <a:pt x="939378" y="1237365"/>
                  </a:lnTo>
                  <a:lnTo>
                    <a:pt x="1174223" y="1051760"/>
                  </a:lnTo>
                  <a:lnTo>
                    <a:pt x="1409068" y="928023"/>
                  </a:lnTo>
                  <a:lnTo>
                    <a:pt x="1643912" y="804287"/>
                  </a:lnTo>
                  <a:lnTo>
                    <a:pt x="1878757" y="618682"/>
                  </a:lnTo>
                  <a:lnTo>
                    <a:pt x="2113602" y="433077"/>
                  </a:lnTo>
                  <a:lnTo>
                    <a:pt x="2348446" y="247473"/>
                  </a:lnTo>
                  <a:lnTo>
                    <a:pt x="2583291" y="0"/>
                  </a:lnTo>
                  <a:lnTo>
                    <a:pt x="2818136" y="0"/>
                  </a:lnTo>
                  <a:lnTo>
                    <a:pt x="3052980" y="61868"/>
                  </a:lnTo>
                </a:path>
              </a:pathLst>
            </a:custGeom>
            <a:ln w="29811" cap="flat">
              <a:solidFill>
                <a:srgbClr val="6A1E74">
                  <a:alpha val="100000"/>
                </a:srgbClr>
              </a:solidFill>
              <a:prstDash val="solid"/>
              <a:round/>
            </a:ln>
          </p:spPr>
          <p:txBody>
            <a:bodyPr/>
            <a:lstStyle/>
            <a:p/>
          </p:txBody>
        </p:sp>
        <p:sp>
          <p:nvSpPr>
            <p:cNvPr id="198" name="pl198"/>
            <p:cNvSpPr/>
            <p:nvPr/>
          </p:nvSpPr>
          <p:spPr>
            <a:xfrm>
              <a:off x="5540862" y="2838360"/>
              <a:ext cx="3052980" cy="2041652"/>
            </a:xfrm>
            <a:custGeom>
              <a:avLst/>
              <a:pathLst>
                <a:path w="3052980" h="2041652">
                  <a:moveTo>
                    <a:pt x="0" y="2041652"/>
                  </a:moveTo>
                  <a:lnTo>
                    <a:pt x="234844" y="2041652"/>
                  </a:lnTo>
                  <a:lnTo>
                    <a:pt x="469689" y="1917915"/>
                  </a:lnTo>
                  <a:lnTo>
                    <a:pt x="704534" y="1794179"/>
                  </a:lnTo>
                  <a:lnTo>
                    <a:pt x="939378" y="1546706"/>
                  </a:lnTo>
                  <a:lnTo>
                    <a:pt x="1174223" y="1422969"/>
                  </a:lnTo>
                  <a:lnTo>
                    <a:pt x="1409068" y="1299233"/>
                  </a:lnTo>
                  <a:lnTo>
                    <a:pt x="1643912" y="1051760"/>
                  </a:lnTo>
                  <a:lnTo>
                    <a:pt x="1878757" y="866155"/>
                  </a:lnTo>
                  <a:lnTo>
                    <a:pt x="2113602" y="742419"/>
                  </a:lnTo>
                  <a:lnTo>
                    <a:pt x="2348446" y="494946"/>
                  </a:lnTo>
                  <a:lnTo>
                    <a:pt x="2583291" y="247473"/>
                  </a:lnTo>
                  <a:lnTo>
                    <a:pt x="2818136" y="0"/>
                  </a:lnTo>
                  <a:lnTo>
                    <a:pt x="3052980" y="0"/>
                  </a:lnTo>
                </a:path>
              </a:pathLst>
            </a:custGeom>
            <a:ln w="29811" cap="flat">
              <a:solidFill>
                <a:srgbClr val="F26A21">
                  <a:alpha val="100000"/>
                </a:srgbClr>
              </a:solidFill>
              <a:prstDash val="solid"/>
              <a:round/>
            </a:ln>
          </p:spPr>
          <p:txBody>
            <a:bodyPr/>
            <a:lstStyle/>
            <a:p/>
          </p:txBody>
        </p:sp>
        <p:sp>
          <p:nvSpPr>
            <p:cNvPr id="199" name="pt199"/>
            <p:cNvSpPr/>
            <p:nvPr/>
          </p:nvSpPr>
          <p:spPr>
            <a:xfrm>
              <a:off x="5516036"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00" name="pt200"/>
            <p:cNvSpPr/>
            <p:nvPr/>
          </p:nvSpPr>
          <p:spPr>
            <a:xfrm>
              <a:off x="5985726" y="2875402"/>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01" name="pt201"/>
            <p:cNvSpPr/>
            <p:nvPr/>
          </p:nvSpPr>
          <p:spPr>
            <a:xfrm>
              <a:off x="5985726" y="3308480"/>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02" name="pt202"/>
            <p:cNvSpPr/>
            <p:nvPr/>
          </p:nvSpPr>
          <p:spPr>
            <a:xfrm>
              <a:off x="6220571" y="4236504"/>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03" name="pt203"/>
            <p:cNvSpPr/>
            <p:nvPr/>
          </p:nvSpPr>
          <p:spPr>
            <a:xfrm>
              <a:off x="6455415" y="4360240"/>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04" name="pt204"/>
            <p:cNvSpPr/>
            <p:nvPr/>
          </p:nvSpPr>
          <p:spPr>
            <a:xfrm>
              <a:off x="6690260" y="2256720"/>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05" name="pt205"/>
            <p:cNvSpPr/>
            <p:nvPr/>
          </p:nvSpPr>
          <p:spPr>
            <a:xfrm>
              <a:off x="6925105" y="3741558"/>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06" name="pt206"/>
            <p:cNvSpPr/>
            <p:nvPr/>
          </p:nvSpPr>
          <p:spPr>
            <a:xfrm>
              <a:off x="7159949" y="3865294"/>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07" name="pt207"/>
            <p:cNvSpPr/>
            <p:nvPr/>
          </p:nvSpPr>
          <p:spPr>
            <a:xfrm>
              <a:off x="7394794" y="1885510"/>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08" name="pt208"/>
            <p:cNvSpPr/>
            <p:nvPr/>
          </p:nvSpPr>
          <p:spPr>
            <a:xfrm>
              <a:off x="7629639" y="2132983"/>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09" name="pt209"/>
            <p:cNvSpPr/>
            <p:nvPr/>
          </p:nvSpPr>
          <p:spPr>
            <a:xfrm>
              <a:off x="7864483" y="2937271"/>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10" name="pt210"/>
            <p:cNvSpPr/>
            <p:nvPr/>
          </p:nvSpPr>
          <p:spPr>
            <a:xfrm>
              <a:off x="7864483" y="3308480"/>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11" name="pt211"/>
            <p:cNvSpPr/>
            <p:nvPr/>
          </p:nvSpPr>
          <p:spPr>
            <a:xfrm>
              <a:off x="5516036" y="4050899"/>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12" name="pt212"/>
            <p:cNvSpPr/>
            <p:nvPr/>
          </p:nvSpPr>
          <p:spPr>
            <a:xfrm>
              <a:off x="5750881" y="3122875"/>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13" name="pt213"/>
            <p:cNvSpPr/>
            <p:nvPr/>
          </p:nvSpPr>
          <p:spPr>
            <a:xfrm>
              <a:off x="5750881"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14" name="pt214"/>
            <p:cNvSpPr/>
            <p:nvPr/>
          </p:nvSpPr>
          <p:spPr>
            <a:xfrm>
              <a:off x="5985726" y="4483977"/>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15" name="pt215"/>
            <p:cNvSpPr/>
            <p:nvPr/>
          </p:nvSpPr>
          <p:spPr>
            <a:xfrm>
              <a:off x="6220571" y="3122875"/>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16" name="pt216"/>
            <p:cNvSpPr/>
            <p:nvPr/>
          </p:nvSpPr>
          <p:spPr>
            <a:xfrm>
              <a:off x="6455415" y="2442325"/>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17" name="pt217"/>
            <p:cNvSpPr/>
            <p:nvPr/>
          </p:nvSpPr>
          <p:spPr>
            <a:xfrm>
              <a:off x="6690260" y="4236504"/>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18" name="pt218"/>
            <p:cNvSpPr/>
            <p:nvPr/>
          </p:nvSpPr>
          <p:spPr>
            <a:xfrm>
              <a:off x="6925105" y="2627929"/>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19" name="pt219"/>
            <p:cNvSpPr/>
            <p:nvPr/>
          </p:nvSpPr>
          <p:spPr>
            <a:xfrm>
              <a:off x="7394794" y="3679690"/>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20" name="pt220"/>
            <p:cNvSpPr/>
            <p:nvPr/>
          </p:nvSpPr>
          <p:spPr>
            <a:xfrm>
              <a:off x="7629639" y="3246612"/>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21" name="pt221"/>
            <p:cNvSpPr/>
            <p:nvPr/>
          </p:nvSpPr>
          <p:spPr>
            <a:xfrm>
              <a:off x="8099328" y="1204959"/>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22" name="pt222"/>
            <p:cNvSpPr/>
            <p:nvPr/>
          </p:nvSpPr>
          <p:spPr>
            <a:xfrm>
              <a:off x="8099328" y="3061007"/>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23" name="pt223"/>
            <p:cNvSpPr/>
            <p:nvPr/>
          </p:nvSpPr>
          <p:spPr>
            <a:xfrm>
              <a:off x="8334173" y="238045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24" name="pt224"/>
            <p:cNvSpPr/>
            <p:nvPr/>
          </p:nvSpPr>
          <p:spPr>
            <a:xfrm>
              <a:off x="8569017" y="1761774"/>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25" name="pt225"/>
            <p:cNvSpPr/>
            <p:nvPr/>
          </p:nvSpPr>
          <p:spPr>
            <a:xfrm>
              <a:off x="5516036" y="3555953"/>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26" name="pt226"/>
            <p:cNvSpPr/>
            <p:nvPr/>
          </p:nvSpPr>
          <p:spPr>
            <a:xfrm>
              <a:off x="5750881" y="3617821"/>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27" name="pt227"/>
            <p:cNvSpPr/>
            <p:nvPr/>
          </p:nvSpPr>
          <p:spPr>
            <a:xfrm>
              <a:off x="5985726" y="4731450"/>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28" name="pt228"/>
            <p:cNvSpPr/>
            <p:nvPr/>
          </p:nvSpPr>
          <p:spPr>
            <a:xfrm>
              <a:off x="6455415" y="2937271"/>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29" name="pt229"/>
            <p:cNvSpPr/>
            <p:nvPr/>
          </p:nvSpPr>
          <p:spPr>
            <a:xfrm>
              <a:off x="6690260" y="3865294"/>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30" name="pt230"/>
            <p:cNvSpPr/>
            <p:nvPr/>
          </p:nvSpPr>
          <p:spPr>
            <a:xfrm>
              <a:off x="7159949" y="2132983"/>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31" name="pt231"/>
            <p:cNvSpPr/>
            <p:nvPr/>
          </p:nvSpPr>
          <p:spPr>
            <a:xfrm>
              <a:off x="7159949" y="2504193"/>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32" name="pt232"/>
            <p:cNvSpPr/>
            <p:nvPr/>
          </p:nvSpPr>
          <p:spPr>
            <a:xfrm>
              <a:off x="7394794" y="3370348"/>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33" name="pt233"/>
            <p:cNvSpPr/>
            <p:nvPr/>
          </p:nvSpPr>
          <p:spPr>
            <a:xfrm>
              <a:off x="7629639" y="3555953"/>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34" name="pt234"/>
            <p:cNvSpPr/>
            <p:nvPr/>
          </p:nvSpPr>
          <p:spPr>
            <a:xfrm>
              <a:off x="7864483" y="1452432"/>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35" name="pt235"/>
            <p:cNvSpPr/>
            <p:nvPr/>
          </p:nvSpPr>
          <p:spPr>
            <a:xfrm>
              <a:off x="7864483" y="1947379"/>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36" name="pt236"/>
            <p:cNvSpPr/>
            <p:nvPr/>
          </p:nvSpPr>
          <p:spPr>
            <a:xfrm>
              <a:off x="8099328" y="275166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37" name="pt237"/>
            <p:cNvSpPr/>
            <p:nvPr/>
          </p:nvSpPr>
          <p:spPr>
            <a:xfrm>
              <a:off x="8334173" y="2813534"/>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38" name="pt238"/>
            <p:cNvSpPr/>
            <p:nvPr/>
          </p:nvSpPr>
          <p:spPr>
            <a:xfrm>
              <a:off x="8569017" y="1266828"/>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39" name="pt239"/>
            <p:cNvSpPr/>
            <p:nvPr/>
          </p:nvSpPr>
          <p:spPr>
            <a:xfrm>
              <a:off x="8334173" y="1699905"/>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40" name="pt240"/>
            <p:cNvSpPr/>
            <p:nvPr/>
          </p:nvSpPr>
          <p:spPr>
            <a:xfrm>
              <a:off x="8569017" y="2318588"/>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41" name="pt241"/>
            <p:cNvSpPr/>
            <p:nvPr/>
          </p:nvSpPr>
          <p:spPr>
            <a:xfrm>
              <a:off x="5516036"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42" name="pt242"/>
            <p:cNvSpPr/>
            <p:nvPr/>
          </p:nvSpPr>
          <p:spPr>
            <a:xfrm>
              <a:off x="5750881" y="4731450"/>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43" name="pt243"/>
            <p:cNvSpPr/>
            <p:nvPr/>
          </p:nvSpPr>
          <p:spPr>
            <a:xfrm>
              <a:off x="6220571" y="2627929"/>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44" name="pt244"/>
            <p:cNvSpPr/>
            <p:nvPr/>
          </p:nvSpPr>
          <p:spPr>
            <a:xfrm>
              <a:off x="6220571" y="4607713"/>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45" name="pt245"/>
            <p:cNvSpPr/>
            <p:nvPr/>
          </p:nvSpPr>
          <p:spPr>
            <a:xfrm>
              <a:off x="6455415" y="3989031"/>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46" name="pt246"/>
            <p:cNvSpPr/>
            <p:nvPr/>
          </p:nvSpPr>
          <p:spPr>
            <a:xfrm>
              <a:off x="6690260" y="275166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47" name="pt247"/>
            <p:cNvSpPr/>
            <p:nvPr/>
          </p:nvSpPr>
          <p:spPr>
            <a:xfrm>
              <a:off x="6925105" y="2132983"/>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48" name="pt248"/>
            <p:cNvSpPr/>
            <p:nvPr/>
          </p:nvSpPr>
          <p:spPr>
            <a:xfrm>
              <a:off x="6925105" y="4112767"/>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49" name="pt249"/>
            <p:cNvSpPr/>
            <p:nvPr/>
          </p:nvSpPr>
          <p:spPr>
            <a:xfrm>
              <a:off x="7159949" y="3555953"/>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p:txBody>
        </p:sp>
        <p:sp>
          <p:nvSpPr>
            <p:cNvPr id="250" name="pt250"/>
            <p:cNvSpPr/>
            <p:nvPr/>
          </p:nvSpPr>
          <p:spPr>
            <a:xfrm>
              <a:off x="7394794" y="2318588"/>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51" name="pt251"/>
            <p:cNvSpPr/>
            <p:nvPr/>
          </p:nvSpPr>
          <p:spPr>
            <a:xfrm>
              <a:off x="7629639" y="1699905"/>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52" name="pt252"/>
            <p:cNvSpPr/>
            <p:nvPr/>
          </p:nvSpPr>
          <p:spPr>
            <a:xfrm>
              <a:off x="8099328" y="1699905"/>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p:txBody>
        </p:sp>
        <p:sp>
          <p:nvSpPr>
            <p:cNvPr id="253" name="pt253"/>
            <p:cNvSpPr/>
            <p:nvPr/>
          </p:nvSpPr>
          <p:spPr>
            <a:xfrm>
              <a:off x="8334173" y="1204959"/>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254" name="pt254"/>
            <p:cNvSpPr/>
            <p:nvPr/>
          </p:nvSpPr>
          <p:spPr>
            <a:xfrm>
              <a:off x="8569017" y="2813534"/>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255" name="pl255"/>
            <p:cNvSpPr/>
            <p:nvPr/>
          </p:nvSpPr>
          <p:spPr>
            <a:xfrm>
              <a:off x="5427395" y="4885059"/>
              <a:ext cx="101006" cy="40906"/>
            </a:xfrm>
            <a:custGeom>
              <a:avLst/>
              <a:pathLst>
                <a:path w="101006" h="40906">
                  <a:moveTo>
                    <a:pt x="0" y="40906"/>
                  </a:moveTo>
                  <a:lnTo>
                    <a:pt x="101006" y="0"/>
                  </a:lnTo>
                </a:path>
              </a:pathLst>
            </a:custGeom>
            <a:ln w="13550" cap="rnd">
              <a:solidFill>
                <a:srgbClr val="80BD41">
                  <a:alpha val="100000"/>
                </a:srgbClr>
              </a:solidFill>
              <a:prstDash val="solid"/>
              <a:round/>
            </a:ln>
          </p:spPr>
          <p:txBody>
            <a:bodyPr/>
            <a:lstStyle/>
            <a:p/>
          </p:txBody>
        </p:sp>
        <p:sp>
          <p:nvSpPr>
            <p:cNvPr id="256" name="pl256"/>
            <p:cNvSpPr/>
            <p:nvPr/>
          </p:nvSpPr>
          <p:spPr>
            <a:xfrm>
              <a:off x="5423051" y="4033194"/>
              <a:ext cx="105182" cy="37971"/>
            </a:xfrm>
            <a:custGeom>
              <a:avLst/>
              <a:pathLst>
                <a:path w="105182" h="37971">
                  <a:moveTo>
                    <a:pt x="0" y="0"/>
                  </a:moveTo>
                  <a:lnTo>
                    <a:pt x="105182" y="37971"/>
                  </a:lnTo>
                </a:path>
              </a:pathLst>
            </a:custGeom>
            <a:ln w="13550" cap="rnd">
              <a:solidFill>
                <a:srgbClr val="6A1E74">
                  <a:alpha val="100000"/>
                </a:srgbClr>
              </a:solidFill>
              <a:prstDash val="solid"/>
              <a:round/>
            </a:ln>
          </p:spPr>
          <p:txBody>
            <a:bodyPr/>
            <a:lstStyle/>
            <a:p/>
          </p:txBody>
        </p:sp>
        <p:sp>
          <p:nvSpPr>
            <p:cNvPr id="257" name="pl257"/>
            <p:cNvSpPr/>
            <p:nvPr/>
          </p:nvSpPr>
          <p:spPr>
            <a:xfrm>
              <a:off x="5423053" y="3538247"/>
              <a:ext cx="105180" cy="37972"/>
            </a:xfrm>
            <a:custGeom>
              <a:avLst/>
              <a:pathLst>
                <a:path w="105180" h="37972">
                  <a:moveTo>
                    <a:pt x="0" y="0"/>
                  </a:moveTo>
                  <a:lnTo>
                    <a:pt x="105180" y="37972"/>
                  </a:lnTo>
                </a:path>
              </a:pathLst>
            </a:custGeom>
            <a:ln w="13550" cap="rnd">
              <a:solidFill>
                <a:srgbClr val="1CABE2">
                  <a:alpha val="100000"/>
                </a:srgbClr>
              </a:solidFill>
              <a:prstDash val="solid"/>
              <a:round/>
            </a:ln>
          </p:spPr>
          <p:txBody>
            <a:bodyPr/>
            <a:lstStyle/>
            <a:p/>
          </p:txBody>
        </p:sp>
        <p:sp>
          <p:nvSpPr>
            <p:cNvPr id="258" name="tx258"/>
            <p:cNvSpPr/>
            <p:nvPr/>
          </p:nvSpPr>
          <p:spPr>
            <a:xfrm>
              <a:off x="5334197" y="4882608"/>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0</a:t>
              </a:r>
            </a:p>
          </p:txBody>
        </p:sp>
        <p:sp>
          <p:nvSpPr>
            <p:cNvPr id="259" name="tx259"/>
            <p:cNvSpPr/>
            <p:nvPr/>
          </p:nvSpPr>
          <p:spPr>
            <a:xfrm>
              <a:off x="5259515" y="3983213"/>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13</a:t>
              </a:r>
            </a:p>
          </p:txBody>
        </p:sp>
        <p:sp>
          <p:nvSpPr>
            <p:cNvPr id="260" name="tx260"/>
            <p:cNvSpPr/>
            <p:nvPr/>
          </p:nvSpPr>
          <p:spPr>
            <a:xfrm>
              <a:off x="5259517" y="3489870"/>
              <a:ext cx="140675"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21</a:t>
              </a:r>
            </a:p>
          </p:txBody>
        </p:sp>
        <p:sp>
          <p:nvSpPr>
            <p:cNvPr id="261" name="tx261"/>
            <p:cNvSpPr/>
            <p:nvPr/>
          </p:nvSpPr>
          <p:spPr>
            <a:xfrm>
              <a:off x="5495044" y="4712451"/>
              <a:ext cx="70337"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0</a:t>
              </a:r>
            </a:p>
          </p:txBody>
        </p:sp>
        <p:sp>
          <p:nvSpPr>
            <p:cNvPr id="262" name="tx262"/>
            <p:cNvSpPr/>
            <p:nvPr/>
          </p:nvSpPr>
          <p:spPr>
            <a:xfrm>
              <a:off x="8678249" y="1694154"/>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6A1E74">
                      <a:alpha val="100000"/>
                    </a:srgbClr>
                  </a:solidFill>
                  <a:latin typeface="Arial"/>
                  <a:cs typeface="Arial"/>
                </a:rPr>
                <a:t>50</a:t>
              </a:r>
            </a:p>
          </p:txBody>
        </p:sp>
        <p:sp>
          <p:nvSpPr>
            <p:cNvPr id="263" name="tx263"/>
            <p:cNvSpPr/>
            <p:nvPr/>
          </p:nvSpPr>
          <p:spPr>
            <a:xfrm>
              <a:off x="8678249" y="1199208"/>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1CABE2">
                      <a:alpha val="100000"/>
                    </a:srgbClr>
                  </a:solidFill>
                  <a:latin typeface="Arial"/>
                  <a:cs typeface="Arial"/>
                </a:rPr>
                <a:t>58</a:t>
              </a:r>
            </a:p>
          </p:txBody>
        </p:sp>
        <p:sp>
          <p:nvSpPr>
            <p:cNvPr id="264" name="tx264"/>
            <p:cNvSpPr/>
            <p:nvPr/>
          </p:nvSpPr>
          <p:spPr>
            <a:xfrm>
              <a:off x="8678249" y="2252512"/>
              <a:ext cx="140675" cy="90902"/>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80BD41">
                      <a:alpha val="100000"/>
                    </a:srgbClr>
                  </a:solidFill>
                  <a:latin typeface="Arial"/>
                  <a:cs typeface="Arial"/>
                </a:rPr>
                <a:t>41</a:t>
              </a:r>
            </a:p>
          </p:txBody>
        </p:sp>
        <p:sp>
          <p:nvSpPr>
            <p:cNvPr id="265" name="tx265"/>
            <p:cNvSpPr/>
            <p:nvPr/>
          </p:nvSpPr>
          <p:spPr>
            <a:xfrm>
              <a:off x="8678249" y="2745852"/>
              <a:ext cx="140675" cy="92507"/>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F26A21">
                      <a:alpha val="100000"/>
                    </a:srgbClr>
                  </a:solidFill>
                  <a:latin typeface="Arial"/>
                  <a:cs typeface="Arial"/>
                </a:rPr>
                <a:t>33</a:t>
              </a:r>
            </a:p>
          </p:txBody>
        </p:sp>
        <p:sp>
          <p:nvSpPr>
            <p:cNvPr id="266" name="tx266"/>
            <p:cNvSpPr/>
            <p:nvPr/>
          </p:nvSpPr>
          <p:spPr>
            <a:xfrm>
              <a:off x="6220149" y="768995"/>
              <a:ext cx="1694408" cy="141609"/>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1A1A1A">
                      <a:alpha val="100000"/>
                    </a:srgbClr>
                  </a:solidFill>
                  <a:latin typeface="Arial"/>
                  <a:cs typeface="Arial"/>
                </a:rPr>
                <a:t>HPV coverage by age 15</a:t>
              </a:r>
            </a:p>
          </p:txBody>
        </p:sp>
        <p:sp>
          <p:nvSpPr>
            <p:cNvPr id="267" name="tx267"/>
            <p:cNvSpPr/>
            <p:nvPr/>
          </p:nvSpPr>
          <p:spPr>
            <a:xfrm rot="-5400000">
              <a:off x="5412861"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2010</a:t>
              </a:r>
            </a:p>
          </p:txBody>
        </p:sp>
        <p:sp>
          <p:nvSpPr>
            <p:cNvPr id="268" name="tx268"/>
            <p:cNvSpPr/>
            <p:nvPr/>
          </p:nvSpPr>
          <p:spPr>
            <a:xfrm rot="-5400000">
              <a:off x="5647706"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2011</a:t>
              </a:r>
            </a:p>
          </p:txBody>
        </p:sp>
        <p:sp>
          <p:nvSpPr>
            <p:cNvPr id="269" name="tx269"/>
            <p:cNvSpPr/>
            <p:nvPr/>
          </p:nvSpPr>
          <p:spPr>
            <a:xfrm rot="-5400000">
              <a:off x="5882550"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2012</a:t>
              </a:r>
            </a:p>
          </p:txBody>
        </p:sp>
        <p:sp>
          <p:nvSpPr>
            <p:cNvPr id="270" name="tx270"/>
            <p:cNvSpPr/>
            <p:nvPr/>
          </p:nvSpPr>
          <p:spPr>
            <a:xfrm rot="-5400000">
              <a:off x="6117367"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2013</a:t>
              </a:r>
            </a:p>
          </p:txBody>
        </p:sp>
        <p:sp>
          <p:nvSpPr>
            <p:cNvPr id="271" name="tx271"/>
            <p:cNvSpPr/>
            <p:nvPr/>
          </p:nvSpPr>
          <p:spPr>
            <a:xfrm rot="-5400000">
              <a:off x="6352240"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2014</a:t>
              </a:r>
            </a:p>
          </p:txBody>
        </p:sp>
        <p:sp>
          <p:nvSpPr>
            <p:cNvPr id="272" name="tx272"/>
            <p:cNvSpPr/>
            <p:nvPr/>
          </p:nvSpPr>
          <p:spPr>
            <a:xfrm rot="-5400000">
              <a:off x="6587084"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2015</a:t>
              </a:r>
            </a:p>
          </p:txBody>
        </p:sp>
        <p:sp>
          <p:nvSpPr>
            <p:cNvPr id="273" name="tx273"/>
            <p:cNvSpPr/>
            <p:nvPr/>
          </p:nvSpPr>
          <p:spPr>
            <a:xfrm rot="-5400000">
              <a:off x="6821929"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2016</a:t>
              </a:r>
            </a:p>
          </p:txBody>
        </p:sp>
        <p:sp>
          <p:nvSpPr>
            <p:cNvPr id="274" name="tx274"/>
            <p:cNvSpPr/>
            <p:nvPr/>
          </p:nvSpPr>
          <p:spPr>
            <a:xfrm rot="-5400000">
              <a:off x="7056774"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2017</a:t>
              </a:r>
            </a:p>
          </p:txBody>
        </p:sp>
        <p:sp>
          <p:nvSpPr>
            <p:cNvPr id="275" name="tx275"/>
            <p:cNvSpPr/>
            <p:nvPr/>
          </p:nvSpPr>
          <p:spPr>
            <a:xfrm rot="-5400000">
              <a:off x="7291618"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2018</a:t>
              </a:r>
            </a:p>
          </p:txBody>
        </p:sp>
        <p:sp>
          <p:nvSpPr>
            <p:cNvPr id="276" name="tx276"/>
            <p:cNvSpPr/>
            <p:nvPr/>
          </p:nvSpPr>
          <p:spPr>
            <a:xfrm rot="-5400000">
              <a:off x="7526463"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2019</a:t>
              </a:r>
            </a:p>
          </p:txBody>
        </p:sp>
        <p:sp>
          <p:nvSpPr>
            <p:cNvPr id="277" name="tx277"/>
            <p:cNvSpPr/>
            <p:nvPr/>
          </p:nvSpPr>
          <p:spPr>
            <a:xfrm rot="-5400000">
              <a:off x="7761308"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2020</a:t>
              </a:r>
            </a:p>
          </p:txBody>
        </p:sp>
        <p:sp>
          <p:nvSpPr>
            <p:cNvPr id="278" name="tx278"/>
            <p:cNvSpPr/>
            <p:nvPr/>
          </p:nvSpPr>
          <p:spPr>
            <a:xfrm rot="-5400000">
              <a:off x="7996152"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2021</a:t>
              </a:r>
            </a:p>
          </p:txBody>
        </p:sp>
        <p:sp>
          <p:nvSpPr>
            <p:cNvPr id="279" name="tx279"/>
            <p:cNvSpPr/>
            <p:nvPr/>
          </p:nvSpPr>
          <p:spPr>
            <a:xfrm rot="-5400000">
              <a:off x="8230997" y="5213609"/>
              <a:ext cx="254272" cy="83548"/>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2022</a:t>
              </a:r>
            </a:p>
          </p:txBody>
        </p:sp>
        <p:sp>
          <p:nvSpPr>
            <p:cNvPr id="280" name="tx280"/>
            <p:cNvSpPr/>
            <p:nvPr/>
          </p:nvSpPr>
          <p:spPr>
            <a:xfrm rot="-5400000">
              <a:off x="8465814" y="5213582"/>
              <a:ext cx="254272" cy="83604"/>
            </a:xfrm>
            <a:prstGeom prst="rect">
              <a:avLst/>
            </a:prstGeom>
            <a:noFill/>
          </p:spPr>
          <p:txBody>
            <a:bodyPr lIns="0" rIns="0" tIns="0" bIns="0" anchorCtr="1" anchor="ctr" wrap="none"/>
            <a:lstStyle/>
            <a:p>
              <a:pPr algn="l" marL="0" marR="0" indent="0">
                <a:lnSpc>
                  <a:spcPts val="900"/>
                </a:lnSpc>
                <a:spcBef>
                  <a:spcPts val="0"/>
                </a:spcBef>
                <a:spcAft>
                  <a:spcPts val="0"/>
                </a:spcAft>
              </a:pPr>
              <a:r>
                <a:rPr sz="900">
                  <a:solidFill>
                    <a:srgbClr val="4D4D4D">
                      <a:alpha val="100000"/>
                    </a:srgbClr>
                  </a:solidFill>
                  <a:latin typeface="Arial"/>
                  <a:cs typeface="Arial"/>
                </a:rPr>
                <a:t>2023</a:t>
              </a:r>
            </a:p>
          </p:txBody>
        </p:sp>
        <p:sp>
          <p:nvSpPr>
            <p:cNvPr id="281" name="tx281"/>
            <p:cNvSpPr/>
            <p:nvPr/>
          </p:nvSpPr>
          <p:spPr>
            <a:xfrm>
              <a:off x="5005099" y="4838321"/>
              <a:ext cx="62155"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0</a:t>
              </a:r>
            </a:p>
          </p:txBody>
        </p:sp>
        <p:sp>
          <p:nvSpPr>
            <p:cNvPr id="282" name="tx282"/>
            <p:cNvSpPr/>
            <p:nvPr/>
          </p:nvSpPr>
          <p:spPr>
            <a:xfrm>
              <a:off x="4942943" y="421963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10</a:t>
              </a:r>
            </a:p>
          </p:txBody>
        </p:sp>
        <p:sp>
          <p:nvSpPr>
            <p:cNvPr id="283" name="tx283"/>
            <p:cNvSpPr/>
            <p:nvPr/>
          </p:nvSpPr>
          <p:spPr>
            <a:xfrm>
              <a:off x="4942943" y="3600956"/>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20</a:t>
              </a:r>
            </a:p>
          </p:txBody>
        </p:sp>
        <p:sp>
          <p:nvSpPr>
            <p:cNvPr id="284" name="tx284"/>
            <p:cNvSpPr/>
            <p:nvPr/>
          </p:nvSpPr>
          <p:spPr>
            <a:xfrm>
              <a:off x="4942943" y="2982218"/>
              <a:ext cx="124311" cy="81746"/>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30</a:t>
              </a:r>
            </a:p>
          </p:txBody>
        </p:sp>
        <p:sp>
          <p:nvSpPr>
            <p:cNvPr id="285" name="tx285"/>
            <p:cNvSpPr/>
            <p:nvPr/>
          </p:nvSpPr>
          <p:spPr>
            <a:xfrm>
              <a:off x="4942943" y="2363591"/>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40</a:t>
              </a:r>
            </a:p>
          </p:txBody>
        </p:sp>
        <p:sp>
          <p:nvSpPr>
            <p:cNvPr id="286" name="tx286"/>
            <p:cNvSpPr/>
            <p:nvPr/>
          </p:nvSpPr>
          <p:spPr>
            <a:xfrm>
              <a:off x="4942943" y="1744908"/>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50</a:t>
              </a:r>
            </a:p>
          </p:txBody>
        </p:sp>
        <p:sp>
          <p:nvSpPr>
            <p:cNvPr id="287" name="tx287"/>
            <p:cNvSpPr/>
            <p:nvPr/>
          </p:nvSpPr>
          <p:spPr>
            <a:xfrm>
              <a:off x="4942943" y="1126225"/>
              <a:ext cx="124311" cy="81691"/>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4D4D4D">
                      <a:alpha val="100000"/>
                    </a:srgbClr>
                  </a:solidFill>
                  <a:latin typeface="Arial"/>
                  <a:cs typeface="Arial"/>
                </a:rPr>
                <a:t>60</a:t>
              </a:r>
            </a:p>
          </p:txBody>
        </p:sp>
        <p:sp>
          <p:nvSpPr>
            <p:cNvPr id="288" name="tx288"/>
            <p:cNvSpPr/>
            <p:nvPr/>
          </p:nvSpPr>
          <p:spPr>
            <a:xfrm rot="-5400000">
              <a:off x="4382295" y="2958412"/>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289" name="pl289"/>
            <p:cNvSpPr/>
            <p:nvPr/>
          </p:nvSpPr>
          <p:spPr>
            <a:xfrm>
              <a:off x="5464039" y="5865210"/>
              <a:ext cx="175564" cy="0"/>
            </a:xfrm>
            <a:custGeom>
              <a:avLst/>
              <a:pathLst>
                <a:path w="175564" h="0">
                  <a:moveTo>
                    <a:pt x="0" y="0"/>
                  </a:moveTo>
                  <a:lnTo>
                    <a:pt x="175564" y="0"/>
                  </a:lnTo>
                </a:path>
              </a:pathLst>
            </a:custGeom>
            <a:ln w="29811" cap="flat">
              <a:solidFill>
                <a:srgbClr val="1CABE2">
                  <a:alpha val="100000"/>
                </a:srgbClr>
              </a:solidFill>
              <a:prstDash val="solid"/>
              <a:round/>
            </a:ln>
          </p:spPr>
          <p:txBody>
            <a:bodyPr/>
            <a:lstStyle/>
            <a:p/>
          </p:txBody>
        </p:sp>
        <p:sp>
          <p:nvSpPr>
            <p:cNvPr id="290" name="pl290"/>
            <p:cNvSpPr/>
            <p:nvPr/>
          </p:nvSpPr>
          <p:spPr>
            <a:xfrm>
              <a:off x="5464039" y="6154255"/>
              <a:ext cx="175564" cy="0"/>
            </a:xfrm>
            <a:custGeom>
              <a:avLst/>
              <a:pathLst>
                <a:path w="175564" h="0">
                  <a:moveTo>
                    <a:pt x="0" y="0"/>
                  </a:moveTo>
                  <a:lnTo>
                    <a:pt x="175564" y="0"/>
                  </a:lnTo>
                </a:path>
              </a:pathLst>
            </a:custGeom>
            <a:ln w="29811" cap="flat">
              <a:solidFill>
                <a:srgbClr val="80BD41">
                  <a:alpha val="100000"/>
                </a:srgbClr>
              </a:solidFill>
              <a:prstDash val="solid"/>
              <a:round/>
            </a:ln>
          </p:spPr>
          <p:txBody>
            <a:bodyPr/>
            <a:lstStyle/>
            <a:p/>
          </p:txBody>
        </p:sp>
        <p:sp>
          <p:nvSpPr>
            <p:cNvPr id="291" name="pl291"/>
            <p:cNvSpPr/>
            <p:nvPr/>
          </p:nvSpPr>
          <p:spPr>
            <a:xfrm>
              <a:off x="7127231" y="5865210"/>
              <a:ext cx="175564" cy="0"/>
            </a:xfrm>
            <a:custGeom>
              <a:avLst/>
              <a:pathLst>
                <a:path w="175564" h="0">
                  <a:moveTo>
                    <a:pt x="0" y="0"/>
                  </a:moveTo>
                  <a:lnTo>
                    <a:pt x="175564" y="0"/>
                  </a:lnTo>
                </a:path>
              </a:pathLst>
            </a:custGeom>
            <a:ln w="29811" cap="flat">
              <a:solidFill>
                <a:srgbClr val="6A1E74">
                  <a:alpha val="100000"/>
                </a:srgbClr>
              </a:solidFill>
              <a:prstDash val="solid"/>
              <a:round/>
            </a:ln>
          </p:spPr>
          <p:txBody>
            <a:bodyPr/>
            <a:lstStyle/>
            <a:p/>
          </p:txBody>
        </p:sp>
        <p:sp>
          <p:nvSpPr>
            <p:cNvPr id="292" name="pl292"/>
            <p:cNvSpPr/>
            <p:nvPr/>
          </p:nvSpPr>
          <p:spPr>
            <a:xfrm>
              <a:off x="7127231" y="6154255"/>
              <a:ext cx="175564" cy="0"/>
            </a:xfrm>
            <a:custGeom>
              <a:avLst/>
              <a:pathLst>
                <a:path w="175564" h="0">
                  <a:moveTo>
                    <a:pt x="0" y="0"/>
                  </a:moveTo>
                  <a:lnTo>
                    <a:pt x="175564" y="0"/>
                  </a:lnTo>
                </a:path>
              </a:pathLst>
            </a:custGeom>
            <a:ln w="29811" cap="flat">
              <a:solidFill>
                <a:srgbClr val="F26A21">
                  <a:alpha val="100000"/>
                </a:srgbClr>
              </a:solidFill>
              <a:prstDash val="solid"/>
              <a:round/>
            </a:ln>
          </p:spPr>
          <p:txBody>
            <a:bodyPr/>
            <a:lstStyle/>
            <a:p/>
          </p:txBody>
        </p:sp>
        <p:sp>
          <p:nvSpPr>
            <p:cNvPr id="293" name="tx293"/>
            <p:cNvSpPr/>
            <p:nvPr/>
          </p:nvSpPr>
          <p:spPr>
            <a:xfrm>
              <a:off x="5731138" y="5801362"/>
              <a:ext cx="1304557"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Females, by age 15</a:t>
              </a:r>
            </a:p>
          </p:txBody>
        </p:sp>
        <p:sp>
          <p:nvSpPr>
            <p:cNvPr id="294" name="tx294"/>
            <p:cNvSpPr/>
            <p:nvPr/>
          </p:nvSpPr>
          <p:spPr>
            <a:xfrm>
              <a:off x="5731138" y="6090407"/>
              <a:ext cx="1174134"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HPV1 Males, by age 15</a:t>
              </a:r>
            </a:p>
          </p:txBody>
        </p:sp>
        <p:sp>
          <p:nvSpPr>
            <p:cNvPr id="295" name="tx295"/>
            <p:cNvSpPr/>
            <p:nvPr/>
          </p:nvSpPr>
          <p:spPr>
            <a:xfrm>
              <a:off x="7394330" y="5801362"/>
              <a:ext cx="1298282"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Females, by age 15</a:t>
              </a:r>
            </a:p>
          </p:txBody>
        </p:sp>
        <p:sp>
          <p:nvSpPr>
            <p:cNvPr id="296" name="tx296"/>
            <p:cNvSpPr/>
            <p:nvPr/>
          </p:nvSpPr>
          <p:spPr>
            <a:xfrm>
              <a:off x="7394330" y="6090407"/>
              <a:ext cx="1167859" cy="103847"/>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HPVc Males, by age 15</a:t>
              </a:r>
            </a:p>
          </p:txBody>
        </p:sp>
        <p:sp>
          <p:nvSpPr>
            <p:cNvPr id="297" name="tx297"/>
            <p:cNvSpPr/>
            <p:nvPr/>
          </p:nvSpPr>
          <p:spPr>
            <a:xfrm>
              <a:off x="4812184" y="6447811"/>
              <a:ext cx="4192637"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298" name="tx298"/>
            <p:cNvSpPr/>
            <p:nvPr/>
          </p:nvSpPr>
          <p:spPr>
            <a:xfrm>
              <a:off x="437719" y="6568567"/>
              <a:ext cx="8567102"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All countries are included in global and regional calculations. Countries where HPV vaccine has not been introduced are included using a value of zero for the estimate.</a:t>
              </a:r>
            </a:p>
          </p:txBody>
        </p:sp>
        <p:sp>
          <p:nvSpPr>
            <p:cNvPr id="299" name="tx299"/>
            <p:cNvSpPr/>
            <p:nvPr/>
          </p:nvSpPr>
          <p:spPr>
            <a:xfrm>
              <a:off x="2230699" y="398022"/>
              <a:ext cx="4956921"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Human Papillomavirus Vaccine (HPV) Coverage, HICs, 2010-2023</a:t>
              </a:r>
            </a:p>
          </p:txBody>
        </p:sp>
      </p:grpSp>
      <p:sp>
        <p:nvSpPr>
          <p:cNvPr id="30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50" i="0" b="0" u="none">
                <a:solidFill>
                  <a:srgbClr val="FFFFFF">
                    <a:alpha val="100000"/>
                  </a:srgbClr>
                </a:solidFill>
                <a:latin typeface="Arial"/>
                <a:cs typeface="Arial"/>
                <a:ea typeface="Arial"/>
                <a:sym typeface="Arial"/>
              </a:rPr>
              <a:t>Programme coverage is HPV vaccination coverage according to the national schedule and the programmes eligibility criteria for each calendar year (short-term performance, SDG reporting).
Coverage by age 15 is the proportion of population turning 15 in the reporting year that have been vaccinated against HPV at any time between ages 9 to 14 (long-term performance).
In 2023, first dose (HPV1) coverage among girls decreased to 56% and last dose (HPVc) coverage increased to 47%.
First dose coverage among boys increased to 42% and last dose coverage increased to 33%.
HPV was available in 52 countries for girls and 39 for boys. Countries that have not introduced are included  in aggregates with coverage of 0%.
Increasing coverage relies on reaching more girls and boys in existing programmes and introducing HPV vaccine in countries that have not yet introduced it, particularly low and middle income countries with the highest burden of cervical cancer.</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DTP1</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a:solidFill>
                  <a:srgbClr val="FFFFFF">
                    <a:alpha val="100000"/>
                  </a:srgbClr>
                </a:solidFill>
                <a:latin typeface="Arial"/>
                <a:cs typeface="Arial"/>
                <a:ea typeface="Arial"/>
                <a:sym typeface="Arial"/>
              </a:rPr>
              <a:t>SDG 3.b.1</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816" y="4675557"/>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5" name="pl5"/>
            <p:cNvSpPr/>
            <p:nvPr/>
          </p:nvSpPr>
          <p:spPr>
            <a:xfrm>
              <a:off x="803816" y="3913573"/>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6" name="pl6"/>
            <p:cNvSpPr/>
            <p:nvPr/>
          </p:nvSpPr>
          <p:spPr>
            <a:xfrm>
              <a:off x="803816" y="3151588"/>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7" name="pl7"/>
            <p:cNvSpPr/>
            <p:nvPr/>
          </p:nvSpPr>
          <p:spPr>
            <a:xfrm>
              <a:off x="803816" y="2389604"/>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8" name="pl8"/>
            <p:cNvSpPr/>
            <p:nvPr/>
          </p:nvSpPr>
          <p:spPr>
            <a:xfrm>
              <a:off x="803816" y="1437123"/>
              <a:ext cx="8270593" cy="0"/>
            </a:xfrm>
            <a:custGeom>
              <a:avLst/>
              <a:pathLst>
                <a:path w="8270593" h="0">
                  <a:moveTo>
                    <a:pt x="0" y="0"/>
                  </a:moveTo>
                  <a:lnTo>
                    <a:pt x="8270593" y="0"/>
                  </a:lnTo>
                  <a:lnTo>
                    <a:pt x="8270593" y="0"/>
                  </a:lnTo>
                </a:path>
              </a:pathLst>
            </a:custGeom>
            <a:ln w="6775" cap="flat">
              <a:solidFill>
                <a:srgbClr val="EBEBEB">
                  <a:alpha val="100000"/>
                </a:srgbClr>
              </a:solidFill>
              <a:prstDash val="solid"/>
              <a:round/>
            </a:ln>
          </p:spPr>
          <p:txBody>
            <a:bodyPr/>
            <a:lstStyle/>
            <a:p/>
          </p:txBody>
        </p:sp>
        <p:sp>
          <p:nvSpPr>
            <p:cNvPr id="9" name="pl9"/>
            <p:cNvSpPr/>
            <p:nvPr/>
          </p:nvSpPr>
          <p:spPr>
            <a:xfrm>
              <a:off x="1040517"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432873"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3825229"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5217585"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6470705"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584590"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8837710" y="1056131"/>
              <a:ext cx="0" cy="4190914"/>
            </a:xfrm>
            <a:custGeom>
              <a:avLst/>
              <a:pathLst>
                <a:path w="0" h="4190914">
                  <a:moveTo>
                    <a:pt x="0" y="4190914"/>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803816" y="5056549"/>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7" name="pl17"/>
            <p:cNvSpPr/>
            <p:nvPr/>
          </p:nvSpPr>
          <p:spPr>
            <a:xfrm>
              <a:off x="803816" y="4294565"/>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8" name="pl18"/>
            <p:cNvSpPr/>
            <p:nvPr/>
          </p:nvSpPr>
          <p:spPr>
            <a:xfrm>
              <a:off x="803816" y="3532580"/>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19" name="pl19"/>
            <p:cNvSpPr/>
            <p:nvPr/>
          </p:nvSpPr>
          <p:spPr>
            <a:xfrm>
              <a:off x="803816" y="2770596"/>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0" name="pl20"/>
            <p:cNvSpPr/>
            <p:nvPr/>
          </p:nvSpPr>
          <p:spPr>
            <a:xfrm>
              <a:off x="803816" y="2008611"/>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1" name="pl21"/>
            <p:cNvSpPr/>
            <p:nvPr/>
          </p:nvSpPr>
          <p:spPr>
            <a:xfrm>
              <a:off x="803816" y="1246627"/>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2" name="pl22"/>
            <p:cNvSpPr/>
            <p:nvPr/>
          </p:nvSpPr>
          <p:spPr>
            <a:xfrm>
              <a:off x="803816" y="1627619"/>
              <a:ext cx="8270593" cy="0"/>
            </a:xfrm>
            <a:custGeom>
              <a:avLst/>
              <a:pathLst>
                <a:path w="8270593" h="0">
                  <a:moveTo>
                    <a:pt x="0" y="0"/>
                  </a:moveTo>
                  <a:lnTo>
                    <a:pt x="8270593" y="0"/>
                  </a:lnTo>
                  <a:lnTo>
                    <a:pt x="8270593" y="0"/>
                  </a:lnTo>
                </a:path>
              </a:pathLst>
            </a:custGeom>
            <a:ln w="13550" cap="flat">
              <a:solidFill>
                <a:srgbClr val="EBEBEB">
                  <a:alpha val="100000"/>
                </a:srgbClr>
              </a:solidFill>
              <a:prstDash val="solid"/>
              <a:round/>
            </a:ln>
          </p:spPr>
          <p:txBody>
            <a:bodyPr/>
            <a:lstStyle/>
            <a:p/>
          </p:txBody>
        </p:sp>
        <p:sp>
          <p:nvSpPr>
            <p:cNvPr id="23" name="pl23"/>
            <p:cNvSpPr/>
            <p:nvPr/>
          </p:nvSpPr>
          <p:spPr>
            <a:xfrm>
              <a:off x="1736695"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3129051"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4521407"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5913763"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027647"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8141532" y="1056131"/>
              <a:ext cx="0" cy="4190914"/>
            </a:xfrm>
            <a:custGeom>
              <a:avLst/>
              <a:pathLst>
                <a:path w="0" h="4190914">
                  <a:moveTo>
                    <a:pt x="0" y="4190914"/>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1736695" y="1399024"/>
              <a:ext cx="6404837" cy="114297"/>
            </a:xfrm>
            <a:custGeom>
              <a:avLst/>
              <a:pathLst>
                <a:path w="6404837" h="114297">
                  <a:moveTo>
                    <a:pt x="0" y="114297"/>
                  </a:moveTo>
                  <a:lnTo>
                    <a:pt x="278471" y="38099"/>
                  </a:lnTo>
                  <a:lnTo>
                    <a:pt x="556942" y="38099"/>
                  </a:lnTo>
                  <a:lnTo>
                    <a:pt x="835413" y="0"/>
                  </a:lnTo>
                  <a:lnTo>
                    <a:pt x="1113884" y="0"/>
                  </a:lnTo>
                  <a:lnTo>
                    <a:pt x="1392355" y="0"/>
                  </a:lnTo>
                  <a:lnTo>
                    <a:pt x="1670827" y="0"/>
                  </a:lnTo>
                  <a:lnTo>
                    <a:pt x="1949298" y="0"/>
                  </a:lnTo>
                  <a:lnTo>
                    <a:pt x="2227769" y="0"/>
                  </a:lnTo>
                  <a:lnTo>
                    <a:pt x="2506240" y="0"/>
                  </a:lnTo>
                  <a:lnTo>
                    <a:pt x="2784711" y="0"/>
                  </a:lnTo>
                  <a:lnTo>
                    <a:pt x="3063182" y="0"/>
                  </a:lnTo>
                  <a:lnTo>
                    <a:pt x="3341654" y="0"/>
                  </a:lnTo>
                  <a:lnTo>
                    <a:pt x="3620125" y="38099"/>
                  </a:lnTo>
                  <a:lnTo>
                    <a:pt x="3898596" y="0"/>
                  </a:lnTo>
                  <a:lnTo>
                    <a:pt x="4177067" y="38099"/>
                  </a:lnTo>
                  <a:lnTo>
                    <a:pt x="4455538" y="38099"/>
                  </a:lnTo>
                  <a:lnTo>
                    <a:pt x="4734010" y="38099"/>
                  </a:lnTo>
                  <a:lnTo>
                    <a:pt x="5012481" y="38099"/>
                  </a:lnTo>
                  <a:lnTo>
                    <a:pt x="5290952" y="38099"/>
                  </a:lnTo>
                  <a:lnTo>
                    <a:pt x="5569423" y="76198"/>
                  </a:lnTo>
                  <a:lnTo>
                    <a:pt x="5847894" y="38099"/>
                  </a:lnTo>
                  <a:lnTo>
                    <a:pt x="6126365" y="38099"/>
                  </a:lnTo>
                  <a:lnTo>
                    <a:pt x="6404837" y="76198"/>
                  </a:lnTo>
                </a:path>
              </a:pathLst>
            </a:custGeom>
            <a:ln w="27101" cap="flat">
              <a:solidFill>
                <a:srgbClr val="F8766D">
                  <a:alpha val="100000"/>
                </a:srgbClr>
              </a:solidFill>
              <a:prstDash val="solid"/>
              <a:round/>
            </a:ln>
          </p:spPr>
          <p:txBody>
            <a:bodyPr/>
            <a:lstStyle/>
            <a:p/>
          </p:txBody>
        </p:sp>
        <p:sp>
          <p:nvSpPr>
            <p:cNvPr id="30" name="pl30"/>
            <p:cNvSpPr/>
            <p:nvPr/>
          </p:nvSpPr>
          <p:spPr>
            <a:xfrm>
              <a:off x="1736695" y="1513322"/>
              <a:ext cx="6404837" cy="1752564"/>
            </a:xfrm>
            <a:custGeom>
              <a:avLst/>
              <a:pathLst>
                <a:path w="6404837" h="1752564">
                  <a:moveTo>
                    <a:pt x="0" y="1752564"/>
                  </a:moveTo>
                  <a:lnTo>
                    <a:pt x="278471" y="1485869"/>
                  </a:lnTo>
                  <a:lnTo>
                    <a:pt x="556942" y="1219175"/>
                  </a:lnTo>
                  <a:lnTo>
                    <a:pt x="835413" y="1181075"/>
                  </a:lnTo>
                  <a:lnTo>
                    <a:pt x="1113884" y="952480"/>
                  </a:lnTo>
                  <a:lnTo>
                    <a:pt x="1392355" y="914381"/>
                  </a:lnTo>
                  <a:lnTo>
                    <a:pt x="1670827" y="876282"/>
                  </a:lnTo>
                  <a:lnTo>
                    <a:pt x="1949298" y="838182"/>
                  </a:lnTo>
                  <a:lnTo>
                    <a:pt x="2227769" y="609587"/>
                  </a:lnTo>
                  <a:lnTo>
                    <a:pt x="2506240" y="571488"/>
                  </a:lnTo>
                  <a:lnTo>
                    <a:pt x="2784711" y="380992"/>
                  </a:lnTo>
                  <a:lnTo>
                    <a:pt x="3063182" y="380992"/>
                  </a:lnTo>
                  <a:lnTo>
                    <a:pt x="3341654" y="266694"/>
                  </a:lnTo>
                  <a:lnTo>
                    <a:pt x="3620125" y="114297"/>
                  </a:lnTo>
                  <a:lnTo>
                    <a:pt x="3898596" y="76198"/>
                  </a:lnTo>
                  <a:lnTo>
                    <a:pt x="4177067" y="76198"/>
                  </a:lnTo>
                  <a:lnTo>
                    <a:pt x="4455538" y="38099"/>
                  </a:lnTo>
                  <a:lnTo>
                    <a:pt x="4734010" y="38099"/>
                  </a:lnTo>
                  <a:lnTo>
                    <a:pt x="5012481" y="38099"/>
                  </a:lnTo>
                  <a:lnTo>
                    <a:pt x="5290952" y="0"/>
                  </a:lnTo>
                  <a:lnTo>
                    <a:pt x="5569423" y="38099"/>
                  </a:lnTo>
                  <a:lnTo>
                    <a:pt x="5847894" y="38099"/>
                  </a:lnTo>
                  <a:lnTo>
                    <a:pt x="6126365" y="38099"/>
                  </a:lnTo>
                  <a:lnTo>
                    <a:pt x="6404837" y="76198"/>
                  </a:lnTo>
                </a:path>
              </a:pathLst>
            </a:custGeom>
            <a:ln w="27101" cap="flat">
              <a:solidFill>
                <a:srgbClr val="7CAE00">
                  <a:alpha val="100000"/>
                </a:srgbClr>
              </a:solidFill>
              <a:prstDash val="solid"/>
              <a:round/>
            </a:ln>
          </p:spPr>
          <p:txBody>
            <a:bodyPr/>
            <a:lstStyle/>
            <a:p/>
          </p:txBody>
        </p:sp>
        <p:sp>
          <p:nvSpPr>
            <p:cNvPr id="31" name="pl31"/>
            <p:cNvSpPr/>
            <p:nvPr/>
          </p:nvSpPr>
          <p:spPr>
            <a:xfrm>
              <a:off x="3964464" y="1665719"/>
              <a:ext cx="4177067" cy="2057357"/>
            </a:xfrm>
            <a:custGeom>
              <a:avLst/>
              <a:pathLst>
                <a:path w="4177067" h="2057357">
                  <a:moveTo>
                    <a:pt x="0" y="2057357"/>
                  </a:moveTo>
                  <a:lnTo>
                    <a:pt x="278471" y="1790663"/>
                  </a:lnTo>
                  <a:lnTo>
                    <a:pt x="556942" y="1333472"/>
                  </a:lnTo>
                  <a:lnTo>
                    <a:pt x="835413" y="914381"/>
                  </a:lnTo>
                  <a:lnTo>
                    <a:pt x="1113884" y="838182"/>
                  </a:lnTo>
                  <a:lnTo>
                    <a:pt x="1392355" y="800083"/>
                  </a:lnTo>
                  <a:lnTo>
                    <a:pt x="1670827" y="800083"/>
                  </a:lnTo>
                  <a:lnTo>
                    <a:pt x="1949298" y="647686"/>
                  </a:lnTo>
                  <a:lnTo>
                    <a:pt x="2227769" y="457190"/>
                  </a:lnTo>
                  <a:lnTo>
                    <a:pt x="2506240" y="190496"/>
                  </a:lnTo>
                  <a:lnTo>
                    <a:pt x="2784711" y="76198"/>
                  </a:lnTo>
                  <a:lnTo>
                    <a:pt x="3063182" y="0"/>
                  </a:lnTo>
                  <a:lnTo>
                    <a:pt x="3341654" y="114297"/>
                  </a:lnTo>
                  <a:lnTo>
                    <a:pt x="3620125" y="76198"/>
                  </a:lnTo>
                  <a:lnTo>
                    <a:pt x="3898596" y="38099"/>
                  </a:lnTo>
                  <a:lnTo>
                    <a:pt x="4177067" y="38099"/>
                  </a:lnTo>
                </a:path>
              </a:pathLst>
            </a:custGeom>
            <a:ln w="27101" cap="flat">
              <a:solidFill>
                <a:srgbClr val="00BFC4">
                  <a:alpha val="100000"/>
                </a:srgbClr>
              </a:solidFill>
              <a:prstDash val="solid"/>
              <a:round/>
            </a:ln>
          </p:spPr>
          <p:txBody>
            <a:bodyPr/>
            <a:lstStyle/>
            <a:p/>
          </p:txBody>
        </p:sp>
        <p:sp>
          <p:nvSpPr>
            <p:cNvPr id="32" name="pl32"/>
            <p:cNvSpPr/>
            <p:nvPr/>
          </p:nvSpPr>
          <p:spPr>
            <a:xfrm>
              <a:off x="4521407" y="3265886"/>
              <a:ext cx="3620125" cy="1104877"/>
            </a:xfrm>
            <a:custGeom>
              <a:avLst/>
              <a:pathLst>
                <a:path w="3620125" h="1104877">
                  <a:moveTo>
                    <a:pt x="0" y="1104877"/>
                  </a:moveTo>
                  <a:lnTo>
                    <a:pt x="278471" y="952480"/>
                  </a:lnTo>
                  <a:lnTo>
                    <a:pt x="556942" y="914381"/>
                  </a:lnTo>
                  <a:lnTo>
                    <a:pt x="835413" y="723885"/>
                  </a:lnTo>
                  <a:lnTo>
                    <a:pt x="1113884" y="761984"/>
                  </a:lnTo>
                  <a:lnTo>
                    <a:pt x="1392355" y="647686"/>
                  </a:lnTo>
                  <a:lnTo>
                    <a:pt x="1670827" y="533389"/>
                  </a:lnTo>
                  <a:lnTo>
                    <a:pt x="1949298" y="380992"/>
                  </a:lnTo>
                  <a:lnTo>
                    <a:pt x="2227769" y="380992"/>
                  </a:lnTo>
                  <a:lnTo>
                    <a:pt x="2506240" y="228595"/>
                  </a:lnTo>
                  <a:lnTo>
                    <a:pt x="2784711" y="266694"/>
                  </a:lnTo>
                  <a:lnTo>
                    <a:pt x="3063182" y="152396"/>
                  </a:lnTo>
                  <a:lnTo>
                    <a:pt x="3341654" y="114297"/>
                  </a:lnTo>
                  <a:lnTo>
                    <a:pt x="3620125" y="0"/>
                  </a:lnTo>
                </a:path>
              </a:pathLst>
            </a:custGeom>
            <a:ln w="27101" cap="flat">
              <a:solidFill>
                <a:srgbClr val="C77CFF">
                  <a:alpha val="100000"/>
                </a:srgbClr>
              </a:solidFill>
              <a:prstDash val="solid"/>
              <a:round/>
            </a:ln>
          </p:spPr>
          <p:txBody>
            <a:bodyPr/>
            <a:lstStyle/>
            <a:p/>
          </p:txBody>
        </p:sp>
        <p:sp>
          <p:nvSpPr>
            <p:cNvPr id="33" name="pl33"/>
            <p:cNvSpPr/>
            <p:nvPr/>
          </p:nvSpPr>
          <p:spPr>
            <a:xfrm>
              <a:off x="803816" y="1627619"/>
              <a:ext cx="8270593" cy="0"/>
            </a:xfrm>
            <a:custGeom>
              <a:avLst/>
              <a:pathLst>
                <a:path w="8270593" h="0">
                  <a:moveTo>
                    <a:pt x="0" y="0"/>
                  </a:moveTo>
                  <a:lnTo>
                    <a:pt x="8270593" y="0"/>
                  </a:lnTo>
                  <a:lnTo>
                    <a:pt x="8270593" y="0"/>
                  </a:lnTo>
                </a:path>
              </a:pathLst>
            </a:custGeom>
            <a:ln w="13550" cap="flat">
              <a:solidFill>
                <a:srgbClr val="A9A9A9">
                  <a:alpha val="100000"/>
                </a:srgbClr>
              </a:solidFill>
              <a:prstDash val="dash"/>
              <a:round/>
            </a:ln>
          </p:spPr>
          <p:txBody>
            <a:bodyPr/>
            <a:lstStyle/>
            <a:p/>
          </p:txBody>
        </p:sp>
        <p:sp>
          <p:nvSpPr>
            <p:cNvPr id="34" name="tx34"/>
            <p:cNvSpPr/>
            <p:nvPr/>
          </p:nvSpPr>
          <p:spPr>
            <a:xfrm>
              <a:off x="1513606" y="1523782"/>
              <a:ext cx="160772"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F8766D">
                      <a:alpha val="100000"/>
                    </a:srgbClr>
                  </a:solidFill>
                  <a:latin typeface="Arial"/>
                  <a:cs typeface="Arial"/>
                </a:rPr>
                <a:t>93</a:t>
              </a:r>
            </a:p>
          </p:txBody>
        </p:sp>
        <p:sp>
          <p:nvSpPr>
            <p:cNvPr id="35" name="tx35"/>
            <p:cNvSpPr/>
            <p:nvPr/>
          </p:nvSpPr>
          <p:spPr>
            <a:xfrm>
              <a:off x="1513606" y="3278605"/>
              <a:ext cx="160772" cy="103464"/>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7CAE00">
                      <a:alpha val="100000"/>
                    </a:srgbClr>
                  </a:solidFill>
                  <a:latin typeface="Arial"/>
                  <a:cs typeface="Arial"/>
                </a:rPr>
                <a:t>47</a:t>
              </a:r>
            </a:p>
          </p:txBody>
        </p:sp>
        <p:sp>
          <p:nvSpPr>
            <p:cNvPr id="36" name="tx36"/>
            <p:cNvSpPr/>
            <p:nvPr/>
          </p:nvSpPr>
          <p:spPr>
            <a:xfrm>
              <a:off x="3741374" y="3733537"/>
              <a:ext cx="160772"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BFC4">
                      <a:alpha val="100000"/>
                    </a:srgbClr>
                  </a:solidFill>
                  <a:latin typeface="Arial"/>
                  <a:cs typeface="Arial"/>
                </a:rPr>
                <a:t>35</a:t>
              </a:r>
            </a:p>
          </p:txBody>
        </p:sp>
        <p:sp>
          <p:nvSpPr>
            <p:cNvPr id="37" name="tx37"/>
            <p:cNvSpPr/>
            <p:nvPr/>
          </p:nvSpPr>
          <p:spPr>
            <a:xfrm>
              <a:off x="4298319" y="4381293"/>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C77CFF">
                      <a:alpha val="100000"/>
                    </a:srgbClr>
                  </a:solidFill>
                  <a:latin typeface="Arial"/>
                  <a:cs typeface="Arial"/>
                </a:rPr>
                <a:t>18</a:t>
              </a:r>
            </a:p>
          </p:txBody>
        </p:sp>
        <p:sp>
          <p:nvSpPr>
            <p:cNvPr id="38" name="pl38"/>
            <p:cNvSpPr/>
            <p:nvPr/>
          </p:nvSpPr>
          <p:spPr>
            <a:xfrm>
              <a:off x="8159647" y="1456068"/>
              <a:ext cx="102706" cy="16282"/>
            </a:xfrm>
            <a:custGeom>
              <a:avLst/>
              <a:pathLst>
                <a:path w="102706" h="16282">
                  <a:moveTo>
                    <a:pt x="102706" y="0"/>
                  </a:moveTo>
                  <a:lnTo>
                    <a:pt x="0" y="16282"/>
                  </a:lnTo>
                </a:path>
              </a:pathLst>
            </a:custGeom>
            <a:ln w="13550" cap="rnd">
              <a:solidFill>
                <a:srgbClr val="F8766D">
                  <a:alpha val="100000"/>
                </a:srgbClr>
              </a:solidFill>
              <a:prstDash val="solid"/>
              <a:round/>
            </a:ln>
          </p:spPr>
          <p:txBody>
            <a:bodyPr/>
            <a:lstStyle/>
            <a:p/>
          </p:txBody>
        </p:sp>
        <p:sp>
          <p:nvSpPr>
            <p:cNvPr id="39" name="tx39"/>
            <p:cNvSpPr/>
            <p:nvPr/>
          </p:nvSpPr>
          <p:spPr>
            <a:xfrm>
              <a:off x="8237979" y="1327556"/>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F8766D">
                      <a:alpha val="100000"/>
                    </a:srgbClr>
                  </a:solidFill>
                  <a:latin typeface="Arial"/>
                  <a:cs typeface="Arial"/>
                </a:rPr>
                <a:t>94</a:t>
              </a:r>
            </a:p>
          </p:txBody>
        </p:sp>
        <p:sp>
          <p:nvSpPr>
            <p:cNvPr id="40" name="tx40"/>
            <p:cNvSpPr/>
            <p:nvPr/>
          </p:nvSpPr>
          <p:spPr>
            <a:xfrm>
              <a:off x="8238062" y="1523410"/>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7CAE00">
                      <a:alpha val="100000"/>
                    </a:srgbClr>
                  </a:solidFill>
                  <a:latin typeface="Arial"/>
                  <a:cs typeface="Arial"/>
                </a:rPr>
                <a:t>91</a:t>
              </a:r>
            </a:p>
          </p:txBody>
        </p:sp>
        <p:sp>
          <p:nvSpPr>
            <p:cNvPr id="41" name="tx41"/>
            <p:cNvSpPr/>
            <p:nvPr/>
          </p:nvSpPr>
          <p:spPr>
            <a:xfrm>
              <a:off x="8237964" y="1718233"/>
              <a:ext cx="160772"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BFC4">
                      <a:alpha val="100000"/>
                    </a:srgbClr>
                  </a:solidFill>
                  <a:latin typeface="Arial"/>
                  <a:cs typeface="Arial"/>
                </a:rPr>
                <a:t>88</a:t>
              </a:r>
            </a:p>
          </p:txBody>
        </p:sp>
        <p:sp>
          <p:nvSpPr>
            <p:cNvPr id="42" name="tx42"/>
            <p:cNvSpPr/>
            <p:nvPr/>
          </p:nvSpPr>
          <p:spPr>
            <a:xfrm>
              <a:off x="8238012" y="3203799"/>
              <a:ext cx="160772" cy="103464"/>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C77CFF">
                      <a:alpha val="100000"/>
                    </a:srgbClr>
                  </a:solidFill>
                  <a:latin typeface="Arial"/>
                  <a:cs typeface="Arial"/>
                </a:rPr>
                <a:t>47</a:t>
              </a:r>
            </a:p>
          </p:txBody>
        </p:sp>
        <p:sp>
          <p:nvSpPr>
            <p:cNvPr id="43" name="tx43"/>
            <p:cNvSpPr/>
            <p:nvPr/>
          </p:nvSpPr>
          <p:spPr>
            <a:xfrm>
              <a:off x="4814939" y="905971"/>
              <a:ext cx="248349" cy="8272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1A1A1A">
                      <a:alpha val="100000"/>
                    </a:srgbClr>
                  </a:solidFill>
                  <a:latin typeface="Arial"/>
                  <a:cs typeface="Arial"/>
                </a:rPr>
                <a:t>HICs</a:t>
              </a:r>
            </a:p>
          </p:txBody>
        </p:sp>
        <p:sp>
          <p:nvSpPr>
            <p:cNvPr id="44" name="tx44"/>
            <p:cNvSpPr/>
            <p:nvPr/>
          </p:nvSpPr>
          <p:spPr>
            <a:xfrm rot="-5400000">
              <a:off x="1580249"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5" name="tx45"/>
            <p:cNvSpPr/>
            <p:nvPr/>
          </p:nvSpPr>
          <p:spPr>
            <a:xfrm rot="-5400000">
              <a:off x="2972605"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6" name="tx46"/>
            <p:cNvSpPr/>
            <p:nvPr/>
          </p:nvSpPr>
          <p:spPr>
            <a:xfrm rot="-5400000">
              <a:off x="4364960"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7" name="tx47"/>
            <p:cNvSpPr/>
            <p:nvPr/>
          </p:nvSpPr>
          <p:spPr>
            <a:xfrm rot="-5400000">
              <a:off x="5757316"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8" name="tx48"/>
            <p:cNvSpPr/>
            <p:nvPr/>
          </p:nvSpPr>
          <p:spPr>
            <a:xfrm rot="-5400000">
              <a:off x="6871201" y="5414007"/>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9" name="tx49"/>
            <p:cNvSpPr/>
            <p:nvPr/>
          </p:nvSpPr>
          <p:spPr>
            <a:xfrm rot="-5400000">
              <a:off x="7985052" y="5413973"/>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50" name="tx50"/>
            <p:cNvSpPr/>
            <p:nvPr/>
          </p:nvSpPr>
          <p:spPr>
            <a:xfrm>
              <a:off x="663492" y="500443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51" name="tx51"/>
            <p:cNvSpPr/>
            <p:nvPr/>
          </p:nvSpPr>
          <p:spPr>
            <a:xfrm>
              <a:off x="585797" y="4242450"/>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a:t>
              </a:r>
            </a:p>
          </p:txBody>
        </p:sp>
        <p:sp>
          <p:nvSpPr>
            <p:cNvPr id="52" name="tx52"/>
            <p:cNvSpPr/>
            <p:nvPr/>
          </p:nvSpPr>
          <p:spPr>
            <a:xfrm>
              <a:off x="585797" y="348046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40</a:t>
              </a:r>
            </a:p>
          </p:txBody>
        </p:sp>
        <p:sp>
          <p:nvSpPr>
            <p:cNvPr id="53" name="tx53"/>
            <p:cNvSpPr/>
            <p:nvPr/>
          </p:nvSpPr>
          <p:spPr>
            <a:xfrm>
              <a:off x="585797" y="271848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54" name="tx54"/>
            <p:cNvSpPr/>
            <p:nvPr/>
          </p:nvSpPr>
          <p:spPr>
            <a:xfrm>
              <a:off x="585797" y="195649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55" name="tx55"/>
            <p:cNvSpPr/>
            <p:nvPr/>
          </p:nvSpPr>
          <p:spPr>
            <a:xfrm>
              <a:off x="508103" y="1194512"/>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56" name="tx56"/>
            <p:cNvSpPr/>
            <p:nvPr/>
          </p:nvSpPr>
          <p:spPr>
            <a:xfrm>
              <a:off x="585797" y="1575505"/>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57" name="tx57"/>
            <p:cNvSpPr/>
            <p:nvPr/>
          </p:nvSpPr>
          <p:spPr>
            <a:xfrm rot="-5400000">
              <a:off x="-52544" y="3086036"/>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58" name="pl58"/>
            <p:cNvSpPr/>
            <p:nvPr/>
          </p:nvSpPr>
          <p:spPr>
            <a:xfrm>
              <a:off x="3544956" y="6103143"/>
              <a:ext cx="175564" cy="0"/>
            </a:xfrm>
            <a:custGeom>
              <a:avLst/>
              <a:pathLst>
                <a:path w="175564" h="0">
                  <a:moveTo>
                    <a:pt x="0" y="0"/>
                  </a:moveTo>
                  <a:lnTo>
                    <a:pt x="175564" y="0"/>
                  </a:lnTo>
                </a:path>
              </a:pathLst>
            </a:custGeom>
            <a:ln w="27101" cap="flat">
              <a:solidFill>
                <a:srgbClr val="F8766D">
                  <a:alpha val="100000"/>
                </a:srgbClr>
              </a:solidFill>
              <a:prstDash val="solid"/>
              <a:round/>
            </a:ln>
          </p:spPr>
          <p:txBody>
            <a:bodyPr/>
            <a:lstStyle/>
            <a:p/>
          </p:txBody>
        </p:sp>
        <p:sp>
          <p:nvSpPr>
            <p:cNvPr id="59" name="pl59"/>
            <p:cNvSpPr/>
            <p:nvPr/>
          </p:nvSpPr>
          <p:spPr>
            <a:xfrm>
              <a:off x="4260684" y="6103143"/>
              <a:ext cx="175564" cy="0"/>
            </a:xfrm>
            <a:custGeom>
              <a:avLst/>
              <a:pathLst>
                <a:path w="175564" h="0">
                  <a:moveTo>
                    <a:pt x="0" y="0"/>
                  </a:moveTo>
                  <a:lnTo>
                    <a:pt x="175564" y="0"/>
                  </a:lnTo>
                </a:path>
              </a:pathLst>
            </a:custGeom>
            <a:ln w="27101" cap="flat">
              <a:solidFill>
                <a:srgbClr val="7CAE00">
                  <a:alpha val="100000"/>
                </a:srgbClr>
              </a:solidFill>
              <a:prstDash val="solid"/>
              <a:round/>
            </a:ln>
          </p:spPr>
          <p:txBody>
            <a:bodyPr/>
            <a:lstStyle/>
            <a:p/>
          </p:txBody>
        </p:sp>
        <p:sp>
          <p:nvSpPr>
            <p:cNvPr id="60" name="pl60"/>
            <p:cNvSpPr/>
            <p:nvPr/>
          </p:nvSpPr>
          <p:spPr>
            <a:xfrm>
              <a:off x="5007450" y="6103143"/>
              <a:ext cx="175564" cy="0"/>
            </a:xfrm>
            <a:custGeom>
              <a:avLst/>
              <a:pathLst>
                <a:path w="175564" h="0">
                  <a:moveTo>
                    <a:pt x="0" y="0"/>
                  </a:moveTo>
                  <a:lnTo>
                    <a:pt x="175564" y="0"/>
                  </a:lnTo>
                </a:path>
              </a:pathLst>
            </a:custGeom>
            <a:ln w="27101" cap="flat">
              <a:solidFill>
                <a:srgbClr val="00BFC4">
                  <a:alpha val="100000"/>
                </a:srgbClr>
              </a:solidFill>
              <a:prstDash val="solid"/>
              <a:round/>
            </a:ln>
          </p:spPr>
          <p:txBody>
            <a:bodyPr/>
            <a:lstStyle/>
            <a:p/>
          </p:txBody>
        </p:sp>
        <p:sp>
          <p:nvSpPr>
            <p:cNvPr id="61" name="pl61"/>
            <p:cNvSpPr/>
            <p:nvPr/>
          </p:nvSpPr>
          <p:spPr>
            <a:xfrm>
              <a:off x="5731023" y="6103143"/>
              <a:ext cx="175564" cy="0"/>
            </a:xfrm>
            <a:custGeom>
              <a:avLst/>
              <a:pathLst>
                <a:path w="175564" h="0">
                  <a:moveTo>
                    <a:pt x="0" y="0"/>
                  </a:moveTo>
                  <a:lnTo>
                    <a:pt x="175564" y="0"/>
                  </a:lnTo>
                </a:path>
              </a:pathLst>
            </a:custGeom>
            <a:ln w="27101" cap="flat">
              <a:solidFill>
                <a:srgbClr val="C77CFF">
                  <a:alpha val="100000"/>
                </a:srgbClr>
              </a:solidFill>
              <a:prstDash val="solid"/>
              <a:round/>
            </a:ln>
          </p:spPr>
          <p:txBody>
            <a:bodyPr/>
            <a:lstStyle/>
            <a:p/>
          </p:txBody>
        </p:sp>
        <p:sp>
          <p:nvSpPr>
            <p:cNvPr id="62" name="tx62"/>
            <p:cNvSpPr/>
            <p:nvPr/>
          </p:nvSpPr>
          <p:spPr>
            <a:xfrm>
              <a:off x="3812055" y="6050960"/>
              <a:ext cx="357094"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DTP3</a:t>
              </a:r>
            </a:p>
          </p:txBody>
        </p:sp>
        <p:sp>
          <p:nvSpPr>
            <p:cNvPr id="63" name="tx63"/>
            <p:cNvSpPr/>
            <p:nvPr/>
          </p:nvSpPr>
          <p:spPr>
            <a:xfrm>
              <a:off x="4527784" y="6049732"/>
              <a:ext cx="388131"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MCV2</a:t>
              </a:r>
            </a:p>
          </p:txBody>
        </p:sp>
        <p:sp>
          <p:nvSpPr>
            <p:cNvPr id="64" name="tx64"/>
            <p:cNvSpPr/>
            <p:nvPr/>
          </p:nvSpPr>
          <p:spPr>
            <a:xfrm>
              <a:off x="5274549" y="6049664"/>
              <a:ext cx="364938" cy="103478"/>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PCV3</a:t>
              </a:r>
            </a:p>
          </p:txBody>
        </p:sp>
        <p:sp>
          <p:nvSpPr>
            <p:cNvPr id="65" name="tx65"/>
            <p:cNvSpPr/>
            <p:nvPr/>
          </p:nvSpPr>
          <p:spPr>
            <a:xfrm>
              <a:off x="5998122" y="6051506"/>
              <a:ext cx="357094"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HPVc</a:t>
              </a:r>
            </a:p>
          </p:txBody>
        </p:sp>
        <p:sp>
          <p:nvSpPr>
            <p:cNvPr id="66" name="tx66"/>
            <p:cNvSpPr/>
            <p:nvPr/>
          </p:nvSpPr>
          <p:spPr>
            <a:xfrm>
              <a:off x="2008319" y="398022"/>
              <a:ext cx="5861588"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SDG 3.b.1: Proportion of the target population covered by all vaccines included</a:t>
              </a:r>
            </a:p>
          </p:txBody>
        </p:sp>
        <p:sp>
          <p:nvSpPr>
            <p:cNvPr id="67" name="tx67"/>
            <p:cNvSpPr/>
            <p:nvPr/>
          </p:nvSpPr>
          <p:spPr>
            <a:xfrm>
              <a:off x="3471363" y="580629"/>
              <a:ext cx="2935500" cy="155770"/>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in their national programme, 2000-2023</a:t>
              </a:r>
            </a:p>
          </p:txBody>
        </p:sp>
        <p:sp>
          <p:nvSpPr>
            <p:cNvPr id="68" name="tx68"/>
            <p:cNvSpPr/>
            <p:nvPr/>
          </p:nvSpPr>
          <p:spPr>
            <a:xfrm>
              <a:off x="4912824" y="6327110"/>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69" name="tx69"/>
            <p:cNvSpPr/>
            <p:nvPr/>
          </p:nvSpPr>
          <p:spPr>
            <a:xfrm>
              <a:off x="3315987" y="6447866"/>
              <a:ext cx="575842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The four vaccination coverage indicators contribute to SDG indicator 3.b.1 are: DTP3, MCV2, PCV3 and HPVc</a:t>
              </a:r>
            </a:p>
          </p:txBody>
        </p:sp>
        <p:sp>
          <p:nvSpPr>
            <p:cNvPr id="70" name="tx70"/>
            <p:cNvSpPr/>
            <p:nvPr/>
          </p:nvSpPr>
          <p:spPr>
            <a:xfrm>
              <a:off x="4153860" y="6568567"/>
              <a:ext cx="4920550"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The Immunization Agenda 2030 (IA2030) global target is 90% coverage of all four antigens by 2030</a:t>
              </a:r>
            </a:p>
          </p:txBody>
        </p:sp>
      </p:grpSp>
      <p:sp>
        <p:nvSpPr>
          <p:cNvPr id="7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Four vaccination coverage indicators contribute to Sustainable Development Goal 3, indicator b.1: DTP3, PCV3, MCV2 and HPV.
The IA2030 global target is 90% coverage of all four antigens by 2030.
In 2023, HICs had achieved at least 90% coverage of 2 out of the 4 vaccines.</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cstate="print"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The key goal of the Immunization Agenda 2030 is to make vaccination available to everyone, everywhere, by 2030.
This chart shows diphtheria, tetanus and pertussis-containing vaccine first (DTP1) and third dose (DTP3) coverage trends, the number of zero-dose children and DTP drop-out.
In 2023, DTP1 coverage remained relatively constant within 1% at 97%. The number of children missing out on any vaccination (zero-dose children) increased from 300,000 in 2022 to 327,000 in 2023.
DTP3 coverage remained relatively constant within 1% at 94% in 2023, leaving 715,000 children vulnerable to vaccine-preventable diseases.</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9" name="pl9"/>
            <p:cNvSpPr/>
            <p:nvPr/>
          </p:nvSpPr>
          <p:spPr>
            <a:xfrm>
              <a:off x="149023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228778"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96732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63200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222841"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9" name="pl19"/>
            <p:cNvSpPr/>
            <p:nvPr/>
          </p:nvSpPr>
          <p:spPr>
            <a:xfrm>
              <a:off x="1120965"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5950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59804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33659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92742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1825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965" y="1225669"/>
              <a:ext cx="3397293" cy="479980"/>
            </a:xfrm>
            <a:custGeom>
              <a:avLst/>
              <a:pathLst>
                <a:path w="3397293" h="479980">
                  <a:moveTo>
                    <a:pt x="0" y="479980"/>
                  </a:moveTo>
                  <a:lnTo>
                    <a:pt x="147708" y="449981"/>
                  </a:lnTo>
                  <a:lnTo>
                    <a:pt x="295416" y="449981"/>
                  </a:lnTo>
                  <a:lnTo>
                    <a:pt x="443125" y="389983"/>
                  </a:lnTo>
                  <a:lnTo>
                    <a:pt x="590833" y="359985"/>
                  </a:lnTo>
                  <a:lnTo>
                    <a:pt x="738541" y="269988"/>
                  </a:lnTo>
                  <a:lnTo>
                    <a:pt x="886250" y="269988"/>
                  </a:lnTo>
                  <a:lnTo>
                    <a:pt x="1033958" y="239990"/>
                  </a:lnTo>
                  <a:lnTo>
                    <a:pt x="1181667" y="209991"/>
                  </a:lnTo>
                  <a:lnTo>
                    <a:pt x="1329375" y="149993"/>
                  </a:lnTo>
                  <a:lnTo>
                    <a:pt x="1477083" y="179992"/>
                  </a:lnTo>
                  <a:lnTo>
                    <a:pt x="1624792" y="119995"/>
                  </a:lnTo>
                  <a:lnTo>
                    <a:pt x="1772500" y="119995"/>
                  </a:lnTo>
                  <a:lnTo>
                    <a:pt x="1920209" y="149993"/>
                  </a:lnTo>
                  <a:lnTo>
                    <a:pt x="2067917" y="119995"/>
                  </a:lnTo>
                  <a:lnTo>
                    <a:pt x="2215625" y="119995"/>
                  </a:lnTo>
                  <a:lnTo>
                    <a:pt x="2363334" y="89996"/>
                  </a:lnTo>
                  <a:lnTo>
                    <a:pt x="2511042" y="59997"/>
                  </a:lnTo>
                  <a:lnTo>
                    <a:pt x="2658751" y="29998"/>
                  </a:lnTo>
                  <a:lnTo>
                    <a:pt x="2806459" y="0"/>
                  </a:lnTo>
                  <a:lnTo>
                    <a:pt x="2954167" y="119995"/>
                  </a:lnTo>
                  <a:lnTo>
                    <a:pt x="3101876" y="119995"/>
                  </a:lnTo>
                  <a:lnTo>
                    <a:pt x="3249584" y="59997"/>
                  </a:lnTo>
                  <a:lnTo>
                    <a:pt x="3397293" y="59997"/>
                  </a:lnTo>
                </a:path>
              </a:pathLst>
            </a:custGeom>
            <a:ln w="27101" cap="flat">
              <a:solidFill>
                <a:srgbClr val="0058AB">
                  <a:alpha val="69803"/>
                </a:srgbClr>
              </a:solidFill>
              <a:prstDash val="solid"/>
              <a:round/>
            </a:ln>
          </p:spPr>
          <p:txBody>
            <a:bodyPr/>
            <a:lstStyle/>
            <a:p/>
          </p:txBody>
        </p:sp>
        <p:sp>
          <p:nvSpPr>
            <p:cNvPr id="26" name="pl26"/>
            <p:cNvSpPr/>
            <p:nvPr/>
          </p:nvSpPr>
          <p:spPr>
            <a:xfrm>
              <a:off x="1120965" y="1165672"/>
              <a:ext cx="3397293" cy="419982"/>
            </a:xfrm>
            <a:custGeom>
              <a:avLst/>
              <a:pathLst>
                <a:path w="3397293" h="419982">
                  <a:moveTo>
                    <a:pt x="0" y="149993"/>
                  </a:moveTo>
                  <a:lnTo>
                    <a:pt x="147708" y="119995"/>
                  </a:lnTo>
                  <a:lnTo>
                    <a:pt x="295416" y="179992"/>
                  </a:lnTo>
                  <a:lnTo>
                    <a:pt x="443125" y="89996"/>
                  </a:lnTo>
                  <a:lnTo>
                    <a:pt x="590833" y="59997"/>
                  </a:lnTo>
                  <a:lnTo>
                    <a:pt x="738541" y="89996"/>
                  </a:lnTo>
                  <a:lnTo>
                    <a:pt x="886250" y="89996"/>
                  </a:lnTo>
                  <a:lnTo>
                    <a:pt x="1033958" y="89996"/>
                  </a:lnTo>
                  <a:lnTo>
                    <a:pt x="1181667" y="29998"/>
                  </a:lnTo>
                  <a:lnTo>
                    <a:pt x="1329375" y="59997"/>
                  </a:lnTo>
                  <a:lnTo>
                    <a:pt x="1477083" y="89996"/>
                  </a:lnTo>
                  <a:lnTo>
                    <a:pt x="1624792" y="89996"/>
                  </a:lnTo>
                  <a:lnTo>
                    <a:pt x="1772500" y="29998"/>
                  </a:lnTo>
                  <a:lnTo>
                    <a:pt x="1920209" y="0"/>
                  </a:lnTo>
                  <a:lnTo>
                    <a:pt x="2067917" y="29998"/>
                  </a:lnTo>
                  <a:lnTo>
                    <a:pt x="2215625" y="29998"/>
                  </a:lnTo>
                  <a:lnTo>
                    <a:pt x="2363334" y="59997"/>
                  </a:lnTo>
                  <a:lnTo>
                    <a:pt x="2511042" y="59997"/>
                  </a:lnTo>
                  <a:lnTo>
                    <a:pt x="2658751" y="119995"/>
                  </a:lnTo>
                  <a:lnTo>
                    <a:pt x="2806459" y="59997"/>
                  </a:lnTo>
                  <a:lnTo>
                    <a:pt x="2954167" y="209991"/>
                  </a:lnTo>
                  <a:lnTo>
                    <a:pt x="3101876" y="419982"/>
                  </a:lnTo>
                  <a:lnTo>
                    <a:pt x="3249584" y="149993"/>
                  </a:lnTo>
                  <a:lnTo>
                    <a:pt x="3397293" y="239990"/>
                  </a:lnTo>
                </a:path>
              </a:pathLst>
            </a:custGeom>
            <a:ln w="27101" cap="flat">
              <a:solidFill>
                <a:srgbClr val="1CABE2">
                  <a:alpha val="69803"/>
                </a:srgbClr>
              </a:solidFill>
              <a:prstDash val="solid"/>
              <a:round/>
            </a:ln>
          </p:spPr>
          <p:txBody>
            <a:bodyPr/>
            <a:lstStyle/>
            <a:p/>
          </p:txBody>
        </p:sp>
        <p:sp>
          <p:nvSpPr>
            <p:cNvPr id="27" name="pl27"/>
            <p:cNvSpPr/>
            <p:nvPr/>
          </p:nvSpPr>
          <p:spPr>
            <a:xfrm>
              <a:off x="1120965" y="925681"/>
              <a:ext cx="3397293" cy="29998"/>
            </a:xfrm>
            <a:custGeom>
              <a:avLst/>
              <a:pathLst>
                <a:path w="3397293" h="29998">
                  <a:moveTo>
                    <a:pt x="0" y="29998"/>
                  </a:moveTo>
                  <a:lnTo>
                    <a:pt x="147708" y="0"/>
                  </a:lnTo>
                  <a:lnTo>
                    <a:pt x="295416" y="29998"/>
                  </a:lnTo>
                  <a:lnTo>
                    <a:pt x="443125" y="0"/>
                  </a:lnTo>
                  <a:lnTo>
                    <a:pt x="590833" y="0"/>
                  </a:lnTo>
                  <a:lnTo>
                    <a:pt x="738541" y="0"/>
                  </a:lnTo>
                  <a:lnTo>
                    <a:pt x="886250" y="0"/>
                  </a:lnTo>
                  <a:lnTo>
                    <a:pt x="1033958" y="0"/>
                  </a:lnTo>
                  <a:lnTo>
                    <a:pt x="1181667" y="0"/>
                  </a:lnTo>
                  <a:lnTo>
                    <a:pt x="1329375" y="0"/>
                  </a:lnTo>
                  <a:lnTo>
                    <a:pt x="1477083" y="0"/>
                  </a:lnTo>
                  <a:lnTo>
                    <a:pt x="1624792" y="0"/>
                  </a:lnTo>
                  <a:lnTo>
                    <a:pt x="1772500" y="29998"/>
                  </a:lnTo>
                  <a:lnTo>
                    <a:pt x="1920209" y="0"/>
                  </a:lnTo>
                  <a:lnTo>
                    <a:pt x="2067917" y="0"/>
                  </a:lnTo>
                  <a:lnTo>
                    <a:pt x="2215625" y="0"/>
                  </a:lnTo>
                  <a:lnTo>
                    <a:pt x="2363334" y="0"/>
                  </a:lnTo>
                  <a:lnTo>
                    <a:pt x="2511042" y="0"/>
                  </a:lnTo>
                  <a:lnTo>
                    <a:pt x="2658751" y="29998"/>
                  </a:lnTo>
                  <a:lnTo>
                    <a:pt x="2806459" y="29998"/>
                  </a:lnTo>
                  <a:lnTo>
                    <a:pt x="2954167" y="29998"/>
                  </a:lnTo>
                  <a:lnTo>
                    <a:pt x="3101876" y="29998"/>
                  </a:lnTo>
                  <a:lnTo>
                    <a:pt x="3249584" y="0"/>
                  </a:lnTo>
                  <a:lnTo>
                    <a:pt x="3397293" y="29998"/>
                  </a:lnTo>
                </a:path>
              </a:pathLst>
            </a:custGeom>
            <a:ln w="27101" cap="flat">
              <a:solidFill>
                <a:srgbClr val="00833D">
                  <a:alpha val="69803"/>
                </a:srgbClr>
              </a:solidFill>
              <a:prstDash val="solid"/>
              <a:round/>
            </a:ln>
          </p:spPr>
          <p:txBody>
            <a:bodyPr/>
            <a:lstStyle/>
            <a:p/>
          </p:txBody>
        </p:sp>
        <p:sp>
          <p:nvSpPr>
            <p:cNvPr id="28" name="pl28"/>
            <p:cNvSpPr/>
            <p:nvPr/>
          </p:nvSpPr>
          <p:spPr>
            <a:xfrm>
              <a:off x="1120965" y="955680"/>
              <a:ext cx="3397293" cy="179992"/>
            </a:xfrm>
            <a:custGeom>
              <a:avLst/>
              <a:pathLst>
                <a:path w="3397293" h="179992">
                  <a:moveTo>
                    <a:pt x="0" y="59997"/>
                  </a:moveTo>
                  <a:lnTo>
                    <a:pt x="147708" y="59997"/>
                  </a:lnTo>
                  <a:lnTo>
                    <a:pt x="295416" y="89996"/>
                  </a:lnTo>
                  <a:lnTo>
                    <a:pt x="443125" y="89996"/>
                  </a:lnTo>
                  <a:lnTo>
                    <a:pt x="590833" y="59997"/>
                  </a:lnTo>
                  <a:lnTo>
                    <a:pt x="738541" y="59997"/>
                  </a:lnTo>
                  <a:lnTo>
                    <a:pt x="886250" y="0"/>
                  </a:lnTo>
                  <a:lnTo>
                    <a:pt x="1033958" y="29998"/>
                  </a:lnTo>
                  <a:lnTo>
                    <a:pt x="1181667" y="0"/>
                  </a:lnTo>
                  <a:lnTo>
                    <a:pt x="1329375" y="0"/>
                  </a:lnTo>
                  <a:lnTo>
                    <a:pt x="1477083" y="0"/>
                  </a:lnTo>
                  <a:lnTo>
                    <a:pt x="1624792" y="0"/>
                  </a:lnTo>
                  <a:lnTo>
                    <a:pt x="1772500" y="0"/>
                  </a:lnTo>
                  <a:lnTo>
                    <a:pt x="1920209" y="29998"/>
                  </a:lnTo>
                  <a:lnTo>
                    <a:pt x="2067917" y="29998"/>
                  </a:lnTo>
                  <a:lnTo>
                    <a:pt x="2215625" y="29998"/>
                  </a:lnTo>
                  <a:lnTo>
                    <a:pt x="2363334" y="29998"/>
                  </a:lnTo>
                  <a:lnTo>
                    <a:pt x="2511042" y="29998"/>
                  </a:lnTo>
                  <a:lnTo>
                    <a:pt x="2658751" y="59997"/>
                  </a:lnTo>
                  <a:lnTo>
                    <a:pt x="2806459" y="89996"/>
                  </a:lnTo>
                  <a:lnTo>
                    <a:pt x="2954167" y="119995"/>
                  </a:lnTo>
                  <a:lnTo>
                    <a:pt x="3101876" y="179992"/>
                  </a:lnTo>
                  <a:lnTo>
                    <a:pt x="3249584" y="89996"/>
                  </a:lnTo>
                  <a:lnTo>
                    <a:pt x="3397293" y="89996"/>
                  </a:lnTo>
                </a:path>
              </a:pathLst>
            </a:custGeom>
            <a:ln w="27101" cap="flat">
              <a:solidFill>
                <a:srgbClr val="80BD41">
                  <a:alpha val="69803"/>
                </a:srgbClr>
              </a:solidFill>
              <a:prstDash val="solid"/>
              <a:round/>
            </a:ln>
          </p:spPr>
          <p:txBody>
            <a:bodyPr/>
            <a:lstStyle/>
            <a:p/>
          </p:txBody>
        </p:sp>
        <p:sp>
          <p:nvSpPr>
            <p:cNvPr id="29" name="pl29"/>
            <p:cNvSpPr/>
            <p:nvPr/>
          </p:nvSpPr>
          <p:spPr>
            <a:xfrm>
              <a:off x="1120965" y="925681"/>
              <a:ext cx="3397293" cy="29998"/>
            </a:xfrm>
            <a:custGeom>
              <a:avLst/>
              <a:pathLst>
                <a:path w="3397293" h="29998">
                  <a:moveTo>
                    <a:pt x="0" y="29998"/>
                  </a:moveTo>
                  <a:lnTo>
                    <a:pt x="147708" y="0"/>
                  </a:lnTo>
                  <a:lnTo>
                    <a:pt x="295416" y="29998"/>
                  </a:lnTo>
                  <a:lnTo>
                    <a:pt x="443125" y="0"/>
                  </a:lnTo>
                  <a:lnTo>
                    <a:pt x="590833" y="0"/>
                  </a:lnTo>
                  <a:lnTo>
                    <a:pt x="738541" y="0"/>
                  </a:lnTo>
                  <a:lnTo>
                    <a:pt x="886250" y="0"/>
                  </a:lnTo>
                  <a:lnTo>
                    <a:pt x="1033958" y="0"/>
                  </a:lnTo>
                  <a:lnTo>
                    <a:pt x="1181667" y="0"/>
                  </a:lnTo>
                  <a:lnTo>
                    <a:pt x="1329375" y="0"/>
                  </a:lnTo>
                  <a:lnTo>
                    <a:pt x="1477083" y="0"/>
                  </a:lnTo>
                  <a:lnTo>
                    <a:pt x="1624792" y="0"/>
                  </a:lnTo>
                  <a:lnTo>
                    <a:pt x="1772500" y="29998"/>
                  </a:lnTo>
                  <a:lnTo>
                    <a:pt x="1920209" y="0"/>
                  </a:lnTo>
                  <a:lnTo>
                    <a:pt x="2067917" y="0"/>
                  </a:lnTo>
                  <a:lnTo>
                    <a:pt x="2215625" y="0"/>
                  </a:lnTo>
                  <a:lnTo>
                    <a:pt x="2363334" y="0"/>
                  </a:lnTo>
                  <a:lnTo>
                    <a:pt x="2511042" y="0"/>
                  </a:lnTo>
                  <a:lnTo>
                    <a:pt x="2658751" y="29998"/>
                  </a:lnTo>
                  <a:lnTo>
                    <a:pt x="2806459" y="29998"/>
                  </a:lnTo>
                  <a:lnTo>
                    <a:pt x="2954167" y="29998"/>
                  </a:lnTo>
                  <a:lnTo>
                    <a:pt x="3101876" y="29998"/>
                  </a:lnTo>
                  <a:lnTo>
                    <a:pt x="3249584" y="0"/>
                  </a:lnTo>
                  <a:lnTo>
                    <a:pt x="3397293" y="29998"/>
                  </a:lnTo>
                </a:path>
              </a:pathLst>
            </a:custGeom>
            <a:ln w="65043" cap="flat">
              <a:solidFill>
                <a:srgbClr val="000000">
                  <a:alpha val="100000"/>
                </a:srgbClr>
              </a:solidFill>
              <a:prstDash val="solid"/>
              <a:round/>
            </a:ln>
          </p:spPr>
          <p:txBody>
            <a:bodyPr/>
            <a:lstStyle/>
            <a:p/>
          </p:txBody>
        </p:sp>
        <p:sp>
          <p:nvSpPr>
            <p:cNvPr id="30" name="pl30"/>
            <p:cNvSpPr/>
            <p:nvPr/>
          </p:nvSpPr>
          <p:spPr>
            <a:xfrm>
              <a:off x="1120965" y="925681"/>
              <a:ext cx="3397293" cy="29998"/>
            </a:xfrm>
            <a:custGeom>
              <a:avLst/>
              <a:pathLst>
                <a:path w="3397293" h="29998">
                  <a:moveTo>
                    <a:pt x="0" y="29998"/>
                  </a:moveTo>
                  <a:lnTo>
                    <a:pt x="147708" y="0"/>
                  </a:lnTo>
                  <a:lnTo>
                    <a:pt x="295416" y="29998"/>
                  </a:lnTo>
                  <a:lnTo>
                    <a:pt x="443125" y="0"/>
                  </a:lnTo>
                  <a:lnTo>
                    <a:pt x="590833" y="0"/>
                  </a:lnTo>
                  <a:lnTo>
                    <a:pt x="738541" y="0"/>
                  </a:lnTo>
                  <a:lnTo>
                    <a:pt x="886250" y="0"/>
                  </a:lnTo>
                  <a:lnTo>
                    <a:pt x="1033958" y="0"/>
                  </a:lnTo>
                  <a:lnTo>
                    <a:pt x="1181667" y="0"/>
                  </a:lnTo>
                  <a:lnTo>
                    <a:pt x="1329375" y="0"/>
                  </a:lnTo>
                  <a:lnTo>
                    <a:pt x="1477083" y="0"/>
                  </a:lnTo>
                  <a:lnTo>
                    <a:pt x="1624792" y="0"/>
                  </a:lnTo>
                  <a:lnTo>
                    <a:pt x="1772500" y="29998"/>
                  </a:lnTo>
                  <a:lnTo>
                    <a:pt x="1920209" y="0"/>
                  </a:lnTo>
                  <a:lnTo>
                    <a:pt x="2067917" y="0"/>
                  </a:lnTo>
                  <a:lnTo>
                    <a:pt x="2215625" y="0"/>
                  </a:lnTo>
                  <a:lnTo>
                    <a:pt x="2363334" y="0"/>
                  </a:lnTo>
                  <a:lnTo>
                    <a:pt x="2511042" y="0"/>
                  </a:lnTo>
                  <a:lnTo>
                    <a:pt x="2658751" y="29998"/>
                  </a:lnTo>
                  <a:lnTo>
                    <a:pt x="2806459" y="29998"/>
                  </a:lnTo>
                  <a:lnTo>
                    <a:pt x="2954167" y="29998"/>
                  </a:lnTo>
                  <a:lnTo>
                    <a:pt x="3101876" y="29998"/>
                  </a:lnTo>
                  <a:lnTo>
                    <a:pt x="3249584" y="0"/>
                  </a:lnTo>
                  <a:lnTo>
                    <a:pt x="3397293" y="29998"/>
                  </a:lnTo>
                </a:path>
              </a:pathLst>
            </a:custGeom>
            <a:ln w="40651" cap="flat">
              <a:solidFill>
                <a:srgbClr val="00833D">
                  <a:alpha val="100000"/>
                </a:srgbClr>
              </a:solidFill>
              <a:prstDash val="solid"/>
              <a:round/>
            </a:ln>
          </p:spPr>
          <p:txBody>
            <a:bodyPr/>
            <a:lstStyle/>
            <a:p/>
          </p:txBody>
        </p:sp>
        <p:sp>
          <p:nvSpPr>
            <p:cNvPr id="31" name="tx31"/>
            <p:cNvSpPr/>
            <p:nvPr/>
          </p:nvSpPr>
          <p:spPr>
            <a:xfrm>
              <a:off x="1060675" y="78332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32" name="tx32"/>
            <p:cNvSpPr/>
            <p:nvPr/>
          </p:nvSpPr>
          <p:spPr>
            <a:xfrm>
              <a:off x="1799217" y="75332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98</a:t>
              </a:r>
            </a:p>
          </p:txBody>
        </p:sp>
        <p:sp>
          <p:nvSpPr>
            <p:cNvPr id="33" name="tx33"/>
            <p:cNvSpPr/>
            <p:nvPr/>
          </p:nvSpPr>
          <p:spPr>
            <a:xfrm>
              <a:off x="2537759" y="75332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98</a:t>
              </a:r>
            </a:p>
          </p:txBody>
        </p:sp>
        <p:sp>
          <p:nvSpPr>
            <p:cNvPr id="34" name="tx34"/>
            <p:cNvSpPr/>
            <p:nvPr/>
          </p:nvSpPr>
          <p:spPr>
            <a:xfrm>
              <a:off x="3276301" y="753324"/>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98</a:t>
              </a:r>
            </a:p>
          </p:txBody>
        </p:sp>
        <p:sp>
          <p:nvSpPr>
            <p:cNvPr id="35" name="tx35"/>
            <p:cNvSpPr/>
            <p:nvPr/>
          </p:nvSpPr>
          <p:spPr>
            <a:xfrm>
              <a:off x="3867135" y="78332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36" name="tx36"/>
            <p:cNvSpPr/>
            <p:nvPr/>
          </p:nvSpPr>
          <p:spPr>
            <a:xfrm>
              <a:off x="4457968" y="783323"/>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37" name="tx37"/>
            <p:cNvSpPr/>
            <p:nvPr/>
          </p:nvSpPr>
          <p:spPr>
            <a:xfrm>
              <a:off x="810775" y="3813446"/>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40" name="tx40"/>
            <p:cNvSpPr/>
            <p:nvPr/>
          </p:nvSpPr>
          <p:spPr>
            <a:xfrm>
              <a:off x="733081" y="1565244"/>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451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43" name="tx43"/>
            <p:cNvSpPr/>
            <p:nvPr/>
          </p:nvSpPr>
          <p:spPr>
            <a:xfrm rot="-5400000">
              <a:off x="1703060"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44" name="tx44"/>
            <p:cNvSpPr/>
            <p:nvPr/>
          </p:nvSpPr>
          <p:spPr>
            <a:xfrm rot="-5400000">
              <a:off x="244160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45" name="tx45"/>
            <p:cNvSpPr/>
            <p:nvPr/>
          </p:nvSpPr>
          <p:spPr>
            <a:xfrm rot="-5400000">
              <a:off x="3180144"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46" name="tx46"/>
            <p:cNvSpPr/>
            <p:nvPr/>
          </p:nvSpPr>
          <p:spPr>
            <a:xfrm rot="-5400000">
              <a:off x="377097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7" name="tx47"/>
            <p:cNvSpPr/>
            <p:nvPr/>
          </p:nvSpPr>
          <p:spPr>
            <a:xfrm rot="-5400000">
              <a:off x="4361778"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784969"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0" name="pl50"/>
            <p:cNvSpPr/>
            <p:nvPr/>
          </p:nvSpPr>
          <p:spPr>
            <a:xfrm>
              <a:off x="1625049"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1" name="pl51"/>
            <p:cNvSpPr/>
            <p:nvPr/>
          </p:nvSpPr>
          <p:spPr>
            <a:xfrm>
              <a:off x="2876590"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2" name="pl52"/>
            <p:cNvSpPr/>
            <p:nvPr/>
          </p:nvSpPr>
          <p:spPr>
            <a:xfrm>
              <a:off x="2876590" y="488341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53" name="pl53"/>
            <p:cNvSpPr/>
            <p:nvPr/>
          </p:nvSpPr>
          <p:spPr>
            <a:xfrm>
              <a:off x="3545661"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4" name="tx54"/>
            <p:cNvSpPr/>
            <p:nvPr/>
          </p:nvSpPr>
          <p:spPr>
            <a:xfrm>
              <a:off x="1052068" y="4830005"/>
              <a:ext cx="48144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57</a:t>
              </a:r>
            </a:p>
          </p:txBody>
        </p:sp>
        <p:sp>
          <p:nvSpPr>
            <p:cNvPr id="55" name="tx55"/>
            <p:cNvSpPr/>
            <p:nvPr/>
          </p:nvSpPr>
          <p:spPr>
            <a:xfrm>
              <a:off x="1892149" y="4830005"/>
              <a:ext cx="89290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transition</a:t>
              </a:r>
            </a:p>
          </p:txBody>
        </p:sp>
        <p:sp>
          <p:nvSpPr>
            <p:cNvPr id="56" name="tx56"/>
            <p:cNvSpPr/>
            <p:nvPr/>
          </p:nvSpPr>
          <p:spPr>
            <a:xfrm>
              <a:off x="3143690"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7" name="tx57"/>
            <p:cNvSpPr/>
            <p:nvPr/>
          </p:nvSpPr>
          <p:spPr>
            <a:xfrm>
              <a:off x="3812761" y="4830005"/>
              <a:ext cx="106343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Never Gavi MICs</a:t>
              </a:r>
            </a:p>
          </p:txBody>
        </p:sp>
        <p:sp>
          <p:nvSpPr>
            <p:cNvPr id="58" name="tx58"/>
            <p:cNvSpPr/>
            <p:nvPr/>
          </p:nvSpPr>
          <p:spPr>
            <a:xfrm>
              <a:off x="1671774" y="471005"/>
              <a:ext cx="229567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HICs, 2000-2023</a:t>
              </a:r>
            </a:p>
          </p:txBody>
        </p:sp>
        <p:sp>
          <p:nvSpPr>
            <p:cNvPr id="59" name="pl59"/>
            <p:cNvSpPr/>
            <p:nvPr/>
          </p:nvSpPr>
          <p:spPr>
            <a:xfrm>
              <a:off x="5267799" y="3312951"/>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0" name="pl60"/>
            <p:cNvSpPr/>
            <p:nvPr/>
          </p:nvSpPr>
          <p:spPr>
            <a:xfrm>
              <a:off x="5267799" y="2523510"/>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1" name="pl61"/>
            <p:cNvSpPr/>
            <p:nvPr/>
          </p:nvSpPr>
          <p:spPr>
            <a:xfrm>
              <a:off x="5267799" y="1734069"/>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2" name="pl62"/>
            <p:cNvSpPr/>
            <p:nvPr/>
          </p:nvSpPr>
          <p:spPr>
            <a:xfrm>
              <a:off x="5267799" y="94462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3" name="pl63"/>
            <p:cNvSpPr/>
            <p:nvPr/>
          </p:nvSpPr>
          <p:spPr>
            <a:xfrm>
              <a:off x="5806935"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4" name="pl64"/>
            <p:cNvSpPr/>
            <p:nvPr/>
          </p:nvSpPr>
          <p:spPr>
            <a:xfrm>
              <a:off x="654547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5" name="pl65"/>
            <p:cNvSpPr/>
            <p:nvPr/>
          </p:nvSpPr>
          <p:spPr>
            <a:xfrm>
              <a:off x="7284019"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7948706"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853954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8" name="pl68"/>
            <p:cNvSpPr/>
            <p:nvPr/>
          </p:nvSpPr>
          <p:spPr>
            <a:xfrm>
              <a:off x="5267799" y="370767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69" name="pl69"/>
            <p:cNvSpPr/>
            <p:nvPr/>
          </p:nvSpPr>
          <p:spPr>
            <a:xfrm>
              <a:off x="5267799" y="291823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0" name="pl70"/>
            <p:cNvSpPr/>
            <p:nvPr/>
          </p:nvSpPr>
          <p:spPr>
            <a:xfrm>
              <a:off x="5267799" y="212879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1" name="pl71"/>
            <p:cNvSpPr/>
            <p:nvPr/>
          </p:nvSpPr>
          <p:spPr>
            <a:xfrm>
              <a:off x="5267799" y="1339349"/>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2" name="pl72"/>
            <p:cNvSpPr/>
            <p:nvPr/>
          </p:nvSpPr>
          <p:spPr>
            <a:xfrm>
              <a:off x="543766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176206"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691474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7653290"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824412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883495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5437664" y="1339349"/>
              <a:ext cx="3397293" cy="2526211"/>
            </a:xfrm>
            <a:custGeom>
              <a:avLst/>
              <a:pathLst>
                <a:path w="3397293" h="2526211">
                  <a:moveTo>
                    <a:pt x="0" y="2526211"/>
                  </a:moveTo>
                  <a:lnTo>
                    <a:pt x="147708" y="2368323"/>
                  </a:lnTo>
                  <a:lnTo>
                    <a:pt x="295416" y="2368323"/>
                  </a:lnTo>
                  <a:lnTo>
                    <a:pt x="443125" y="2052546"/>
                  </a:lnTo>
                  <a:lnTo>
                    <a:pt x="590833" y="1894658"/>
                  </a:lnTo>
                  <a:lnTo>
                    <a:pt x="738541" y="1420994"/>
                  </a:lnTo>
                  <a:lnTo>
                    <a:pt x="886250" y="1420994"/>
                  </a:lnTo>
                  <a:lnTo>
                    <a:pt x="1033958" y="1263105"/>
                  </a:lnTo>
                  <a:lnTo>
                    <a:pt x="1181667" y="1105217"/>
                  </a:lnTo>
                  <a:lnTo>
                    <a:pt x="1329375" y="789441"/>
                  </a:lnTo>
                  <a:lnTo>
                    <a:pt x="1477083" y="947329"/>
                  </a:lnTo>
                  <a:lnTo>
                    <a:pt x="1624792" y="631552"/>
                  </a:lnTo>
                  <a:lnTo>
                    <a:pt x="1772500" y="631552"/>
                  </a:lnTo>
                  <a:lnTo>
                    <a:pt x="1920209" y="789441"/>
                  </a:lnTo>
                  <a:lnTo>
                    <a:pt x="2067917" y="631552"/>
                  </a:lnTo>
                  <a:lnTo>
                    <a:pt x="2215625" y="631552"/>
                  </a:lnTo>
                  <a:lnTo>
                    <a:pt x="2363334" y="473664"/>
                  </a:lnTo>
                  <a:lnTo>
                    <a:pt x="2511042" y="315776"/>
                  </a:lnTo>
                  <a:lnTo>
                    <a:pt x="2658751" y="157888"/>
                  </a:lnTo>
                  <a:lnTo>
                    <a:pt x="2806459" y="0"/>
                  </a:lnTo>
                  <a:lnTo>
                    <a:pt x="2954167" y="631552"/>
                  </a:lnTo>
                  <a:lnTo>
                    <a:pt x="3101876" y="631552"/>
                  </a:lnTo>
                  <a:lnTo>
                    <a:pt x="3249584" y="315776"/>
                  </a:lnTo>
                  <a:lnTo>
                    <a:pt x="3397293" y="315776"/>
                  </a:lnTo>
                </a:path>
              </a:pathLst>
            </a:custGeom>
            <a:ln w="27101" cap="flat">
              <a:solidFill>
                <a:srgbClr val="0058AB">
                  <a:alpha val="69803"/>
                </a:srgbClr>
              </a:solidFill>
              <a:prstDash val="solid"/>
              <a:round/>
            </a:ln>
          </p:spPr>
          <p:txBody>
            <a:bodyPr/>
            <a:lstStyle/>
            <a:p/>
          </p:txBody>
        </p:sp>
        <p:sp>
          <p:nvSpPr>
            <p:cNvPr id="79" name="pl79"/>
            <p:cNvSpPr/>
            <p:nvPr/>
          </p:nvSpPr>
          <p:spPr>
            <a:xfrm>
              <a:off x="5437664" y="1023572"/>
              <a:ext cx="3397293" cy="2210435"/>
            </a:xfrm>
            <a:custGeom>
              <a:avLst/>
              <a:pathLst>
                <a:path w="3397293" h="2210435">
                  <a:moveTo>
                    <a:pt x="0" y="789441"/>
                  </a:moveTo>
                  <a:lnTo>
                    <a:pt x="147708" y="631552"/>
                  </a:lnTo>
                  <a:lnTo>
                    <a:pt x="295416" y="947329"/>
                  </a:lnTo>
                  <a:lnTo>
                    <a:pt x="443125" y="473664"/>
                  </a:lnTo>
                  <a:lnTo>
                    <a:pt x="590833" y="315776"/>
                  </a:lnTo>
                  <a:lnTo>
                    <a:pt x="738541" y="473664"/>
                  </a:lnTo>
                  <a:lnTo>
                    <a:pt x="886250" y="473664"/>
                  </a:lnTo>
                  <a:lnTo>
                    <a:pt x="1033958" y="473664"/>
                  </a:lnTo>
                  <a:lnTo>
                    <a:pt x="1181667" y="157888"/>
                  </a:lnTo>
                  <a:lnTo>
                    <a:pt x="1329375" y="315776"/>
                  </a:lnTo>
                  <a:lnTo>
                    <a:pt x="1477083" y="473664"/>
                  </a:lnTo>
                  <a:lnTo>
                    <a:pt x="1624792" y="473664"/>
                  </a:lnTo>
                  <a:lnTo>
                    <a:pt x="1772500" y="157888"/>
                  </a:lnTo>
                  <a:lnTo>
                    <a:pt x="1920209" y="0"/>
                  </a:lnTo>
                  <a:lnTo>
                    <a:pt x="2067917" y="157888"/>
                  </a:lnTo>
                  <a:lnTo>
                    <a:pt x="2215625" y="157888"/>
                  </a:lnTo>
                  <a:lnTo>
                    <a:pt x="2363334" y="315776"/>
                  </a:lnTo>
                  <a:lnTo>
                    <a:pt x="2511042" y="315776"/>
                  </a:lnTo>
                  <a:lnTo>
                    <a:pt x="2658751" y="631552"/>
                  </a:lnTo>
                  <a:lnTo>
                    <a:pt x="2806459" y="315776"/>
                  </a:lnTo>
                  <a:lnTo>
                    <a:pt x="2954167" y="1105217"/>
                  </a:lnTo>
                  <a:lnTo>
                    <a:pt x="3101876" y="2210435"/>
                  </a:lnTo>
                  <a:lnTo>
                    <a:pt x="3249584" y="789441"/>
                  </a:lnTo>
                  <a:lnTo>
                    <a:pt x="3397293" y="1263105"/>
                  </a:lnTo>
                </a:path>
              </a:pathLst>
            </a:custGeom>
            <a:ln w="27101" cap="flat">
              <a:solidFill>
                <a:srgbClr val="1CABE2">
                  <a:alpha val="69803"/>
                </a:srgbClr>
              </a:solidFill>
              <a:prstDash val="solid"/>
              <a:round/>
            </a:ln>
          </p:spPr>
          <p:txBody>
            <a:bodyPr/>
            <a:lstStyle/>
            <a:p/>
          </p:txBody>
        </p:sp>
        <p:sp>
          <p:nvSpPr>
            <p:cNvPr id="80" name="pl80"/>
            <p:cNvSpPr/>
            <p:nvPr/>
          </p:nvSpPr>
          <p:spPr>
            <a:xfrm>
              <a:off x="5437664" y="1181460"/>
              <a:ext cx="3397293" cy="157888"/>
            </a:xfrm>
            <a:custGeom>
              <a:avLst/>
              <a:pathLst>
                <a:path w="3397293" h="157888">
                  <a:moveTo>
                    <a:pt x="0" y="157888"/>
                  </a:moveTo>
                  <a:lnTo>
                    <a:pt x="147708" y="0"/>
                  </a:lnTo>
                  <a:lnTo>
                    <a:pt x="295416" y="157888"/>
                  </a:lnTo>
                  <a:lnTo>
                    <a:pt x="443125" y="0"/>
                  </a:lnTo>
                  <a:lnTo>
                    <a:pt x="590833" y="0"/>
                  </a:lnTo>
                  <a:lnTo>
                    <a:pt x="738541" y="0"/>
                  </a:lnTo>
                  <a:lnTo>
                    <a:pt x="886250" y="0"/>
                  </a:lnTo>
                  <a:lnTo>
                    <a:pt x="1033958" y="0"/>
                  </a:lnTo>
                  <a:lnTo>
                    <a:pt x="1181667" y="0"/>
                  </a:lnTo>
                  <a:lnTo>
                    <a:pt x="1329375" y="0"/>
                  </a:lnTo>
                  <a:lnTo>
                    <a:pt x="1477083" y="0"/>
                  </a:lnTo>
                  <a:lnTo>
                    <a:pt x="1624792" y="0"/>
                  </a:lnTo>
                  <a:lnTo>
                    <a:pt x="1772500" y="157888"/>
                  </a:lnTo>
                  <a:lnTo>
                    <a:pt x="1920209" y="0"/>
                  </a:lnTo>
                  <a:lnTo>
                    <a:pt x="2067917" y="0"/>
                  </a:lnTo>
                  <a:lnTo>
                    <a:pt x="2215625" y="0"/>
                  </a:lnTo>
                  <a:lnTo>
                    <a:pt x="2363334" y="0"/>
                  </a:lnTo>
                  <a:lnTo>
                    <a:pt x="2511042" y="0"/>
                  </a:lnTo>
                  <a:lnTo>
                    <a:pt x="2658751" y="157888"/>
                  </a:lnTo>
                  <a:lnTo>
                    <a:pt x="2806459" y="157888"/>
                  </a:lnTo>
                  <a:lnTo>
                    <a:pt x="2954167" y="157888"/>
                  </a:lnTo>
                  <a:lnTo>
                    <a:pt x="3101876" y="157888"/>
                  </a:lnTo>
                  <a:lnTo>
                    <a:pt x="3249584" y="0"/>
                  </a:lnTo>
                  <a:lnTo>
                    <a:pt x="3397293" y="157888"/>
                  </a:lnTo>
                </a:path>
              </a:pathLst>
            </a:custGeom>
            <a:ln w="27101" cap="flat">
              <a:solidFill>
                <a:srgbClr val="00833D">
                  <a:alpha val="69803"/>
                </a:srgbClr>
              </a:solidFill>
              <a:prstDash val="solid"/>
              <a:round/>
            </a:ln>
          </p:spPr>
          <p:txBody>
            <a:bodyPr/>
            <a:lstStyle/>
            <a:p/>
          </p:txBody>
        </p:sp>
        <p:sp>
          <p:nvSpPr>
            <p:cNvPr id="81" name="pl81"/>
            <p:cNvSpPr/>
            <p:nvPr/>
          </p:nvSpPr>
          <p:spPr>
            <a:xfrm>
              <a:off x="5437664" y="865684"/>
              <a:ext cx="3397293" cy="947329"/>
            </a:xfrm>
            <a:custGeom>
              <a:avLst/>
              <a:pathLst>
                <a:path w="3397293" h="947329">
                  <a:moveTo>
                    <a:pt x="0" y="315776"/>
                  </a:moveTo>
                  <a:lnTo>
                    <a:pt x="147708" y="315776"/>
                  </a:lnTo>
                  <a:lnTo>
                    <a:pt x="295416" y="473664"/>
                  </a:lnTo>
                  <a:lnTo>
                    <a:pt x="443125" y="473664"/>
                  </a:lnTo>
                  <a:lnTo>
                    <a:pt x="590833" y="315776"/>
                  </a:lnTo>
                  <a:lnTo>
                    <a:pt x="738541" y="315776"/>
                  </a:lnTo>
                  <a:lnTo>
                    <a:pt x="886250" y="0"/>
                  </a:lnTo>
                  <a:lnTo>
                    <a:pt x="1033958" y="157888"/>
                  </a:lnTo>
                  <a:lnTo>
                    <a:pt x="1181667" y="0"/>
                  </a:lnTo>
                  <a:lnTo>
                    <a:pt x="1329375" y="0"/>
                  </a:lnTo>
                  <a:lnTo>
                    <a:pt x="1477083" y="0"/>
                  </a:lnTo>
                  <a:lnTo>
                    <a:pt x="1624792" y="0"/>
                  </a:lnTo>
                  <a:lnTo>
                    <a:pt x="1772500" y="0"/>
                  </a:lnTo>
                  <a:lnTo>
                    <a:pt x="1920209" y="157888"/>
                  </a:lnTo>
                  <a:lnTo>
                    <a:pt x="2067917" y="157888"/>
                  </a:lnTo>
                  <a:lnTo>
                    <a:pt x="2215625" y="157888"/>
                  </a:lnTo>
                  <a:lnTo>
                    <a:pt x="2363334" y="157888"/>
                  </a:lnTo>
                  <a:lnTo>
                    <a:pt x="2511042" y="157888"/>
                  </a:lnTo>
                  <a:lnTo>
                    <a:pt x="2658751" y="315776"/>
                  </a:lnTo>
                  <a:lnTo>
                    <a:pt x="2806459" y="473664"/>
                  </a:lnTo>
                  <a:lnTo>
                    <a:pt x="2954167" y="631552"/>
                  </a:lnTo>
                  <a:lnTo>
                    <a:pt x="3101876" y="947329"/>
                  </a:lnTo>
                  <a:lnTo>
                    <a:pt x="3249584" y="473664"/>
                  </a:lnTo>
                  <a:lnTo>
                    <a:pt x="3397293" y="473664"/>
                  </a:lnTo>
                </a:path>
              </a:pathLst>
            </a:custGeom>
            <a:ln w="27101" cap="flat">
              <a:solidFill>
                <a:srgbClr val="80BD41">
                  <a:alpha val="69803"/>
                </a:srgbClr>
              </a:solidFill>
              <a:prstDash val="solid"/>
              <a:round/>
            </a:ln>
          </p:spPr>
          <p:txBody>
            <a:bodyPr/>
            <a:lstStyle/>
            <a:p/>
          </p:txBody>
        </p:sp>
        <p:sp>
          <p:nvSpPr>
            <p:cNvPr id="82" name="pl82"/>
            <p:cNvSpPr/>
            <p:nvPr/>
          </p:nvSpPr>
          <p:spPr>
            <a:xfrm>
              <a:off x="5437664" y="1339349"/>
              <a:ext cx="3397293" cy="0"/>
            </a:xfrm>
            <a:custGeom>
              <a:avLst/>
              <a:pathLst>
                <a:path w="3397293" h="0">
                  <a:moveTo>
                    <a:pt x="0" y="0"/>
                  </a:moveTo>
                  <a:lnTo>
                    <a:pt x="0" y="0"/>
                  </a:lnTo>
                  <a:lnTo>
                    <a:pt x="0" y="0"/>
                  </a:lnTo>
                  <a:lnTo>
                    <a:pt x="0" y="0"/>
                  </a:lnTo>
                  <a:lnTo>
                    <a:pt x="147708" y="0"/>
                  </a:lnTo>
                  <a:lnTo>
                    <a:pt x="147708" y="0"/>
                  </a:lnTo>
                  <a:lnTo>
                    <a:pt x="147708" y="0"/>
                  </a:lnTo>
                  <a:lnTo>
                    <a:pt x="147708" y="0"/>
                  </a:lnTo>
                  <a:lnTo>
                    <a:pt x="295416" y="0"/>
                  </a:lnTo>
                  <a:lnTo>
                    <a:pt x="295416" y="0"/>
                  </a:lnTo>
                  <a:lnTo>
                    <a:pt x="295416" y="0"/>
                  </a:lnTo>
                  <a:lnTo>
                    <a:pt x="295416" y="0"/>
                  </a:lnTo>
                  <a:lnTo>
                    <a:pt x="443125" y="0"/>
                  </a:lnTo>
                  <a:lnTo>
                    <a:pt x="443125" y="0"/>
                  </a:lnTo>
                  <a:lnTo>
                    <a:pt x="443125" y="0"/>
                  </a:lnTo>
                  <a:lnTo>
                    <a:pt x="443125" y="0"/>
                  </a:lnTo>
                  <a:lnTo>
                    <a:pt x="590833" y="0"/>
                  </a:lnTo>
                  <a:lnTo>
                    <a:pt x="590833" y="0"/>
                  </a:lnTo>
                  <a:lnTo>
                    <a:pt x="590833" y="0"/>
                  </a:lnTo>
                  <a:lnTo>
                    <a:pt x="590833" y="0"/>
                  </a:lnTo>
                  <a:lnTo>
                    <a:pt x="738541" y="0"/>
                  </a:lnTo>
                  <a:lnTo>
                    <a:pt x="738541" y="0"/>
                  </a:lnTo>
                  <a:lnTo>
                    <a:pt x="738541" y="0"/>
                  </a:lnTo>
                  <a:lnTo>
                    <a:pt x="738541" y="0"/>
                  </a:lnTo>
                  <a:lnTo>
                    <a:pt x="886250" y="0"/>
                  </a:lnTo>
                  <a:lnTo>
                    <a:pt x="886250" y="0"/>
                  </a:lnTo>
                  <a:lnTo>
                    <a:pt x="886250" y="0"/>
                  </a:lnTo>
                  <a:lnTo>
                    <a:pt x="886250" y="0"/>
                  </a:lnTo>
                  <a:lnTo>
                    <a:pt x="1033958" y="0"/>
                  </a:lnTo>
                  <a:lnTo>
                    <a:pt x="1033958" y="0"/>
                  </a:lnTo>
                  <a:lnTo>
                    <a:pt x="1033958" y="0"/>
                  </a:lnTo>
                  <a:lnTo>
                    <a:pt x="1033958" y="0"/>
                  </a:lnTo>
                  <a:lnTo>
                    <a:pt x="1181667" y="0"/>
                  </a:lnTo>
                  <a:lnTo>
                    <a:pt x="1181667" y="0"/>
                  </a:lnTo>
                  <a:lnTo>
                    <a:pt x="1181667" y="0"/>
                  </a:lnTo>
                  <a:lnTo>
                    <a:pt x="1181667" y="0"/>
                  </a:lnTo>
                  <a:lnTo>
                    <a:pt x="1329375" y="0"/>
                  </a:lnTo>
                  <a:lnTo>
                    <a:pt x="1329375" y="0"/>
                  </a:lnTo>
                  <a:lnTo>
                    <a:pt x="1329375" y="0"/>
                  </a:lnTo>
                  <a:lnTo>
                    <a:pt x="1329375" y="0"/>
                  </a:lnTo>
                  <a:lnTo>
                    <a:pt x="1477083" y="0"/>
                  </a:lnTo>
                  <a:lnTo>
                    <a:pt x="1477083" y="0"/>
                  </a:lnTo>
                  <a:lnTo>
                    <a:pt x="1477083" y="0"/>
                  </a:lnTo>
                  <a:lnTo>
                    <a:pt x="1477083" y="0"/>
                  </a:lnTo>
                  <a:lnTo>
                    <a:pt x="1624792" y="0"/>
                  </a:lnTo>
                  <a:lnTo>
                    <a:pt x="1624792" y="0"/>
                  </a:lnTo>
                  <a:lnTo>
                    <a:pt x="1624792" y="0"/>
                  </a:lnTo>
                  <a:lnTo>
                    <a:pt x="1624792" y="0"/>
                  </a:lnTo>
                  <a:lnTo>
                    <a:pt x="1772500" y="0"/>
                  </a:lnTo>
                  <a:lnTo>
                    <a:pt x="1772500" y="0"/>
                  </a:lnTo>
                  <a:lnTo>
                    <a:pt x="1772500" y="0"/>
                  </a:lnTo>
                  <a:lnTo>
                    <a:pt x="1772500" y="0"/>
                  </a:lnTo>
                  <a:lnTo>
                    <a:pt x="1920209" y="0"/>
                  </a:lnTo>
                  <a:lnTo>
                    <a:pt x="1920209" y="0"/>
                  </a:lnTo>
                  <a:lnTo>
                    <a:pt x="1920209" y="0"/>
                  </a:lnTo>
                  <a:lnTo>
                    <a:pt x="1920209" y="0"/>
                  </a:lnTo>
                  <a:lnTo>
                    <a:pt x="2067917" y="0"/>
                  </a:lnTo>
                  <a:lnTo>
                    <a:pt x="2067917" y="0"/>
                  </a:lnTo>
                  <a:lnTo>
                    <a:pt x="2067917" y="0"/>
                  </a:lnTo>
                  <a:lnTo>
                    <a:pt x="2067917" y="0"/>
                  </a:lnTo>
                  <a:lnTo>
                    <a:pt x="2215625" y="0"/>
                  </a:lnTo>
                  <a:lnTo>
                    <a:pt x="2215625" y="0"/>
                  </a:lnTo>
                  <a:lnTo>
                    <a:pt x="2215625" y="0"/>
                  </a:lnTo>
                  <a:lnTo>
                    <a:pt x="2215625" y="0"/>
                  </a:lnTo>
                  <a:lnTo>
                    <a:pt x="2363334" y="0"/>
                  </a:lnTo>
                  <a:lnTo>
                    <a:pt x="2363334" y="0"/>
                  </a:lnTo>
                  <a:lnTo>
                    <a:pt x="2363334" y="0"/>
                  </a:lnTo>
                  <a:lnTo>
                    <a:pt x="2363334" y="0"/>
                  </a:lnTo>
                  <a:lnTo>
                    <a:pt x="2511042" y="0"/>
                  </a:lnTo>
                  <a:lnTo>
                    <a:pt x="2511042" y="0"/>
                  </a:lnTo>
                  <a:lnTo>
                    <a:pt x="2511042" y="0"/>
                  </a:lnTo>
                  <a:lnTo>
                    <a:pt x="2511042" y="0"/>
                  </a:lnTo>
                  <a:lnTo>
                    <a:pt x="2658751" y="0"/>
                  </a:lnTo>
                  <a:lnTo>
                    <a:pt x="2658751" y="0"/>
                  </a:lnTo>
                  <a:lnTo>
                    <a:pt x="2658751" y="0"/>
                  </a:lnTo>
                  <a:lnTo>
                    <a:pt x="2658751" y="0"/>
                  </a:lnTo>
                  <a:lnTo>
                    <a:pt x="2806459" y="0"/>
                  </a:lnTo>
                  <a:lnTo>
                    <a:pt x="2806459" y="0"/>
                  </a:lnTo>
                  <a:lnTo>
                    <a:pt x="2806459" y="0"/>
                  </a:lnTo>
                  <a:lnTo>
                    <a:pt x="2806459" y="0"/>
                  </a:lnTo>
                  <a:lnTo>
                    <a:pt x="2954167" y="0"/>
                  </a:lnTo>
                  <a:lnTo>
                    <a:pt x="2954167" y="0"/>
                  </a:lnTo>
                  <a:lnTo>
                    <a:pt x="2954167" y="0"/>
                  </a:lnTo>
                  <a:lnTo>
                    <a:pt x="2954167" y="0"/>
                  </a:lnTo>
                  <a:lnTo>
                    <a:pt x="3101876" y="0"/>
                  </a:lnTo>
                  <a:lnTo>
                    <a:pt x="3101876" y="0"/>
                  </a:lnTo>
                  <a:lnTo>
                    <a:pt x="3101876" y="0"/>
                  </a:lnTo>
                  <a:lnTo>
                    <a:pt x="3101876" y="0"/>
                  </a:lnTo>
                  <a:lnTo>
                    <a:pt x="3249584" y="0"/>
                  </a:lnTo>
                  <a:lnTo>
                    <a:pt x="3249584" y="0"/>
                  </a:lnTo>
                  <a:lnTo>
                    <a:pt x="3249584" y="0"/>
                  </a:lnTo>
                  <a:lnTo>
                    <a:pt x="3249584"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p:txBody>
        </p:sp>
        <p:sp>
          <p:nvSpPr>
            <p:cNvPr id="83" name="pl83"/>
            <p:cNvSpPr/>
            <p:nvPr/>
          </p:nvSpPr>
          <p:spPr>
            <a:xfrm>
              <a:off x="5437664" y="1181460"/>
              <a:ext cx="3397293" cy="157888"/>
            </a:xfrm>
            <a:custGeom>
              <a:avLst/>
              <a:pathLst>
                <a:path w="3397293" h="157888">
                  <a:moveTo>
                    <a:pt x="0" y="157888"/>
                  </a:moveTo>
                  <a:lnTo>
                    <a:pt x="147708" y="0"/>
                  </a:lnTo>
                  <a:lnTo>
                    <a:pt x="295416" y="157888"/>
                  </a:lnTo>
                  <a:lnTo>
                    <a:pt x="443125" y="0"/>
                  </a:lnTo>
                  <a:lnTo>
                    <a:pt x="590833" y="0"/>
                  </a:lnTo>
                  <a:lnTo>
                    <a:pt x="738541" y="0"/>
                  </a:lnTo>
                  <a:lnTo>
                    <a:pt x="886250" y="0"/>
                  </a:lnTo>
                  <a:lnTo>
                    <a:pt x="1033958" y="0"/>
                  </a:lnTo>
                  <a:lnTo>
                    <a:pt x="1181667" y="0"/>
                  </a:lnTo>
                  <a:lnTo>
                    <a:pt x="1329375" y="0"/>
                  </a:lnTo>
                  <a:lnTo>
                    <a:pt x="1477083" y="0"/>
                  </a:lnTo>
                  <a:lnTo>
                    <a:pt x="1624792" y="0"/>
                  </a:lnTo>
                  <a:lnTo>
                    <a:pt x="1772500" y="157888"/>
                  </a:lnTo>
                  <a:lnTo>
                    <a:pt x="1920209" y="0"/>
                  </a:lnTo>
                  <a:lnTo>
                    <a:pt x="2067917" y="0"/>
                  </a:lnTo>
                  <a:lnTo>
                    <a:pt x="2215625" y="0"/>
                  </a:lnTo>
                  <a:lnTo>
                    <a:pt x="2363334" y="0"/>
                  </a:lnTo>
                  <a:lnTo>
                    <a:pt x="2511042" y="0"/>
                  </a:lnTo>
                  <a:lnTo>
                    <a:pt x="2658751" y="157888"/>
                  </a:lnTo>
                  <a:lnTo>
                    <a:pt x="2806459" y="157888"/>
                  </a:lnTo>
                  <a:lnTo>
                    <a:pt x="2954167" y="157888"/>
                  </a:lnTo>
                  <a:lnTo>
                    <a:pt x="3101876" y="157888"/>
                  </a:lnTo>
                  <a:lnTo>
                    <a:pt x="3249584" y="0"/>
                  </a:lnTo>
                  <a:lnTo>
                    <a:pt x="3397293" y="157888"/>
                  </a:lnTo>
                </a:path>
              </a:pathLst>
            </a:custGeom>
            <a:ln w="65043" cap="flat">
              <a:solidFill>
                <a:srgbClr val="000000">
                  <a:alpha val="100000"/>
                </a:srgbClr>
              </a:solidFill>
              <a:prstDash val="solid"/>
              <a:round/>
            </a:ln>
          </p:spPr>
          <p:txBody>
            <a:bodyPr/>
            <a:lstStyle/>
            <a:p/>
          </p:txBody>
        </p:sp>
        <p:sp>
          <p:nvSpPr>
            <p:cNvPr id="84" name="pl84"/>
            <p:cNvSpPr/>
            <p:nvPr/>
          </p:nvSpPr>
          <p:spPr>
            <a:xfrm>
              <a:off x="5437664" y="1181460"/>
              <a:ext cx="3397293" cy="157888"/>
            </a:xfrm>
            <a:custGeom>
              <a:avLst/>
              <a:pathLst>
                <a:path w="3397293" h="157888">
                  <a:moveTo>
                    <a:pt x="0" y="157888"/>
                  </a:moveTo>
                  <a:lnTo>
                    <a:pt x="147708" y="0"/>
                  </a:lnTo>
                  <a:lnTo>
                    <a:pt x="295416" y="157888"/>
                  </a:lnTo>
                  <a:lnTo>
                    <a:pt x="443125" y="0"/>
                  </a:lnTo>
                  <a:lnTo>
                    <a:pt x="590833" y="0"/>
                  </a:lnTo>
                  <a:lnTo>
                    <a:pt x="738541" y="0"/>
                  </a:lnTo>
                  <a:lnTo>
                    <a:pt x="886250" y="0"/>
                  </a:lnTo>
                  <a:lnTo>
                    <a:pt x="1033958" y="0"/>
                  </a:lnTo>
                  <a:lnTo>
                    <a:pt x="1181667" y="0"/>
                  </a:lnTo>
                  <a:lnTo>
                    <a:pt x="1329375" y="0"/>
                  </a:lnTo>
                  <a:lnTo>
                    <a:pt x="1477083" y="0"/>
                  </a:lnTo>
                  <a:lnTo>
                    <a:pt x="1624792" y="0"/>
                  </a:lnTo>
                  <a:lnTo>
                    <a:pt x="1772500" y="157888"/>
                  </a:lnTo>
                  <a:lnTo>
                    <a:pt x="1920209" y="0"/>
                  </a:lnTo>
                  <a:lnTo>
                    <a:pt x="2067917" y="0"/>
                  </a:lnTo>
                  <a:lnTo>
                    <a:pt x="2215625" y="0"/>
                  </a:lnTo>
                  <a:lnTo>
                    <a:pt x="2363334" y="0"/>
                  </a:lnTo>
                  <a:lnTo>
                    <a:pt x="2511042" y="0"/>
                  </a:lnTo>
                  <a:lnTo>
                    <a:pt x="2658751" y="157888"/>
                  </a:lnTo>
                  <a:lnTo>
                    <a:pt x="2806459" y="157888"/>
                  </a:lnTo>
                  <a:lnTo>
                    <a:pt x="2954167" y="157888"/>
                  </a:lnTo>
                  <a:lnTo>
                    <a:pt x="3101876" y="157888"/>
                  </a:lnTo>
                  <a:lnTo>
                    <a:pt x="3249584" y="0"/>
                  </a:lnTo>
                  <a:lnTo>
                    <a:pt x="3397293" y="157888"/>
                  </a:lnTo>
                </a:path>
              </a:pathLst>
            </a:custGeom>
            <a:ln w="40651" cap="flat">
              <a:solidFill>
                <a:srgbClr val="00833D">
                  <a:alpha val="100000"/>
                </a:srgbClr>
              </a:solidFill>
              <a:prstDash val="solid"/>
              <a:round/>
            </a:ln>
          </p:spPr>
          <p:txBody>
            <a:bodyPr/>
            <a:lstStyle/>
            <a:p/>
          </p:txBody>
        </p:sp>
        <p:sp>
          <p:nvSpPr>
            <p:cNvPr id="85" name="tx85"/>
            <p:cNvSpPr/>
            <p:nvPr/>
          </p:nvSpPr>
          <p:spPr>
            <a:xfrm>
              <a:off x="5407519" y="115923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6" name="tx86"/>
            <p:cNvSpPr/>
            <p:nvPr/>
          </p:nvSpPr>
          <p:spPr>
            <a:xfrm>
              <a:off x="6146061" y="100266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7" name="tx87"/>
            <p:cNvSpPr/>
            <p:nvPr/>
          </p:nvSpPr>
          <p:spPr>
            <a:xfrm>
              <a:off x="6884603" y="100266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8" name="tx88"/>
            <p:cNvSpPr/>
            <p:nvPr/>
          </p:nvSpPr>
          <p:spPr>
            <a:xfrm>
              <a:off x="7623145" y="1002666"/>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9" name="tx89"/>
            <p:cNvSpPr/>
            <p:nvPr/>
          </p:nvSpPr>
          <p:spPr>
            <a:xfrm>
              <a:off x="8213978" y="115923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0" name="tx90"/>
            <p:cNvSpPr/>
            <p:nvPr/>
          </p:nvSpPr>
          <p:spPr>
            <a:xfrm>
              <a:off x="8804812" y="1159231"/>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1" name="tx91"/>
            <p:cNvSpPr/>
            <p:nvPr/>
          </p:nvSpPr>
          <p:spPr>
            <a:xfrm>
              <a:off x="5003259" y="3655557"/>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-15</a:t>
              </a:r>
            </a:p>
          </p:txBody>
        </p:sp>
        <p:sp>
          <p:nvSpPr>
            <p:cNvPr id="92" name="tx92"/>
            <p:cNvSpPr/>
            <p:nvPr/>
          </p:nvSpPr>
          <p:spPr>
            <a:xfrm>
              <a:off x="5003259" y="2866116"/>
              <a:ext cx="20191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a:t>
              </a:r>
            </a:p>
          </p:txBody>
        </p:sp>
        <p:sp>
          <p:nvSpPr>
            <p:cNvPr id="93" name="tx93"/>
            <p:cNvSpPr/>
            <p:nvPr/>
          </p:nvSpPr>
          <p:spPr>
            <a:xfrm>
              <a:off x="5080953" y="2078449"/>
              <a:ext cx="124215" cy="10034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a:t>
              </a:r>
            </a:p>
          </p:txBody>
        </p:sp>
        <p:sp>
          <p:nvSpPr>
            <p:cNvPr id="94" name="tx94"/>
            <p:cNvSpPr/>
            <p:nvPr/>
          </p:nvSpPr>
          <p:spPr>
            <a:xfrm>
              <a:off x="5127474" y="128723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95" name="tx95"/>
            <p:cNvSpPr/>
            <p:nvPr/>
          </p:nvSpPr>
          <p:spPr>
            <a:xfrm rot="-5400000">
              <a:off x="528121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a:t>
              </a:r>
            </a:p>
          </p:txBody>
        </p:sp>
        <p:sp>
          <p:nvSpPr>
            <p:cNvPr id="96" name="tx96"/>
            <p:cNvSpPr/>
            <p:nvPr/>
          </p:nvSpPr>
          <p:spPr>
            <a:xfrm rot="-5400000">
              <a:off x="6019759"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2005</a:t>
              </a:r>
            </a:p>
          </p:txBody>
        </p:sp>
        <p:sp>
          <p:nvSpPr>
            <p:cNvPr id="97" name="tx97"/>
            <p:cNvSpPr/>
            <p:nvPr/>
          </p:nvSpPr>
          <p:spPr>
            <a:xfrm rot="-5400000">
              <a:off x="6758301"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2010</a:t>
              </a:r>
            </a:p>
          </p:txBody>
        </p:sp>
        <p:sp>
          <p:nvSpPr>
            <p:cNvPr id="98" name="tx98"/>
            <p:cNvSpPr/>
            <p:nvPr/>
          </p:nvSpPr>
          <p:spPr>
            <a:xfrm rot="-5400000">
              <a:off x="749684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2015</a:t>
              </a:r>
            </a:p>
          </p:txBody>
        </p:sp>
        <p:sp>
          <p:nvSpPr>
            <p:cNvPr id="99" name="tx99"/>
            <p:cNvSpPr/>
            <p:nvPr/>
          </p:nvSpPr>
          <p:spPr>
            <a:xfrm rot="-5400000">
              <a:off x="808767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00" name="tx100"/>
            <p:cNvSpPr/>
            <p:nvPr/>
          </p:nvSpPr>
          <p:spPr>
            <a:xfrm rot="-5400000">
              <a:off x="8678476"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01" name="tx101"/>
            <p:cNvSpPr/>
            <p:nvPr/>
          </p:nvSpPr>
          <p:spPr>
            <a:xfrm rot="-5400000">
              <a:off x="4153407"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2" name="pl102"/>
            <p:cNvSpPr/>
            <p:nvPr/>
          </p:nvSpPr>
          <p:spPr>
            <a:xfrm>
              <a:off x="5101668"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3" name="pl103"/>
            <p:cNvSpPr/>
            <p:nvPr/>
          </p:nvSpPr>
          <p:spPr>
            <a:xfrm>
              <a:off x="5941748"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4" name="pl104"/>
            <p:cNvSpPr/>
            <p:nvPr/>
          </p:nvSpPr>
          <p:spPr>
            <a:xfrm>
              <a:off x="7193289"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5" name="pl105"/>
            <p:cNvSpPr/>
            <p:nvPr/>
          </p:nvSpPr>
          <p:spPr>
            <a:xfrm>
              <a:off x="7193289" y="488341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106" name="pl106"/>
            <p:cNvSpPr/>
            <p:nvPr/>
          </p:nvSpPr>
          <p:spPr>
            <a:xfrm>
              <a:off x="7862360"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7" name="tx107"/>
            <p:cNvSpPr/>
            <p:nvPr/>
          </p:nvSpPr>
          <p:spPr>
            <a:xfrm>
              <a:off x="5368767" y="4830005"/>
              <a:ext cx="48144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57</a:t>
              </a:r>
            </a:p>
          </p:txBody>
        </p:sp>
        <p:sp>
          <p:nvSpPr>
            <p:cNvPr id="108" name="tx108"/>
            <p:cNvSpPr/>
            <p:nvPr/>
          </p:nvSpPr>
          <p:spPr>
            <a:xfrm>
              <a:off x="6208848" y="4830005"/>
              <a:ext cx="89290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transition</a:t>
              </a:r>
            </a:p>
          </p:txBody>
        </p:sp>
        <p:sp>
          <p:nvSpPr>
            <p:cNvPr id="109" name="tx109"/>
            <p:cNvSpPr/>
            <p:nvPr/>
          </p:nvSpPr>
          <p:spPr>
            <a:xfrm>
              <a:off x="7460388"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10" name="tx110"/>
            <p:cNvSpPr/>
            <p:nvPr/>
          </p:nvSpPr>
          <p:spPr>
            <a:xfrm>
              <a:off x="8129459" y="4830005"/>
              <a:ext cx="106343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Never Gavi MICs</a:t>
              </a:r>
            </a:p>
          </p:txBody>
        </p:sp>
        <p:sp>
          <p:nvSpPr>
            <p:cNvPr id="111" name="tx111"/>
            <p:cNvSpPr/>
            <p:nvPr/>
          </p:nvSpPr>
          <p:spPr>
            <a:xfrm>
              <a:off x="5403988" y="471005"/>
              <a:ext cx="3464644"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difference compared to 2019, HICs</a:t>
              </a:r>
            </a:p>
          </p:txBody>
        </p:sp>
        <p:sp>
          <p:nvSpPr>
            <p:cNvPr id="112" name="pl112"/>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3" name="pl113"/>
            <p:cNvSpPr/>
            <p:nvPr/>
          </p:nvSpPr>
          <p:spPr>
            <a:xfrm>
              <a:off x="2397890"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4559314"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5" name="pl115"/>
            <p:cNvSpPr/>
            <p:nvPr/>
          </p:nvSpPr>
          <p:spPr>
            <a:xfrm>
              <a:off x="6720739"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6" name="pl116"/>
            <p:cNvSpPr/>
            <p:nvPr/>
          </p:nvSpPr>
          <p:spPr>
            <a:xfrm>
              <a:off x="8882163"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7" name="pl117"/>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8" name="pl118"/>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9" name="pl119"/>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3478602"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1" name="pl121"/>
            <p:cNvSpPr/>
            <p:nvPr/>
          </p:nvSpPr>
          <p:spPr>
            <a:xfrm>
              <a:off x="5640027"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2" name="pl122"/>
            <p:cNvSpPr/>
            <p:nvPr/>
          </p:nvSpPr>
          <p:spPr>
            <a:xfrm>
              <a:off x="7801451"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3" name="rc123"/>
            <p:cNvSpPr/>
            <p:nvPr/>
          </p:nvSpPr>
          <p:spPr>
            <a:xfrm>
              <a:off x="1317178" y="5775585"/>
              <a:ext cx="7321564" cy="209781"/>
            </a:xfrm>
            <a:prstGeom prst="rect">
              <a:avLst/>
            </a:prstGeom>
            <a:solidFill>
              <a:srgbClr val="00833D">
                <a:alpha val="80000"/>
              </a:srgbClr>
            </a:solidFill>
          </p:spPr>
          <p:txBody>
            <a:bodyPr/>
            <a:lstStyle/>
            <a:p/>
          </p:txBody>
        </p:sp>
        <p:sp>
          <p:nvSpPr>
            <p:cNvPr id="124" name="rc124"/>
            <p:cNvSpPr/>
            <p:nvPr/>
          </p:nvSpPr>
          <p:spPr>
            <a:xfrm>
              <a:off x="1317178" y="5439935"/>
              <a:ext cx="7071207" cy="209781"/>
            </a:xfrm>
            <a:prstGeom prst="rect">
              <a:avLst/>
            </a:prstGeom>
            <a:solidFill>
              <a:srgbClr val="00833D">
                <a:alpha val="80000"/>
              </a:srgbClr>
            </a:solidFill>
          </p:spPr>
          <p:txBody>
            <a:bodyPr/>
            <a:lstStyle/>
            <a:p/>
          </p:txBody>
        </p:sp>
        <p:sp>
          <p:nvSpPr>
            <p:cNvPr id="125" name="tx125"/>
            <p:cNvSpPr/>
            <p:nvPr/>
          </p:nvSpPr>
          <p:spPr>
            <a:xfrm>
              <a:off x="7959525" y="58078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339,000</a:t>
              </a:r>
            </a:p>
          </p:txBody>
        </p:sp>
        <p:sp>
          <p:nvSpPr>
            <p:cNvPr id="126" name="tx126"/>
            <p:cNvSpPr/>
            <p:nvPr/>
          </p:nvSpPr>
          <p:spPr>
            <a:xfrm>
              <a:off x="7709167" y="5472202"/>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327,000</a:t>
              </a:r>
            </a:p>
          </p:txBody>
        </p:sp>
        <p:sp>
          <p:nvSpPr>
            <p:cNvPr id="127" name="tx127"/>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28" name="tx128"/>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29" name="tx129"/>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30" name="tx130"/>
            <p:cNvSpPr/>
            <p:nvPr/>
          </p:nvSpPr>
          <p:spPr>
            <a:xfrm>
              <a:off x="2973622"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100,000</a:t>
              </a:r>
            </a:p>
          </p:txBody>
        </p:sp>
        <p:sp>
          <p:nvSpPr>
            <p:cNvPr id="131" name="tx131"/>
            <p:cNvSpPr/>
            <p:nvPr/>
          </p:nvSpPr>
          <p:spPr>
            <a:xfrm>
              <a:off x="5135047"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200,000</a:t>
              </a:r>
            </a:p>
          </p:txBody>
        </p:sp>
        <p:sp>
          <p:nvSpPr>
            <p:cNvPr id="132" name="tx132"/>
            <p:cNvSpPr/>
            <p:nvPr/>
          </p:nvSpPr>
          <p:spPr>
            <a:xfrm>
              <a:off x="7296471"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300,000</a:t>
              </a:r>
            </a:p>
          </p:txBody>
        </p:sp>
        <p:sp>
          <p:nvSpPr>
            <p:cNvPr id="133" name="tx133"/>
            <p:cNvSpPr/>
            <p:nvPr/>
          </p:nvSpPr>
          <p:spPr>
            <a:xfrm>
              <a:off x="951100" y="5178470"/>
              <a:ext cx="3532584"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zero-dose children, HICs, 2019 and 2023</a:t>
              </a:r>
            </a:p>
          </p:txBody>
        </p:sp>
        <p:sp>
          <p:nvSpPr>
            <p:cNvPr id="134" name="tx134"/>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5" name="tx135"/>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HICs ranked number 1 out of 4 GAVI groups, with DTP1 coverage of 97%.
DTP1 coverage (97%) was the same as in 2019 (97%).
This equates to 327,000 zero-dose children in 2023 compared to 339,000 zero-dose children in 2019.</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490576"/>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 name="pl6"/>
            <p:cNvSpPr/>
            <p:nvPr/>
          </p:nvSpPr>
          <p:spPr>
            <a:xfrm>
              <a:off x="951100" y="2740607"/>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7" name="pl7"/>
            <p:cNvSpPr/>
            <p:nvPr/>
          </p:nvSpPr>
          <p:spPr>
            <a:xfrm>
              <a:off x="951100" y="199063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8" name="pl8"/>
            <p:cNvSpPr/>
            <p:nvPr/>
          </p:nvSpPr>
          <p:spPr>
            <a:xfrm>
              <a:off x="951100" y="1240668"/>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9" name="pl9"/>
            <p:cNvSpPr/>
            <p:nvPr/>
          </p:nvSpPr>
          <p:spPr>
            <a:xfrm>
              <a:off x="1460694"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214015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2819611"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349907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4178529"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951100" y="386556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5" name="pl15"/>
            <p:cNvSpPr/>
            <p:nvPr/>
          </p:nvSpPr>
          <p:spPr>
            <a:xfrm>
              <a:off x="951100" y="311559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6" name="pl16"/>
            <p:cNvSpPr/>
            <p:nvPr/>
          </p:nvSpPr>
          <p:spPr>
            <a:xfrm>
              <a:off x="951100" y="2365622"/>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161565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86568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19" name="pl19"/>
            <p:cNvSpPr/>
            <p:nvPr/>
          </p:nvSpPr>
          <p:spPr>
            <a:xfrm>
              <a:off x="1120965"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800423"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479882"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5934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383879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51825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1120965" y="1765647"/>
              <a:ext cx="3397293" cy="299987"/>
            </a:xfrm>
            <a:custGeom>
              <a:avLst/>
              <a:pathLst>
                <a:path w="3397293" h="299987">
                  <a:moveTo>
                    <a:pt x="0" y="74996"/>
                  </a:moveTo>
                  <a:lnTo>
                    <a:pt x="679458" y="0"/>
                  </a:lnTo>
                  <a:lnTo>
                    <a:pt x="1358917" y="299987"/>
                  </a:lnTo>
                  <a:lnTo>
                    <a:pt x="2038375" y="299987"/>
                  </a:lnTo>
                  <a:lnTo>
                    <a:pt x="2717834" y="149993"/>
                  </a:lnTo>
                  <a:lnTo>
                    <a:pt x="3397293" y="149993"/>
                  </a:lnTo>
                </a:path>
              </a:pathLst>
            </a:custGeom>
            <a:ln w="27101" cap="flat">
              <a:solidFill>
                <a:srgbClr val="0058AB">
                  <a:alpha val="69803"/>
                </a:srgbClr>
              </a:solidFill>
              <a:prstDash val="solid"/>
              <a:round/>
            </a:ln>
          </p:spPr>
          <p:txBody>
            <a:bodyPr/>
            <a:lstStyle/>
            <a:p/>
          </p:txBody>
        </p:sp>
        <p:sp>
          <p:nvSpPr>
            <p:cNvPr id="26" name="pl26"/>
            <p:cNvSpPr/>
            <p:nvPr/>
          </p:nvSpPr>
          <p:spPr>
            <a:xfrm>
              <a:off x="1120965" y="1765647"/>
              <a:ext cx="3397293" cy="899962"/>
            </a:xfrm>
            <a:custGeom>
              <a:avLst/>
              <a:pathLst>
                <a:path w="3397293" h="899962">
                  <a:moveTo>
                    <a:pt x="0" y="149993"/>
                  </a:moveTo>
                  <a:lnTo>
                    <a:pt x="679458" y="0"/>
                  </a:lnTo>
                  <a:lnTo>
                    <a:pt x="1358917" y="374984"/>
                  </a:lnTo>
                  <a:lnTo>
                    <a:pt x="2038375" y="899962"/>
                  </a:lnTo>
                  <a:lnTo>
                    <a:pt x="2717834" y="224990"/>
                  </a:lnTo>
                  <a:lnTo>
                    <a:pt x="3397293" y="449981"/>
                  </a:lnTo>
                </a:path>
              </a:pathLst>
            </a:custGeom>
            <a:ln w="27101" cap="flat">
              <a:solidFill>
                <a:srgbClr val="1CABE2">
                  <a:alpha val="69803"/>
                </a:srgbClr>
              </a:solidFill>
              <a:prstDash val="solid"/>
              <a:round/>
            </a:ln>
          </p:spPr>
          <p:txBody>
            <a:bodyPr/>
            <a:lstStyle/>
            <a:p/>
          </p:txBody>
        </p:sp>
        <p:sp>
          <p:nvSpPr>
            <p:cNvPr id="27" name="pl27"/>
            <p:cNvSpPr/>
            <p:nvPr/>
          </p:nvSpPr>
          <p:spPr>
            <a:xfrm>
              <a:off x="1120965" y="1015678"/>
              <a:ext cx="3397293" cy="74996"/>
            </a:xfrm>
            <a:custGeom>
              <a:avLst/>
              <a:pathLst>
                <a:path w="3397293" h="74996">
                  <a:moveTo>
                    <a:pt x="0" y="74996"/>
                  </a:moveTo>
                  <a:lnTo>
                    <a:pt x="679458" y="74996"/>
                  </a:lnTo>
                  <a:lnTo>
                    <a:pt x="1358917" y="74996"/>
                  </a:lnTo>
                  <a:lnTo>
                    <a:pt x="2038375" y="74996"/>
                  </a:lnTo>
                  <a:lnTo>
                    <a:pt x="2717834" y="0"/>
                  </a:lnTo>
                  <a:lnTo>
                    <a:pt x="3397293" y="74996"/>
                  </a:lnTo>
                </a:path>
              </a:pathLst>
            </a:custGeom>
            <a:ln w="27101" cap="flat">
              <a:solidFill>
                <a:srgbClr val="00833D">
                  <a:alpha val="69803"/>
                </a:srgbClr>
              </a:solidFill>
              <a:prstDash val="solid"/>
              <a:round/>
            </a:ln>
          </p:spPr>
          <p:txBody>
            <a:bodyPr/>
            <a:lstStyle/>
            <a:p/>
          </p:txBody>
        </p:sp>
        <p:sp>
          <p:nvSpPr>
            <p:cNvPr id="28" name="pl28"/>
            <p:cNvSpPr/>
            <p:nvPr/>
          </p:nvSpPr>
          <p:spPr>
            <a:xfrm>
              <a:off x="1120965" y="1240668"/>
              <a:ext cx="3397293" cy="299987"/>
            </a:xfrm>
            <a:custGeom>
              <a:avLst/>
              <a:pathLst>
                <a:path w="3397293" h="299987">
                  <a:moveTo>
                    <a:pt x="0" y="0"/>
                  </a:moveTo>
                  <a:lnTo>
                    <a:pt x="679458" y="74996"/>
                  </a:lnTo>
                  <a:lnTo>
                    <a:pt x="1358917" y="149993"/>
                  </a:lnTo>
                  <a:lnTo>
                    <a:pt x="2038375" y="299987"/>
                  </a:lnTo>
                  <a:lnTo>
                    <a:pt x="2717834" y="74996"/>
                  </a:lnTo>
                  <a:lnTo>
                    <a:pt x="3397293" y="74996"/>
                  </a:lnTo>
                </a:path>
              </a:pathLst>
            </a:custGeom>
            <a:ln w="27101" cap="flat">
              <a:solidFill>
                <a:srgbClr val="80BD41">
                  <a:alpha val="69803"/>
                </a:srgbClr>
              </a:solidFill>
              <a:prstDash val="solid"/>
              <a:round/>
            </a:ln>
          </p:spPr>
          <p:txBody>
            <a:bodyPr/>
            <a:lstStyle/>
            <a:p/>
          </p:txBody>
        </p:sp>
        <p:sp>
          <p:nvSpPr>
            <p:cNvPr id="29" name="pl29"/>
            <p:cNvSpPr/>
            <p:nvPr/>
          </p:nvSpPr>
          <p:spPr>
            <a:xfrm>
              <a:off x="1120965" y="1015678"/>
              <a:ext cx="3397293" cy="74996"/>
            </a:xfrm>
            <a:custGeom>
              <a:avLst/>
              <a:pathLst>
                <a:path w="3397293" h="74996">
                  <a:moveTo>
                    <a:pt x="0" y="74996"/>
                  </a:moveTo>
                  <a:lnTo>
                    <a:pt x="679458" y="74996"/>
                  </a:lnTo>
                  <a:lnTo>
                    <a:pt x="1358917" y="74996"/>
                  </a:lnTo>
                  <a:lnTo>
                    <a:pt x="2038375" y="74996"/>
                  </a:lnTo>
                  <a:lnTo>
                    <a:pt x="2717834" y="0"/>
                  </a:lnTo>
                  <a:lnTo>
                    <a:pt x="3397293" y="74996"/>
                  </a:lnTo>
                </a:path>
              </a:pathLst>
            </a:custGeom>
            <a:ln w="65043" cap="flat">
              <a:solidFill>
                <a:srgbClr val="000000">
                  <a:alpha val="100000"/>
                </a:srgbClr>
              </a:solidFill>
              <a:prstDash val="solid"/>
              <a:round/>
            </a:ln>
          </p:spPr>
          <p:txBody>
            <a:bodyPr/>
            <a:lstStyle/>
            <a:p/>
          </p:txBody>
        </p:sp>
        <p:sp>
          <p:nvSpPr>
            <p:cNvPr id="30" name="pl30"/>
            <p:cNvSpPr/>
            <p:nvPr/>
          </p:nvSpPr>
          <p:spPr>
            <a:xfrm>
              <a:off x="1120965" y="1015678"/>
              <a:ext cx="3397293" cy="74996"/>
            </a:xfrm>
            <a:custGeom>
              <a:avLst/>
              <a:pathLst>
                <a:path w="3397293" h="74996">
                  <a:moveTo>
                    <a:pt x="0" y="74996"/>
                  </a:moveTo>
                  <a:lnTo>
                    <a:pt x="679458" y="74996"/>
                  </a:lnTo>
                  <a:lnTo>
                    <a:pt x="1358917" y="74996"/>
                  </a:lnTo>
                  <a:lnTo>
                    <a:pt x="2038375" y="74996"/>
                  </a:lnTo>
                  <a:lnTo>
                    <a:pt x="2717834" y="0"/>
                  </a:lnTo>
                  <a:lnTo>
                    <a:pt x="3397293" y="74996"/>
                  </a:lnTo>
                </a:path>
              </a:pathLst>
            </a:custGeom>
            <a:ln w="40651" cap="flat">
              <a:solidFill>
                <a:srgbClr val="00833D">
                  <a:alpha val="100000"/>
                </a:srgbClr>
              </a:solidFill>
              <a:prstDash val="solid"/>
              <a:round/>
            </a:ln>
          </p:spPr>
          <p:txBody>
            <a:bodyPr/>
            <a:lstStyle/>
            <a:p/>
          </p:txBody>
        </p:sp>
        <p:sp>
          <p:nvSpPr>
            <p:cNvPr id="31" name="tx31"/>
            <p:cNvSpPr/>
            <p:nvPr/>
          </p:nvSpPr>
          <p:spPr>
            <a:xfrm>
              <a:off x="1060675" y="91831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32" name="tx32"/>
            <p:cNvSpPr/>
            <p:nvPr/>
          </p:nvSpPr>
          <p:spPr>
            <a:xfrm>
              <a:off x="1740134" y="91831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33" name="tx33"/>
            <p:cNvSpPr/>
            <p:nvPr/>
          </p:nvSpPr>
          <p:spPr>
            <a:xfrm>
              <a:off x="2419592" y="91831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34" name="tx34"/>
            <p:cNvSpPr/>
            <p:nvPr/>
          </p:nvSpPr>
          <p:spPr>
            <a:xfrm>
              <a:off x="3099051" y="91831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35" name="tx35"/>
            <p:cNvSpPr/>
            <p:nvPr/>
          </p:nvSpPr>
          <p:spPr>
            <a:xfrm>
              <a:off x="3778510" y="843320"/>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98</a:t>
              </a:r>
            </a:p>
          </p:txBody>
        </p:sp>
        <p:sp>
          <p:nvSpPr>
            <p:cNvPr id="36" name="tx36"/>
            <p:cNvSpPr/>
            <p:nvPr/>
          </p:nvSpPr>
          <p:spPr>
            <a:xfrm>
              <a:off x="4457968" y="918317"/>
              <a:ext cx="12057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97</a:t>
              </a:r>
            </a:p>
          </p:txBody>
        </p:sp>
        <p:sp>
          <p:nvSpPr>
            <p:cNvPr id="37" name="tx37"/>
            <p:cNvSpPr/>
            <p:nvPr/>
          </p:nvSpPr>
          <p:spPr>
            <a:xfrm>
              <a:off x="733081" y="3813446"/>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60</a:t>
              </a:r>
            </a:p>
          </p:txBody>
        </p:sp>
        <p:sp>
          <p:nvSpPr>
            <p:cNvPr id="38" name="tx38"/>
            <p:cNvSpPr/>
            <p:nvPr/>
          </p:nvSpPr>
          <p:spPr>
            <a:xfrm>
              <a:off x="733081" y="306347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70</a:t>
              </a:r>
            </a:p>
          </p:txBody>
        </p:sp>
        <p:sp>
          <p:nvSpPr>
            <p:cNvPr id="39" name="tx39"/>
            <p:cNvSpPr/>
            <p:nvPr/>
          </p:nvSpPr>
          <p:spPr>
            <a:xfrm>
              <a:off x="733081" y="23135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80</a:t>
              </a:r>
            </a:p>
          </p:txBody>
        </p:sp>
        <p:sp>
          <p:nvSpPr>
            <p:cNvPr id="40" name="tx40"/>
            <p:cNvSpPr/>
            <p:nvPr/>
          </p:nvSpPr>
          <p:spPr>
            <a:xfrm>
              <a:off x="733081" y="1563538"/>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90</a:t>
              </a:r>
            </a:p>
          </p:txBody>
        </p:sp>
        <p:sp>
          <p:nvSpPr>
            <p:cNvPr id="41" name="tx41"/>
            <p:cNvSpPr/>
            <p:nvPr/>
          </p:nvSpPr>
          <p:spPr>
            <a:xfrm>
              <a:off x="655386" y="81356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4518"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43" name="tx43"/>
            <p:cNvSpPr/>
            <p:nvPr/>
          </p:nvSpPr>
          <p:spPr>
            <a:xfrm rot="-5400000">
              <a:off x="164397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44" name="tx44"/>
            <p:cNvSpPr/>
            <p:nvPr/>
          </p:nvSpPr>
          <p:spPr>
            <a:xfrm rot="-5400000">
              <a:off x="232343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45" name="tx45"/>
            <p:cNvSpPr/>
            <p:nvPr/>
          </p:nvSpPr>
          <p:spPr>
            <a:xfrm rot="-5400000">
              <a:off x="3002894"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46" name="tx46"/>
            <p:cNvSpPr/>
            <p:nvPr/>
          </p:nvSpPr>
          <p:spPr>
            <a:xfrm rot="-5400000">
              <a:off x="368235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47" name="tx47"/>
            <p:cNvSpPr/>
            <p:nvPr/>
          </p:nvSpPr>
          <p:spPr>
            <a:xfrm rot="-5400000">
              <a:off x="4361778"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784969"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50" name="pl50"/>
            <p:cNvSpPr/>
            <p:nvPr/>
          </p:nvSpPr>
          <p:spPr>
            <a:xfrm>
              <a:off x="1625049"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51" name="pl51"/>
            <p:cNvSpPr/>
            <p:nvPr/>
          </p:nvSpPr>
          <p:spPr>
            <a:xfrm>
              <a:off x="2876590"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52" name="pl52"/>
            <p:cNvSpPr/>
            <p:nvPr/>
          </p:nvSpPr>
          <p:spPr>
            <a:xfrm>
              <a:off x="2876590" y="488341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53" name="pl53"/>
            <p:cNvSpPr/>
            <p:nvPr/>
          </p:nvSpPr>
          <p:spPr>
            <a:xfrm>
              <a:off x="3545661"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54" name="tx54"/>
            <p:cNvSpPr/>
            <p:nvPr/>
          </p:nvSpPr>
          <p:spPr>
            <a:xfrm>
              <a:off x="1052068" y="4830005"/>
              <a:ext cx="48144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57</a:t>
              </a:r>
            </a:p>
          </p:txBody>
        </p:sp>
        <p:sp>
          <p:nvSpPr>
            <p:cNvPr id="55" name="tx55"/>
            <p:cNvSpPr/>
            <p:nvPr/>
          </p:nvSpPr>
          <p:spPr>
            <a:xfrm>
              <a:off x="1892149" y="4830005"/>
              <a:ext cx="89290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transition</a:t>
              </a:r>
            </a:p>
          </p:txBody>
        </p:sp>
        <p:sp>
          <p:nvSpPr>
            <p:cNvPr id="56" name="tx56"/>
            <p:cNvSpPr/>
            <p:nvPr/>
          </p:nvSpPr>
          <p:spPr>
            <a:xfrm>
              <a:off x="3143690"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57" name="tx57"/>
            <p:cNvSpPr/>
            <p:nvPr/>
          </p:nvSpPr>
          <p:spPr>
            <a:xfrm>
              <a:off x="3812761" y="4830005"/>
              <a:ext cx="106343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Never Gavi MICs</a:t>
              </a:r>
            </a:p>
          </p:txBody>
        </p:sp>
        <p:sp>
          <p:nvSpPr>
            <p:cNvPr id="58" name="tx58"/>
            <p:cNvSpPr/>
            <p:nvPr/>
          </p:nvSpPr>
          <p:spPr>
            <a:xfrm>
              <a:off x="1671774" y="471005"/>
              <a:ext cx="2295673"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HICs, 2018-2023</a:t>
              </a:r>
            </a:p>
          </p:txBody>
        </p:sp>
        <p:sp>
          <p:nvSpPr>
            <p:cNvPr id="59" name="pl59"/>
            <p:cNvSpPr/>
            <p:nvPr/>
          </p:nvSpPr>
          <p:spPr>
            <a:xfrm>
              <a:off x="5267799" y="3404041"/>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0" name="pl60"/>
            <p:cNvSpPr/>
            <p:nvPr/>
          </p:nvSpPr>
          <p:spPr>
            <a:xfrm>
              <a:off x="5267799" y="2481002"/>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1" name="pl61"/>
            <p:cNvSpPr/>
            <p:nvPr/>
          </p:nvSpPr>
          <p:spPr>
            <a:xfrm>
              <a:off x="5267799" y="1557963"/>
              <a:ext cx="3737022" cy="0"/>
            </a:xfrm>
            <a:custGeom>
              <a:avLst/>
              <a:pathLst>
                <a:path w="3737022" h="0">
                  <a:moveTo>
                    <a:pt x="0" y="0"/>
                  </a:moveTo>
                  <a:lnTo>
                    <a:pt x="3737022" y="0"/>
                  </a:lnTo>
                  <a:lnTo>
                    <a:pt x="3737022" y="0"/>
                  </a:lnTo>
                </a:path>
              </a:pathLst>
            </a:custGeom>
            <a:ln w="6775" cap="flat">
              <a:solidFill>
                <a:srgbClr val="EBEBEB">
                  <a:alpha val="100000"/>
                </a:srgbClr>
              </a:solidFill>
              <a:prstDash val="solid"/>
              <a:round/>
            </a:ln>
          </p:spPr>
          <p:txBody>
            <a:bodyPr/>
            <a:lstStyle/>
            <a:p/>
          </p:txBody>
        </p:sp>
        <p:sp>
          <p:nvSpPr>
            <p:cNvPr id="62" name="pl62"/>
            <p:cNvSpPr/>
            <p:nvPr/>
          </p:nvSpPr>
          <p:spPr>
            <a:xfrm>
              <a:off x="5777393"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3" name="pl63"/>
            <p:cNvSpPr/>
            <p:nvPr/>
          </p:nvSpPr>
          <p:spPr>
            <a:xfrm>
              <a:off x="6456852"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4" name="pl64"/>
            <p:cNvSpPr/>
            <p:nvPr/>
          </p:nvSpPr>
          <p:spPr>
            <a:xfrm>
              <a:off x="7136310"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5" name="pl65"/>
            <p:cNvSpPr/>
            <p:nvPr/>
          </p:nvSpPr>
          <p:spPr>
            <a:xfrm>
              <a:off x="7815769"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6" name="pl66"/>
            <p:cNvSpPr/>
            <p:nvPr/>
          </p:nvSpPr>
          <p:spPr>
            <a:xfrm>
              <a:off x="8495227" y="715690"/>
              <a:ext cx="0" cy="3299863"/>
            </a:xfrm>
            <a:custGeom>
              <a:avLst/>
              <a:pathLst>
                <a:path w="0" h="3299863">
                  <a:moveTo>
                    <a:pt x="0" y="3299863"/>
                  </a:moveTo>
                  <a:lnTo>
                    <a:pt x="0" y="0"/>
                  </a:lnTo>
                  <a:lnTo>
                    <a:pt x="0" y="0"/>
                  </a:lnTo>
                </a:path>
              </a:pathLst>
            </a:custGeom>
            <a:ln w="6775" cap="flat">
              <a:solidFill>
                <a:srgbClr val="EBEBEB">
                  <a:alpha val="100000"/>
                </a:srgbClr>
              </a:solidFill>
              <a:prstDash val="solid"/>
              <a:round/>
            </a:ln>
          </p:spPr>
          <p:txBody>
            <a:bodyPr/>
            <a:lstStyle/>
            <a:p/>
          </p:txBody>
        </p:sp>
        <p:sp>
          <p:nvSpPr>
            <p:cNvPr id="67" name="pl67"/>
            <p:cNvSpPr/>
            <p:nvPr/>
          </p:nvSpPr>
          <p:spPr>
            <a:xfrm>
              <a:off x="5267799" y="3865560"/>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68" name="pl68"/>
            <p:cNvSpPr/>
            <p:nvPr/>
          </p:nvSpPr>
          <p:spPr>
            <a:xfrm>
              <a:off x="5267799" y="2942521"/>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69" name="pl69"/>
            <p:cNvSpPr/>
            <p:nvPr/>
          </p:nvSpPr>
          <p:spPr>
            <a:xfrm>
              <a:off x="5267799" y="2019483"/>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0" name="pl70"/>
            <p:cNvSpPr/>
            <p:nvPr/>
          </p:nvSpPr>
          <p:spPr>
            <a:xfrm>
              <a:off x="5267799" y="1096444"/>
              <a:ext cx="3737022" cy="0"/>
            </a:xfrm>
            <a:custGeom>
              <a:avLst/>
              <a:pathLst>
                <a:path w="3737022" h="0">
                  <a:moveTo>
                    <a:pt x="0" y="0"/>
                  </a:moveTo>
                  <a:lnTo>
                    <a:pt x="3737022" y="0"/>
                  </a:lnTo>
                  <a:lnTo>
                    <a:pt x="3737022" y="0"/>
                  </a:lnTo>
                </a:path>
              </a:pathLst>
            </a:custGeom>
            <a:ln w="13550" cap="flat">
              <a:solidFill>
                <a:srgbClr val="EBEBEB">
                  <a:alpha val="100000"/>
                </a:srgbClr>
              </a:solidFill>
              <a:prstDash val="solid"/>
              <a:round/>
            </a:ln>
          </p:spPr>
          <p:txBody>
            <a:bodyPr/>
            <a:lstStyle/>
            <a:p/>
          </p:txBody>
        </p:sp>
        <p:sp>
          <p:nvSpPr>
            <p:cNvPr id="71" name="pl71"/>
            <p:cNvSpPr/>
            <p:nvPr/>
          </p:nvSpPr>
          <p:spPr>
            <a:xfrm>
              <a:off x="5437664"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6117122"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796581"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7476039"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8155498"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8834957" y="715690"/>
              <a:ext cx="0" cy="3299863"/>
            </a:xfrm>
            <a:custGeom>
              <a:avLst/>
              <a:pathLst>
                <a:path w="0" h="3299863">
                  <a:moveTo>
                    <a:pt x="0" y="3299863"/>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5437664" y="1096444"/>
              <a:ext cx="3397293" cy="923038"/>
            </a:xfrm>
            <a:custGeom>
              <a:avLst/>
              <a:pathLst>
                <a:path w="3397293" h="923038">
                  <a:moveTo>
                    <a:pt x="0" y="230759"/>
                  </a:moveTo>
                  <a:lnTo>
                    <a:pt x="679458" y="0"/>
                  </a:lnTo>
                  <a:lnTo>
                    <a:pt x="1358917" y="923038"/>
                  </a:lnTo>
                  <a:lnTo>
                    <a:pt x="2038375" y="923038"/>
                  </a:lnTo>
                  <a:lnTo>
                    <a:pt x="2717834" y="461519"/>
                  </a:lnTo>
                  <a:lnTo>
                    <a:pt x="3397293" y="461519"/>
                  </a:lnTo>
                </a:path>
              </a:pathLst>
            </a:custGeom>
            <a:ln w="27101" cap="flat">
              <a:solidFill>
                <a:srgbClr val="0058AB">
                  <a:alpha val="69803"/>
                </a:srgbClr>
              </a:solidFill>
              <a:prstDash val="solid"/>
              <a:round/>
            </a:ln>
          </p:spPr>
          <p:txBody>
            <a:bodyPr/>
            <a:lstStyle/>
            <a:p/>
          </p:txBody>
        </p:sp>
        <p:sp>
          <p:nvSpPr>
            <p:cNvPr id="78" name="pl78"/>
            <p:cNvSpPr/>
            <p:nvPr/>
          </p:nvSpPr>
          <p:spPr>
            <a:xfrm>
              <a:off x="5437664" y="1096444"/>
              <a:ext cx="3397293" cy="2769116"/>
            </a:xfrm>
            <a:custGeom>
              <a:avLst/>
              <a:pathLst>
                <a:path w="3397293" h="2769116">
                  <a:moveTo>
                    <a:pt x="0" y="461519"/>
                  </a:moveTo>
                  <a:lnTo>
                    <a:pt x="679458" y="0"/>
                  </a:lnTo>
                  <a:lnTo>
                    <a:pt x="1358917" y="1153798"/>
                  </a:lnTo>
                  <a:lnTo>
                    <a:pt x="2038375" y="2769116"/>
                  </a:lnTo>
                  <a:lnTo>
                    <a:pt x="2717834" y="692279"/>
                  </a:lnTo>
                  <a:lnTo>
                    <a:pt x="3397293" y="1384558"/>
                  </a:lnTo>
                </a:path>
              </a:pathLst>
            </a:custGeom>
            <a:ln w="27101" cap="flat">
              <a:solidFill>
                <a:srgbClr val="1CABE2">
                  <a:alpha val="69803"/>
                </a:srgbClr>
              </a:solidFill>
              <a:prstDash val="solid"/>
              <a:round/>
            </a:ln>
          </p:spPr>
          <p:txBody>
            <a:bodyPr/>
            <a:lstStyle/>
            <a:p/>
          </p:txBody>
        </p:sp>
        <p:sp>
          <p:nvSpPr>
            <p:cNvPr id="79" name="pl79"/>
            <p:cNvSpPr/>
            <p:nvPr/>
          </p:nvSpPr>
          <p:spPr>
            <a:xfrm>
              <a:off x="5437664" y="865684"/>
              <a:ext cx="3397293" cy="230759"/>
            </a:xfrm>
            <a:custGeom>
              <a:avLst/>
              <a:pathLst>
                <a:path w="3397293" h="230759">
                  <a:moveTo>
                    <a:pt x="0" y="230759"/>
                  </a:moveTo>
                  <a:lnTo>
                    <a:pt x="679458" y="230759"/>
                  </a:lnTo>
                  <a:lnTo>
                    <a:pt x="1358917" y="230759"/>
                  </a:lnTo>
                  <a:lnTo>
                    <a:pt x="2038375" y="230759"/>
                  </a:lnTo>
                  <a:lnTo>
                    <a:pt x="2717834" y="0"/>
                  </a:lnTo>
                  <a:lnTo>
                    <a:pt x="3397293" y="230759"/>
                  </a:lnTo>
                </a:path>
              </a:pathLst>
            </a:custGeom>
            <a:ln w="27101" cap="flat">
              <a:solidFill>
                <a:srgbClr val="00833D">
                  <a:alpha val="69803"/>
                </a:srgbClr>
              </a:solidFill>
              <a:prstDash val="solid"/>
              <a:round/>
            </a:ln>
          </p:spPr>
          <p:txBody>
            <a:bodyPr/>
            <a:lstStyle/>
            <a:p/>
          </p:txBody>
        </p:sp>
        <p:sp>
          <p:nvSpPr>
            <p:cNvPr id="80" name="pl80"/>
            <p:cNvSpPr/>
            <p:nvPr/>
          </p:nvSpPr>
          <p:spPr>
            <a:xfrm>
              <a:off x="5437664" y="865684"/>
              <a:ext cx="3397293" cy="923038"/>
            </a:xfrm>
            <a:custGeom>
              <a:avLst/>
              <a:pathLst>
                <a:path w="3397293" h="923038">
                  <a:moveTo>
                    <a:pt x="0" y="0"/>
                  </a:moveTo>
                  <a:lnTo>
                    <a:pt x="679458" y="230759"/>
                  </a:lnTo>
                  <a:lnTo>
                    <a:pt x="1358917" y="461519"/>
                  </a:lnTo>
                  <a:lnTo>
                    <a:pt x="2038375" y="923038"/>
                  </a:lnTo>
                  <a:lnTo>
                    <a:pt x="2717834" y="230759"/>
                  </a:lnTo>
                  <a:lnTo>
                    <a:pt x="3397293" y="230759"/>
                  </a:lnTo>
                </a:path>
              </a:pathLst>
            </a:custGeom>
            <a:ln w="27101" cap="flat">
              <a:solidFill>
                <a:srgbClr val="80BD41">
                  <a:alpha val="69803"/>
                </a:srgbClr>
              </a:solidFill>
              <a:prstDash val="solid"/>
              <a:round/>
            </a:ln>
          </p:spPr>
          <p:txBody>
            <a:bodyPr/>
            <a:lstStyle/>
            <a:p/>
          </p:txBody>
        </p:sp>
        <p:sp>
          <p:nvSpPr>
            <p:cNvPr id="81" name="pl81"/>
            <p:cNvSpPr/>
            <p:nvPr/>
          </p:nvSpPr>
          <p:spPr>
            <a:xfrm>
              <a:off x="5437664" y="1096444"/>
              <a:ext cx="3397293" cy="0"/>
            </a:xfrm>
            <a:custGeom>
              <a:avLst/>
              <a:pathLst>
                <a:path w="3397293" h="0">
                  <a:moveTo>
                    <a:pt x="0" y="0"/>
                  </a:moveTo>
                  <a:lnTo>
                    <a:pt x="0" y="0"/>
                  </a:lnTo>
                  <a:lnTo>
                    <a:pt x="0" y="0"/>
                  </a:lnTo>
                  <a:lnTo>
                    <a:pt x="0" y="0"/>
                  </a:lnTo>
                  <a:lnTo>
                    <a:pt x="679458" y="0"/>
                  </a:lnTo>
                  <a:lnTo>
                    <a:pt x="679458" y="0"/>
                  </a:lnTo>
                  <a:lnTo>
                    <a:pt x="679458" y="0"/>
                  </a:lnTo>
                  <a:lnTo>
                    <a:pt x="679458" y="0"/>
                  </a:lnTo>
                  <a:lnTo>
                    <a:pt x="1358917" y="0"/>
                  </a:lnTo>
                  <a:lnTo>
                    <a:pt x="1358917" y="0"/>
                  </a:lnTo>
                  <a:lnTo>
                    <a:pt x="1358917" y="0"/>
                  </a:lnTo>
                  <a:lnTo>
                    <a:pt x="1358917" y="0"/>
                  </a:lnTo>
                  <a:lnTo>
                    <a:pt x="2038375" y="0"/>
                  </a:lnTo>
                  <a:lnTo>
                    <a:pt x="2038375" y="0"/>
                  </a:lnTo>
                  <a:lnTo>
                    <a:pt x="2038375" y="0"/>
                  </a:lnTo>
                  <a:lnTo>
                    <a:pt x="2038375" y="0"/>
                  </a:lnTo>
                  <a:lnTo>
                    <a:pt x="2717834" y="0"/>
                  </a:lnTo>
                  <a:lnTo>
                    <a:pt x="2717834" y="0"/>
                  </a:lnTo>
                  <a:lnTo>
                    <a:pt x="2717834" y="0"/>
                  </a:lnTo>
                  <a:lnTo>
                    <a:pt x="2717834"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p:txBody>
        </p:sp>
        <p:sp>
          <p:nvSpPr>
            <p:cNvPr id="82" name="pl82"/>
            <p:cNvSpPr/>
            <p:nvPr/>
          </p:nvSpPr>
          <p:spPr>
            <a:xfrm>
              <a:off x="5437664" y="865684"/>
              <a:ext cx="3397293" cy="230759"/>
            </a:xfrm>
            <a:custGeom>
              <a:avLst/>
              <a:pathLst>
                <a:path w="3397293" h="230759">
                  <a:moveTo>
                    <a:pt x="0" y="230759"/>
                  </a:moveTo>
                  <a:lnTo>
                    <a:pt x="679458" y="230759"/>
                  </a:lnTo>
                  <a:lnTo>
                    <a:pt x="1358917" y="230759"/>
                  </a:lnTo>
                  <a:lnTo>
                    <a:pt x="2038375" y="230759"/>
                  </a:lnTo>
                  <a:lnTo>
                    <a:pt x="2717834" y="0"/>
                  </a:lnTo>
                  <a:lnTo>
                    <a:pt x="3397293" y="230759"/>
                  </a:lnTo>
                </a:path>
              </a:pathLst>
            </a:custGeom>
            <a:ln w="65043" cap="flat">
              <a:solidFill>
                <a:srgbClr val="000000">
                  <a:alpha val="100000"/>
                </a:srgbClr>
              </a:solidFill>
              <a:prstDash val="solid"/>
              <a:round/>
            </a:ln>
          </p:spPr>
          <p:txBody>
            <a:bodyPr/>
            <a:lstStyle/>
            <a:p/>
          </p:txBody>
        </p:sp>
        <p:sp>
          <p:nvSpPr>
            <p:cNvPr id="83" name="pl83"/>
            <p:cNvSpPr/>
            <p:nvPr/>
          </p:nvSpPr>
          <p:spPr>
            <a:xfrm>
              <a:off x="5437664" y="865684"/>
              <a:ext cx="3397293" cy="230759"/>
            </a:xfrm>
            <a:custGeom>
              <a:avLst/>
              <a:pathLst>
                <a:path w="3397293" h="230759">
                  <a:moveTo>
                    <a:pt x="0" y="230759"/>
                  </a:moveTo>
                  <a:lnTo>
                    <a:pt x="679458" y="230759"/>
                  </a:lnTo>
                  <a:lnTo>
                    <a:pt x="1358917" y="230759"/>
                  </a:lnTo>
                  <a:lnTo>
                    <a:pt x="2038375" y="230759"/>
                  </a:lnTo>
                  <a:lnTo>
                    <a:pt x="2717834" y="0"/>
                  </a:lnTo>
                  <a:lnTo>
                    <a:pt x="3397293" y="230759"/>
                  </a:lnTo>
                </a:path>
              </a:pathLst>
            </a:custGeom>
            <a:ln w="40651" cap="flat">
              <a:solidFill>
                <a:srgbClr val="00833D">
                  <a:alpha val="100000"/>
                </a:srgbClr>
              </a:solidFill>
              <a:prstDash val="solid"/>
              <a:round/>
            </a:ln>
          </p:spPr>
          <p:txBody>
            <a:bodyPr/>
            <a:lstStyle/>
            <a:p/>
          </p:txBody>
        </p:sp>
        <p:sp>
          <p:nvSpPr>
            <p:cNvPr id="84" name="tx84"/>
            <p:cNvSpPr/>
            <p:nvPr/>
          </p:nvSpPr>
          <p:spPr>
            <a:xfrm>
              <a:off x="5407519" y="91632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5" name="tx85"/>
            <p:cNvSpPr/>
            <p:nvPr/>
          </p:nvSpPr>
          <p:spPr>
            <a:xfrm>
              <a:off x="6086977" y="91632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6" name="tx86"/>
            <p:cNvSpPr/>
            <p:nvPr/>
          </p:nvSpPr>
          <p:spPr>
            <a:xfrm>
              <a:off x="6766436" y="91632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7" name="tx87"/>
            <p:cNvSpPr/>
            <p:nvPr/>
          </p:nvSpPr>
          <p:spPr>
            <a:xfrm>
              <a:off x="7445895" y="91632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88" name="tx88"/>
            <p:cNvSpPr/>
            <p:nvPr/>
          </p:nvSpPr>
          <p:spPr>
            <a:xfrm>
              <a:off x="8125353" y="686890"/>
              <a:ext cx="60289"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a:t>
              </a:r>
            </a:p>
          </p:txBody>
        </p:sp>
        <p:sp>
          <p:nvSpPr>
            <p:cNvPr id="89" name="tx89"/>
            <p:cNvSpPr/>
            <p:nvPr/>
          </p:nvSpPr>
          <p:spPr>
            <a:xfrm>
              <a:off x="8804812" y="916326"/>
              <a:ext cx="60289"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0</a:t>
              </a:r>
            </a:p>
          </p:txBody>
        </p:sp>
        <p:sp>
          <p:nvSpPr>
            <p:cNvPr id="90" name="tx90"/>
            <p:cNvSpPr/>
            <p:nvPr/>
          </p:nvSpPr>
          <p:spPr>
            <a:xfrm>
              <a:off x="5003259" y="3815151"/>
              <a:ext cx="201910"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-12</a:t>
              </a:r>
            </a:p>
          </p:txBody>
        </p:sp>
        <p:sp>
          <p:nvSpPr>
            <p:cNvPr id="91" name="tx91"/>
            <p:cNvSpPr/>
            <p:nvPr/>
          </p:nvSpPr>
          <p:spPr>
            <a:xfrm>
              <a:off x="5080953" y="2890407"/>
              <a:ext cx="124215"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-8</a:t>
              </a:r>
            </a:p>
          </p:txBody>
        </p:sp>
        <p:sp>
          <p:nvSpPr>
            <p:cNvPr id="92" name="tx92"/>
            <p:cNvSpPr/>
            <p:nvPr/>
          </p:nvSpPr>
          <p:spPr>
            <a:xfrm>
              <a:off x="5080953" y="1969482"/>
              <a:ext cx="124215" cy="10000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-4</a:t>
              </a:r>
            </a:p>
          </p:txBody>
        </p:sp>
        <p:sp>
          <p:nvSpPr>
            <p:cNvPr id="93" name="tx93"/>
            <p:cNvSpPr/>
            <p:nvPr/>
          </p:nvSpPr>
          <p:spPr>
            <a:xfrm>
              <a:off x="5127474" y="1044329"/>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94" name="tx94"/>
            <p:cNvSpPr/>
            <p:nvPr/>
          </p:nvSpPr>
          <p:spPr>
            <a:xfrm rot="-5400000">
              <a:off x="5281217"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2018</a:t>
              </a:r>
            </a:p>
          </p:txBody>
        </p:sp>
        <p:sp>
          <p:nvSpPr>
            <p:cNvPr id="95" name="tx95"/>
            <p:cNvSpPr/>
            <p:nvPr/>
          </p:nvSpPr>
          <p:spPr>
            <a:xfrm rot="-5400000">
              <a:off x="5960676"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96" name="tx96"/>
            <p:cNvSpPr/>
            <p:nvPr/>
          </p:nvSpPr>
          <p:spPr>
            <a:xfrm rot="-5400000">
              <a:off x="6640135"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2020</a:t>
              </a:r>
            </a:p>
          </p:txBody>
        </p:sp>
        <p:sp>
          <p:nvSpPr>
            <p:cNvPr id="97" name="tx97"/>
            <p:cNvSpPr/>
            <p:nvPr/>
          </p:nvSpPr>
          <p:spPr>
            <a:xfrm rot="-5400000">
              <a:off x="7319593"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2021</a:t>
              </a:r>
            </a:p>
          </p:txBody>
        </p:sp>
        <p:sp>
          <p:nvSpPr>
            <p:cNvPr id="98" name="tx98"/>
            <p:cNvSpPr/>
            <p:nvPr/>
          </p:nvSpPr>
          <p:spPr>
            <a:xfrm rot="-5400000">
              <a:off x="7999052" y="4182516"/>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2022</a:t>
              </a:r>
            </a:p>
          </p:txBody>
        </p:sp>
        <p:sp>
          <p:nvSpPr>
            <p:cNvPr id="99" name="tx99"/>
            <p:cNvSpPr/>
            <p:nvPr/>
          </p:nvSpPr>
          <p:spPr>
            <a:xfrm rot="-5400000">
              <a:off x="8678476" y="418248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00" name="tx100"/>
            <p:cNvSpPr/>
            <p:nvPr/>
          </p:nvSpPr>
          <p:spPr>
            <a:xfrm rot="-5400000">
              <a:off x="4153407" y="2294110"/>
              <a:ext cx="1422945"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1" name="pl101"/>
            <p:cNvSpPr/>
            <p:nvPr/>
          </p:nvSpPr>
          <p:spPr>
            <a:xfrm>
              <a:off x="5101668" y="4883415"/>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02" name="pl102"/>
            <p:cNvSpPr/>
            <p:nvPr/>
          </p:nvSpPr>
          <p:spPr>
            <a:xfrm>
              <a:off x="5941748" y="4883415"/>
              <a:ext cx="175564" cy="0"/>
            </a:xfrm>
            <a:custGeom>
              <a:avLst/>
              <a:pathLst>
                <a:path w="175564" h="0">
                  <a:moveTo>
                    <a:pt x="0" y="0"/>
                  </a:moveTo>
                  <a:lnTo>
                    <a:pt x="175564" y="0"/>
                  </a:lnTo>
                </a:path>
              </a:pathLst>
            </a:custGeom>
            <a:ln w="27101" cap="flat">
              <a:solidFill>
                <a:srgbClr val="1CABE2">
                  <a:alpha val="100000"/>
                </a:srgbClr>
              </a:solidFill>
              <a:prstDash val="solid"/>
              <a:round/>
            </a:ln>
          </p:spPr>
          <p:txBody>
            <a:bodyPr/>
            <a:lstStyle/>
            <a:p/>
          </p:txBody>
        </p:sp>
        <p:sp>
          <p:nvSpPr>
            <p:cNvPr id="103" name="pl103"/>
            <p:cNvSpPr/>
            <p:nvPr/>
          </p:nvSpPr>
          <p:spPr>
            <a:xfrm>
              <a:off x="7193289" y="4883415"/>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04" name="pl104"/>
            <p:cNvSpPr/>
            <p:nvPr/>
          </p:nvSpPr>
          <p:spPr>
            <a:xfrm>
              <a:off x="7193289" y="4883415"/>
              <a:ext cx="175564" cy="0"/>
            </a:xfrm>
            <a:custGeom>
              <a:avLst/>
              <a:pathLst>
                <a:path w="175564" h="0">
                  <a:moveTo>
                    <a:pt x="0" y="0"/>
                  </a:moveTo>
                  <a:lnTo>
                    <a:pt x="175564" y="0"/>
                  </a:lnTo>
                </a:path>
              </a:pathLst>
            </a:custGeom>
            <a:ln w="40651" cap="flat">
              <a:solidFill>
                <a:srgbClr val="00833D">
                  <a:alpha val="100000"/>
                </a:srgbClr>
              </a:solidFill>
              <a:prstDash val="solid"/>
              <a:round/>
            </a:ln>
          </p:spPr>
          <p:txBody>
            <a:bodyPr/>
            <a:lstStyle/>
            <a:p/>
          </p:txBody>
        </p:sp>
        <p:sp>
          <p:nvSpPr>
            <p:cNvPr id="105" name="pl105"/>
            <p:cNvSpPr/>
            <p:nvPr/>
          </p:nvSpPr>
          <p:spPr>
            <a:xfrm>
              <a:off x="7862360" y="4883415"/>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06" name="tx106"/>
            <p:cNvSpPr/>
            <p:nvPr/>
          </p:nvSpPr>
          <p:spPr>
            <a:xfrm>
              <a:off x="5368767" y="4830005"/>
              <a:ext cx="48144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57</a:t>
              </a:r>
            </a:p>
          </p:txBody>
        </p:sp>
        <p:sp>
          <p:nvSpPr>
            <p:cNvPr id="107" name="tx107"/>
            <p:cNvSpPr/>
            <p:nvPr/>
          </p:nvSpPr>
          <p:spPr>
            <a:xfrm>
              <a:off x="6208848" y="4830005"/>
              <a:ext cx="89290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Gavi transition</a:t>
              </a:r>
            </a:p>
          </p:txBody>
        </p:sp>
        <p:sp>
          <p:nvSpPr>
            <p:cNvPr id="108" name="tx108"/>
            <p:cNvSpPr/>
            <p:nvPr/>
          </p:nvSpPr>
          <p:spPr>
            <a:xfrm>
              <a:off x="7460388" y="4830005"/>
              <a:ext cx="310436"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HICs</a:t>
              </a:r>
            </a:p>
          </p:txBody>
        </p:sp>
        <p:sp>
          <p:nvSpPr>
            <p:cNvPr id="109" name="tx109"/>
            <p:cNvSpPr/>
            <p:nvPr/>
          </p:nvSpPr>
          <p:spPr>
            <a:xfrm>
              <a:off x="8129459" y="4830005"/>
              <a:ext cx="1063438" cy="103410"/>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Never Gavi MICs</a:t>
              </a:r>
            </a:p>
          </p:txBody>
        </p:sp>
        <p:sp>
          <p:nvSpPr>
            <p:cNvPr id="110" name="tx110"/>
            <p:cNvSpPr/>
            <p:nvPr/>
          </p:nvSpPr>
          <p:spPr>
            <a:xfrm>
              <a:off x="5403988" y="471005"/>
              <a:ext cx="3464644" cy="143023"/>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DTP1 coverage difference compared to 2019, HICs</a:t>
              </a:r>
            </a:p>
          </p:txBody>
        </p:sp>
        <p:sp>
          <p:nvSpPr>
            <p:cNvPr id="111" name="pl111"/>
            <p:cNvSpPr/>
            <p:nvPr/>
          </p:nvSpPr>
          <p:spPr>
            <a:xfrm>
              <a:off x="951100" y="5712651"/>
              <a:ext cx="8053721" cy="0"/>
            </a:xfrm>
            <a:custGeom>
              <a:avLst/>
              <a:pathLst>
                <a:path w="8053721" h="0">
                  <a:moveTo>
                    <a:pt x="0" y="0"/>
                  </a:moveTo>
                  <a:lnTo>
                    <a:pt x="8053721" y="0"/>
                  </a:lnTo>
                  <a:lnTo>
                    <a:pt x="8053721" y="0"/>
                  </a:lnTo>
                </a:path>
              </a:pathLst>
            </a:custGeom>
            <a:ln w="6775" cap="flat">
              <a:solidFill>
                <a:srgbClr val="EBEBEB">
                  <a:alpha val="100000"/>
                </a:srgbClr>
              </a:solidFill>
              <a:prstDash val="solid"/>
              <a:round/>
            </a:ln>
          </p:spPr>
          <p:txBody>
            <a:bodyPr/>
            <a:lstStyle/>
            <a:p/>
          </p:txBody>
        </p:sp>
        <p:sp>
          <p:nvSpPr>
            <p:cNvPr id="112" name="pl112"/>
            <p:cNvSpPr/>
            <p:nvPr/>
          </p:nvSpPr>
          <p:spPr>
            <a:xfrm>
              <a:off x="2397890"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3" name="pl113"/>
            <p:cNvSpPr/>
            <p:nvPr/>
          </p:nvSpPr>
          <p:spPr>
            <a:xfrm>
              <a:off x="4559314"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6720739"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5" name="pl115"/>
            <p:cNvSpPr/>
            <p:nvPr/>
          </p:nvSpPr>
          <p:spPr>
            <a:xfrm>
              <a:off x="8882163" y="5412663"/>
              <a:ext cx="0" cy="599975"/>
            </a:xfrm>
            <a:custGeom>
              <a:avLst/>
              <a:pathLst>
                <a:path w="0" h="599975">
                  <a:moveTo>
                    <a:pt x="0" y="599975"/>
                  </a:moveTo>
                  <a:lnTo>
                    <a:pt x="0" y="0"/>
                  </a:lnTo>
                  <a:lnTo>
                    <a:pt x="0" y="0"/>
                  </a:lnTo>
                </a:path>
              </a:pathLst>
            </a:custGeom>
            <a:ln w="6775" cap="flat">
              <a:solidFill>
                <a:srgbClr val="EBEBEB">
                  <a:alpha val="100000"/>
                </a:srgbClr>
              </a:solidFill>
              <a:prstDash val="solid"/>
              <a:round/>
            </a:ln>
          </p:spPr>
          <p:txBody>
            <a:bodyPr/>
            <a:lstStyle/>
            <a:p/>
          </p:txBody>
        </p:sp>
        <p:sp>
          <p:nvSpPr>
            <p:cNvPr id="116" name="pl116"/>
            <p:cNvSpPr/>
            <p:nvPr/>
          </p:nvSpPr>
          <p:spPr>
            <a:xfrm>
              <a:off x="951100" y="5880476"/>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7" name="pl117"/>
            <p:cNvSpPr/>
            <p:nvPr/>
          </p:nvSpPr>
          <p:spPr>
            <a:xfrm>
              <a:off x="951100" y="5544825"/>
              <a:ext cx="8053721" cy="0"/>
            </a:xfrm>
            <a:custGeom>
              <a:avLst/>
              <a:pathLst>
                <a:path w="8053721" h="0">
                  <a:moveTo>
                    <a:pt x="0" y="0"/>
                  </a:moveTo>
                  <a:lnTo>
                    <a:pt x="8053721" y="0"/>
                  </a:lnTo>
                  <a:lnTo>
                    <a:pt x="8053721" y="0"/>
                  </a:lnTo>
                </a:path>
              </a:pathLst>
            </a:custGeom>
            <a:ln w="13550" cap="flat">
              <a:solidFill>
                <a:srgbClr val="EBEBEB">
                  <a:alpha val="100000"/>
                </a:srgbClr>
              </a:solidFill>
              <a:prstDash val="solid"/>
              <a:round/>
            </a:ln>
          </p:spPr>
          <p:txBody>
            <a:bodyPr/>
            <a:lstStyle/>
            <a:p/>
          </p:txBody>
        </p:sp>
        <p:sp>
          <p:nvSpPr>
            <p:cNvPr id="118" name="pl118"/>
            <p:cNvSpPr/>
            <p:nvPr/>
          </p:nvSpPr>
          <p:spPr>
            <a:xfrm>
              <a:off x="1317178"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3478602"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5640027"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1" name="pl121"/>
            <p:cNvSpPr/>
            <p:nvPr/>
          </p:nvSpPr>
          <p:spPr>
            <a:xfrm>
              <a:off x="7801451" y="5412663"/>
              <a:ext cx="0" cy="599975"/>
            </a:xfrm>
            <a:custGeom>
              <a:avLst/>
              <a:pathLst>
                <a:path w="0" h="599975">
                  <a:moveTo>
                    <a:pt x="0" y="599975"/>
                  </a:moveTo>
                  <a:lnTo>
                    <a:pt x="0" y="0"/>
                  </a:lnTo>
                  <a:lnTo>
                    <a:pt x="0" y="0"/>
                  </a:lnTo>
                </a:path>
              </a:pathLst>
            </a:custGeom>
            <a:ln w="13550" cap="flat">
              <a:solidFill>
                <a:srgbClr val="EBEBEB">
                  <a:alpha val="100000"/>
                </a:srgbClr>
              </a:solidFill>
              <a:prstDash val="solid"/>
              <a:round/>
            </a:ln>
          </p:spPr>
          <p:txBody>
            <a:bodyPr/>
            <a:lstStyle/>
            <a:p/>
          </p:txBody>
        </p:sp>
        <p:sp>
          <p:nvSpPr>
            <p:cNvPr id="122" name="rc122"/>
            <p:cNvSpPr/>
            <p:nvPr/>
          </p:nvSpPr>
          <p:spPr>
            <a:xfrm>
              <a:off x="1317178" y="5775585"/>
              <a:ext cx="7321564" cy="209781"/>
            </a:xfrm>
            <a:prstGeom prst="rect">
              <a:avLst/>
            </a:prstGeom>
            <a:solidFill>
              <a:srgbClr val="00833D">
                <a:alpha val="80000"/>
              </a:srgbClr>
            </a:solidFill>
          </p:spPr>
          <p:txBody>
            <a:bodyPr/>
            <a:lstStyle/>
            <a:p/>
          </p:txBody>
        </p:sp>
        <p:sp>
          <p:nvSpPr>
            <p:cNvPr id="123" name="rc123"/>
            <p:cNvSpPr/>
            <p:nvPr/>
          </p:nvSpPr>
          <p:spPr>
            <a:xfrm>
              <a:off x="1317178" y="5439935"/>
              <a:ext cx="7071207" cy="209781"/>
            </a:xfrm>
            <a:prstGeom prst="rect">
              <a:avLst/>
            </a:prstGeom>
            <a:solidFill>
              <a:srgbClr val="00833D">
                <a:alpha val="80000"/>
              </a:srgbClr>
            </a:solidFill>
          </p:spPr>
          <p:txBody>
            <a:bodyPr/>
            <a:lstStyle/>
            <a:p/>
          </p:txBody>
        </p:sp>
        <p:sp>
          <p:nvSpPr>
            <p:cNvPr id="124" name="tx124"/>
            <p:cNvSpPr/>
            <p:nvPr/>
          </p:nvSpPr>
          <p:spPr>
            <a:xfrm>
              <a:off x="7959525" y="5807853"/>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339,000</a:t>
              </a:r>
            </a:p>
          </p:txBody>
        </p:sp>
        <p:sp>
          <p:nvSpPr>
            <p:cNvPr id="125" name="tx125"/>
            <p:cNvSpPr/>
            <p:nvPr/>
          </p:nvSpPr>
          <p:spPr>
            <a:xfrm>
              <a:off x="7709167" y="5472202"/>
              <a:ext cx="522475" cy="124355"/>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327,000</a:t>
              </a:r>
            </a:p>
          </p:txBody>
        </p:sp>
        <p:sp>
          <p:nvSpPr>
            <p:cNvPr id="126" name="tx126"/>
            <p:cNvSpPr/>
            <p:nvPr/>
          </p:nvSpPr>
          <p:spPr>
            <a:xfrm>
              <a:off x="577692" y="5828361"/>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27" name="tx127"/>
            <p:cNvSpPr/>
            <p:nvPr/>
          </p:nvSpPr>
          <p:spPr>
            <a:xfrm>
              <a:off x="577692" y="5492642"/>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28" name="tx128"/>
            <p:cNvSpPr/>
            <p:nvPr/>
          </p:nvSpPr>
          <p:spPr>
            <a:xfrm>
              <a:off x="1239484" y="6087854"/>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29" name="tx129"/>
            <p:cNvSpPr/>
            <p:nvPr/>
          </p:nvSpPr>
          <p:spPr>
            <a:xfrm>
              <a:off x="2973622"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100,000</a:t>
              </a:r>
            </a:p>
          </p:txBody>
        </p:sp>
        <p:sp>
          <p:nvSpPr>
            <p:cNvPr id="130" name="tx130"/>
            <p:cNvSpPr/>
            <p:nvPr/>
          </p:nvSpPr>
          <p:spPr>
            <a:xfrm>
              <a:off x="5135047"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200,000</a:t>
              </a:r>
            </a:p>
          </p:txBody>
        </p:sp>
        <p:sp>
          <p:nvSpPr>
            <p:cNvPr id="131" name="tx131"/>
            <p:cNvSpPr/>
            <p:nvPr/>
          </p:nvSpPr>
          <p:spPr>
            <a:xfrm>
              <a:off x="7296471" y="6069777"/>
              <a:ext cx="504980" cy="120191"/>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300,000</a:t>
              </a:r>
            </a:p>
          </p:txBody>
        </p:sp>
        <p:sp>
          <p:nvSpPr>
            <p:cNvPr id="132" name="tx132"/>
            <p:cNvSpPr/>
            <p:nvPr/>
          </p:nvSpPr>
          <p:spPr>
            <a:xfrm>
              <a:off x="951100" y="5178470"/>
              <a:ext cx="3532584" cy="132531"/>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000000">
                      <a:alpha val="100000"/>
                    </a:srgbClr>
                  </a:solidFill>
                  <a:latin typeface="Arial"/>
                  <a:cs typeface="Arial"/>
                </a:rPr>
                <a:t>Number of zero-dose children, HICs, 2019 and 2023</a:t>
              </a:r>
            </a:p>
          </p:txBody>
        </p:sp>
        <p:sp>
          <p:nvSpPr>
            <p:cNvPr id="133" name="tx133"/>
            <p:cNvSpPr/>
            <p:nvPr/>
          </p:nvSpPr>
          <p:spPr>
            <a:xfrm>
              <a:off x="4843235" y="6378222"/>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4" name="tx134"/>
            <p:cNvSpPr/>
            <p:nvPr/>
          </p:nvSpPr>
          <p:spPr>
            <a:xfrm>
              <a:off x="872208" y="6498977"/>
              <a:ext cx="8132613" cy="104884"/>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In 2023, HICs ranked number 1 out of 4 GAVI groups, with DTP1 coverage of 97%.
DTP1 coverage (97%) was the same as in 2019 (97%).
This equates to 327,000 zero-dose children in 2023 compared to 339,000 zero-dose children in 2019.</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100" y="3542761"/>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6" name="pl6"/>
            <p:cNvSpPr/>
            <p:nvPr/>
          </p:nvSpPr>
          <p:spPr>
            <a:xfrm>
              <a:off x="951100" y="2541904"/>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7" name="pl7"/>
            <p:cNvSpPr/>
            <p:nvPr/>
          </p:nvSpPr>
          <p:spPr>
            <a:xfrm>
              <a:off x="951100" y="1541047"/>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8" name="pl8"/>
            <p:cNvSpPr/>
            <p:nvPr/>
          </p:nvSpPr>
          <p:spPr>
            <a:xfrm>
              <a:off x="214837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9" name="pl9"/>
            <p:cNvSpPr/>
            <p:nvPr/>
          </p:nvSpPr>
          <p:spPr>
            <a:xfrm>
              <a:off x="359261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0" name="pl10"/>
            <p:cNvSpPr/>
            <p:nvPr/>
          </p:nvSpPr>
          <p:spPr>
            <a:xfrm>
              <a:off x="503685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1" name="pl11"/>
            <p:cNvSpPr/>
            <p:nvPr/>
          </p:nvSpPr>
          <p:spPr>
            <a:xfrm>
              <a:off x="633667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2" name="pl12"/>
            <p:cNvSpPr/>
            <p:nvPr/>
          </p:nvSpPr>
          <p:spPr>
            <a:xfrm>
              <a:off x="7058791"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3" name="pl13"/>
            <p:cNvSpPr/>
            <p:nvPr/>
          </p:nvSpPr>
          <p:spPr>
            <a:xfrm>
              <a:off x="7347639"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4" name="pl14"/>
            <p:cNvSpPr/>
            <p:nvPr/>
          </p:nvSpPr>
          <p:spPr>
            <a:xfrm>
              <a:off x="7636487"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5" name="pl15"/>
            <p:cNvSpPr/>
            <p:nvPr/>
          </p:nvSpPr>
          <p:spPr>
            <a:xfrm>
              <a:off x="7925335" y="729806"/>
              <a:ext cx="0" cy="3471163"/>
            </a:xfrm>
            <a:custGeom>
              <a:avLst/>
              <a:pathLst>
                <a:path w="0" h="3471163">
                  <a:moveTo>
                    <a:pt x="0" y="3471163"/>
                  </a:moveTo>
                  <a:lnTo>
                    <a:pt x="0" y="0"/>
                  </a:lnTo>
                  <a:lnTo>
                    <a:pt x="0" y="0"/>
                  </a:lnTo>
                </a:path>
              </a:pathLst>
            </a:custGeom>
            <a:ln w="6775" cap="flat">
              <a:solidFill>
                <a:srgbClr val="EBEBEB">
                  <a:alpha val="100000"/>
                </a:srgbClr>
              </a:solidFill>
              <a:prstDash val="solid"/>
              <a:round/>
            </a:ln>
          </p:spPr>
          <p:txBody>
            <a:bodyPr/>
            <a:lstStyle/>
            <a:p/>
          </p:txBody>
        </p:sp>
        <p:sp>
          <p:nvSpPr>
            <p:cNvPr id="16" name="pl16"/>
            <p:cNvSpPr/>
            <p:nvPr/>
          </p:nvSpPr>
          <p:spPr>
            <a:xfrm>
              <a:off x="951100" y="4043190"/>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7" name="pl17"/>
            <p:cNvSpPr/>
            <p:nvPr/>
          </p:nvSpPr>
          <p:spPr>
            <a:xfrm>
              <a:off x="951100" y="3042333"/>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8" name="pl18"/>
            <p:cNvSpPr/>
            <p:nvPr/>
          </p:nvSpPr>
          <p:spPr>
            <a:xfrm>
              <a:off x="951100" y="2041476"/>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9" name="pl19"/>
            <p:cNvSpPr/>
            <p:nvPr/>
          </p:nvSpPr>
          <p:spPr>
            <a:xfrm>
              <a:off x="951100" y="1040619"/>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20" name="pl20"/>
            <p:cNvSpPr/>
            <p:nvPr/>
          </p:nvSpPr>
          <p:spPr>
            <a:xfrm>
              <a:off x="142625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87049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431473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575897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6914367"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7203215"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7492063"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780911"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8069759" y="729806"/>
              <a:ext cx="0" cy="3471163"/>
            </a:xfrm>
            <a:custGeom>
              <a:avLst/>
              <a:pathLst>
                <a:path w="0" h="3471163">
                  <a:moveTo>
                    <a:pt x="0" y="3471163"/>
                  </a:moveTo>
                  <a:lnTo>
                    <a:pt x="0" y="0"/>
                  </a:lnTo>
                  <a:lnTo>
                    <a:pt x="0" y="0"/>
                  </a:lnTo>
                </a:path>
              </a:pathLst>
            </a:custGeom>
            <a:ln w="13550" cap="flat">
              <a:solidFill>
                <a:srgbClr val="EBEBEB">
                  <a:alpha val="100000"/>
                </a:srgbClr>
              </a:solidFill>
              <a:prstDash val="solid"/>
              <a:round/>
            </a:ln>
          </p:spPr>
          <p:txBody>
            <a:bodyPr/>
            <a:lstStyle/>
            <a:p/>
          </p:txBody>
        </p:sp>
        <p:sp>
          <p:nvSpPr>
            <p:cNvPr id="29" name="rc29"/>
            <p:cNvSpPr/>
            <p:nvPr/>
          </p:nvSpPr>
          <p:spPr>
            <a:xfrm>
              <a:off x="1296273" y="2678279"/>
              <a:ext cx="259963" cy="1364910"/>
            </a:xfrm>
            <a:prstGeom prst="rect">
              <a:avLst/>
            </a:prstGeom>
            <a:solidFill>
              <a:srgbClr val="80BD41">
                <a:alpha val="100000"/>
              </a:srgbClr>
            </a:solidFill>
          </p:spPr>
          <p:txBody>
            <a:bodyPr/>
            <a:lstStyle/>
            <a:p/>
          </p:txBody>
        </p:sp>
        <p:sp>
          <p:nvSpPr>
            <p:cNvPr id="30" name="rc30"/>
            <p:cNvSpPr/>
            <p:nvPr/>
          </p:nvSpPr>
          <p:spPr>
            <a:xfrm>
              <a:off x="1296273" y="2635395"/>
              <a:ext cx="259963" cy="42883"/>
            </a:xfrm>
            <a:prstGeom prst="rect">
              <a:avLst/>
            </a:prstGeom>
            <a:solidFill>
              <a:srgbClr val="1CABE2">
                <a:alpha val="100000"/>
              </a:srgbClr>
            </a:solidFill>
          </p:spPr>
          <p:txBody>
            <a:bodyPr/>
            <a:lstStyle/>
            <a:p/>
          </p:txBody>
        </p:sp>
        <p:sp>
          <p:nvSpPr>
            <p:cNvPr id="31" name="rc31"/>
            <p:cNvSpPr/>
            <p:nvPr/>
          </p:nvSpPr>
          <p:spPr>
            <a:xfrm>
              <a:off x="1585121" y="2682940"/>
              <a:ext cx="259963" cy="1360249"/>
            </a:xfrm>
            <a:prstGeom prst="rect">
              <a:avLst/>
            </a:prstGeom>
            <a:solidFill>
              <a:srgbClr val="80BD41">
                <a:alpha val="100000"/>
              </a:srgbClr>
            </a:solidFill>
          </p:spPr>
          <p:txBody>
            <a:bodyPr/>
            <a:lstStyle/>
            <a:p/>
          </p:txBody>
        </p:sp>
        <p:sp>
          <p:nvSpPr>
            <p:cNvPr id="32" name="rc32"/>
            <p:cNvSpPr/>
            <p:nvPr/>
          </p:nvSpPr>
          <p:spPr>
            <a:xfrm>
              <a:off x="1585121" y="2651169"/>
              <a:ext cx="259963" cy="31771"/>
            </a:xfrm>
            <a:prstGeom prst="rect">
              <a:avLst/>
            </a:prstGeom>
            <a:solidFill>
              <a:srgbClr val="1CABE2">
                <a:alpha val="100000"/>
              </a:srgbClr>
            </a:solidFill>
          </p:spPr>
          <p:txBody>
            <a:bodyPr/>
            <a:lstStyle/>
            <a:p/>
          </p:txBody>
        </p:sp>
        <p:sp>
          <p:nvSpPr>
            <p:cNvPr id="33" name="rc33"/>
            <p:cNvSpPr/>
            <p:nvPr/>
          </p:nvSpPr>
          <p:spPr>
            <a:xfrm>
              <a:off x="1873969" y="2690244"/>
              <a:ext cx="259963" cy="1352946"/>
            </a:xfrm>
            <a:prstGeom prst="rect">
              <a:avLst/>
            </a:prstGeom>
            <a:solidFill>
              <a:srgbClr val="80BD41">
                <a:alpha val="100000"/>
              </a:srgbClr>
            </a:solidFill>
          </p:spPr>
          <p:txBody>
            <a:bodyPr/>
            <a:lstStyle/>
            <a:p/>
          </p:txBody>
        </p:sp>
        <p:sp>
          <p:nvSpPr>
            <p:cNvPr id="34" name="rc34"/>
            <p:cNvSpPr/>
            <p:nvPr/>
          </p:nvSpPr>
          <p:spPr>
            <a:xfrm>
              <a:off x="1873969" y="2653417"/>
              <a:ext cx="259963" cy="36826"/>
            </a:xfrm>
            <a:prstGeom prst="rect">
              <a:avLst/>
            </a:prstGeom>
            <a:solidFill>
              <a:srgbClr val="1CABE2">
                <a:alpha val="100000"/>
              </a:srgbClr>
            </a:solidFill>
          </p:spPr>
          <p:txBody>
            <a:bodyPr/>
            <a:lstStyle/>
            <a:p/>
          </p:txBody>
        </p:sp>
        <p:sp>
          <p:nvSpPr>
            <p:cNvPr id="35" name="rc35"/>
            <p:cNvSpPr/>
            <p:nvPr/>
          </p:nvSpPr>
          <p:spPr>
            <a:xfrm>
              <a:off x="2162817" y="2668321"/>
              <a:ext cx="259963" cy="1374868"/>
            </a:xfrm>
            <a:prstGeom prst="rect">
              <a:avLst/>
            </a:prstGeom>
            <a:solidFill>
              <a:srgbClr val="80BD41">
                <a:alpha val="100000"/>
              </a:srgbClr>
            </a:solidFill>
          </p:spPr>
          <p:txBody>
            <a:bodyPr/>
            <a:lstStyle/>
            <a:p/>
          </p:txBody>
        </p:sp>
        <p:sp>
          <p:nvSpPr>
            <p:cNvPr id="36" name="rc36"/>
            <p:cNvSpPr/>
            <p:nvPr/>
          </p:nvSpPr>
          <p:spPr>
            <a:xfrm>
              <a:off x="2162817" y="2638761"/>
              <a:ext cx="259963" cy="29559"/>
            </a:xfrm>
            <a:prstGeom prst="rect">
              <a:avLst/>
            </a:prstGeom>
            <a:solidFill>
              <a:srgbClr val="1CABE2">
                <a:alpha val="100000"/>
              </a:srgbClr>
            </a:solidFill>
          </p:spPr>
          <p:txBody>
            <a:bodyPr/>
            <a:lstStyle/>
            <a:p/>
          </p:txBody>
        </p:sp>
        <p:sp>
          <p:nvSpPr>
            <p:cNvPr id="37" name="rc37"/>
            <p:cNvSpPr/>
            <p:nvPr/>
          </p:nvSpPr>
          <p:spPr>
            <a:xfrm>
              <a:off x="2451665" y="2658332"/>
              <a:ext cx="259963" cy="1384858"/>
            </a:xfrm>
            <a:prstGeom prst="rect">
              <a:avLst/>
            </a:prstGeom>
            <a:solidFill>
              <a:srgbClr val="80BD41">
                <a:alpha val="100000"/>
              </a:srgbClr>
            </a:solidFill>
          </p:spPr>
          <p:txBody>
            <a:bodyPr/>
            <a:lstStyle/>
            <a:p/>
          </p:txBody>
        </p:sp>
        <p:sp>
          <p:nvSpPr>
            <p:cNvPr id="38" name="rc38"/>
            <p:cNvSpPr/>
            <p:nvPr/>
          </p:nvSpPr>
          <p:spPr>
            <a:xfrm>
              <a:off x="2451665" y="2627742"/>
              <a:ext cx="259963" cy="30589"/>
            </a:xfrm>
            <a:prstGeom prst="rect">
              <a:avLst/>
            </a:prstGeom>
            <a:solidFill>
              <a:srgbClr val="1CABE2">
                <a:alpha val="100000"/>
              </a:srgbClr>
            </a:solidFill>
          </p:spPr>
          <p:txBody>
            <a:bodyPr/>
            <a:lstStyle/>
            <a:p/>
          </p:txBody>
        </p:sp>
        <p:sp>
          <p:nvSpPr>
            <p:cNvPr id="39" name="rc39"/>
            <p:cNvSpPr/>
            <p:nvPr/>
          </p:nvSpPr>
          <p:spPr>
            <a:xfrm>
              <a:off x="2740513" y="2655513"/>
              <a:ext cx="259963" cy="1387677"/>
            </a:xfrm>
            <a:prstGeom prst="rect">
              <a:avLst/>
            </a:prstGeom>
            <a:solidFill>
              <a:srgbClr val="80BD41">
                <a:alpha val="100000"/>
              </a:srgbClr>
            </a:solidFill>
          </p:spPr>
          <p:txBody>
            <a:bodyPr/>
            <a:lstStyle/>
            <a:p/>
          </p:txBody>
        </p:sp>
        <p:sp>
          <p:nvSpPr>
            <p:cNvPr id="40" name="rc40"/>
            <p:cNvSpPr/>
            <p:nvPr/>
          </p:nvSpPr>
          <p:spPr>
            <a:xfrm>
              <a:off x="2740513" y="2628547"/>
              <a:ext cx="259963" cy="26965"/>
            </a:xfrm>
            <a:prstGeom prst="rect">
              <a:avLst/>
            </a:prstGeom>
            <a:solidFill>
              <a:srgbClr val="1CABE2">
                <a:alpha val="100000"/>
              </a:srgbClr>
            </a:solidFill>
          </p:spPr>
          <p:txBody>
            <a:bodyPr/>
            <a:lstStyle/>
            <a:p/>
          </p:txBody>
        </p:sp>
        <p:sp>
          <p:nvSpPr>
            <p:cNvPr id="41" name="rc41"/>
            <p:cNvSpPr/>
            <p:nvPr/>
          </p:nvSpPr>
          <p:spPr>
            <a:xfrm>
              <a:off x="3029361" y="2623628"/>
              <a:ext cx="259963" cy="1419561"/>
            </a:xfrm>
            <a:prstGeom prst="rect">
              <a:avLst/>
            </a:prstGeom>
            <a:solidFill>
              <a:srgbClr val="80BD41">
                <a:alpha val="100000"/>
              </a:srgbClr>
            </a:solidFill>
          </p:spPr>
          <p:txBody>
            <a:bodyPr/>
            <a:lstStyle/>
            <a:p/>
          </p:txBody>
        </p:sp>
        <p:sp>
          <p:nvSpPr>
            <p:cNvPr id="42" name="rc42"/>
            <p:cNvSpPr/>
            <p:nvPr/>
          </p:nvSpPr>
          <p:spPr>
            <a:xfrm>
              <a:off x="3029361" y="2597696"/>
              <a:ext cx="259963" cy="25931"/>
            </a:xfrm>
            <a:prstGeom prst="rect">
              <a:avLst/>
            </a:prstGeom>
            <a:solidFill>
              <a:srgbClr val="1CABE2">
                <a:alpha val="100000"/>
              </a:srgbClr>
            </a:solidFill>
          </p:spPr>
          <p:txBody>
            <a:bodyPr/>
            <a:lstStyle/>
            <a:p/>
          </p:txBody>
        </p:sp>
        <p:sp>
          <p:nvSpPr>
            <p:cNvPr id="43" name="rc43"/>
            <p:cNvSpPr/>
            <p:nvPr/>
          </p:nvSpPr>
          <p:spPr>
            <a:xfrm>
              <a:off x="3318209" y="2591650"/>
              <a:ext cx="259963" cy="1451539"/>
            </a:xfrm>
            <a:prstGeom prst="rect">
              <a:avLst/>
            </a:prstGeom>
            <a:solidFill>
              <a:srgbClr val="80BD41">
                <a:alpha val="100000"/>
              </a:srgbClr>
            </a:solidFill>
          </p:spPr>
          <p:txBody>
            <a:bodyPr/>
            <a:lstStyle/>
            <a:p/>
          </p:txBody>
        </p:sp>
        <p:sp>
          <p:nvSpPr>
            <p:cNvPr id="44" name="rc44"/>
            <p:cNvSpPr/>
            <p:nvPr/>
          </p:nvSpPr>
          <p:spPr>
            <a:xfrm>
              <a:off x="3318209" y="2564839"/>
              <a:ext cx="259963" cy="26810"/>
            </a:xfrm>
            <a:prstGeom prst="rect">
              <a:avLst/>
            </a:prstGeom>
            <a:solidFill>
              <a:srgbClr val="1CABE2">
                <a:alpha val="100000"/>
              </a:srgbClr>
            </a:solidFill>
          </p:spPr>
          <p:txBody>
            <a:bodyPr/>
            <a:lstStyle/>
            <a:p/>
          </p:txBody>
        </p:sp>
        <p:sp>
          <p:nvSpPr>
            <p:cNvPr id="45" name="rc45"/>
            <p:cNvSpPr/>
            <p:nvPr/>
          </p:nvSpPr>
          <p:spPr>
            <a:xfrm>
              <a:off x="3607057" y="2569082"/>
              <a:ext cx="259963" cy="1474108"/>
            </a:xfrm>
            <a:prstGeom prst="rect">
              <a:avLst/>
            </a:prstGeom>
            <a:solidFill>
              <a:srgbClr val="80BD41">
                <a:alpha val="100000"/>
              </a:srgbClr>
            </a:solidFill>
          </p:spPr>
          <p:txBody>
            <a:bodyPr/>
            <a:lstStyle/>
            <a:p/>
          </p:txBody>
        </p:sp>
        <p:sp>
          <p:nvSpPr>
            <p:cNvPr id="46" name="rc46"/>
            <p:cNvSpPr/>
            <p:nvPr/>
          </p:nvSpPr>
          <p:spPr>
            <a:xfrm>
              <a:off x="3607057" y="2540522"/>
              <a:ext cx="259963" cy="28560"/>
            </a:xfrm>
            <a:prstGeom prst="rect">
              <a:avLst/>
            </a:prstGeom>
            <a:solidFill>
              <a:srgbClr val="1CABE2">
                <a:alpha val="100000"/>
              </a:srgbClr>
            </a:solidFill>
          </p:spPr>
          <p:txBody>
            <a:bodyPr/>
            <a:lstStyle/>
            <a:p/>
          </p:txBody>
        </p:sp>
        <p:sp>
          <p:nvSpPr>
            <p:cNvPr id="47" name="rc47"/>
            <p:cNvSpPr/>
            <p:nvPr/>
          </p:nvSpPr>
          <p:spPr>
            <a:xfrm>
              <a:off x="3895905" y="2579605"/>
              <a:ext cx="259963" cy="1463585"/>
            </a:xfrm>
            <a:prstGeom prst="rect">
              <a:avLst/>
            </a:prstGeom>
            <a:solidFill>
              <a:srgbClr val="80BD41">
                <a:alpha val="100000"/>
              </a:srgbClr>
            </a:solidFill>
          </p:spPr>
          <p:txBody>
            <a:bodyPr/>
            <a:lstStyle/>
            <a:p/>
          </p:txBody>
        </p:sp>
        <p:sp>
          <p:nvSpPr>
            <p:cNvPr id="48" name="rc48"/>
            <p:cNvSpPr/>
            <p:nvPr/>
          </p:nvSpPr>
          <p:spPr>
            <a:xfrm>
              <a:off x="3895905" y="2547795"/>
              <a:ext cx="259963" cy="31809"/>
            </a:xfrm>
            <a:prstGeom prst="rect">
              <a:avLst/>
            </a:prstGeom>
            <a:solidFill>
              <a:srgbClr val="1CABE2">
                <a:alpha val="100000"/>
              </a:srgbClr>
            </a:solidFill>
          </p:spPr>
          <p:txBody>
            <a:bodyPr/>
            <a:lstStyle/>
            <a:p/>
          </p:txBody>
        </p:sp>
        <p:sp>
          <p:nvSpPr>
            <p:cNvPr id="49" name="rc49"/>
            <p:cNvSpPr/>
            <p:nvPr/>
          </p:nvSpPr>
          <p:spPr>
            <a:xfrm>
              <a:off x="4184753" y="2587183"/>
              <a:ext cx="259963" cy="1456006"/>
            </a:xfrm>
            <a:prstGeom prst="rect">
              <a:avLst/>
            </a:prstGeom>
            <a:solidFill>
              <a:srgbClr val="80BD41">
                <a:alpha val="100000"/>
              </a:srgbClr>
            </a:solidFill>
          </p:spPr>
          <p:txBody>
            <a:bodyPr/>
            <a:lstStyle/>
            <a:p/>
          </p:txBody>
        </p:sp>
        <p:sp>
          <p:nvSpPr>
            <p:cNvPr id="50" name="rc50"/>
            <p:cNvSpPr/>
            <p:nvPr/>
          </p:nvSpPr>
          <p:spPr>
            <a:xfrm>
              <a:off x="4184753" y="2552768"/>
              <a:ext cx="259963" cy="34415"/>
            </a:xfrm>
            <a:prstGeom prst="rect">
              <a:avLst/>
            </a:prstGeom>
            <a:solidFill>
              <a:srgbClr val="1CABE2">
                <a:alpha val="100000"/>
              </a:srgbClr>
            </a:solidFill>
          </p:spPr>
          <p:txBody>
            <a:bodyPr/>
            <a:lstStyle/>
            <a:p/>
          </p:txBody>
        </p:sp>
        <p:sp>
          <p:nvSpPr>
            <p:cNvPr id="51" name="rc51"/>
            <p:cNvSpPr/>
            <p:nvPr/>
          </p:nvSpPr>
          <p:spPr>
            <a:xfrm>
              <a:off x="4473601" y="2600623"/>
              <a:ext cx="259963" cy="1442566"/>
            </a:xfrm>
            <a:prstGeom prst="rect">
              <a:avLst/>
            </a:prstGeom>
            <a:solidFill>
              <a:srgbClr val="80BD41">
                <a:alpha val="100000"/>
              </a:srgbClr>
            </a:solidFill>
          </p:spPr>
          <p:txBody>
            <a:bodyPr/>
            <a:lstStyle/>
            <a:p/>
          </p:txBody>
        </p:sp>
        <p:sp>
          <p:nvSpPr>
            <p:cNvPr id="52" name="rc52"/>
            <p:cNvSpPr/>
            <p:nvPr/>
          </p:nvSpPr>
          <p:spPr>
            <a:xfrm>
              <a:off x="4473601" y="2567175"/>
              <a:ext cx="259963" cy="33448"/>
            </a:xfrm>
            <a:prstGeom prst="rect">
              <a:avLst/>
            </a:prstGeom>
            <a:solidFill>
              <a:srgbClr val="1CABE2">
                <a:alpha val="100000"/>
              </a:srgbClr>
            </a:solidFill>
          </p:spPr>
          <p:txBody>
            <a:bodyPr/>
            <a:lstStyle/>
            <a:p/>
          </p:txBody>
        </p:sp>
        <p:sp>
          <p:nvSpPr>
            <p:cNvPr id="53" name="rc53"/>
            <p:cNvSpPr/>
            <p:nvPr/>
          </p:nvSpPr>
          <p:spPr>
            <a:xfrm>
              <a:off x="4762449" y="2594415"/>
              <a:ext cx="259963" cy="1448774"/>
            </a:xfrm>
            <a:prstGeom prst="rect">
              <a:avLst/>
            </a:prstGeom>
            <a:solidFill>
              <a:srgbClr val="80BD41">
                <a:alpha val="100000"/>
              </a:srgbClr>
            </a:solidFill>
          </p:spPr>
          <p:txBody>
            <a:bodyPr/>
            <a:lstStyle/>
            <a:p/>
          </p:txBody>
        </p:sp>
        <p:sp>
          <p:nvSpPr>
            <p:cNvPr id="54" name="rc54"/>
            <p:cNvSpPr/>
            <p:nvPr/>
          </p:nvSpPr>
          <p:spPr>
            <a:xfrm>
              <a:off x="4762449" y="2557046"/>
              <a:ext cx="259963" cy="37369"/>
            </a:xfrm>
            <a:prstGeom prst="rect">
              <a:avLst/>
            </a:prstGeom>
            <a:solidFill>
              <a:srgbClr val="1CABE2">
                <a:alpha val="100000"/>
              </a:srgbClr>
            </a:solidFill>
          </p:spPr>
          <p:txBody>
            <a:bodyPr/>
            <a:lstStyle/>
            <a:p/>
          </p:txBody>
        </p:sp>
        <p:sp>
          <p:nvSpPr>
            <p:cNvPr id="55" name="rc55"/>
            <p:cNvSpPr/>
            <p:nvPr/>
          </p:nvSpPr>
          <p:spPr>
            <a:xfrm>
              <a:off x="5051297" y="2612507"/>
              <a:ext cx="259963" cy="1430682"/>
            </a:xfrm>
            <a:prstGeom prst="rect">
              <a:avLst/>
            </a:prstGeom>
            <a:solidFill>
              <a:srgbClr val="80BD41">
                <a:alpha val="100000"/>
              </a:srgbClr>
            </a:solidFill>
          </p:spPr>
          <p:txBody>
            <a:bodyPr/>
            <a:lstStyle/>
            <a:p/>
          </p:txBody>
        </p:sp>
        <p:sp>
          <p:nvSpPr>
            <p:cNvPr id="56" name="rc56"/>
            <p:cNvSpPr/>
            <p:nvPr/>
          </p:nvSpPr>
          <p:spPr>
            <a:xfrm>
              <a:off x="5051297" y="2576455"/>
              <a:ext cx="259963" cy="36052"/>
            </a:xfrm>
            <a:prstGeom prst="rect">
              <a:avLst/>
            </a:prstGeom>
            <a:solidFill>
              <a:srgbClr val="1CABE2">
                <a:alpha val="100000"/>
              </a:srgbClr>
            </a:solidFill>
          </p:spPr>
          <p:txBody>
            <a:bodyPr/>
            <a:lstStyle/>
            <a:p/>
          </p:txBody>
        </p:sp>
        <p:sp>
          <p:nvSpPr>
            <p:cNvPr id="57" name="rc57"/>
            <p:cNvSpPr/>
            <p:nvPr/>
          </p:nvSpPr>
          <p:spPr>
            <a:xfrm>
              <a:off x="5340145" y="2600186"/>
              <a:ext cx="259963" cy="1443004"/>
            </a:xfrm>
            <a:prstGeom prst="rect">
              <a:avLst/>
            </a:prstGeom>
            <a:solidFill>
              <a:srgbClr val="80BD41">
                <a:alpha val="100000"/>
              </a:srgbClr>
            </a:solidFill>
          </p:spPr>
          <p:txBody>
            <a:bodyPr/>
            <a:lstStyle/>
            <a:p/>
          </p:txBody>
        </p:sp>
        <p:sp>
          <p:nvSpPr>
            <p:cNvPr id="58" name="rc58"/>
            <p:cNvSpPr/>
            <p:nvPr/>
          </p:nvSpPr>
          <p:spPr>
            <a:xfrm>
              <a:off x="5340145" y="2565688"/>
              <a:ext cx="259963" cy="34497"/>
            </a:xfrm>
            <a:prstGeom prst="rect">
              <a:avLst/>
            </a:prstGeom>
            <a:solidFill>
              <a:srgbClr val="1CABE2">
                <a:alpha val="100000"/>
              </a:srgbClr>
            </a:solidFill>
          </p:spPr>
          <p:txBody>
            <a:bodyPr/>
            <a:lstStyle/>
            <a:p/>
          </p:txBody>
        </p:sp>
        <p:sp>
          <p:nvSpPr>
            <p:cNvPr id="59" name="rc59"/>
            <p:cNvSpPr/>
            <p:nvPr/>
          </p:nvSpPr>
          <p:spPr>
            <a:xfrm>
              <a:off x="5628993" y="2602660"/>
              <a:ext cx="259963" cy="1440529"/>
            </a:xfrm>
            <a:prstGeom prst="rect">
              <a:avLst/>
            </a:prstGeom>
            <a:solidFill>
              <a:srgbClr val="80BD41">
                <a:alpha val="100000"/>
              </a:srgbClr>
            </a:solidFill>
          </p:spPr>
          <p:txBody>
            <a:bodyPr/>
            <a:lstStyle/>
            <a:p/>
          </p:txBody>
        </p:sp>
        <p:sp>
          <p:nvSpPr>
            <p:cNvPr id="60" name="rc60"/>
            <p:cNvSpPr/>
            <p:nvPr/>
          </p:nvSpPr>
          <p:spPr>
            <a:xfrm>
              <a:off x="5628993" y="2568055"/>
              <a:ext cx="259963" cy="34605"/>
            </a:xfrm>
            <a:prstGeom prst="rect">
              <a:avLst/>
            </a:prstGeom>
            <a:solidFill>
              <a:srgbClr val="1CABE2">
                <a:alpha val="100000"/>
              </a:srgbClr>
            </a:solidFill>
          </p:spPr>
          <p:txBody>
            <a:bodyPr/>
            <a:lstStyle/>
            <a:p/>
          </p:txBody>
        </p:sp>
        <p:sp>
          <p:nvSpPr>
            <p:cNvPr id="61" name="rc61"/>
            <p:cNvSpPr/>
            <p:nvPr/>
          </p:nvSpPr>
          <p:spPr>
            <a:xfrm>
              <a:off x="5917841" y="2607796"/>
              <a:ext cx="259963" cy="1435394"/>
            </a:xfrm>
            <a:prstGeom prst="rect">
              <a:avLst/>
            </a:prstGeom>
            <a:solidFill>
              <a:srgbClr val="80BD41">
                <a:alpha val="100000"/>
              </a:srgbClr>
            </a:solidFill>
          </p:spPr>
          <p:txBody>
            <a:bodyPr/>
            <a:lstStyle/>
            <a:p/>
          </p:txBody>
        </p:sp>
        <p:sp>
          <p:nvSpPr>
            <p:cNvPr id="62" name="rc62"/>
            <p:cNvSpPr/>
            <p:nvPr/>
          </p:nvSpPr>
          <p:spPr>
            <a:xfrm>
              <a:off x="5917841" y="2574661"/>
              <a:ext cx="259963" cy="33134"/>
            </a:xfrm>
            <a:prstGeom prst="rect">
              <a:avLst/>
            </a:prstGeom>
            <a:solidFill>
              <a:srgbClr val="1CABE2">
                <a:alpha val="100000"/>
              </a:srgbClr>
            </a:solidFill>
          </p:spPr>
          <p:txBody>
            <a:bodyPr/>
            <a:lstStyle/>
            <a:p/>
          </p:txBody>
        </p:sp>
        <p:sp>
          <p:nvSpPr>
            <p:cNvPr id="63" name="rc63"/>
            <p:cNvSpPr/>
            <p:nvPr/>
          </p:nvSpPr>
          <p:spPr>
            <a:xfrm>
              <a:off x="6206689" y="2652203"/>
              <a:ext cx="259963" cy="1390986"/>
            </a:xfrm>
            <a:prstGeom prst="rect">
              <a:avLst/>
            </a:prstGeom>
            <a:solidFill>
              <a:srgbClr val="80BD41">
                <a:alpha val="100000"/>
              </a:srgbClr>
            </a:solidFill>
          </p:spPr>
          <p:txBody>
            <a:bodyPr/>
            <a:lstStyle/>
            <a:p/>
          </p:txBody>
        </p:sp>
        <p:sp>
          <p:nvSpPr>
            <p:cNvPr id="64" name="rc64"/>
            <p:cNvSpPr/>
            <p:nvPr/>
          </p:nvSpPr>
          <p:spPr>
            <a:xfrm>
              <a:off x="6206689" y="2617126"/>
              <a:ext cx="259963" cy="35077"/>
            </a:xfrm>
            <a:prstGeom prst="rect">
              <a:avLst/>
            </a:prstGeom>
            <a:solidFill>
              <a:srgbClr val="1CABE2">
                <a:alpha val="100000"/>
              </a:srgbClr>
            </a:solidFill>
          </p:spPr>
          <p:txBody>
            <a:bodyPr/>
            <a:lstStyle/>
            <a:p/>
          </p:txBody>
        </p:sp>
        <p:sp>
          <p:nvSpPr>
            <p:cNvPr id="65" name="rc65"/>
            <p:cNvSpPr/>
            <p:nvPr/>
          </p:nvSpPr>
          <p:spPr>
            <a:xfrm>
              <a:off x="6495537" y="2685670"/>
              <a:ext cx="259963" cy="1357520"/>
            </a:xfrm>
            <a:prstGeom prst="rect">
              <a:avLst/>
            </a:prstGeom>
            <a:solidFill>
              <a:srgbClr val="80BD41">
                <a:alpha val="100000"/>
              </a:srgbClr>
            </a:solidFill>
          </p:spPr>
          <p:txBody>
            <a:bodyPr/>
            <a:lstStyle/>
            <a:p/>
          </p:txBody>
        </p:sp>
        <p:sp>
          <p:nvSpPr>
            <p:cNvPr id="66" name="rc66"/>
            <p:cNvSpPr/>
            <p:nvPr/>
          </p:nvSpPr>
          <p:spPr>
            <a:xfrm>
              <a:off x="6495537" y="2649383"/>
              <a:ext cx="259963" cy="36286"/>
            </a:xfrm>
            <a:prstGeom prst="rect">
              <a:avLst/>
            </a:prstGeom>
            <a:solidFill>
              <a:srgbClr val="1CABE2">
                <a:alpha val="100000"/>
              </a:srgbClr>
            </a:solidFill>
          </p:spPr>
          <p:txBody>
            <a:bodyPr/>
            <a:lstStyle/>
            <a:p/>
          </p:txBody>
        </p:sp>
        <p:sp>
          <p:nvSpPr>
            <p:cNvPr id="67" name="rc67"/>
            <p:cNvSpPr/>
            <p:nvPr/>
          </p:nvSpPr>
          <p:spPr>
            <a:xfrm>
              <a:off x="6784385" y="2724452"/>
              <a:ext cx="259963" cy="1318738"/>
            </a:xfrm>
            <a:prstGeom prst="rect">
              <a:avLst/>
            </a:prstGeom>
            <a:solidFill>
              <a:srgbClr val="80BD41">
                <a:alpha val="100000"/>
              </a:srgbClr>
            </a:solidFill>
          </p:spPr>
          <p:txBody>
            <a:bodyPr/>
            <a:lstStyle/>
            <a:p/>
          </p:txBody>
        </p:sp>
        <p:sp>
          <p:nvSpPr>
            <p:cNvPr id="68" name="rc68"/>
            <p:cNvSpPr/>
            <p:nvPr/>
          </p:nvSpPr>
          <p:spPr>
            <a:xfrm>
              <a:off x="6784385" y="2690549"/>
              <a:ext cx="259963" cy="33902"/>
            </a:xfrm>
            <a:prstGeom prst="rect">
              <a:avLst/>
            </a:prstGeom>
            <a:solidFill>
              <a:srgbClr val="1CABE2">
                <a:alpha val="100000"/>
              </a:srgbClr>
            </a:solidFill>
          </p:spPr>
          <p:txBody>
            <a:bodyPr/>
            <a:lstStyle/>
            <a:p/>
          </p:txBody>
        </p:sp>
        <p:sp>
          <p:nvSpPr>
            <p:cNvPr id="69" name="rc69"/>
            <p:cNvSpPr/>
            <p:nvPr/>
          </p:nvSpPr>
          <p:spPr>
            <a:xfrm>
              <a:off x="7073233" y="2768360"/>
              <a:ext cx="259963" cy="1274829"/>
            </a:xfrm>
            <a:prstGeom prst="rect">
              <a:avLst/>
            </a:prstGeom>
            <a:solidFill>
              <a:srgbClr val="80BD41">
                <a:alpha val="100000"/>
              </a:srgbClr>
            </a:solidFill>
          </p:spPr>
          <p:txBody>
            <a:bodyPr/>
            <a:lstStyle/>
            <a:p/>
          </p:txBody>
        </p:sp>
        <p:sp>
          <p:nvSpPr>
            <p:cNvPr id="70" name="rc70"/>
            <p:cNvSpPr/>
            <p:nvPr/>
          </p:nvSpPr>
          <p:spPr>
            <a:xfrm>
              <a:off x="7073233" y="2731331"/>
              <a:ext cx="259963" cy="37029"/>
            </a:xfrm>
            <a:prstGeom prst="rect">
              <a:avLst/>
            </a:prstGeom>
            <a:solidFill>
              <a:srgbClr val="1CABE2">
                <a:alpha val="100000"/>
              </a:srgbClr>
            </a:solidFill>
          </p:spPr>
          <p:txBody>
            <a:bodyPr/>
            <a:lstStyle/>
            <a:p/>
          </p:txBody>
        </p:sp>
        <p:sp>
          <p:nvSpPr>
            <p:cNvPr id="71" name="rc71"/>
            <p:cNvSpPr/>
            <p:nvPr/>
          </p:nvSpPr>
          <p:spPr>
            <a:xfrm>
              <a:off x="7362081" y="2770997"/>
              <a:ext cx="259963" cy="1272192"/>
            </a:xfrm>
            <a:prstGeom prst="rect">
              <a:avLst/>
            </a:prstGeom>
            <a:solidFill>
              <a:srgbClr val="80BD41">
                <a:alpha val="100000"/>
              </a:srgbClr>
            </a:solidFill>
          </p:spPr>
          <p:txBody>
            <a:bodyPr/>
            <a:lstStyle/>
            <a:p/>
          </p:txBody>
        </p:sp>
        <p:sp>
          <p:nvSpPr>
            <p:cNvPr id="72" name="rc72"/>
            <p:cNvSpPr/>
            <p:nvPr/>
          </p:nvSpPr>
          <p:spPr>
            <a:xfrm>
              <a:off x="7362081" y="2735774"/>
              <a:ext cx="259963" cy="35223"/>
            </a:xfrm>
            <a:prstGeom prst="rect">
              <a:avLst/>
            </a:prstGeom>
            <a:solidFill>
              <a:srgbClr val="1CABE2">
                <a:alpha val="100000"/>
              </a:srgbClr>
            </a:solidFill>
          </p:spPr>
          <p:txBody>
            <a:bodyPr/>
            <a:lstStyle/>
            <a:p/>
          </p:txBody>
        </p:sp>
        <p:sp>
          <p:nvSpPr>
            <p:cNvPr id="73" name="rc73"/>
            <p:cNvSpPr/>
            <p:nvPr/>
          </p:nvSpPr>
          <p:spPr>
            <a:xfrm>
              <a:off x="7650929" y="2791690"/>
              <a:ext cx="259963" cy="1251499"/>
            </a:xfrm>
            <a:prstGeom prst="rect">
              <a:avLst/>
            </a:prstGeom>
            <a:solidFill>
              <a:srgbClr val="80BD41">
                <a:alpha val="100000"/>
              </a:srgbClr>
            </a:solidFill>
          </p:spPr>
          <p:txBody>
            <a:bodyPr/>
            <a:lstStyle/>
            <a:p/>
          </p:txBody>
        </p:sp>
        <p:sp>
          <p:nvSpPr>
            <p:cNvPr id="74" name="rc74"/>
            <p:cNvSpPr/>
            <p:nvPr/>
          </p:nvSpPr>
          <p:spPr>
            <a:xfrm>
              <a:off x="7650929" y="2761677"/>
              <a:ext cx="259963" cy="30013"/>
            </a:xfrm>
            <a:prstGeom prst="rect">
              <a:avLst/>
            </a:prstGeom>
            <a:solidFill>
              <a:srgbClr val="1CABE2">
                <a:alpha val="100000"/>
              </a:srgbClr>
            </a:solidFill>
          </p:spPr>
          <p:txBody>
            <a:bodyPr/>
            <a:lstStyle/>
            <a:p/>
          </p:txBody>
        </p:sp>
        <p:sp>
          <p:nvSpPr>
            <p:cNvPr id="75" name="rc75"/>
            <p:cNvSpPr/>
            <p:nvPr/>
          </p:nvSpPr>
          <p:spPr>
            <a:xfrm>
              <a:off x="7939777" y="2817870"/>
              <a:ext cx="259963" cy="1225319"/>
            </a:xfrm>
            <a:prstGeom prst="rect">
              <a:avLst/>
            </a:prstGeom>
            <a:solidFill>
              <a:srgbClr val="80BD41">
                <a:alpha val="100000"/>
              </a:srgbClr>
            </a:solidFill>
          </p:spPr>
          <p:txBody>
            <a:bodyPr/>
            <a:lstStyle/>
            <a:p/>
          </p:txBody>
        </p:sp>
        <p:sp>
          <p:nvSpPr>
            <p:cNvPr id="76" name="rc76"/>
            <p:cNvSpPr/>
            <p:nvPr/>
          </p:nvSpPr>
          <p:spPr>
            <a:xfrm>
              <a:off x="7939777" y="2785127"/>
              <a:ext cx="259963" cy="32743"/>
            </a:xfrm>
            <a:prstGeom prst="rect">
              <a:avLst/>
            </a:prstGeom>
            <a:solidFill>
              <a:srgbClr val="1CABE2">
                <a:alpha val="100000"/>
              </a:srgbClr>
            </a:solidFill>
          </p:spPr>
          <p:txBody>
            <a:bodyPr/>
            <a:lstStyle/>
            <a:p/>
          </p:txBody>
        </p:sp>
        <p:sp>
          <p:nvSpPr>
            <p:cNvPr id="77" name="pl77"/>
            <p:cNvSpPr/>
            <p:nvPr/>
          </p:nvSpPr>
          <p:spPr>
            <a:xfrm>
              <a:off x="1426255" y="1097960"/>
              <a:ext cx="6643503" cy="30053"/>
            </a:xfrm>
            <a:custGeom>
              <a:avLst/>
              <a:pathLst>
                <a:path w="6643503" h="30053">
                  <a:moveTo>
                    <a:pt x="0" y="30053"/>
                  </a:moveTo>
                  <a:lnTo>
                    <a:pt x="288847" y="0"/>
                  </a:lnTo>
                  <a:lnTo>
                    <a:pt x="577695" y="30053"/>
                  </a:lnTo>
                  <a:lnTo>
                    <a:pt x="866543" y="0"/>
                  </a:lnTo>
                  <a:lnTo>
                    <a:pt x="1155391" y="0"/>
                  </a:lnTo>
                  <a:lnTo>
                    <a:pt x="1444239" y="0"/>
                  </a:lnTo>
                  <a:lnTo>
                    <a:pt x="1733087" y="0"/>
                  </a:lnTo>
                  <a:lnTo>
                    <a:pt x="2021935" y="0"/>
                  </a:lnTo>
                  <a:lnTo>
                    <a:pt x="2310783" y="0"/>
                  </a:lnTo>
                  <a:lnTo>
                    <a:pt x="2599631" y="0"/>
                  </a:lnTo>
                  <a:lnTo>
                    <a:pt x="2888479" y="0"/>
                  </a:lnTo>
                  <a:lnTo>
                    <a:pt x="3177327" y="0"/>
                  </a:lnTo>
                  <a:lnTo>
                    <a:pt x="3466175" y="30053"/>
                  </a:lnTo>
                  <a:lnTo>
                    <a:pt x="3755023" y="0"/>
                  </a:lnTo>
                  <a:lnTo>
                    <a:pt x="4043871" y="0"/>
                  </a:lnTo>
                  <a:lnTo>
                    <a:pt x="4332719" y="0"/>
                  </a:lnTo>
                  <a:lnTo>
                    <a:pt x="4621567" y="0"/>
                  </a:lnTo>
                  <a:lnTo>
                    <a:pt x="4910415" y="0"/>
                  </a:lnTo>
                  <a:lnTo>
                    <a:pt x="5199263" y="30053"/>
                  </a:lnTo>
                  <a:lnTo>
                    <a:pt x="5488111" y="30053"/>
                  </a:lnTo>
                  <a:lnTo>
                    <a:pt x="5776959" y="30053"/>
                  </a:lnTo>
                  <a:lnTo>
                    <a:pt x="6065807" y="30053"/>
                  </a:lnTo>
                  <a:lnTo>
                    <a:pt x="6354655" y="0"/>
                  </a:lnTo>
                  <a:lnTo>
                    <a:pt x="6643503" y="30053"/>
                  </a:lnTo>
                </a:path>
              </a:pathLst>
            </a:custGeom>
            <a:ln w="27101" cap="flat">
              <a:solidFill>
                <a:srgbClr val="0058AB">
                  <a:alpha val="100000"/>
                </a:srgbClr>
              </a:solidFill>
              <a:prstDash val="solid"/>
              <a:round/>
            </a:ln>
          </p:spPr>
          <p:txBody>
            <a:bodyPr/>
            <a:lstStyle/>
            <a:p/>
          </p:txBody>
        </p:sp>
        <p:sp>
          <p:nvSpPr>
            <p:cNvPr id="78" name="tx78"/>
            <p:cNvSpPr/>
            <p:nvPr/>
          </p:nvSpPr>
          <p:spPr>
            <a:xfrm>
              <a:off x="1355917" y="94503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97</a:t>
              </a:r>
            </a:p>
          </p:txBody>
        </p:sp>
        <p:sp>
          <p:nvSpPr>
            <p:cNvPr id="79" name="tx79"/>
            <p:cNvSpPr/>
            <p:nvPr/>
          </p:nvSpPr>
          <p:spPr>
            <a:xfrm>
              <a:off x="2800157" y="91498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98</a:t>
              </a:r>
            </a:p>
          </p:txBody>
        </p:sp>
        <p:sp>
          <p:nvSpPr>
            <p:cNvPr id="80" name="tx80"/>
            <p:cNvSpPr/>
            <p:nvPr/>
          </p:nvSpPr>
          <p:spPr>
            <a:xfrm>
              <a:off x="4244397" y="91498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98</a:t>
              </a:r>
            </a:p>
          </p:txBody>
        </p:sp>
        <p:sp>
          <p:nvSpPr>
            <p:cNvPr id="81" name="tx81"/>
            <p:cNvSpPr/>
            <p:nvPr/>
          </p:nvSpPr>
          <p:spPr>
            <a:xfrm>
              <a:off x="5688637" y="91498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98</a:t>
              </a:r>
            </a:p>
          </p:txBody>
        </p:sp>
        <p:sp>
          <p:nvSpPr>
            <p:cNvPr id="82" name="tx82"/>
            <p:cNvSpPr/>
            <p:nvPr/>
          </p:nvSpPr>
          <p:spPr>
            <a:xfrm>
              <a:off x="6844029" y="94503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97</a:t>
              </a:r>
            </a:p>
          </p:txBody>
        </p:sp>
        <p:sp>
          <p:nvSpPr>
            <p:cNvPr id="83" name="tx83"/>
            <p:cNvSpPr/>
            <p:nvPr/>
          </p:nvSpPr>
          <p:spPr>
            <a:xfrm>
              <a:off x="7132877" y="94503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97</a:t>
              </a:r>
            </a:p>
          </p:txBody>
        </p:sp>
        <p:sp>
          <p:nvSpPr>
            <p:cNvPr id="84" name="tx84"/>
            <p:cNvSpPr/>
            <p:nvPr/>
          </p:nvSpPr>
          <p:spPr>
            <a:xfrm>
              <a:off x="7421725" y="94503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97</a:t>
              </a:r>
            </a:p>
          </p:txBody>
        </p:sp>
        <p:sp>
          <p:nvSpPr>
            <p:cNvPr id="85" name="tx85"/>
            <p:cNvSpPr/>
            <p:nvPr/>
          </p:nvSpPr>
          <p:spPr>
            <a:xfrm>
              <a:off x="7710573" y="914983"/>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98</a:t>
              </a:r>
            </a:p>
          </p:txBody>
        </p:sp>
        <p:sp>
          <p:nvSpPr>
            <p:cNvPr id="86" name="tx86"/>
            <p:cNvSpPr/>
            <p:nvPr/>
          </p:nvSpPr>
          <p:spPr>
            <a:xfrm>
              <a:off x="7999421" y="945036"/>
              <a:ext cx="140675" cy="92445"/>
            </a:xfrm>
            <a:prstGeom prst="rect">
              <a:avLst/>
            </a:prstGeom>
            <a:noFill/>
          </p:spPr>
          <p:txBody>
            <a:bodyPr lIns="0" rIns="0" tIns="0" bIns="0" anchorCtr="1" anchor="ctr" wrap="none"/>
            <a:lstStyle/>
            <a:p>
              <a:pPr algn="l" marL="0" marR="0" indent="0">
                <a:lnSpc>
                  <a:spcPts val="995"/>
                </a:lnSpc>
                <a:spcBef>
                  <a:spcPts val="0"/>
                </a:spcBef>
                <a:spcAft>
                  <a:spcPts val="0"/>
                </a:spcAft>
              </a:pPr>
              <a:r>
                <a:rPr sz="995">
                  <a:solidFill>
                    <a:srgbClr val="000000">
                      <a:alpha val="100000"/>
                    </a:srgbClr>
                  </a:solidFill>
                  <a:latin typeface="Arial"/>
                  <a:cs typeface="Arial"/>
                </a:rPr>
                <a:t>97</a:t>
              </a:r>
            </a:p>
          </p:txBody>
        </p:sp>
        <p:sp>
          <p:nvSpPr>
            <p:cNvPr id="87" name="tx87"/>
            <p:cNvSpPr/>
            <p:nvPr/>
          </p:nvSpPr>
          <p:spPr>
            <a:xfrm>
              <a:off x="1320761" y="3320241"/>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13.6</a:t>
              </a:r>
            </a:p>
          </p:txBody>
        </p:sp>
        <p:sp>
          <p:nvSpPr>
            <p:cNvPr id="88" name="tx88"/>
            <p:cNvSpPr/>
            <p:nvPr/>
          </p:nvSpPr>
          <p:spPr>
            <a:xfrm>
              <a:off x="1350906" y="2616397"/>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0.4</a:t>
              </a:r>
            </a:p>
          </p:txBody>
        </p:sp>
        <p:sp>
          <p:nvSpPr>
            <p:cNvPr id="89" name="tx89"/>
            <p:cNvSpPr/>
            <p:nvPr/>
          </p:nvSpPr>
          <p:spPr>
            <a:xfrm>
              <a:off x="2765001" y="3308858"/>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13.9</a:t>
              </a:r>
            </a:p>
          </p:txBody>
        </p:sp>
        <p:sp>
          <p:nvSpPr>
            <p:cNvPr id="90" name="tx90"/>
            <p:cNvSpPr/>
            <p:nvPr/>
          </p:nvSpPr>
          <p:spPr>
            <a:xfrm>
              <a:off x="2795146" y="2601537"/>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0.3</a:t>
              </a:r>
            </a:p>
          </p:txBody>
        </p:sp>
        <p:sp>
          <p:nvSpPr>
            <p:cNvPr id="91" name="tx91"/>
            <p:cNvSpPr/>
            <p:nvPr/>
          </p:nvSpPr>
          <p:spPr>
            <a:xfrm>
              <a:off x="4209241" y="3274746"/>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14.5</a:t>
              </a:r>
            </a:p>
          </p:txBody>
        </p:sp>
        <p:sp>
          <p:nvSpPr>
            <p:cNvPr id="92" name="tx92"/>
            <p:cNvSpPr/>
            <p:nvPr/>
          </p:nvSpPr>
          <p:spPr>
            <a:xfrm>
              <a:off x="4239386" y="2529482"/>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0.3</a:t>
              </a:r>
            </a:p>
          </p:txBody>
        </p:sp>
        <p:sp>
          <p:nvSpPr>
            <p:cNvPr id="93" name="tx93"/>
            <p:cNvSpPr/>
            <p:nvPr/>
          </p:nvSpPr>
          <p:spPr>
            <a:xfrm>
              <a:off x="5653481" y="3283808"/>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14.4</a:t>
              </a:r>
            </a:p>
          </p:txBody>
        </p:sp>
        <p:sp>
          <p:nvSpPr>
            <p:cNvPr id="94" name="tx94"/>
            <p:cNvSpPr/>
            <p:nvPr/>
          </p:nvSpPr>
          <p:spPr>
            <a:xfrm>
              <a:off x="5683626" y="2544864"/>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0.3</a:t>
              </a:r>
            </a:p>
          </p:txBody>
        </p:sp>
        <p:sp>
          <p:nvSpPr>
            <p:cNvPr id="95" name="tx95"/>
            <p:cNvSpPr/>
            <p:nvPr/>
          </p:nvSpPr>
          <p:spPr>
            <a:xfrm>
              <a:off x="6808873" y="3343328"/>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13.2</a:t>
              </a:r>
            </a:p>
          </p:txBody>
        </p:sp>
        <p:sp>
          <p:nvSpPr>
            <p:cNvPr id="96" name="tx96"/>
            <p:cNvSpPr/>
            <p:nvPr/>
          </p:nvSpPr>
          <p:spPr>
            <a:xfrm>
              <a:off x="6839018" y="2667007"/>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0.3</a:t>
              </a:r>
            </a:p>
          </p:txBody>
        </p:sp>
        <p:sp>
          <p:nvSpPr>
            <p:cNvPr id="97" name="tx97"/>
            <p:cNvSpPr/>
            <p:nvPr/>
          </p:nvSpPr>
          <p:spPr>
            <a:xfrm>
              <a:off x="7097721" y="3366658"/>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12.7</a:t>
              </a:r>
            </a:p>
          </p:txBody>
        </p:sp>
        <p:sp>
          <p:nvSpPr>
            <p:cNvPr id="98" name="tx98"/>
            <p:cNvSpPr/>
            <p:nvPr/>
          </p:nvSpPr>
          <p:spPr>
            <a:xfrm>
              <a:off x="7127866" y="2709405"/>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0.4</a:t>
              </a:r>
            </a:p>
          </p:txBody>
        </p:sp>
        <p:sp>
          <p:nvSpPr>
            <p:cNvPr id="99" name="tx99"/>
            <p:cNvSpPr/>
            <p:nvPr/>
          </p:nvSpPr>
          <p:spPr>
            <a:xfrm>
              <a:off x="7386569" y="3367977"/>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12.7</a:t>
              </a:r>
            </a:p>
          </p:txBody>
        </p:sp>
        <p:sp>
          <p:nvSpPr>
            <p:cNvPr id="100" name="tx100"/>
            <p:cNvSpPr/>
            <p:nvPr/>
          </p:nvSpPr>
          <p:spPr>
            <a:xfrm>
              <a:off x="7416714" y="2712946"/>
              <a:ext cx="15069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0.4</a:t>
              </a:r>
            </a:p>
          </p:txBody>
        </p:sp>
        <p:sp>
          <p:nvSpPr>
            <p:cNvPr id="101" name="tx101"/>
            <p:cNvSpPr/>
            <p:nvPr/>
          </p:nvSpPr>
          <p:spPr>
            <a:xfrm>
              <a:off x="7675417" y="3377000"/>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12.5</a:t>
              </a:r>
            </a:p>
          </p:txBody>
        </p:sp>
        <p:sp>
          <p:nvSpPr>
            <p:cNvPr id="102" name="tx102"/>
            <p:cNvSpPr/>
            <p:nvPr/>
          </p:nvSpPr>
          <p:spPr>
            <a:xfrm>
              <a:off x="7705562" y="2736190"/>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0.3</a:t>
              </a:r>
            </a:p>
          </p:txBody>
        </p:sp>
        <p:sp>
          <p:nvSpPr>
            <p:cNvPr id="103" name="tx103"/>
            <p:cNvSpPr/>
            <p:nvPr/>
          </p:nvSpPr>
          <p:spPr>
            <a:xfrm>
              <a:off x="7964265" y="3391413"/>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12.2</a:t>
              </a:r>
            </a:p>
          </p:txBody>
        </p:sp>
        <p:sp>
          <p:nvSpPr>
            <p:cNvPr id="104" name="tx104"/>
            <p:cNvSpPr/>
            <p:nvPr/>
          </p:nvSpPr>
          <p:spPr>
            <a:xfrm>
              <a:off x="7994410" y="2761005"/>
              <a:ext cx="15069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FFFFFF">
                      <a:alpha val="100000"/>
                    </a:srgbClr>
                  </a:solidFill>
                  <a:latin typeface="Arial"/>
                  <a:cs typeface="Arial"/>
                </a:rPr>
                <a:t>0.3</a:t>
              </a:r>
            </a:p>
          </p:txBody>
        </p:sp>
        <p:sp>
          <p:nvSpPr>
            <p:cNvPr id="105" name="tx105"/>
            <p:cNvSpPr/>
            <p:nvPr/>
          </p:nvSpPr>
          <p:spPr>
            <a:xfrm>
              <a:off x="1320761" y="2479881"/>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14.1</a:t>
              </a:r>
            </a:p>
          </p:txBody>
        </p:sp>
        <p:sp>
          <p:nvSpPr>
            <p:cNvPr id="106" name="tx106"/>
            <p:cNvSpPr/>
            <p:nvPr/>
          </p:nvSpPr>
          <p:spPr>
            <a:xfrm>
              <a:off x="2765001" y="2473032"/>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14.1</a:t>
              </a:r>
            </a:p>
          </p:txBody>
        </p:sp>
        <p:sp>
          <p:nvSpPr>
            <p:cNvPr id="107" name="tx107"/>
            <p:cNvSpPr/>
            <p:nvPr/>
          </p:nvSpPr>
          <p:spPr>
            <a:xfrm>
              <a:off x="4209241" y="2395930"/>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14.9</a:t>
              </a:r>
            </a:p>
          </p:txBody>
        </p:sp>
        <p:sp>
          <p:nvSpPr>
            <p:cNvPr id="108" name="tx108"/>
            <p:cNvSpPr/>
            <p:nvPr/>
          </p:nvSpPr>
          <p:spPr>
            <a:xfrm>
              <a:off x="5653481" y="2412540"/>
              <a:ext cx="210987" cy="77916"/>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14.7</a:t>
              </a:r>
            </a:p>
          </p:txBody>
        </p:sp>
        <p:sp>
          <p:nvSpPr>
            <p:cNvPr id="109" name="tx109"/>
            <p:cNvSpPr/>
            <p:nvPr/>
          </p:nvSpPr>
          <p:spPr>
            <a:xfrm>
              <a:off x="6808873" y="2533658"/>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13.5</a:t>
              </a:r>
            </a:p>
          </p:txBody>
        </p:sp>
        <p:sp>
          <p:nvSpPr>
            <p:cNvPr id="110" name="tx110"/>
            <p:cNvSpPr/>
            <p:nvPr/>
          </p:nvSpPr>
          <p:spPr>
            <a:xfrm>
              <a:off x="7097721" y="2574440"/>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13.1</a:t>
              </a:r>
            </a:p>
          </p:txBody>
        </p:sp>
        <p:sp>
          <p:nvSpPr>
            <p:cNvPr id="111" name="tx111"/>
            <p:cNvSpPr/>
            <p:nvPr/>
          </p:nvSpPr>
          <p:spPr>
            <a:xfrm>
              <a:off x="7386569" y="2578883"/>
              <a:ext cx="210987" cy="79292"/>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13.1</a:t>
              </a:r>
            </a:p>
          </p:txBody>
        </p:sp>
        <p:sp>
          <p:nvSpPr>
            <p:cNvPr id="112" name="tx112"/>
            <p:cNvSpPr/>
            <p:nvPr/>
          </p:nvSpPr>
          <p:spPr>
            <a:xfrm>
              <a:off x="7675417" y="2604839"/>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12.8</a:t>
              </a:r>
            </a:p>
          </p:txBody>
        </p:sp>
        <p:sp>
          <p:nvSpPr>
            <p:cNvPr id="113" name="tx113"/>
            <p:cNvSpPr/>
            <p:nvPr/>
          </p:nvSpPr>
          <p:spPr>
            <a:xfrm>
              <a:off x="7964265" y="2628289"/>
              <a:ext cx="210987" cy="79239"/>
            </a:xfrm>
            <a:prstGeom prst="rect">
              <a:avLst/>
            </a:prstGeom>
            <a:noFill/>
          </p:spPr>
          <p:txBody>
            <a:bodyPr lIns="0" rIns="0" tIns="0" bIns="0" anchorCtr="1" anchor="ctr" wrap="none"/>
            <a:lstStyle/>
            <a:p>
              <a:pPr algn="l" marL="0" marR="0" indent="0">
                <a:lnSpc>
                  <a:spcPts val="853"/>
                </a:lnSpc>
                <a:spcBef>
                  <a:spcPts val="0"/>
                </a:spcBef>
                <a:spcAft>
                  <a:spcPts val="0"/>
                </a:spcAft>
              </a:pPr>
              <a:r>
                <a:rPr sz="853">
                  <a:solidFill>
                    <a:srgbClr val="000000">
                      <a:alpha val="100000"/>
                    </a:srgbClr>
                  </a:solidFill>
                  <a:latin typeface="Arial"/>
                  <a:cs typeface="Arial"/>
                </a:rPr>
                <a:t>12.6</a:t>
              </a:r>
            </a:p>
          </p:txBody>
        </p:sp>
        <p:sp>
          <p:nvSpPr>
            <p:cNvPr id="114" name="tx114"/>
            <p:cNvSpPr/>
            <p:nvPr/>
          </p:nvSpPr>
          <p:spPr>
            <a:xfrm>
              <a:off x="694404" y="3991075"/>
              <a:ext cx="194065"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0M</a:t>
              </a:r>
            </a:p>
          </p:txBody>
        </p:sp>
        <p:sp>
          <p:nvSpPr>
            <p:cNvPr id="115" name="tx115"/>
            <p:cNvSpPr/>
            <p:nvPr/>
          </p:nvSpPr>
          <p:spPr>
            <a:xfrm>
              <a:off x="616710" y="2990218"/>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10M</a:t>
              </a:r>
            </a:p>
          </p:txBody>
        </p:sp>
        <p:sp>
          <p:nvSpPr>
            <p:cNvPr id="116" name="tx116"/>
            <p:cNvSpPr/>
            <p:nvPr/>
          </p:nvSpPr>
          <p:spPr>
            <a:xfrm>
              <a:off x="616710" y="1989361"/>
              <a:ext cx="271760"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20M</a:t>
              </a:r>
            </a:p>
          </p:txBody>
        </p:sp>
        <p:sp>
          <p:nvSpPr>
            <p:cNvPr id="117" name="tx117"/>
            <p:cNvSpPr/>
            <p:nvPr/>
          </p:nvSpPr>
          <p:spPr>
            <a:xfrm>
              <a:off x="616710" y="988436"/>
              <a:ext cx="271760"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30M</a:t>
              </a:r>
            </a:p>
          </p:txBody>
        </p:sp>
        <p:sp>
          <p:nvSpPr>
            <p:cNvPr id="118" name="tx118"/>
            <p:cNvSpPr/>
            <p:nvPr/>
          </p:nvSpPr>
          <p:spPr>
            <a:xfrm>
              <a:off x="8607544" y="3991075"/>
              <a:ext cx="77694"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a:t>
              </a:r>
            </a:p>
          </p:txBody>
        </p:sp>
        <p:sp>
          <p:nvSpPr>
            <p:cNvPr id="119" name="tx119"/>
            <p:cNvSpPr/>
            <p:nvPr/>
          </p:nvSpPr>
          <p:spPr>
            <a:xfrm>
              <a:off x="8607544" y="3239741"/>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25</a:t>
              </a:r>
            </a:p>
          </p:txBody>
        </p:sp>
        <p:sp>
          <p:nvSpPr>
            <p:cNvPr id="120" name="tx120"/>
            <p:cNvSpPr/>
            <p:nvPr/>
          </p:nvSpPr>
          <p:spPr>
            <a:xfrm>
              <a:off x="8607544" y="2488407"/>
              <a:ext cx="15538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50</a:t>
              </a:r>
            </a:p>
          </p:txBody>
        </p:sp>
        <p:sp>
          <p:nvSpPr>
            <p:cNvPr id="121" name="tx121"/>
            <p:cNvSpPr/>
            <p:nvPr/>
          </p:nvSpPr>
          <p:spPr>
            <a:xfrm>
              <a:off x="8607544" y="1738778"/>
              <a:ext cx="155388" cy="1004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75</a:t>
              </a:r>
            </a:p>
          </p:txBody>
        </p:sp>
        <p:sp>
          <p:nvSpPr>
            <p:cNvPr id="122" name="tx122"/>
            <p:cNvSpPr/>
            <p:nvPr/>
          </p:nvSpPr>
          <p:spPr>
            <a:xfrm>
              <a:off x="8607544" y="985739"/>
              <a:ext cx="23308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100</a:t>
              </a:r>
            </a:p>
          </p:txBody>
        </p:sp>
        <p:sp>
          <p:nvSpPr>
            <p:cNvPr id="123" name="tx123"/>
            <p:cNvSpPr/>
            <p:nvPr/>
          </p:nvSpPr>
          <p:spPr>
            <a:xfrm rot="-5400000">
              <a:off x="125558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2000</a:t>
              </a:r>
            </a:p>
          </p:txBody>
        </p:sp>
        <p:sp>
          <p:nvSpPr>
            <p:cNvPr id="124" name="tx124"/>
            <p:cNvSpPr/>
            <p:nvPr/>
          </p:nvSpPr>
          <p:spPr>
            <a:xfrm rot="-5400000">
              <a:off x="269982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2005</a:t>
              </a:r>
            </a:p>
          </p:txBody>
        </p:sp>
        <p:sp>
          <p:nvSpPr>
            <p:cNvPr id="125" name="tx125"/>
            <p:cNvSpPr/>
            <p:nvPr/>
          </p:nvSpPr>
          <p:spPr>
            <a:xfrm rot="-5400000">
              <a:off x="414406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2010</a:t>
              </a:r>
            </a:p>
          </p:txBody>
        </p:sp>
        <p:sp>
          <p:nvSpPr>
            <p:cNvPr id="126" name="tx126"/>
            <p:cNvSpPr/>
            <p:nvPr/>
          </p:nvSpPr>
          <p:spPr>
            <a:xfrm rot="-5400000">
              <a:off x="558830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2015</a:t>
              </a:r>
            </a:p>
          </p:txBody>
        </p:sp>
        <p:sp>
          <p:nvSpPr>
            <p:cNvPr id="127" name="tx127"/>
            <p:cNvSpPr/>
            <p:nvPr/>
          </p:nvSpPr>
          <p:spPr>
            <a:xfrm rot="-5400000">
              <a:off x="6743698"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2019</a:t>
              </a:r>
            </a:p>
          </p:txBody>
        </p:sp>
        <p:sp>
          <p:nvSpPr>
            <p:cNvPr id="128" name="tx128"/>
            <p:cNvSpPr/>
            <p:nvPr/>
          </p:nvSpPr>
          <p:spPr>
            <a:xfrm rot="-5400000">
              <a:off x="7032546"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2020</a:t>
              </a:r>
            </a:p>
          </p:txBody>
        </p:sp>
        <p:sp>
          <p:nvSpPr>
            <p:cNvPr id="129" name="tx129"/>
            <p:cNvSpPr/>
            <p:nvPr/>
          </p:nvSpPr>
          <p:spPr>
            <a:xfrm rot="-5400000">
              <a:off x="7321394"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2021</a:t>
              </a:r>
            </a:p>
          </p:txBody>
        </p:sp>
        <p:sp>
          <p:nvSpPr>
            <p:cNvPr id="130" name="tx130"/>
            <p:cNvSpPr/>
            <p:nvPr/>
          </p:nvSpPr>
          <p:spPr>
            <a:xfrm rot="-5400000">
              <a:off x="7610242" y="4377417"/>
              <a:ext cx="339030" cy="111397"/>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2022</a:t>
              </a:r>
            </a:p>
          </p:txBody>
        </p:sp>
        <p:sp>
          <p:nvSpPr>
            <p:cNvPr id="131" name="tx131"/>
            <p:cNvSpPr/>
            <p:nvPr/>
          </p:nvSpPr>
          <p:spPr>
            <a:xfrm rot="-5400000">
              <a:off x="7899053" y="4377379"/>
              <a:ext cx="339030" cy="111472"/>
            </a:xfrm>
            <a:prstGeom prst="rect">
              <a:avLst/>
            </a:prstGeom>
            <a:noFill/>
          </p:spPr>
          <p:txBody>
            <a:bodyPr lIns="0" rIns="0" tIns="0" bIns="0" anchorCtr="1" anchor="ctr" wrap="none"/>
            <a:lstStyle/>
            <a:p>
              <a:pPr algn="l" marL="0" marR="0" indent="0">
                <a:lnSpc>
                  <a:spcPts val="1200"/>
                </a:lnSpc>
                <a:spcBef>
                  <a:spcPts val="0"/>
                </a:spcBef>
                <a:spcAft>
                  <a:spcPts val="0"/>
                </a:spcAft>
              </a:pPr>
              <a:r>
                <a:rPr sz="1200">
                  <a:solidFill>
                    <a:srgbClr val="4D4D4D">
                      <a:alpha val="100000"/>
                    </a:srgbClr>
                  </a:solidFill>
                  <a:latin typeface="Arial"/>
                  <a:cs typeface="Arial"/>
                </a:rPr>
                <a:t>2023</a:t>
              </a:r>
            </a:p>
          </p:txBody>
        </p:sp>
        <p:sp>
          <p:nvSpPr>
            <p:cNvPr id="132" name="tx132"/>
            <p:cNvSpPr/>
            <p:nvPr/>
          </p:nvSpPr>
          <p:spPr>
            <a:xfrm rot="-5400000">
              <a:off x="-440970" y="2399836"/>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33" name="tx133"/>
            <p:cNvSpPr/>
            <p:nvPr/>
          </p:nvSpPr>
          <p:spPr>
            <a:xfrm rot="5400000">
              <a:off x="8341519" y="2399836"/>
              <a:ext cx="1257709"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DTP1 Coverage (%)</a:t>
              </a:r>
            </a:p>
          </p:txBody>
        </p:sp>
        <p:sp>
          <p:nvSpPr>
            <p:cNvPr id="134" name="pl134"/>
            <p:cNvSpPr/>
            <p:nvPr/>
          </p:nvSpPr>
          <p:spPr>
            <a:xfrm>
              <a:off x="2531749" y="5085320"/>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35" name="tx135"/>
            <p:cNvSpPr/>
            <p:nvPr/>
          </p:nvSpPr>
          <p:spPr>
            <a:xfrm>
              <a:off x="2798848" y="5005511"/>
              <a:ext cx="970601" cy="129809"/>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DTP1 coverage</a:t>
              </a:r>
            </a:p>
          </p:txBody>
        </p:sp>
        <p:sp>
          <p:nvSpPr>
            <p:cNvPr id="136" name="rc136"/>
            <p:cNvSpPr/>
            <p:nvPr/>
          </p:nvSpPr>
          <p:spPr>
            <a:xfrm>
              <a:off x="4056806" y="4984592"/>
              <a:ext cx="201456" cy="201456"/>
            </a:xfrm>
            <a:prstGeom prst="rect">
              <a:avLst/>
            </a:prstGeom>
            <a:solidFill>
              <a:srgbClr val="1CABE2">
                <a:alpha val="100000"/>
              </a:srgbClr>
            </a:solidFill>
          </p:spPr>
          <p:txBody>
            <a:bodyPr/>
            <a:lstStyle/>
            <a:p/>
          </p:txBody>
        </p:sp>
        <p:sp>
          <p:nvSpPr>
            <p:cNvPr id="137" name="rc137"/>
            <p:cNvSpPr/>
            <p:nvPr/>
          </p:nvSpPr>
          <p:spPr>
            <a:xfrm>
              <a:off x="6014964" y="4984592"/>
              <a:ext cx="201456" cy="201456"/>
            </a:xfrm>
            <a:prstGeom prst="rect">
              <a:avLst/>
            </a:prstGeom>
            <a:solidFill>
              <a:srgbClr val="80BD41">
                <a:alpha val="100000"/>
              </a:srgbClr>
            </a:solidFill>
          </p:spPr>
          <p:txBody>
            <a:bodyPr/>
            <a:lstStyle/>
            <a:p/>
          </p:txBody>
        </p:sp>
        <p:sp>
          <p:nvSpPr>
            <p:cNvPr id="138" name="tx138"/>
            <p:cNvSpPr/>
            <p:nvPr/>
          </p:nvSpPr>
          <p:spPr>
            <a:xfrm>
              <a:off x="4336851" y="5004215"/>
              <a:ext cx="1599524"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Unvaccinated (zero-dose)</a:t>
              </a:r>
            </a:p>
          </p:txBody>
        </p:sp>
        <p:sp>
          <p:nvSpPr>
            <p:cNvPr id="139" name="tx139"/>
            <p:cNvSpPr/>
            <p:nvPr/>
          </p:nvSpPr>
          <p:spPr>
            <a:xfrm>
              <a:off x="6295009" y="5033683"/>
              <a:ext cx="691201" cy="101637"/>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Vaccinated</a:t>
              </a:r>
            </a:p>
          </p:txBody>
        </p:sp>
        <p:sp>
          <p:nvSpPr>
            <p:cNvPr id="140" name="tx140"/>
            <p:cNvSpPr/>
            <p:nvPr/>
          </p:nvSpPr>
          <p:spPr>
            <a:xfrm>
              <a:off x="951100" y="467611"/>
              <a:ext cx="7333840" cy="157326"/>
            </a:xfrm>
            <a:prstGeom prst="rect">
              <a:avLst/>
            </a:prstGeom>
            <a:noFill/>
          </p:spPr>
          <p:txBody>
            <a:bodyPr lIns="0" rIns="0" tIns="0" bIns="0" anchorCtr="1" anchor="ctr" wrap="none"/>
            <a:lstStyle/>
            <a:p>
              <a:pPr algn="l" marL="0" marR="0" indent="0">
                <a:lnSpc>
                  <a:spcPts val="1320"/>
                </a:lnSpc>
                <a:spcBef>
                  <a:spcPts val="0"/>
                </a:spcBef>
                <a:spcAft>
                  <a:spcPts val="0"/>
                </a:spcAft>
              </a:pPr>
              <a:r>
                <a:rPr sz="1320">
                  <a:solidFill>
                    <a:srgbClr val="000000">
                      <a:alpha val="100000"/>
                    </a:srgbClr>
                  </a:solidFill>
                  <a:latin typeface="Arial"/>
                  <a:cs typeface="Arial"/>
                </a:rPr>
                <a:t>Estimated DTP1 coverage, and number of vaccinated and unvaccinated children, HICs, 2000-2023</a:t>
              </a:r>
            </a:p>
          </p:txBody>
        </p:sp>
        <p:sp>
          <p:nvSpPr>
            <p:cNvPr id="141" name="pl141"/>
            <p:cNvSpPr/>
            <p:nvPr/>
          </p:nvSpPr>
          <p:spPr>
            <a:xfrm>
              <a:off x="951100" y="5750932"/>
              <a:ext cx="7593813" cy="0"/>
            </a:xfrm>
            <a:custGeom>
              <a:avLst/>
              <a:pathLst>
                <a:path w="7593813" h="0">
                  <a:moveTo>
                    <a:pt x="0" y="0"/>
                  </a:moveTo>
                  <a:lnTo>
                    <a:pt x="7593813" y="0"/>
                  </a:lnTo>
                  <a:lnTo>
                    <a:pt x="7593813" y="0"/>
                  </a:lnTo>
                </a:path>
              </a:pathLst>
            </a:custGeom>
            <a:ln w="6775" cap="flat">
              <a:solidFill>
                <a:srgbClr val="EBEBEB">
                  <a:alpha val="100000"/>
                </a:srgbClr>
              </a:solidFill>
              <a:prstDash val="solid"/>
              <a:round/>
            </a:ln>
          </p:spPr>
          <p:txBody>
            <a:bodyPr/>
            <a:lstStyle/>
            <a:p/>
          </p:txBody>
        </p:sp>
        <p:sp>
          <p:nvSpPr>
            <p:cNvPr id="142" name="pl142"/>
            <p:cNvSpPr/>
            <p:nvPr/>
          </p:nvSpPr>
          <p:spPr>
            <a:xfrm>
              <a:off x="2512480"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3" name="pl143"/>
            <p:cNvSpPr/>
            <p:nvPr/>
          </p:nvSpPr>
          <p:spPr>
            <a:xfrm>
              <a:off x="4944894"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4" name="pl144"/>
            <p:cNvSpPr/>
            <p:nvPr/>
          </p:nvSpPr>
          <p:spPr>
            <a:xfrm>
              <a:off x="7377308" y="5403815"/>
              <a:ext cx="0" cy="694232"/>
            </a:xfrm>
            <a:custGeom>
              <a:avLst/>
              <a:pathLst>
                <a:path w="0" h="694232">
                  <a:moveTo>
                    <a:pt x="0" y="694232"/>
                  </a:moveTo>
                  <a:lnTo>
                    <a:pt x="0" y="0"/>
                  </a:lnTo>
                  <a:lnTo>
                    <a:pt x="0" y="0"/>
                  </a:lnTo>
                </a:path>
              </a:pathLst>
            </a:custGeom>
            <a:ln w="6775" cap="flat">
              <a:solidFill>
                <a:srgbClr val="EBEBEB">
                  <a:alpha val="100000"/>
                </a:srgbClr>
              </a:solidFill>
              <a:prstDash val="solid"/>
              <a:round/>
            </a:ln>
          </p:spPr>
          <p:txBody>
            <a:bodyPr/>
            <a:lstStyle/>
            <a:p/>
          </p:txBody>
        </p:sp>
        <p:sp>
          <p:nvSpPr>
            <p:cNvPr id="145" name="pl145"/>
            <p:cNvSpPr/>
            <p:nvPr/>
          </p:nvSpPr>
          <p:spPr>
            <a:xfrm>
              <a:off x="951100" y="5945123"/>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46" name="pl146"/>
            <p:cNvSpPr/>
            <p:nvPr/>
          </p:nvSpPr>
          <p:spPr>
            <a:xfrm>
              <a:off x="951100" y="5556741"/>
              <a:ext cx="7593813" cy="0"/>
            </a:xfrm>
            <a:custGeom>
              <a:avLst/>
              <a:pathLst>
                <a:path w="7593813" h="0">
                  <a:moveTo>
                    <a:pt x="0" y="0"/>
                  </a:moveTo>
                  <a:lnTo>
                    <a:pt x="7593813" y="0"/>
                  </a:lnTo>
                  <a:lnTo>
                    <a:pt x="7593813" y="0"/>
                  </a:lnTo>
                </a:path>
              </a:pathLst>
            </a:custGeom>
            <a:ln w="13550" cap="flat">
              <a:solidFill>
                <a:srgbClr val="EBEBEB">
                  <a:alpha val="100000"/>
                </a:srgbClr>
              </a:solidFill>
              <a:prstDash val="solid"/>
              <a:round/>
            </a:ln>
          </p:spPr>
          <p:txBody>
            <a:bodyPr/>
            <a:lstStyle/>
            <a:p/>
          </p:txBody>
        </p:sp>
        <p:sp>
          <p:nvSpPr>
            <p:cNvPr id="147" name="pl147"/>
            <p:cNvSpPr/>
            <p:nvPr/>
          </p:nvSpPr>
          <p:spPr>
            <a:xfrm>
              <a:off x="1296273"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48" name="pl148"/>
            <p:cNvSpPr/>
            <p:nvPr/>
          </p:nvSpPr>
          <p:spPr>
            <a:xfrm>
              <a:off x="3728687"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49" name="pl149"/>
            <p:cNvSpPr/>
            <p:nvPr/>
          </p:nvSpPr>
          <p:spPr>
            <a:xfrm>
              <a:off x="6161101" y="5403815"/>
              <a:ext cx="0" cy="694232"/>
            </a:xfrm>
            <a:custGeom>
              <a:avLst/>
              <a:pathLst>
                <a:path w="0" h="694232">
                  <a:moveTo>
                    <a:pt x="0" y="694232"/>
                  </a:moveTo>
                  <a:lnTo>
                    <a:pt x="0" y="0"/>
                  </a:lnTo>
                  <a:lnTo>
                    <a:pt x="0" y="0"/>
                  </a:lnTo>
                </a:path>
              </a:pathLst>
            </a:custGeom>
            <a:ln w="13550" cap="flat">
              <a:solidFill>
                <a:srgbClr val="EBEBEB">
                  <a:alpha val="100000"/>
                </a:srgbClr>
              </a:solidFill>
              <a:prstDash val="solid"/>
              <a:round/>
            </a:ln>
          </p:spPr>
          <p:txBody>
            <a:bodyPr/>
            <a:lstStyle/>
            <a:p/>
          </p:txBody>
        </p:sp>
        <p:sp>
          <p:nvSpPr>
            <p:cNvPr id="150" name="rc150"/>
            <p:cNvSpPr/>
            <p:nvPr/>
          </p:nvSpPr>
          <p:spPr>
            <a:xfrm>
              <a:off x="1296273" y="5823753"/>
              <a:ext cx="6409940" cy="242738"/>
            </a:xfrm>
            <a:prstGeom prst="rect">
              <a:avLst/>
            </a:prstGeom>
            <a:solidFill>
              <a:srgbClr val="80BD41">
                <a:alpha val="100000"/>
              </a:srgbClr>
            </a:solidFill>
          </p:spPr>
          <p:txBody>
            <a:bodyPr/>
            <a:lstStyle/>
            <a:p/>
          </p:txBody>
        </p:sp>
        <p:sp>
          <p:nvSpPr>
            <p:cNvPr id="151" name="rc151"/>
            <p:cNvSpPr/>
            <p:nvPr/>
          </p:nvSpPr>
          <p:spPr>
            <a:xfrm>
              <a:off x="7706213" y="5823753"/>
              <a:ext cx="164790" cy="242738"/>
            </a:xfrm>
            <a:prstGeom prst="rect">
              <a:avLst/>
            </a:prstGeom>
            <a:solidFill>
              <a:srgbClr val="1CABE2">
                <a:alpha val="100000"/>
              </a:srgbClr>
            </a:solidFill>
          </p:spPr>
          <p:txBody>
            <a:bodyPr/>
            <a:lstStyle/>
            <a:p/>
          </p:txBody>
        </p:sp>
        <p:sp>
          <p:nvSpPr>
            <p:cNvPr id="152" name="rc152"/>
            <p:cNvSpPr/>
            <p:nvPr/>
          </p:nvSpPr>
          <p:spPr>
            <a:xfrm>
              <a:off x="1296273" y="5435371"/>
              <a:ext cx="5955865" cy="242738"/>
            </a:xfrm>
            <a:prstGeom prst="rect">
              <a:avLst/>
            </a:prstGeom>
            <a:solidFill>
              <a:srgbClr val="80BD41">
                <a:alpha val="100000"/>
              </a:srgbClr>
            </a:solidFill>
          </p:spPr>
          <p:txBody>
            <a:bodyPr/>
            <a:lstStyle/>
            <a:p/>
          </p:txBody>
        </p:sp>
        <p:sp>
          <p:nvSpPr>
            <p:cNvPr id="153" name="rc153"/>
            <p:cNvSpPr/>
            <p:nvPr/>
          </p:nvSpPr>
          <p:spPr>
            <a:xfrm>
              <a:off x="7252139" y="5435371"/>
              <a:ext cx="159155" cy="242738"/>
            </a:xfrm>
            <a:prstGeom prst="rect">
              <a:avLst/>
            </a:prstGeom>
            <a:solidFill>
              <a:srgbClr val="1CABE2">
                <a:alpha val="100000"/>
              </a:srgbClr>
            </a:solidFill>
          </p:spPr>
          <p:txBody>
            <a:bodyPr/>
            <a:lstStyle/>
            <a:p/>
          </p:txBody>
        </p:sp>
        <p:sp>
          <p:nvSpPr>
            <p:cNvPr id="154" name="tx154"/>
            <p:cNvSpPr/>
            <p:nvPr/>
          </p:nvSpPr>
          <p:spPr>
            <a:xfrm>
              <a:off x="4364805" y="5892752"/>
              <a:ext cx="272877" cy="10255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13.2</a:t>
              </a:r>
            </a:p>
          </p:txBody>
        </p:sp>
        <p:sp>
          <p:nvSpPr>
            <p:cNvPr id="155" name="tx155"/>
            <p:cNvSpPr/>
            <p:nvPr/>
          </p:nvSpPr>
          <p:spPr>
            <a:xfrm>
              <a:off x="7691157" y="5892752"/>
              <a:ext cx="194902" cy="10255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0.3</a:t>
              </a:r>
            </a:p>
          </p:txBody>
        </p:sp>
        <p:sp>
          <p:nvSpPr>
            <p:cNvPr id="156" name="tx156"/>
            <p:cNvSpPr/>
            <p:nvPr/>
          </p:nvSpPr>
          <p:spPr>
            <a:xfrm>
              <a:off x="4137767" y="5506150"/>
              <a:ext cx="272877" cy="10077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12.2</a:t>
              </a:r>
            </a:p>
          </p:txBody>
        </p:sp>
        <p:sp>
          <p:nvSpPr>
            <p:cNvPr id="157" name="tx157"/>
            <p:cNvSpPr/>
            <p:nvPr/>
          </p:nvSpPr>
          <p:spPr>
            <a:xfrm>
              <a:off x="7234265" y="5504370"/>
              <a:ext cx="194902" cy="102551"/>
            </a:xfrm>
            <a:prstGeom prst="rect">
              <a:avLst/>
            </a:prstGeom>
            <a:noFill/>
          </p:spPr>
          <p:txBody>
            <a:bodyPr lIns="0" rIns="0" tIns="0" bIns="0" anchorCtr="1" anchor="ctr" wrap="none"/>
            <a:lstStyle/>
            <a:p>
              <a:pPr algn="l" marL="0" marR="0" indent="0">
                <a:lnSpc>
                  <a:spcPts val="1103"/>
                </a:lnSpc>
                <a:spcBef>
                  <a:spcPts val="0"/>
                </a:spcBef>
                <a:spcAft>
                  <a:spcPts val="0"/>
                </a:spcAft>
              </a:pPr>
              <a:r>
                <a:rPr sz="1103">
                  <a:solidFill>
                    <a:srgbClr val="FFFFFF">
                      <a:alpha val="100000"/>
                    </a:srgbClr>
                  </a:solidFill>
                  <a:latin typeface="Arial"/>
                  <a:cs typeface="Arial"/>
                </a:rPr>
                <a:t>0.3</a:t>
              </a:r>
            </a:p>
          </p:txBody>
        </p:sp>
        <p:sp>
          <p:nvSpPr>
            <p:cNvPr id="158" name="tx158"/>
            <p:cNvSpPr/>
            <p:nvPr/>
          </p:nvSpPr>
          <p:spPr>
            <a:xfrm>
              <a:off x="8059082" y="5891132"/>
              <a:ext cx="281316" cy="105723"/>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13.5</a:t>
              </a:r>
            </a:p>
          </p:txBody>
        </p:sp>
        <p:sp>
          <p:nvSpPr>
            <p:cNvPr id="159" name="tx159"/>
            <p:cNvSpPr/>
            <p:nvPr/>
          </p:nvSpPr>
          <p:spPr>
            <a:xfrm>
              <a:off x="7576387" y="5502821"/>
              <a:ext cx="281316" cy="105652"/>
            </a:xfrm>
            <a:prstGeom prst="rect">
              <a:avLst/>
            </a:prstGeom>
            <a:noFill/>
          </p:spPr>
          <p:txBody>
            <a:bodyPr lIns="0" rIns="0" tIns="0" bIns="0" anchorCtr="1" anchor="ctr" wrap="none"/>
            <a:lstStyle/>
            <a:p>
              <a:pPr algn="l" marL="0" marR="0" indent="0">
                <a:lnSpc>
                  <a:spcPts val="1138"/>
                </a:lnSpc>
                <a:spcBef>
                  <a:spcPts val="0"/>
                </a:spcBef>
                <a:spcAft>
                  <a:spcPts val="0"/>
                </a:spcAft>
              </a:pPr>
              <a:r>
                <a:rPr sz="1138">
                  <a:solidFill>
                    <a:srgbClr val="000000">
                      <a:alpha val="100000"/>
                    </a:srgbClr>
                  </a:solidFill>
                  <a:latin typeface="Arial"/>
                  <a:cs typeface="Arial"/>
                </a:rPr>
                <a:t>12.6</a:t>
              </a:r>
            </a:p>
          </p:txBody>
        </p:sp>
        <p:sp>
          <p:nvSpPr>
            <p:cNvPr id="160" name="tx160"/>
            <p:cNvSpPr/>
            <p:nvPr/>
          </p:nvSpPr>
          <p:spPr>
            <a:xfrm>
              <a:off x="577692" y="5893008"/>
              <a:ext cx="310777"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2019</a:t>
              </a:r>
            </a:p>
          </p:txBody>
        </p:sp>
        <p:sp>
          <p:nvSpPr>
            <p:cNvPr id="161" name="tx161"/>
            <p:cNvSpPr/>
            <p:nvPr/>
          </p:nvSpPr>
          <p:spPr>
            <a:xfrm>
              <a:off x="577692" y="5504558"/>
              <a:ext cx="310777" cy="102182"/>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2023</a:t>
              </a:r>
            </a:p>
          </p:txBody>
        </p:sp>
        <p:sp>
          <p:nvSpPr>
            <p:cNvPr id="162" name="tx162"/>
            <p:cNvSpPr/>
            <p:nvPr/>
          </p:nvSpPr>
          <p:spPr>
            <a:xfrm>
              <a:off x="1179834" y="6158564"/>
              <a:ext cx="232878"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0 M</a:t>
              </a:r>
            </a:p>
          </p:txBody>
        </p:sp>
        <p:sp>
          <p:nvSpPr>
            <p:cNvPr id="163" name="tx163"/>
            <p:cNvSpPr/>
            <p:nvPr/>
          </p:nvSpPr>
          <p:spPr>
            <a:xfrm>
              <a:off x="3612248" y="6158973"/>
              <a:ext cx="232878" cy="1017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5 M</a:t>
              </a:r>
            </a:p>
          </p:txBody>
        </p:sp>
        <p:sp>
          <p:nvSpPr>
            <p:cNvPr id="164" name="tx164"/>
            <p:cNvSpPr/>
            <p:nvPr/>
          </p:nvSpPr>
          <p:spPr>
            <a:xfrm>
              <a:off x="6005814" y="6158564"/>
              <a:ext cx="310573" cy="102114"/>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4D4D4D">
                      <a:alpha val="100000"/>
                    </a:srgbClr>
                  </a:solidFill>
                  <a:latin typeface="Arial"/>
                  <a:cs typeface="Arial"/>
                </a:rPr>
                <a:t>10 M</a:t>
              </a:r>
            </a:p>
          </p:txBody>
        </p:sp>
        <p:sp>
          <p:nvSpPr>
            <p:cNvPr id="165" name="tx165"/>
            <p:cNvSpPr/>
            <p:nvPr/>
          </p:nvSpPr>
          <p:spPr>
            <a:xfrm>
              <a:off x="3859090" y="6293768"/>
              <a:ext cx="1777832" cy="131105"/>
            </a:xfrm>
            <a:prstGeom prst="rect">
              <a:avLst/>
            </a:prstGeom>
            <a:noFill/>
          </p:spPr>
          <p:txBody>
            <a:bodyPr lIns="0" rIns="0" tIns="0" bIns="0" anchorCtr="1" anchor="ctr" wrap="none"/>
            <a:lstStyle/>
            <a:p>
              <a:pPr algn="l" marL="0" marR="0" indent="0">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66" name="tx166"/>
            <p:cNvSpPr/>
            <p:nvPr/>
          </p:nvSpPr>
          <p:spPr>
            <a:xfrm>
              <a:off x="4383327" y="6498923"/>
              <a:ext cx="4161586" cy="104938"/>
            </a:xfrm>
            <a:prstGeom prst="rect">
              <a:avLst/>
            </a:prstGeom>
            <a:noFill/>
          </p:spPr>
          <p:txBody>
            <a:bodyPr lIns="0" rIns="0" tIns="0" bIns="0" anchorCtr="1" anchor="ctr" wrap="none"/>
            <a:lstStyle/>
            <a:p>
              <a:pPr algn="l" marL="0" marR="0" indent="0">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16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300" i="0" b="0" u="none">
                <a:solidFill>
                  <a:srgbClr val="FFFFFF">
                    <a:alpha val="100000"/>
                  </a:srgbClr>
                </a:solidFill>
                <a:latin typeface="Arial"/>
                <a:cs typeface="Arial"/>
                <a:ea typeface="Arial"/>
                <a:sym typeface="Arial"/>
              </a:rPr>
              <a:t>DTP1 coverage in 2023 (97%) was the same as in 2019 (97%).
The number of children vaccinated with DTP1 decreased 7% from 13.2m in 2019 to 12.2m in 2023.
The number of surviving infants decreased approximately 7% from 13.5m in 2019 to 12.6m in 2023.
In 2023, 900,000 fewer children were vaccinated than in 2019.
In 2023, there were 900,000 fewer surviving infants (target population) than in 2019.
For vaccine coverage to increase, the number of children vaccinated needs to either increase or at least decline at a slower rate than the decline in surviving infant target population.</a:t>
            </a:r>
          </a:p>
        </p:txBody>
      </p:sp>
    </p:spTree>
  </p:cSld>
  <p:clrMapOvr>
    <a:masterClrMapping/>
  </p:clrMapOvr>
</p:sld>
</file>

<file path=ppt/theme/theme1.xml><?xml version="1.0" encoding="utf-8"?>
<a:theme xmlns:a="http://schemas.openxmlformats.org/drawingml/2006/main" name="Office Theme">
  <a:themeElements>
    <a:clrScheme name="Custom 1">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FFC000"/>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dlc_DocId xmlns="9e17fbd9-fb4c-4d20-9ec4-18aa77a91b0d">DAPMHHIV-502652578-1553546</_dlc_DocId>
    <_dlc_DocIdUrl xmlns="9e17fbd9-fb4c-4d20-9ec4-18aa77a91b0d">
      <Url>https://unicef.sharepoint.com/teams/DAPM-Health-HIV/_layouts/15/DocIdRedir.aspx?ID=DAPMHHIV-502652578-1553546</Url>
      <Description>DAPMHHIV-502652578-1553546</Description>
    </_dlc_DocIdUrl>
    <lcf76f155ced4ddcb4097134ff3c332f xmlns="ae6450c1-f776-41e3-80e5-b5e3b2145961">
      <Terms xmlns="http://schemas.microsoft.com/office/infopath/2007/PartnerControls"/>
    </lcf76f155ced4ddcb4097134ff3c332f>
    <TaxCatchAll xmlns="ca283e0b-db31-4043-a2ef-b80661bf084a"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1C98D844A22B794A81DDBFBB9EF63804" ma:contentTypeVersion="20" ma:contentTypeDescription="Create a new document." ma:contentTypeScope="" ma:versionID="ee642650a4ae893334ec735edbafc487">
  <xsd:schema xmlns:xsd="http://www.w3.org/2001/XMLSchema" xmlns:xs="http://www.w3.org/2001/XMLSchema" xmlns:p="http://schemas.microsoft.com/office/2006/metadata/properties" xmlns:ns2="9e17fbd9-fb4c-4d20-9ec4-18aa77a91b0d" xmlns:ns3="ae6450c1-f776-41e3-80e5-b5e3b2145961" xmlns:ns4="ca283e0b-db31-4043-a2ef-b80661bf084a" targetNamespace="http://schemas.microsoft.com/office/2006/metadata/properties" ma:root="true" ma:fieldsID="8173959d57a8e11895a1e0c137660a5a" ns2:_="" ns3:_="" ns4:_="">
    <xsd:import namespace="9e17fbd9-fb4c-4d20-9ec4-18aa77a91b0d"/>
    <xsd:import namespace="ae6450c1-f776-41e3-80e5-b5e3b2145961"/>
    <xsd:import namespace="ca283e0b-db31-4043-a2ef-b80661bf084a"/>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Location" minOccurs="0"/>
                <xsd:element ref="ns3:MediaServiceOCR" minOccurs="0"/>
                <xsd:element ref="ns3:MediaServiceGenerationTime" minOccurs="0"/>
                <xsd:element ref="ns3:MediaServiceEventHashCode" minOccurs="0"/>
                <xsd:element ref="ns2:SharedWithUsers" minOccurs="0"/>
                <xsd:element ref="ns2:SharedWithDetails" minOccurs="0"/>
                <xsd:element ref="ns3:MediaServiceAutoKeyPoints" minOccurs="0"/>
                <xsd:element ref="ns3:MediaServiceKeyPoints" minOccurs="0"/>
                <xsd:element ref="ns3:MediaLengthInSeconds" minOccurs="0"/>
                <xsd:element ref="ns3:lcf76f155ced4ddcb4097134ff3c332f" minOccurs="0"/>
                <xsd:element ref="ns4:TaxCatchAll"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e17fbd9-fb4c-4d20-9ec4-18aa77a91b0d"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19"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0"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ae6450c1-f776-41e3-80e5-b5e3b2145961"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Location" ma:index="15" nillable="true" ma:displayName="Location" ma:internalName="MediaServiceLocation"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ServiceAutoKeyPoints" ma:index="21" nillable="true" ma:displayName="MediaServiceAutoKeyPoints" ma:hidden="true" ma:internalName="MediaServiceAutoKeyPoints" ma:readOnly="true">
      <xsd:simpleType>
        <xsd:restriction base="dms:Note"/>
      </xsd:simpleType>
    </xsd:element>
    <xsd:element name="MediaServiceKeyPoints" ma:index="22"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73f51738-d318-4883-9d64-4f0bd0ccc55e"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8"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ca283e0b-db31-4043-a2ef-b80661bf084a"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00684939-5bfc-447e-a0d2-1998042826f8}" ma:internalName="TaxCatchAll" ma:showField="CatchAllData" ma:web="9e17fbd9-fb4c-4d20-9ec4-18aa77a91b0d">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4.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Props1.xml><?xml version="1.0" encoding="utf-8"?>
<ds:datastoreItem xmlns:ds="http://schemas.openxmlformats.org/officeDocument/2006/customXml" ds:itemID="{3560F568-2345-4288-B2B8-2D7442A4862E}">
  <ds:schemaRefs>
    <ds:schemaRef ds:uri="http://schemas.microsoft.com/sharepoint/v3/contenttype/forms"/>
  </ds:schemaRefs>
</ds:datastoreItem>
</file>

<file path=customXml/itemProps2.xml><?xml version="1.0" encoding="utf-8"?>
<ds:datastoreItem xmlns:ds="http://schemas.openxmlformats.org/officeDocument/2006/customXml" ds:itemID="{7579213F-FC0F-45F5-9E1A-5D7ECDBF8A40}">
  <ds:schemaRefs>
    <ds:schemaRef ds:uri="http://schemas.microsoft.com/office/2006/metadata/properties"/>
    <ds:schemaRef ds:uri="http://schemas.microsoft.com/office/infopath/2007/PartnerControls"/>
    <ds:schemaRef ds:uri="9e17fbd9-fb4c-4d20-9ec4-18aa77a91b0d"/>
    <ds:schemaRef ds:uri="ae6450c1-f776-41e3-80e5-b5e3b2145961"/>
    <ds:schemaRef ds:uri="ca283e0b-db31-4043-a2ef-b80661bf084a"/>
  </ds:schemaRefs>
</ds:datastoreItem>
</file>

<file path=customXml/itemProps3.xml><?xml version="1.0" encoding="utf-8"?>
<ds:datastoreItem xmlns:ds="http://schemas.openxmlformats.org/officeDocument/2006/customXml" ds:itemID="{8B15429B-972D-4380-819F-28AD627EDD2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9e17fbd9-fb4c-4d20-9ec4-18aa77a91b0d"/>
    <ds:schemaRef ds:uri="ae6450c1-f776-41e3-80e5-b5e3b2145961"/>
    <ds:schemaRef ds:uri="ca283e0b-db31-4043-a2ef-b80661bf084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4.xml><?xml version="1.0" encoding="utf-8"?>
<ds:datastoreItem xmlns:ds="http://schemas.openxmlformats.org/officeDocument/2006/customXml" ds:itemID="{0C7C7A9D-E18A-4991-BF12-11C973F693AE}">
  <ds:schemaRefs>
    <ds:schemaRef ds:uri="http://schemas.microsoft.com/sharepoint/events"/>
  </ds:schemaRefs>
</ds:datastoreItem>
</file>

<file path=docProps/app.xml><?xml version="1.0" encoding="utf-8"?>
<Properties xmlns="http://schemas.openxmlformats.org/officeDocument/2006/extended-properties" xmlns:vt="http://schemas.openxmlformats.org/officeDocument/2006/docPropsVTypes">
  <TotalTime>0</TotalTime>
  <Words>0</Words>
  <Application>Microsoft Office PowerPoint</Application>
  <PresentationFormat>Widescreen</PresentationFormat>
  <Paragraphs>0</Paragraphs>
  <Slides>1</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vt:i4>
      </vt:variant>
    </vt:vector>
  </HeadingPairs>
  <TitlesOfParts>
    <vt:vector size="7" baseType="lpstr">
      <vt:lpstr>Aptos Display</vt:lpstr>
      <vt:lpstr>Arial</vt:lpstr>
      <vt:lpstr>Calibri</vt:lpstr>
      <vt:lpstr>Helvetica</vt:lpstr>
      <vt:lpstr>Roboto</vt:lpstr>
      <vt:lpstr>Office Theme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Lauren Francis</dc:creator>
  <cp:lastModifiedBy/>
  <cp:revision>1</cp:revision>
  <dcterms:created xsi:type="dcterms:W3CDTF">2024-04-09T17:27:53Z</dcterms:created>
  <dcterms:modified xsi:type="dcterms:W3CDTF">2024-07-10T09:06:20Z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0x0101001C98D844A22B794A81DDBFBB9EF63804</vt:lpwstr>
  </property>
  <property fmtid="{D5CDD505-2E9C-101B-9397-08002B2CF9AE}" pid="3" name="_dlc_DocIdItemGuid">
    <vt:lpwstr>5abd4f5b-cc3c-494f-b968-eff60a4fe382</vt:lpwstr>
  </property>
  <property fmtid="{D5CDD505-2E9C-101B-9397-08002B2CF9AE}" pid="4" name="MediaServiceImageTags">
    <vt:lpwstr/>
  </property>
</Properties>
</file>